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257" r:id="rId2"/>
    <p:sldId id="259" r:id="rId3"/>
    <p:sldId id="260" r:id="rId4"/>
    <p:sldId id="261" r:id="rId5"/>
    <p:sldId id="460" r:id="rId6"/>
    <p:sldId id="262" r:id="rId7"/>
    <p:sldId id="263" r:id="rId8"/>
    <p:sldId id="264" r:id="rId9"/>
    <p:sldId id="265" r:id="rId10"/>
    <p:sldId id="266" r:id="rId11"/>
    <p:sldId id="267" r:id="rId12"/>
    <p:sldId id="376" r:id="rId13"/>
    <p:sldId id="414" r:id="rId14"/>
    <p:sldId id="469" r:id="rId15"/>
    <p:sldId id="413" r:id="rId16"/>
    <p:sldId id="438" r:id="rId17"/>
    <p:sldId id="373" r:id="rId18"/>
    <p:sldId id="462" r:id="rId19"/>
    <p:sldId id="463" r:id="rId20"/>
    <p:sldId id="464" r:id="rId21"/>
    <p:sldId id="468" r:id="rId22"/>
    <p:sldId id="410" r:id="rId23"/>
    <p:sldId id="363" r:id="rId24"/>
    <p:sldId id="269" r:id="rId25"/>
    <p:sldId id="442" r:id="rId26"/>
    <p:sldId id="443" r:id="rId27"/>
    <p:sldId id="470" r:id="rId28"/>
    <p:sldId id="471" r:id="rId29"/>
    <p:sldId id="472" r:id="rId30"/>
    <p:sldId id="445" r:id="rId31"/>
    <p:sldId id="446" r:id="rId32"/>
    <p:sldId id="388" r:id="rId33"/>
    <p:sldId id="447" r:id="rId34"/>
    <p:sldId id="390" r:id="rId35"/>
    <p:sldId id="448" r:id="rId36"/>
    <p:sldId id="473" r:id="rId37"/>
    <p:sldId id="396" r:id="rId38"/>
    <p:sldId id="403" r:id="rId39"/>
    <p:sldId id="405" r:id="rId40"/>
    <p:sldId id="1066" r:id="rId41"/>
    <p:sldId id="1053" r:id="rId42"/>
    <p:sldId id="393" r:id="rId43"/>
    <p:sldId id="474" r:id="rId44"/>
    <p:sldId id="412" r:id="rId45"/>
    <p:sldId id="475" r:id="rId46"/>
    <p:sldId id="452" r:id="rId47"/>
    <p:sldId id="456" r:id="rId48"/>
    <p:sldId id="1056" r:id="rId49"/>
    <p:sldId id="457" r:id="rId50"/>
    <p:sldId id="415" r:id="rId51"/>
    <p:sldId id="416" r:id="rId52"/>
    <p:sldId id="417" r:id="rId53"/>
    <p:sldId id="422" r:id="rId54"/>
    <p:sldId id="421" r:id="rId55"/>
    <p:sldId id="424" r:id="rId56"/>
    <p:sldId id="455" r:id="rId57"/>
    <p:sldId id="431" r:id="rId58"/>
    <p:sldId id="458" r:id="rId59"/>
    <p:sldId id="433" r:id="rId60"/>
    <p:sldId id="476" r:id="rId61"/>
    <p:sldId id="477" r:id="rId62"/>
    <p:sldId id="1067" r:id="rId63"/>
    <p:sldId id="1058" r:id="rId64"/>
    <p:sldId id="1059" r:id="rId65"/>
    <p:sldId id="1060" r:id="rId66"/>
    <p:sldId id="1062" r:id="rId67"/>
    <p:sldId id="1063" r:id="rId68"/>
    <p:sldId id="1065" r:id="rId69"/>
    <p:sldId id="395" r:id="rId7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5285"/>
    <a:srgbClr val="163B69"/>
    <a:srgbClr val="E5224E"/>
    <a:srgbClr val="345E99"/>
    <a:srgbClr val="00305F"/>
    <a:srgbClr val="021736"/>
    <a:srgbClr val="377727"/>
    <a:srgbClr val="28531B"/>
    <a:srgbClr val="3572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88C8FB-234D-4F63-A927-632D95D52989}" v="57" dt="2024-10-23T15:49:02.5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189" autoAdjust="0"/>
  </p:normalViewPr>
  <p:slideViewPr>
    <p:cSldViewPr snapToGrid="0">
      <p:cViewPr varScale="1">
        <p:scale>
          <a:sx n="100" d="100"/>
          <a:sy n="100" d="100"/>
        </p:scale>
        <p:origin x="876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microsoft.com/office/2016/11/relationships/changesInfo" Target="changesInfos/changesInfo1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liana Mou" userId="c15b1c00-283f-4a20-b719-ef37bfa5d4a2" providerId="ADAL" clId="{34387BFC-C35C-4382-9556-049C9E8C4CFE}"/>
    <pc:docChg chg="undo custSel addSld delSld modSld">
      <pc:chgData name="Liliana Mou" userId="c15b1c00-283f-4a20-b719-ef37bfa5d4a2" providerId="ADAL" clId="{34387BFC-C35C-4382-9556-049C9E8C4CFE}" dt="2024-10-24T09:12:12.474" v="1668" actId="47"/>
      <pc:docMkLst>
        <pc:docMk/>
      </pc:docMkLst>
      <pc:sldChg chg="modSp mod">
        <pc:chgData name="Liliana Mou" userId="c15b1c00-283f-4a20-b719-ef37bfa5d4a2" providerId="ADAL" clId="{34387BFC-C35C-4382-9556-049C9E8C4CFE}" dt="2024-10-21T09:47:24.941" v="3" actId="20577"/>
        <pc:sldMkLst>
          <pc:docMk/>
          <pc:sldMk cId="2161023241" sldId="257"/>
        </pc:sldMkLst>
        <pc:spChg chg="mod">
          <ac:chgData name="Liliana Mou" userId="c15b1c00-283f-4a20-b719-ef37bfa5d4a2" providerId="ADAL" clId="{34387BFC-C35C-4382-9556-049C9E8C4CFE}" dt="2024-10-21T09:47:24.941" v="3" actId="20577"/>
          <ac:spMkLst>
            <pc:docMk/>
            <pc:sldMk cId="2161023241" sldId="257"/>
            <ac:spMk id="12" creationId="{910E6064-5B56-4FE0-ADF8-9C0E2BF08E6C}"/>
          </ac:spMkLst>
        </pc:spChg>
      </pc:sldChg>
      <pc:sldChg chg="addSp delSp modSp add del mod modAnim">
        <pc:chgData name="Liliana Mou" userId="c15b1c00-283f-4a20-b719-ef37bfa5d4a2" providerId="ADAL" clId="{34387BFC-C35C-4382-9556-049C9E8C4CFE}" dt="2024-10-21T10:11:57.830" v="353" actId="1076"/>
        <pc:sldMkLst>
          <pc:docMk/>
          <pc:sldMk cId="3818822084" sldId="267"/>
        </pc:sldMkLst>
        <pc:spChg chg="mod">
          <ac:chgData name="Liliana Mou" userId="c15b1c00-283f-4a20-b719-ef37bfa5d4a2" providerId="ADAL" clId="{34387BFC-C35C-4382-9556-049C9E8C4CFE}" dt="2024-10-21T09:49:52.464" v="9" actId="1076"/>
          <ac:spMkLst>
            <pc:docMk/>
            <pc:sldMk cId="3818822084" sldId="267"/>
            <ac:spMk id="7" creationId="{26641974-298D-486F-8B43-F38F46CC62CA}"/>
          </ac:spMkLst>
        </pc:spChg>
        <pc:spChg chg="mod">
          <ac:chgData name="Liliana Mou" userId="c15b1c00-283f-4a20-b719-ef37bfa5d4a2" providerId="ADAL" clId="{34387BFC-C35C-4382-9556-049C9E8C4CFE}" dt="2024-10-21T09:49:52.464" v="9" actId="1076"/>
          <ac:spMkLst>
            <pc:docMk/>
            <pc:sldMk cId="3818822084" sldId="267"/>
            <ac:spMk id="8" creationId="{112F2429-3568-43EC-A944-6DB89C7E0918}"/>
          </ac:spMkLst>
        </pc:spChg>
        <pc:spChg chg="add mod">
          <ac:chgData name="Liliana Mou" userId="c15b1c00-283f-4a20-b719-ef37bfa5d4a2" providerId="ADAL" clId="{34387BFC-C35C-4382-9556-049C9E8C4CFE}" dt="2024-10-21T10:11:57.830" v="353" actId="1076"/>
          <ac:spMkLst>
            <pc:docMk/>
            <pc:sldMk cId="3818822084" sldId="267"/>
            <ac:spMk id="11" creationId="{214F2AE7-0F11-F2AE-FFE8-595E7A766B2A}"/>
          </ac:spMkLst>
        </pc:spChg>
        <pc:spChg chg="add mod">
          <ac:chgData name="Liliana Mou" userId="c15b1c00-283f-4a20-b719-ef37bfa5d4a2" providerId="ADAL" clId="{34387BFC-C35C-4382-9556-049C9E8C4CFE}" dt="2024-10-21T10:11:57.830" v="353" actId="1076"/>
          <ac:spMkLst>
            <pc:docMk/>
            <pc:sldMk cId="3818822084" sldId="267"/>
            <ac:spMk id="13" creationId="{7EC76875-E4FC-57AB-7077-18B50C6FAED1}"/>
          </ac:spMkLst>
        </pc:spChg>
        <pc:graphicFrameChg chg="add del mod modGraphic">
          <ac:chgData name="Liliana Mou" userId="c15b1c00-283f-4a20-b719-ef37bfa5d4a2" providerId="ADAL" clId="{34387BFC-C35C-4382-9556-049C9E8C4CFE}" dt="2024-10-21T10:11:20.810" v="347" actId="478"/>
          <ac:graphicFrameMkLst>
            <pc:docMk/>
            <pc:sldMk cId="3818822084" sldId="267"/>
            <ac:graphicFrameMk id="15" creationId="{DF5352B4-37D6-AE38-4CD4-FDFB4F9E0DDA}"/>
          </ac:graphicFrameMkLst>
        </pc:graphicFrameChg>
        <pc:picChg chg="mod">
          <ac:chgData name="Liliana Mou" userId="c15b1c00-283f-4a20-b719-ef37bfa5d4a2" providerId="ADAL" clId="{34387BFC-C35C-4382-9556-049C9E8C4CFE}" dt="2024-10-21T09:49:52.464" v="9" actId="1076"/>
          <ac:picMkLst>
            <pc:docMk/>
            <pc:sldMk cId="3818822084" sldId="267"/>
            <ac:picMk id="6" creationId="{D19F70E5-0607-4B28-B2B6-83ED258F0FA9}"/>
          </ac:picMkLst>
        </pc:picChg>
        <pc:picChg chg="add del mod">
          <ac:chgData name="Liliana Mou" userId="c15b1c00-283f-4a20-b719-ef37bfa5d4a2" providerId="ADAL" clId="{34387BFC-C35C-4382-9556-049C9E8C4CFE}" dt="2024-10-21T10:11:40.911" v="350" actId="478"/>
          <ac:picMkLst>
            <pc:docMk/>
            <pc:sldMk cId="3818822084" sldId="267"/>
            <ac:picMk id="9" creationId="{DE1F7F08-7D0A-5D11-D2A0-495F0F609BE4}"/>
          </ac:picMkLst>
        </pc:picChg>
        <pc:picChg chg="add mod">
          <ac:chgData name="Liliana Mou" userId="c15b1c00-283f-4a20-b719-ef37bfa5d4a2" providerId="ADAL" clId="{34387BFC-C35C-4382-9556-049C9E8C4CFE}" dt="2024-10-21T10:11:57.830" v="353" actId="1076"/>
          <ac:picMkLst>
            <pc:docMk/>
            <pc:sldMk cId="3818822084" sldId="267"/>
            <ac:picMk id="10" creationId="{83FA0776-AA82-FE34-9143-51630122521B}"/>
          </ac:picMkLst>
        </pc:picChg>
        <pc:picChg chg="add mod">
          <ac:chgData name="Liliana Mou" userId="c15b1c00-283f-4a20-b719-ef37bfa5d4a2" providerId="ADAL" clId="{34387BFC-C35C-4382-9556-049C9E8C4CFE}" dt="2024-10-21T10:11:57.830" v="353" actId="1076"/>
          <ac:picMkLst>
            <pc:docMk/>
            <pc:sldMk cId="3818822084" sldId="267"/>
            <ac:picMk id="12" creationId="{E3AEFDC7-A533-3E29-E086-A68B82DB1B46}"/>
          </ac:picMkLst>
        </pc:picChg>
        <pc:picChg chg="add del mod modCrop">
          <ac:chgData name="Liliana Mou" userId="c15b1c00-283f-4a20-b719-ef37bfa5d4a2" providerId="ADAL" clId="{34387BFC-C35C-4382-9556-049C9E8C4CFE}" dt="2024-10-21T09:59:16.247" v="54" actId="478"/>
          <ac:picMkLst>
            <pc:docMk/>
            <pc:sldMk cId="3818822084" sldId="267"/>
            <ac:picMk id="14" creationId="{02011816-0A44-383F-6A81-A2819C0A0186}"/>
          </ac:picMkLst>
        </pc:picChg>
        <pc:picChg chg="add mod">
          <ac:chgData name="Liliana Mou" userId="c15b1c00-283f-4a20-b719-ef37bfa5d4a2" providerId="ADAL" clId="{34387BFC-C35C-4382-9556-049C9E8C4CFE}" dt="2024-10-21T10:11:52.692" v="352" actId="1076"/>
          <ac:picMkLst>
            <pc:docMk/>
            <pc:sldMk cId="3818822084" sldId="267"/>
            <ac:picMk id="16" creationId="{2B373106-B9E5-FC37-AA61-6CB613B002D2}"/>
          </ac:picMkLst>
        </pc:picChg>
      </pc:sldChg>
      <pc:sldChg chg="del mod modShow">
        <pc:chgData name="Liliana Mou" userId="c15b1c00-283f-4a20-b719-ef37bfa5d4a2" providerId="ADAL" clId="{34387BFC-C35C-4382-9556-049C9E8C4CFE}" dt="2024-10-24T09:12:12.474" v="1668" actId="47"/>
        <pc:sldMkLst>
          <pc:docMk/>
          <pc:sldMk cId="2577577954" sldId="268"/>
        </pc:sldMkLst>
      </pc:sldChg>
      <pc:sldChg chg="addSp delSp modSp mod delAnim modAnim">
        <pc:chgData name="Liliana Mou" userId="c15b1c00-283f-4a20-b719-ef37bfa5d4a2" providerId="ADAL" clId="{34387BFC-C35C-4382-9556-049C9E8C4CFE}" dt="2024-10-21T14:19:54.590" v="539"/>
        <pc:sldMkLst>
          <pc:docMk/>
          <pc:sldMk cId="3543108062" sldId="363"/>
        </pc:sldMkLst>
        <pc:spChg chg="add mod ord">
          <ac:chgData name="Liliana Mou" userId="c15b1c00-283f-4a20-b719-ef37bfa5d4a2" providerId="ADAL" clId="{34387BFC-C35C-4382-9556-049C9E8C4CFE}" dt="2024-10-21T14:19:45.870" v="538" actId="1037"/>
          <ac:spMkLst>
            <pc:docMk/>
            <pc:sldMk cId="3543108062" sldId="363"/>
            <ac:spMk id="3" creationId="{B2503D71-ECF5-9B69-E213-74B54613239F}"/>
          </ac:spMkLst>
        </pc:spChg>
        <pc:spChg chg="add mod">
          <ac:chgData name="Liliana Mou" userId="c15b1c00-283f-4a20-b719-ef37bfa5d4a2" providerId="ADAL" clId="{34387BFC-C35C-4382-9556-049C9E8C4CFE}" dt="2024-10-21T14:19:33.990" v="531" actId="14100"/>
          <ac:spMkLst>
            <pc:docMk/>
            <pc:sldMk cId="3543108062" sldId="363"/>
            <ac:spMk id="4" creationId="{C5ACBA88-3122-04B6-79D8-77141F9DE787}"/>
          </ac:spMkLst>
        </pc:spChg>
        <pc:spChg chg="add mod">
          <ac:chgData name="Liliana Mou" userId="c15b1c00-283f-4a20-b719-ef37bfa5d4a2" providerId="ADAL" clId="{34387BFC-C35C-4382-9556-049C9E8C4CFE}" dt="2024-10-21T14:19:38.512" v="532" actId="14100"/>
          <ac:spMkLst>
            <pc:docMk/>
            <pc:sldMk cId="3543108062" sldId="363"/>
            <ac:spMk id="5" creationId="{F79D6A6C-42B9-29F6-DE4A-7375738DEBD9}"/>
          </ac:spMkLst>
        </pc:spChg>
        <pc:spChg chg="del mod">
          <ac:chgData name="Liliana Mou" userId="c15b1c00-283f-4a20-b719-ef37bfa5d4a2" providerId="ADAL" clId="{34387BFC-C35C-4382-9556-049C9E8C4CFE}" dt="2024-10-21T10:48:36.628" v="502" actId="478"/>
          <ac:spMkLst>
            <pc:docMk/>
            <pc:sldMk cId="3543108062" sldId="363"/>
            <ac:spMk id="11" creationId="{4DD9383E-7BFB-4256-A617-373EADD5CABD}"/>
          </ac:spMkLst>
        </pc:spChg>
        <pc:spChg chg="del">
          <ac:chgData name="Liliana Mou" userId="c15b1c00-283f-4a20-b719-ef37bfa5d4a2" providerId="ADAL" clId="{34387BFC-C35C-4382-9556-049C9E8C4CFE}" dt="2024-10-21T10:48:29.336" v="500" actId="478"/>
          <ac:spMkLst>
            <pc:docMk/>
            <pc:sldMk cId="3543108062" sldId="363"/>
            <ac:spMk id="12" creationId="{06066639-D682-4A07-B08A-435ED795415A}"/>
          </ac:spMkLst>
        </pc:spChg>
        <pc:picChg chg="add mod">
          <ac:chgData name="Liliana Mou" userId="c15b1c00-283f-4a20-b719-ef37bfa5d4a2" providerId="ADAL" clId="{34387BFC-C35C-4382-9556-049C9E8C4CFE}" dt="2024-10-21T10:48:52.009" v="506" actId="1076"/>
          <ac:picMkLst>
            <pc:docMk/>
            <pc:sldMk cId="3543108062" sldId="363"/>
            <ac:picMk id="2" creationId="{88C049CE-CBBF-F809-3258-F4492DFBA137}"/>
          </ac:picMkLst>
        </pc:picChg>
        <pc:picChg chg="del">
          <ac:chgData name="Liliana Mou" userId="c15b1c00-283f-4a20-b719-ef37bfa5d4a2" providerId="ADAL" clId="{34387BFC-C35C-4382-9556-049C9E8C4CFE}" dt="2024-10-21T10:48:25.515" v="499" actId="478"/>
          <ac:picMkLst>
            <pc:docMk/>
            <pc:sldMk cId="3543108062" sldId="363"/>
            <ac:picMk id="16" creationId="{00000000-0000-0000-0000-000000000000}"/>
          </ac:picMkLst>
        </pc:picChg>
      </pc:sldChg>
      <pc:sldChg chg="addSp modSp mod modAnim">
        <pc:chgData name="Liliana Mou" userId="c15b1c00-283f-4a20-b719-ef37bfa5d4a2" providerId="ADAL" clId="{34387BFC-C35C-4382-9556-049C9E8C4CFE}" dt="2024-10-21T10:46:57.917" v="495"/>
        <pc:sldMkLst>
          <pc:docMk/>
          <pc:sldMk cId="3449257075" sldId="376"/>
        </pc:sldMkLst>
        <pc:spChg chg="mod">
          <ac:chgData name="Liliana Mou" userId="c15b1c00-283f-4a20-b719-ef37bfa5d4a2" providerId="ADAL" clId="{34387BFC-C35C-4382-9556-049C9E8C4CFE}" dt="2024-10-21T10:44:43.858" v="479" actId="1036"/>
          <ac:spMkLst>
            <pc:docMk/>
            <pc:sldMk cId="3449257075" sldId="376"/>
            <ac:spMk id="4" creationId="{2C74F4D7-D786-48AF-AAFA-D2FEEB6ADA3A}"/>
          </ac:spMkLst>
        </pc:spChg>
        <pc:spChg chg="mod">
          <ac:chgData name="Liliana Mou" userId="c15b1c00-283f-4a20-b719-ef37bfa5d4a2" providerId="ADAL" clId="{34387BFC-C35C-4382-9556-049C9E8C4CFE}" dt="2024-10-21T10:42:45.531" v="363" actId="1076"/>
          <ac:spMkLst>
            <pc:docMk/>
            <pc:sldMk cId="3449257075" sldId="376"/>
            <ac:spMk id="5" creationId="{D207DF7D-D7B3-47AD-B510-12C390D9C22B}"/>
          </ac:spMkLst>
        </pc:spChg>
        <pc:spChg chg="mod">
          <ac:chgData name="Liliana Mou" userId="c15b1c00-283f-4a20-b719-ef37bfa5d4a2" providerId="ADAL" clId="{34387BFC-C35C-4382-9556-049C9E8C4CFE}" dt="2024-10-21T10:44:34.812" v="458" actId="1035"/>
          <ac:spMkLst>
            <pc:docMk/>
            <pc:sldMk cId="3449257075" sldId="376"/>
            <ac:spMk id="6" creationId="{5B38CF1B-FCA3-4CE5-AF8F-038642C6110A}"/>
          </ac:spMkLst>
        </pc:spChg>
        <pc:spChg chg="mod">
          <ac:chgData name="Liliana Mou" userId="c15b1c00-283f-4a20-b719-ef37bfa5d4a2" providerId="ADAL" clId="{34387BFC-C35C-4382-9556-049C9E8C4CFE}" dt="2024-10-21T10:44:24.865" v="435" actId="1035"/>
          <ac:spMkLst>
            <pc:docMk/>
            <pc:sldMk cId="3449257075" sldId="376"/>
            <ac:spMk id="7" creationId="{C1C0B045-9C0A-4273-9C4D-583D5CA6453A}"/>
          </ac:spMkLst>
        </pc:spChg>
        <pc:spChg chg="mod">
          <ac:chgData name="Liliana Mou" userId="c15b1c00-283f-4a20-b719-ef37bfa5d4a2" providerId="ADAL" clId="{34387BFC-C35C-4382-9556-049C9E8C4CFE}" dt="2024-10-21T10:44:17.331" v="412" actId="1036"/>
          <ac:spMkLst>
            <pc:docMk/>
            <pc:sldMk cId="3449257075" sldId="376"/>
            <ac:spMk id="10" creationId="{773DBED5-BBA4-4E35-9EE9-172DA9024688}"/>
          </ac:spMkLst>
        </pc:spChg>
        <pc:spChg chg="mod">
          <ac:chgData name="Liliana Mou" userId="c15b1c00-283f-4a20-b719-ef37bfa5d4a2" providerId="ADAL" clId="{34387BFC-C35C-4382-9556-049C9E8C4CFE}" dt="2024-10-21T10:45:24.770" v="484" actId="1076"/>
          <ac:spMkLst>
            <pc:docMk/>
            <pc:sldMk cId="3449257075" sldId="376"/>
            <ac:spMk id="19" creationId="{E49B51AC-989E-4BD1-9B09-F8DEA7A4F273}"/>
          </ac:spMkLst>
        </pc:spChg>
        <pc:picChg chg="add mod">
          <ac:chgData name="Liliana Mou" userId="c15b1c00-283f-4a20-b719-ef37bfa5d4a2" providerId="ADAL" clId="{34387BFC-C35C-4382-9556-049C9E8C4CFE}" dt="2024-10-21T10:45:41.507" v="486" actId="1035"/>
          <ac:picMkLst>
            <pc:docMk/>
            <pc:sldMk cId="3449257075" sldId="376"/>
            <ac:picMk id="8" creationId="{75BCF318-F05F-EBF6-15B3-FB3648226884}"/>
          </ac:picMkLst>
        </pc:picChg>
        <pc:picChg chg="mod">
          <ac:chgData name="Liliana Mou" userId="c15b1c00-283f-4a20-b719-ef37bfa5d4a2" providerId="ADAL" clId="{34387BFC-C35C-4382-9556-049C9E8C4CFE}" dt="2024-10-21T10:45:21.561" v="483" actId="1076"/>
          <ac:picMkLst>
            <pc:docMk/>
            <pc:sldMk cId="3449257075" sldId="376"/>
            <ac:picMk id="20" creationId="{AEE0B35F-67A2-4E04-8125-4878CFBB787B}"/>
          </ac:picMkLst>
        </pc:picChg>
      </pc:sldChg>
      <pc:sldChg chg="mod modShow">
        <pc:chgData name="Liliana Mou" userId="c15b1c00-283f-4a20-b719-ef37bfa5d4a2" providerId="ADAL" clId="{34387BFC-C35C-4382-9556-049C9E8C4CFE}" dt="2024-10-21T10:47:33.303" v="497" actId="729"/>
        <pc:sldMkLst>
          <pc:docMk/>
          <pc:sldMk cId="923942957" sldId="413"/>
        </pc:sldMkLst>
      </pc:sldChg>
      <pc:sldChg chg="modSp mod">
        <pc:chgData name="Liliana Mou" userId="c15b1c00-283f-4a20-b719-ef37bfa5d4a2" providerId="ADAL" clId="{34387BFC-C35C-4382-9556-049C9E8C4CFE}" dt="2024-10-21T15:21:17.207" v="776" actId="115"/>
        <pc:sldMkLst>
          <pc:docMk/>
          <pc:sldMk cId="1032452024" sldId="415"/>
        </pc:sldMkLst>
        <pc:spChg chg="mod">
          <ac:chgData name="Liliana Mou" userId="c15b1c00-283f-4a20-b719-ef37bfa5d4a2" providerId="ADAL" clId="{34387BFC-C35C-4382-9556-049C9E8C4CFE}" dt="2024-10-21T15:21:17.207" v="776" actId="115"/>
          <ac:spMkLst>
            <pc:docMk/>
            <pc:sldMk cId="1032452024" sldId="415"/>
            <ac:spMk id="8" creationId="{0A468783-5A70-42E4-9674-5B7BCA9663CD}"/>
          </ac:spMkLst>
        </pc:spChg>
      </pc:sldChg>
      <pc:sldChg chg="del mod modShow">
        <pc:chgData name="Liliana Mou" userId="c15b1c00-283f-4a20-b719-ef37bfa5d4a2" providerId="ADAL" clId="{34387BFC-C35C-4382-9556-049C9E8C4CFE}" dt="2024-10-21T15:39:11.612" v="1012" actId="47"/>
        <pc:sldMkLst>
          <pc:docMk/>
          <pc:sldMk cId="2448388007" sldId="419"/>
        </pc:sldMkLst>
      </pc:sldChg>
      <pc:sldChg chg="addSp modSp del mod">
        <pc:chgData name="Liliana Mou" userId="c15b1c00-283f-4a20-b719-ef37bfa5d4a2" providerId="ADAL" clId="{34387BFC-C35C-4382-9556-049C9E8C4CFE}" dt="2024-10-21T15:39:12.902" v="1013" actId="47"/>
        <pc:sldMkLst>
          <pc:docMk/>
          <pc:sldMk cId="3289006354" sldId="420"/>
        </pc:sldMkLst>
        <pc:spChg chg="add mod">
          <ac:chgData name="Liliana Mou" userId="c15b1c00-283f-4a20-b719-ef37bfa5d4a2" providerId="ADAL" clId="{34387BFC-C35C-4382-9556-049C9E8C4CFE}" dt="2024-10-21T15:30:14.066" v="836" actId="14100"/>
          <ac:spMkLst>
            <pc:docMk/>
            <pc:sldMk cId="3289006354" sldId="420"/>
            <ac:spMk id="2" creationId="{13F766DB-9BEA-45C4-DC7C-074A26CA1B48}"/>
          </ac:spMkLst>
        </pc:spChg>
        <pc:spChg chg="add mod">
          <ac:chgData name="Liliana Mou" userId="c15b1c00-283f-4a20-b719-ef37bfa5d4a2" providerId="ADAL" clId="{34387BFC-C35C-4382-9556-049C9E8C4CFE}" dt="2024-10-21T15:30:54.587" v="947" actId="20577"/>
          <ac:spMkLst>
            <pc:docMk/>
            <pc:sldMk cId="3289006354" sldId="420"/>
            <ac:spMk id="3" creationId="{412DB903-9E53-BEAF-0653-26932E0FED5F}"/>
          </ac:spMkLst>
        </pc:spChg>
      </pc:sldChg>
      <pc:sldChg chg="addSp delSp modSp mod modAnim">
        <pc:chgData name="Liliana Mou" userId="c15b1c00-283f-4a20-b719-ef37bfa5d4a2" providerId="ADAL" clId="{34387BFC-C35C-4382-9556-049C9E8C4CFE}" dt="2024-10-21T15:39:05.801" v="1011" actId="1076"/>
        <pc:sldMkLst>
          <pc:docMk/>
          <pc:sldMk cId="2451484223" sldId="422"/>
        </pc:sldMkLst>
        <pc:spChg chg="add mod">
          <ac:chgData name="Liliana Mou" userId="c15b1c00-283f-4a20-b719-ef37bfa5d4a2" providerId="ADAL" clId="{34387BFC-C35C-4382-9556-049C9E8C4CFE}" dt="2024-10-21T15:39:00.473" v="1009" actId="1076"/>
          <ac:spMkLst>
            <pc:docMk/>
            <pc:sldMk cId="2451484223" sldId="422"/>
            <ac:spMk id="2" creationId="{DD337C5B-844E-F740-B8A2-9F6B26AAA516}"/>
          </ac:spMkLst>
        </pc:spChg>
        <pc:spChg chg="del">
          <ac:chgData name="Liliana Mou" userId="c15b1c00-283f-4a20-b719-ef37bfa5d4a2" providerId="ADAL" clId="{34387BFC-C35C-4382-9556-049C9E8C4CFE}" dt="2024-10-21T15:32:52.960" v="954" actId="478"/>
          <ac:spMkLst>
            <pc:docMk/>
            <pc:sldMk cId="2451484223" sldId="422"/>
            <ac:spMk id="8" creationId="{83E95615-9901-4640-B7F9-DBA22CACDFD4}"/>
          </ac:spMkLst>
        </pc:spChg>
        <pc:spChg chg="mod">
          <ac:chgData name="Liliana Mou" userId="c15b1c00-283f-4a20-b719-ef37bfa5d4a2" providerId="ADAL" clId="{34387BFC-C35C-4382-9556-049C9E8C4CFE}" dt="2024-10-21T15:32:48.416" v="953" actId="1076"/>
          <ac:spMkLst>
            <pc:docMk/>
            <pc:sldMk cId="2451484223" sldId="422"/>
            <ac:spMk id="12" creationId="{52EF164B-06D5-4779-9E5E-1D1F96C9EB73}"/>
          </ac:spMkLst>
        </pc:spChg>
        <pc:spChg chg="add mod">
          <ac:chgData name="Liliana Mou" userId="c15b1c00-283f-4a20-b719-ef37bfa5d4a2" providerId="ADAL" clId="{34387BFC-C35C-4382-9556-049C9E8C4CFE}" dt="2024-10-21T15:35:02.701" v="993" actId="14100"/>
          <ac:spMkLst>
            <pc:docMk/>
            <pc:sldMk cId="2451484223" sldId="422"/>
            <ac:spMk id="13" creationId="{1E74BE62-D558-7638-E7B3-B70F76237CE9}"/>
          </ac:spMkLst>
        </pc:spChg>
        <pc:spChg chg="add mod">
          <ac:chgData name="Liliana Mou" userId="c15b1c00-283f-4a20-b719-ef37bfa5d4a2" providerId="ADAL" clId="{34387BFC-C35C-4382-9556-049C9E8C4CFE}" dt="2024-10-21T15:35:42.112" v="997" actId="208"/>
          <ac:spMkLst>
            <pc:docMk/>
            <pc:sldMk cId="2451484223" sldId="422"/>
            <ac:spMk id="15" creationId="{6D577792-7056-2953-0CCF-FFD18C8E0E34}"/>
          </ac:spMkLst>
        </pc:spChg>
        <pc:graphicFrameChg chg="add mod modGraphic">
          <ac:chgData name="Liliana Mou" userId="c15b1c00-283f-4a20-b719-ef37bfa5d4a2" providerId="ADAL" clId="{34387BFC-C35C-4382-9556-049C9E8C4CFE}" dt="2024-10-21T15:39:05.801" v="1011" actId="1076"/>
          <ac:graphicFrameMkLst>
            <pc:docMk/>
            <pc:sldMk cId="2451484223" sldId="422"/>
            <ac:graphicFrameMk id="4" creationId="{EC61F3EC-721B-7B70-BD49-E8F4B62F7B2B}"/>
          </ac:graphicFrameMkLst>
        </pc:graphicFrameChg>
        <pc:picChg chg="add mod">
          <ac:chgData name="Liliana Mou" userId="c15b1c00-283f-4a20-b719-ef37bfa5d4a2" providerId="ADAL" clId="{34387BFC-C35C-4382-9556-049C9E8C4CFE}" dt="2024-10-21T15:33:51.081" v="974" actId="1038"/>
          <ac:picMkLst>
            <pc:docMk/>
            <pc:sldMk cId="2451484223" sldId="422"/>
            <ac:picMk id="3" creationId="{E4CF659D-376A-3DB9-FB31-DA646950D799}"/>
          </ac:picMkLst>
        </pc:picChg>
        <pc:picChg chg="add mod">
          <ac:chgData name="Liliana Mou" userId="c15b1c00-283f-4a20-b719-ef37bfa5d4a2" providerId="ADAL" clId="{34387BFC-C35C-4382-9556-049C9E8C4CFE}" dt="2024-10-21T15:39:02.859" v="1010" actId="1076"/>
          <ac:picMkLst>
            <pc:docMk/>
            <pc:sldMk cId="2451484223" sldId="422"/>
            <ac:picMk id="5" creationId="{B3882907-950A-798A-F494-5B6872884488}"/>
          </ac:picMkLst>
        </pc:picChg>
        <pc:picChg chg="del">
          <ac:chgData name="Liliana Mou" userId="c15b1c00-283f-4a20-b719-ef37bfa5d4a2" providerId="ADAL" clId="{34387BFC-C35C-4382-9556-049C9E8C4CFE}" dt="2024-10-21T15:32:57.314" v="955" actId="478"/>
          <ac:picMkLst>
            <pc:docMk/>
            <pc:sldMk cId="2451484223" sldId="422"/>
            <ac:picMk id="6" creationId="{C5021671-8A25-4512-A7FA-993C1B26F7EE}"/>
          </ac:picMkLst>
        </pc:picChg>
        <pc:picChg chg="del">
          <ac:chgData name="Liliana Mou" userId="c15b1c00-283f-4a20-b719-ef37bfa5d4a2" providerId="ADAL" clId="{34387BFC-C35C-4382-9556-049C9E8C4CFE}" dt="2024-10-21T15:32:59.538" v="956" actId="478"/>
          <ac:picMkLst>
            <pc:docMk/>
            <pc:sldMk cId="2451484223" sldId="422"/>
            <ac:picMk id="7" creationId="{47C27EE6-9EC0-419D-98E7-B36B7D27FDFD}"/>
          </ac:picMkLst>
        </pc:picChg>
        <pc:picChg chg="add mod">
          <ac:chgData name="Liliana Mou" userId="c15b1c00-283f-4a20-b719-ef37bfa5d4a2" providerId="ADAL" clId="{34387BFC-C35C-4382-9556-049C9E8C4CFE}" dt="2024-10-21T15:34:59.731" v="992" actId="1076"/>
          <ac:picMkLst>
            <pc:docMk/>
            <pc:sldMk cId="2451484223" sldId="422"/>
            <ac:picMk id="14" creationId="{7D85C580-516A-20AF-446D-C874E38DE2BC}"/>
          </ac:picMkLst>
        </pc:picChg>
      </pc:sldChg>
      <pc:sldChg chg="del">
        <pc:chgData name="Liliana Mou" userId="c15b1c00-283f-4a20-b719-ef37bfa5d4a2" providerId="ADAL" clId="{34387BFC-C35C-4382-9556-049C9E8C4CFE}" dt="2024-10-21T15:20:44.545" v="775" actId="47"/>
        <pc:sldMkLst>
          <pc:docMk/>
          <pc:sldMk cId="3873907491" sldId="428"/>
        </pc:sldMkLst>
      </pc:sldChg>
      <pc:sldChg chg="delSp modSp mod delAnim">
        <pc:chgData name="Liliana Mou" userId="c15b1c00-283f-4a20-b719-ef37bfa5d4a2" providerId="ADAL" clId="{34387BFC-C35C-4382-9556-049C9E8C4CFE}" dt="2024-10-21T15:44:29.370" v="1048" actId="1076"/>
        <pc:sldMkLst>
          <pc:docMk/>
          <pc:sldMk cId="2683273573" sldId="433"/>
        </pc:sldMkLst>
        <pc:spChg chg="mod">
          <ac:chgData name="Liliana Mou" userId="c15b1c00-283f-4a20-b719-ef37bfa5d4a2" providerId="ADAL" clId="{34387BFC-C35C-4382-9556-049C9E8C4CFE}" dt="2024-10-21T15:44:29.370" v="1048" actId="1076"/>
          <ac:spMkLst>
            <pc:docMk/>
            <pc:sldMk cId="2683273573" sldId="433"/>
            <ac:spMk id="13" creationId="{8A48F7B7-189E-48F5-8C26-D6B7217EC219}"/>
          </ac:spMkLst>
        </pc:spChg>
        <pc:spChg chg="mod">
          <ac:chgData name="Liliana Mou" userId="c15b1c00-283f-4a20-b719-ef37bfa5d4a2" providerId="ADAL" clId="{34387BFC-C35C-4382-9556-049C9E8C4CFE}" dt="2024-10-21T15:44:22.154" v="1046" actId="1076"/>
          <ac:spMkLst>
            <pc:docMk/>
            <pc:sldMk cId="2683273573" sldId="433"/>
            <ac:spMk id="21" creationId="{53C7E1F7-C6C5-47CD-937D-BCAEB7E3DD3C}"/>
          </ac:spMkLst>
        </pc:spChg>
        <pc:picChg chg="del">
          <ac:chgData name="Liliana Mou" userId="c15b1c00-283f-4a20-b719-ef37bfa5d4a2" providerId="ADAL" clId="{34387BFC-C35C-4382-9556-049C9E8C4CFE}" dt="2024-10-21T15:44:05.583" v="1042" actId="478"/>
          <ac:picMkLst>
            <pc:docMk/>
            <pc:sldMk cId="2683273573" sldId="433"/>
            <ac:picMk id="19" creationId="{CA71AD8C-193D-4902-89BF-C33953603FAF}"/>
          </ac:picMkLst>
        </pc:picChg>
        <pc:cxnChg chg="del">
          <ac:chgData name="Liliana Mou" userId="c15b1c00-283f-4a20-b719-ef37bfa5d4a2" providerId="ADAL" clId="{34387BFC-C35C-4382-9556-049C9E8C4CFE}" dt="2024-10-21T15:44:09.064" v="1043" actId="478"/>
          <ac:cxnSpMkLst>
            <pc:docMk/>
            <pc:sldMk cId="2683273573" sldId="433"/>
            <ac:cxnSpMk id="20" creationId="{D469B16A-DA58-40DD-88C2-F6DC9B95A30A}"/>
          </ac:cxnSpMkLst>
        </pc:cxnChg>
      </pc:sldChg>
      <pc:sldChg chg="mod modShow">
        <pc:chgData name="Liliana Mou" userId="c15b1c00-283f-4a20-b719-ef37bfa5d4a2" providerId="ADAL" clId="{34387BFC-C35C-4382-9556-049C9E8C4CFE}" dt="2024-10-21T10:47:42.043" v="498" actId="729"/>
        <pc:sldMkLst>
          <pc:docMk/>
          <pc:sldMk cId="3405047136" sldId="438"/>
        </pc:sldMkLst>
      </pc:sldChg>
      <pc:sldChg chg="delSp del">
        <pc:chgData name="Liliana Mou" userId="c15b1c00-283f-4a20-b719-ef37bfa5d4a2" providerId="ADAL" clId="{34387BFC-C35C-4382-9556-049C9E8C4CFE}" dt="2024-10-21T14:32:06.961" v="696" actId="47"/>
        <pc:sldMkLst>
          <pc:docMk/>
          <pc:sldMk cId="2051073545" sldId="450"/>
        </pc:sldMkLst>
        <pc:grpChg chg="del">
          <ac:chgData name="Liliana Mou" userId="c15b1c00-283f-4a20-b719-ef37bfa5d4a2" providerId="ADAL" clId="{34387BFC-C35C-4382-9556-049C9E8C4CFE}" dt="2024-10-21T14:24:51.521" v="540" actId="478"/>
          <ac:grpSpMkLst>
            <pc:docMk/>
            <pc:sldMk cId="2051073545" sldId="450"/>
            <ac:grpSpMk id="11" creationId="{71F46F9D-A993-4A30-9536-A1C0C24E5178}"/>
          </ac:grpSpMkLst>
        </pc:grpChg>
      </pc:sldChg>
      <pc:sldChg chg="del">
        <pc:chgData name="Liliana Mou" userId="c15b1c00-283f-4a20-b719-ef37bfa5d4a2" providerId="ADAL" clId="{34387BFC-C35C-4382-9556-049C9E8C4CFE}" dt="2024-10-21T15:16:18.526" v="698" actId="47"/>
        <pc:sldMkLst>
          <pc:docMk/>
          <pc:sldMk cId="2838111784" sldId="451"/>
        </pc:sldMkLst>
      </pc:sldChg>
      <pc:sldChg chg="mod modShow">
        <pc:chgData name="Liliana Mou" userId="c15b1c00-283f-4a20-b719-ef37bfa5d4a2" providerId="ADAL" clId="{34387BFC-C35C-4382-9556-049C9E8C4CFE}" dt="2024-10-21T10:47:30.840" v="496" actId="729"/>
        <pc:sldMkLst>
          <pc:docMk/>
          <pc:sldMk cId="2383417679" sldId="469"/>
        </pc:sldMkLst>
      </pc:sldChg>
      <pc:sldChg chg="addSp delSp modSp mod modAnim">
        <pc:chgData name="Liliana Mou" userId="c15b1c00-283f-4a20-b719-ef37bfa5d4a2" providerId="ADAL" clId="{34387BFC-C35C-4382-9556-049C9E8C4CFE}" dt="2024-10-21T15:17:35.292" v="746" actId="1036"/>
        <pc:sldMkLst>
          <pc:docMk/>
          <pc:sldMk cId="191904660" sldId="474"/>
        </pc:sldMkLst>
        <pc:spChg chg="del">
          <ac:chgData name="Liliana Mou" userId="c15b1c00-283f-4a20-b719-ef37bfa5d4a2" providerId="ADAL" clId="{34387BFC-C35C-4382-9556-049C9E8C4CFE}" dt="2024-10-21T15:16:28.968" v="699" actId="478"/>
          <ac:spMkLst>
            <pc:docMk/>
            <pc:sldMk cId="191904660" sldId="474"/>
            <ac:spMk id="4" creationId="{F9F23C2F-56C1-3D06-328F-219698A610F7}"/>
          </ac:spMkLst>
        </pc:spChg>
        <pc:spChg chg="add mod">
          <ac:chgData name="Liliana Mou" userId="c15b1c00-283f-4a20-b719-ef37bfa5d4a2" providerId="ADAL" clId="{34387BFC-C35C-4382-9556-049C9E8C4CFE}" dt="2024-10-21T15:16:40.913" v="701"/>
          <ac:spMkLst>
            <pc:docMk/>
            <pc:sldMk cId="191904660" sldId="474"/>
            <ac:spMk id="6" creationId="{A79E45DB-CD87-DD88-4FCC-D4527C358FE3}"/>
          </ac:spMkLst>
        </pc:spChg>
        <pc:spChg chg="add mod">
          <ac:chgData name="Liliana Mou" userId="c15b1c00-283f-4a20-b719-ef37bfa5d4a2" providerId="ADAL" clId="{34387BFC-C35C-4382-9556-049C9E8C4CFE}" dt="2024-10-21T15:16:40.913" v="701"/>
          <ac:spMkLst>
            <pc:docMk/>
            <pc:sldMk cId="191904660" sldId="474"/>
            <ac:spMk id="7" creationId="{1528BE74-8D9A-98CF-C0DF-1B9EBBF6E7E2}"/>
          </ac:spMkLst>
        </pc:spChg>
        <pc:spChg chg="add mod">
          <ac:chgData name="Liliana Mou" userId="c15b1c00-283f-4a20-b719-ef37bfa5d4a2" providerId="ADAL" clId="{34387BFC-C35C-4382-9556-049C9E8C4CFE}" dt="2024-10-21T15:16:40.913" v="701"/>
          <ac:spMkLst>
            <pc:docMk/>
            <pc:sldMk cId="191904660" sldId="474"/>
            <ac:spMk id="11" creationId="{2774EDC0-38CC-6A8E-765A-79759E613CE9}"/>
          </ac:spMkLst>
        </pc:spChg>
        <pc:spChg chg="add mod">
          <ac:chgData name="Liliana Mou" userId="c15b1c00-283f-4a20-b719-ef37bfa5d4a2" providerId="ADAL" clId="{34387BFC-C35C-4382-9556-049C9E8C4CFE}" dt="2024-10-21T15:16:40.913" v="701"/>
          <ac:spMkLst>
            <pc:docMk/>
            <pc:sldMk cId="191904660" sldId="474"/>
            <ac:spMk id="12" creationId="{CF48DE1E-29D7-5A32-5460-30F19EBBDC3D}"/>
          </ac:spMkLst>
        </pc:spChg>
        <pc:spChg chg="add mod">
          <ac:chgData name="Liliana Mou" userId="c15b1c00-283f-4a20-b719-ef37bfa5d4a2" providerId="ADAL" clId="{34387BFC-C35C-4382-9556-049C9E8C4CFE}" dt="2024-10-21T15:16:40.913" v="701"/>
          <ac:spMkLst>
            <pc:docMk/>
            <pc:sldMk cId="191904660" sldId="474"/>
            <ac:spMk id="13" creationId="{1244D95E-A7BD-C02E-A50E-3180591996AE}"/>
          </ac:spMkLst>
        </pc:spChg>
        <pc:spChg chg="add mod">
          <ac:chgData name="Liliana Mou" userId="c15b1c00-283f-4a20-b719-ef37bfa5d4a2" providerId="ADAL" clId="{34387BFC-C35C-4382-9556-049C9E8C4CFE}" dt="2024-10-21T15:16:40.913" v="701"/>
          <ac:spMkLst>
            <pc:docMk/>
            <pc:sldMk cId="191904660" sldId="474"/>
            <ac:spMk id="14" creationId="{99CC3325-616C-61BC-FDE8-4DE761835962}"/>
          </ac:spMkLst>
        </pc:spChg>
        <pc:spChg chg="add mod">
          <ac:chgData name="Liliana Mou" userId="c15b1c00-283f-4a20-b719-ef37bfa5d4a2" providerId="ADAL" clId="{34387BFC-C35C-4382-9556-049C9E8C4CFE}" dt="2024-10-21T15:16:40.913" v="701"/>
          <ac:spMkLst>
            <pc:docMk/>
            <pc:sldMk cId="191904660" sldId="474"/>
            <ac:spMk id="15" creationId="{1165B390-2211-E212-DCF0-3233C45AD9AE}"/>
          </ac:spMkLst>
        </pc:spChg>
        <pc:spChg chg="add mod">
          <ac:chgData name="Liliana Mou" userId="c15b1c00-283f-4a20-b719-ef37bfa5d4a2" providerId="ADAL" clId="{34387BFC-C35C-4382-9556-049C9E8C4CFE}" dt="2024-10-21T15:16:40.913" v="701"/>
          <ac:spMkLst>
            <pc:docMk/>
            <pc:sldMk cId="191904660" sldId="474"/>
            <ac:spMk id="16" creationId="{59B8D06E-4459-8947-A42E-8E5217C86E43}"/>
          </ac:spMkLst>
        </pc:spChg>
        <pc:spChg chg="add mod">
          <ac:chgData name="Liliana Mou" userId="c15b1c00-283f-4a20-b719-ef37bfa5d4a2" providerId="ADAL" clId="{34387BFC-C35C-4382-9556-049C9E8C4CFE}" dt="2024-10-21T15:16:40.913" v="701"/>
          <ac:spMkLst>
            <pc:docMk/>
            <pc:sldMk cId="191904660" sldId="474"/>
            <ac:spMk id="17" creationId="{9FA62259-6AB0-4EA5-8B9D-BC4889F962AB}"/>
          </ac:spMkLst>
        </pc:spChg>
        <pc:spChg chg="add mod">
          <ac:chgData name="Liliana Mou" userId="c15b1c00-283f-4a20-b719-ef37bfa5d4a2" providerId="ADAL" clId="{34387BFC-C35C-4382-9556-049C9E8C4CFE}" dt="2024-10-21T15:16:40.913" v="701"/>
          <ac:spMkLst>
            <pc:docMk/>
            <pc:sldMk cId="191904660" sldId="474"/>
            <ac:spMk id="18" creationId="{E7315A4A-3B61-74E3-C8FD-C5C340460550}"/>
          </ac:spMkLst>
        </pc:spChg>
        <pc:spChg chg="add mod">
          <ac:chgData name="Liliana Mou" userId="c15b1c00-283f-4a20-b719-ef37bfa5d4a2" providerId="ADAL" clId="{34387BFC-C35C-4382-9556-049C9E8C4CFE}" dt="2024-10-21T15:16:40.913" v="701"/>
          <ac:spMkLst>
            <pc:docMk/>
            <pc:sldMk cId="191904660" sldId="474"/>
            <ac:spMk id="28" creationId="{D45463EF-5991-18EA-CCCD-25155CDB14B9}"/>
          </ac:spMkLst>
        </pc:spChg>
        <pc:spChg chg="add mod">
          <ac:chgData name="Liliana Mou" userId="c15b1c00-283f-4a20-b719-ef37bfa5d4a2" providerId="ADAL" clId="{34387BFC-C35C-4382-9556-049C9E8C4CFE}" dt="2024-10-21T15:17:35.292" v="746" actId="1036"/>
          <ac:spMkLst>
            <pc:docMk/>
            <pc:sldMk cId="191904660" sldId="474"/>
            <ac:spMk id="33" creationId="{07205F67-3A99-EF33-D59D-BDCD5EE94815}"/>
          </ac:spMkLst>
        </pc:spChg>
        <pc:spChg chg="add mod">
          <ac:chgData name="Liliana Mou" userId="c15b1c00-283f-4a20-b719-ef37bfa5d4a2" providerId="ADAL" clId="{34387BFC-C35C-4382-9556-049C9E8C4CFE}" dt="2024-10-21T15:17:35.292" v="746" actId="1036"/>
          <ac:spMkLst>
            <pc:docMk/>
            <pc:sldMk cId="191904660" sldId="474"/>
            <ac:spMk id="34" creationId="{90299081-F917-94B7-7EAA-688D41073652}"/>
          </ac:spMkLst>
        </pc:spChg>
        <pc:spChg chg="add mod">
          <ac:chgData name="Liliana Mou" userId="c15b1c00-283f-4a20-b719-ef37bfa5d4a2" providerId="ADAL" clId="{34387BFC-C35C-4382-9556-049C9E8C4CFE}" dt="2024-10-21T15:17:35.292" v="746" actId="1036"/>
          <ac:spMkLst>
            <pc:docMk/>
            <pc:sldMk cId="191904660" sldId="474"/>
            <ac:spMk id="35" creationId="{E45D51D0-B651-7800-2EE3-9CAE61C8BF65}"/>
          </ac:spMkLst>
        </pc:spChg>
        <pc:spChg chg="add mod">
          <ac:chgData name="Liliana Mou" userId="c15b1c00-283f-4a20-b719-ef37bfa5d4a2" providerId="ADAL" clId="{34387BFC-C35C-4382-9556-049C9E8C4CFE}" dt="2024-10-21T15:16:40.913" v="701"/>
          <ac:spMkLst>
            <pc:docMk/>
            <pc:sldMk cId="191904660" sldId="474"/>
            <ac:spMk id="39" creationId="{A333BB60-8728-4A0F-DB2B-3C233FE0EF57}"/>
          </ac:spMkLst>
        </pc:spChg>
        <pc:spChg chg="add mod">
          <ac:chgData name="Liliana Mou" userId="c15b1c00-283f-4a20-b719-ef37bfa5d4a2" providerId="ADAL" clId="{34387BFC-C35C-4382-9556-049C9E8C4CFE}" dt="2024-10-21T15:16:40.913" v="701"/>
          <ac:spMkLst>
            <pc:docMk/>
            <pc:sldMk cId="191904660" sldId="474"/>
            <ac:spMk id="40" creationId="{F0DA7237-FAB5-26A1-7741-F90167708C06}"/>
          </ac:spMkLst>
        </pc:spChg>
        <pc:spChg chg="add mod">
          <ac:chgData name="Liliana Mou" userId="c15b1c00-283f-4a20-b719-ef37bfa5d4a2" providerId="ADAL" clId="{34387BFC-C35C-4382-9556-049C9E8C4CFE}" dt="2024-10-21T15:16:56.055" v="702"/>
          <ac:spMkLst>
            <pc:docMk/>
            <pc:sldMk cId="191904660" sldId="474"/>
            <ac:spMk id="41" creationId="{4989DA08-7058-5E24-5C9D-15B52D8788D7}"/>
          </ac:spMkLst>
        </pc:spChg>
        <pc:spChg chg="add mod">
          <ac:chgData name="Liliana Mou" userId="c15b1c00-283f-4a20-b719-ef37bfa5d4a2" providerId="ADAL" clId="{34387BFC-C35C-4382-9556-049C9E8C4CFE}" dt="2024-10-21T15:16:56.055" v="702"/>
          <ac:spMkLst>
            <pc:docMk/>
            <pc:sldMk cId="191904660" sldId="474"/>
            <ac:spMk id="42" creationId="{568D7719-604B-5C1C-4B7B-03C5F638C86D}"/>
          </ac:spMkLst>
        </pc:spChg>
        <pc:picChg chg="add mod">
          <ac:chgData name="Liliana Mou" userId="c15b1c00-283f-4a20-b719-ef37bfa5d4a2" providerId="ADAL" clId="{34387BFC-C35C-4382-9556-049C9E8C4CFE}" dt="2024-10-21T15:16:40.913" v="701"/>
          <ac:picMkLst>
            <pc:docMk/>
            <pc:sldMk cId="191904660" sldId="474"/>
            <ac:picMk id="5" creationId="{7D61F352-DE63-D6BD-D120-A7F4B1E8273D}"/>
          </ac:picMkLst>
        </pc:picChg>
        <pc:picChg chg="add mod">
          <ac:chgData name="Liliana Mou" userId="c15b1c00-283f-4a20-b719-ef37bfa5d4a2" providerId="ADAL" clId="{34387BFC-C35C-4382-9556-049C9E8C4CFE}" dt="2024-10-21T15:16:40.913" v="701"/>
          <ac:picMkLst>
            <pc:docMk/>
            <pc:sldMk cId="191904660" sldId="474"/>
            <ac:picMk id="10" creationId="{78A76876-A1AA-50E4-7A5F-7FA5A07B3600}"/>
          </ac:picMkLst>
        </pc:picChg>
        <pc:picChg chg="add mod">
          <ac:chgData name="Liliana Mou" userId="c15b1c00-283f-4a20-b719-ef37bfa5d4a2" providerId="ADAL" clId="{34387BFC-C35C-4382-9556-049C9E8C4CFE}" dt="2024-10-21T15:17:35.292" v="746" actId="1036"/>
          <ac:picMkLst>
            <pc:docMk/>
            <pc:sldMk cId="191904660" sldId="474"/>
            <ac:picMk id="19" creationId="{7779E961-F111-A1AD-413D-0DD5738C024D}"/>
          </ac:picMkLst>
        </pc:picChg>
        <pc:picChg chg="add mod">
          <ac:chgData name="Liliana Mou" userId="c15b1c00-283f-4a20-b719-ef37bfa5d4a2" providerId="ADAL" clId="{34387BFC-C35C-4382-9556-049C9E8C4CFE}" dt="2024-10-21T15:17:35.292" v="746" actId="1036"/>
          <ac:picMkLst>
            <pc:docMk/>
            <pc:sldMk cId="191904660" sldId="474"/>
            <ac:picMk id="20" creationId="{FABDE0B6-150F-ED4A-C686-BD2318ABF1CA}"/>
          </ac:picMkLst>
        </pc:picChg>
        <pc:picChg chg="del">
          <ac:chgData name="Liliana Mou" userId="c15b1c00-283f-4a20-b719-ef37bfa5d4a2" providerId="ADAL" clId="{34387BFC-C35C-4382-9556-049C9E8C4CFE}" dt="2024-10-21T15:16:30.187" v="700" actId="478"/>
          <ac:picMkLst>
            <pc:docMk/>
            <pc:sldMk cId="191904660" sldId="474"/>
            <ac:picMk id="21" creationId="{F26A7D86-4928-41DD-B3B2-6A41E181926C}"/>
          </ac:picMkLst>
        </pc:picChg>
        <pc:picChg chg="add mod">
          <ac:chgData name="Liliana Mou" userId="c15b1c00-283f-4a20-b719-ef37bfa5d4a2" providerId="ADAL" clId="{34387BFC-C35C-4382-9556-049C9E8C4CFE}" dt="2024-10-21T15:17:35.292" v="746" actId="1036"/>
          <ac:picMkLst>
            <pc:docMk/>
            <pc:sldMk cId="191904660" sldId="474"/>
            <ac:picMk id="24" creationId="{A47E5057-9AE2-9D30-04F1-10D7B0FFFEF4}"/>
          </ac:picMkLst>
        </pc:picChg>
        <pc:picChg chg="add mod">
          <ac:chgData name="Liliana Mou" userId="c15b1c00-283f-4a20-b719-ef37bfa5d4a2" providerId="ADAL" clId="{34387BFC-C35C-4382-9556-049C9E8C4CFE}" dt="2024-10-21T15:17:35.292" v="746" actId="1036"/>
          <ac:picMkLst>
            <pc:docMk/>
            <pc:sldMk cId="191904660" sldId="474"/>
            <ac:picMk id="25" creationId="{527951AB-F50C-730E-C5FC-052547B03856}"/>
          </ac:picMkLst>
        </pc:picChg>
        <pc:picChg chg="add mod">
          <ac:chgData name="Liliana Mou" userId="c15b1c00-283f-4a20-b719-ef37bfa5d4a2" providerId="ADAL" clId="{34387BFC-C35C-4382-9556-049C9E8C4CFE}" dt="2024-10-21T15:17:35.292" v="746" actId="1036"/>
          <ac:picMkLst>
            <pc:docMk/>
            <pc:sldMk cId="191904660" sldId="474"/>
            <ac:picMk id="26" creationId="{226EFCD2-E304-F623-823C-CB7C4A1BB1D9}"/>
          </ac:picMkLst>
        </pc:picChg>
        <pc:picChg chg="add mod">
          <ac:chgData name="Liliana Mou" userId="c15b1c00-283f-4a20-b719-ef37bfa5d4a2" providerId="ADAL" clId="{34387BFC-C35C-4382-9556-049C9E8C4CFE}" dt="2024-10-21T15:17:35.292" v="746" actId="1036"/>
          <ac:picMkLst>
            <pc:docMk/>
            <pc:sldMk cId="191904660" sldId="474"/>
            <ac:picMk id="31" creationId="{5A691E85-9A6A-CDAE-E4E9-0AA8EDEB1C97}"/>
          </ac:picMkLst>
        </pc:picChg>
        <pc:picChg chg="add mod">
          <ac:chgData name="Liliana Mou" userId="c15b1c00-283f-4a20-b719-ef37bfa5d4a2" providerId="ADAL" clId="{34387BFC-C35C-4382-9556-049C9E8C4CFE}" dt="2024-10-21T15:17:35.292" v="746" actId="1036"/>
          <ac:picMkLst>
            <pc:docMk/>
            <pc:sldMk cId="191904660" sldId="474"/>
            <ac:picMk id="32" creationId="{360E08FB-8AC4-D33D-266F-92852A26B693}"/>
          </ac:picMkLst>
        </pc:picChg>
        <pc:picChg chg="add mod">
          <ac:chgData name="Liliana Mou" userId="c15b1c00-283f-4a20-b719-ef37bfa5d4a2" providerId="ADAL" clId="{34387BFC-C35C-4382-9556-049C9E8C4CFE}" dt="2024-10-21T15:16:40.913" v="701"/>
          <ac:picMkLst>
            <pc:docMk/>
            <pc:sldMk cId="191904660" sldId="474"/>
            <ac:picMk id="38" creationId="{CD21A7B1-1264-AA92-C2FE-7F502D51CA6E}"/>
          </ac:picMkLst>
        </pc:picChg>
        <pc:picChg chg="add mod">
          <ac:chgData name="Liliana Mou" userId="c15b1c00-283f-4a20-b719-ef37bfa5d4a2" providerId="ADAL" clId="{34387BFC-C35C-4382-9556-049C9E8C4CFE}" dt="2024-10-21T15:16:56.055" v="702"/>
          <ac:picMkLst>
            <pc:docMk/>
            <pc:sldMk cId="191904660" sldId="474"/>
            <ac:picMk id="43" creationId="{7F74E29C-1D10-FE26-F49B-DE0ABACF132D}"/>
          </ac:picMkLst>
        </pc:picChg>
        <pc:cxnChg chg="add mod">
          <ac:chgData name="Liliana Mou" userId="c15b1c00-283f-4a20-b719-ef37bfa5d4a2" providerId="ADAL" clId="{34387BFC-C35C-4382-9556-049C9E8C4CFE}" dt="2024-10-21T15:16:40.913" v="701"/>
          <ac:cxnSpMkLst>
            <pc:docMk/>
            <pc:sldMk cId="191904660" sldId="474"/>
            <ac:cxnSpMk id="8" creationId="{AA981749-3110-B10B-C392-DCA92DC0AF4B}"/>
          </ac:cxnSpMkLst>
        </pc:cxnChg>
        <pc:cxnChg chg="add mod">
          <ac:chgData name="Liliana Mou" userId="c15b1c00-283f-4a20-b719-ef37bfa5d4a2" providerId="ADAL" clId="{34387BFC-C35C-4382-9556-049C9E8C4CFE}" dt="2024-10-21T15:16:40.913" v="701"/>
          <ac:cxnSpMkLst>
            <pc:docMk/>
            <pc:sldMk cId="191904660" sldId="474"/>
            <ac:cxnSpMk id="9" creationId="{B34AC12F-F5ED-837E-489D-2E251363D3E1}"/>
          </ac:cxnSpMkLst>
        </pc:cxnChg>
        <pc:cxnChg chg="add mod">
          <ac:chgData name="Liliana Mou" userId="c15b1c00-283f-4a20-b719-ef37bfa5d4a2" providerId="ADAL" clId="{34387BFC-C35C-4382-9556-049C9E8C4CFE}" dt="2024-10-21T15:16:40.913" v="701"/>
          <ac:cxnSpMkLst>
            <pc:docMk/>
            <pc:sldMk cId="191904660" sldId="474"/>
            <ac:cxnSpMk id="27" creationId="{9A340D17-4AE6-2E92-30A4-3243B6A31BD5}"/>
          </ac:cxnSpMkLst>
        </pc:cxnChg>
        <pc:cxnChg chg="add mod">
          <ac:chgData name="Liliana Mou" userId="c15b1c00-283f-4a20-b719-ef37bfa5d4a2" providerId="ADAL" clId="{34387BFC-C35C-4382-9556-049C9E8C4CFE}" dt="2024-10-21T15:16:40.913" v="701"/>
          <ac:cxnSpMkLst>
            <pc:docMk/>
            <pc:sldMk cId="191904660" sldId="474"/>
            <ac:cxnSpMk id="29" creationId="{A4B55CB6-C54C-2F06-283D-52CF95CD44E8}"/>
          </ac:cxnSpMkLst>
        </pc:cxnChg>
        <pc:cxnChg chg="add mod">
          <ac:chgData name="Liliana Mou" userId="c15b1c00-283f-4a20-b719-ef37bfa5d4a2" providerId="ADAL" clId="{34387BFC-C35C-4382-9556-049C9E8C4CFE}" dt="2024-10-21T15:16:40.913" v="701"/>
          <ac:cxnSpMkLst>
            <pc:docMk/>
            <pc:sldMk cId="191904660" sldId="474"/>
            <ac:cxnSpMk id="30" creationId="{A5159DB9-F5F8-E9C2-9754-CD0B0300525F}"/>
          </ac:cxnSpMkLst>
        </pc:cxnChg>
        <pc:cxnChg chg="add mod">
          <ac:chgData name="Liliana Mou" userId="c15b1c00-283f-4a20-b719-ef37bfa5d4a2" providerId="ADAL" clId="{34387BFC-C35C-4382-9556-049C9E8C4CFE}" dt="2024-10-21T15:16:40.913" v="701"/>
          <ac:cxnSpMkLst>
            <pc:docMk/>
            <pc:sldMk cId="191904660" sldId="474"/>
            <ac:cxnSpMk id="36" creationId="{2BE65AA9-A392-9C59-C189-C61EE041E5FE}"/>
          </ac:cxnSpMkLst>
        </pc:cxnChg>
        <pc:cxnChg chg="add mod">
          <ac:chgData name="Liliana Mou" userId="c15b1c00-283f-4a20-b719-ef37bfa5d4a2" providerId="ADAL" clId="{34387BFC-C35C-4382-9556-049C9E8C4CFE}" dt="2024-10-21T15:16:40.913" v="701"/>
          <ac:cxnSpMkLst>
            <pc:docMk/>
            <pc:sldMk cId="191904660" sldId="474"/>
            <ac:cxnSpMk id="37" creationId="{F3217A69-66C6-69DC-8E60-3C883DE46281}"/>
          </ac:cxnSpMkLst>
        </pc:cxnChg>
      </pc:sldChg>
      <pc:sldChg chg="addSp modSp mod modAnim">
        <pc:chgData name="Liliana Mou" userId="c15b1c00-283f-4a20-b719-ef37bfa5d4a2" providerId="ADAL" clId="{34387BFC-C35C-4382-9556-049C9E8C4CFE}" dt="2024-10-21T15:20:00.323" v="774" actId="1076"/>
        <pc:sldMkLst>
          <pc:docMk/>
          <pc:sldMk cId="3945660582" sldId="475"/>
        </pc:sldMkLst>
        <pc:spChg chg="add mod">
          <ac:chgData name="Liliana Mou" userId="c15b1c00-283f-4a20-b719-ef37bfa5d4a2" providerId="ADAL" clId="{34387BFC-C35C-4382-9556-049C9E8C4CFE}" dt="2024-10-21T15:18:57.814" v="750" actId="1076"/>
          <ac:spMkLst>
            <pc:docMk/>
            <pc:sldMk cId="3945660582" sldId="475"/>
            <ac:spMk id="2" creationId="{53B1568F-53C6-A1B9-5659-F8D0AB2A594B}"/>
          </ac:spMkLst>
        </pc:spChg>
        <pc:spChg chg="add mod">
          <ac:chgData name="Liliana Mou" userId="c15b1c00-283f-4a20-b719-ef37bfa5d4a2" providerId="ADAL" clId="{34387BFC-C35C-4382-9556-049C9E8C4CFE}" dt="2024-10-21T15:18:57.814" v="750" actId="1076"/>
          <ac:spMkLst>
            <pc:docMk/>
            <pc:sldMk cId="3945660582" sldId="475"/>
            <ac:spMk id="3" creationId="{9229C7F3-9A26-F2A0-C46C-A3B6921BA3B7}"/>
          </ac:spMkLst>
        </pc:spChg>
        <pc:spChg chg="add mod">
          <ac:chgData name="Liliana Mou" userId="c15b1c00-283f-4a20-b719-ef37bfa5d4a2" providerId="ADAL" clId="{34387BFC-C35C-4382-9556-049C9E8C4CFE}" dt="2024-10-21T15:18:57.814" v="750" actId="1076"/>
          <ac:spMkLst>
            <pc:docMk/>
            <pc:sldMk cId="3945660582" sldId="475"/>
            <ac:spMk id="8" creationId="{6AFC43FA-D60F-3DE1-D3DF-EC4561F816BA}"/>
          </ac:spMkLst>
        </pc:spChg>
        <pc:spChg chg="mod">
          <ac:chgData name="Liliana Mou" userId="c15b1c00-283f-4a20-b719-ef37bfa5d4a2" providerId="ADAL" clId="{34387BFC-C35C-4382-9556-049C9E8C4CFE}" dt="2024-10-21T15:20:00.323" v="774" actId="1076"/>
          <ac:spMkLst>
            <pc:docMk/>
            <pc:sldMk cId="3945660582" sldId="475"/>
            <ac:spMk id="50" creationId="{29013CB3-B0D3-0F02-4104-4F3AC1275F6B}"/>
          </ac:spMkLst>
        </pc:spChg>
      </pc:sldChg>
      <pc:sldChg chg="addSp delSp modSp mod delAnim modAnim">
        <pc:chgData name="Liliana Mou" userId="c15b1c00-283f-4a20-b719-ef37bfa5d4a2" providerId="ADAL" clId="{34387BFC-C35C-4382-9556-049C9E8C4CFE}" dt="2024-10-21T14:31:56.525" v="695" actId="1037"/>
        <pc:sldMkLst>
          <pc:docMk/>
          <pc:sldMk cId="188886371" sldId="1053"/>
        </pc:sldMkLst>
        <pc:spChg chg="add mod">
          <ac:chgData name="Liliana Mou" userId="c15b1c00-283f-4a20-b719-ef37bfa5d4a2" providerId="ADAL" clId="{34387BFC-C35C-4382-9556-049C9E8C4CFE}" dt="2024-10-21T14:29:46.474" v="622" actId="123"/>
          <ac:spMkLst>
            <pc:docMk/>
            <pc:sldMk cId="188886371" sldId="1053"/>
            <ac:spMk id="3" creationId="{61CA03D7-50E4-E903-CB2B-C921E0C591BD}"/>
          </ac:spMkLst>
        </pc:spChg>
        <pc:spChg chg="mod">
          <ac:chgData name="Liliana Mou" userId="c15b1c00-283f-4a20-b719-ef37bfa5d4a2" providerId="ADAL" clId="{34387BFC-C35C-4382-9556-049C9E8C4CFE}" dt="2024-10-21T14:25:42.545" v="550" actId="1036"/>
          <ac:spMkLst>
            <pc:docMk/>
            <pc:sldMk cId="188886371" sldId="1053"/>
            <ac:spMk id="4" creationId="{30DDAF09-65F8-4350-B9A7-6C92C0FC5296}"/>
          </ac:spMkLst>
        </pc:spChg>
        <pc:spChg chg="mod">
          <ac:chgData name="Liliana Mou" userId="c15b1c00-283f-4a20-b719-ef37bfa5d4a2" providerId="ADAL" clId="{34387BFC-C35C-4382-9556-049C9E8C4CFE}" dt="2024-10-21T14:28:52.710" v="612" actId="1037"/>
          <ac:spMkLst>
            <pc:docMk/>
            <pc:sldMk cId="188886371" sldId="1053"/>
            <ac:spMk id="9" creationId="{6745D4E0-0AC9-4910-84E3-CE908FB66715}"/>
          </ac:spMkLst>
        </pc:spChg>
        <pc:spChg chg="mod">
          <ac:chgData name="Liliana Mou" userId="c15b1c00-283f-4a20-b719-ef37bfa5d4a2" providerId="ADAL" clId="{34387BFC-C35C-4382-9556-049C9E8C4CFE}" dt="2024-10-21T14:28:43.981" v="601" actId="1076"/>
          <ac:spMkLst>
            <pc:docMk/>
            <pc:sldMk cId="188886371" sldId="1053"/>
            <ac:spMk id="14" creationId="{DA3376B3-F7F4-4B46-BA1E-EAFAAB673D30}"/>
          </ac:spMkLst>
        </pc:spChg>
        <pc:spChg chg="mod">
          <ac:chgData name="Liliana Mou" userId="c15b1c00-283f-4a20-b719-ef37bfa5d4a2" providerId="ADAL" clId="{34387BFC-C35C-4382-9556-049C9E8C4CFE}" dt="2024-10-21T14:31:52.117" v="689" actId="1038"/>
          <ac:spMkLst>
            <pc:docMk/>
            <pc:sldMk cId="188886371" sldId="1053"/>
            <ac:spMk id="15" creationId="{B8B4A2BB-3232-46BD-A29E-2F6F09465FAC}"/>
          </ac:spMkLst>
        </pc:spChg>
        <pc:spChg chg="mod">
          <ac:chgData name="Liliana Mou" userId="c15b1c00-283f-4a20-b719-ef37bfa5d4a2" providerId="ADAL" clId="{34387BFC-C35C-4382-9556-049C9E8C4CFE}" dt="2024-10-21T14:31:56.525" v="695" actId="1037"/>
          <ac:spMkLst>
            <pc:docMk/>
            <pc:sldMk cId="188886371" sldId="1053"/>
            <ac:spMk id="16" creationId="{2A632122-74D4-4ABC-AB2C-033F2A2C0662}"/>
          </ac:spMkLst>
        </pc:spChg>
        <pc:spChg chg="mod">
          <ac:chgData name="Liliana Mou" userId="c15b1c00-283f-4a20-b719-ef37bfa5d4a2" providerId="ADAL" clId="{34387BFC-C35C-4382-9556-049C9E8C4CFE}" dt="2024-10-21T14:31:01.837" v="635" actId="1038"/>
          <ac:spMkLst>
            <pc:docMk/>
            <pc:sldMk cId="188886371" sldId="1053"/>
            <ac:spMk id="22" creationId="{50FCEDBD-4930-4344-A78C-B7C596AB27F2}"/>
          </ac:spMkLst>
        </pc:spChg>
        <pc:spChg chg="mod">
          <ac:chgData name="Liliana Mou" userId="c15b1c00-283f-4a20-b719-ef37bfa5d4a2" providerId="ADAL" clId="{34387BFC-C35C-4382-9556-049C9E8C4CFE}" dt="2024-10-21T14:30:41.141" v="631" actId="1036"/>
          <ac:spMkLst>
            <pc:docMk/>
            <pc:sldMk cId="188886371" sldId="1053"/>
            <ac:spMk id="23" creationId="{AF33A2FF-AB12-468E-B31F-F9AC039A1A13}"/>
          </ac:spMkLst>
        </pc:spChg>
        <pc:picChg chg="add mod">
          <ac:chgData name="Liliana Mou" userId="c15b1c00-283f-4a20-b719-ef37bfa5d4a2" providerId="ADAL" clId="{34387BFC-C35C-4382-9556-049C9E8C4CFE}" dt="2024-10-21T14:28:07.020" v="599" actId="1076"/>
          <ac:picMkLst>
            <pc:docMk/>
            <pc:sldMk cId="188886371" sldId="1053"/>
            <ac:picMk id="7" creationId="{4C1F979D-024E-6D03-1745-63FB5F35D06B}"/>
          </ac:picMkLst>
        </pc:picChg>
        <pc:picChg chg="mod">
          <ac:chgData name="Liliana Mou" userId="c15b1c00-283f-4a20-b719-ef37bfa5d4a2" providerId="ADAL" clId="{34387BFC-C35C-4382-9556-049C9E8C4CFE}" dt="2024-10-21T14:27:06.846" v="584" actId="14100"/>
          <ac:picMkLst>
            <pc:docMk/>
            <pc:sldMk cId="188886371" sldId="1053"/>
            <ac:picMk id="18" creationId="{1C7B2CE4-D333-48F3-9707-CACB315C1091}"/>
          </ac:picMkLst>
        </pc:picChg>
        <pc:picChg chg="del mod">
          <ac:chgData name="Liliana Mou" userId="c15b1c00-283f-4a20-b719-ef37bfa5d4a2" providerId="ADAL" clId="{34387BFC-C35C-4382-9556-049C9E8C4CFE}" dt="2024-10-21T14:27:27.530" v="590" actId="478"/>
          <ac:picMkLst>
            <pc:docMk/>
            <pc:sldMk cId="188886371" sldId="1053"/>
            <ac:picMk id="21" creationId="{EFB25289-F60E-48D8-910C-749D3B7B7A40}"/>
          </ac:picMkLst>
        </pc:picChg>
      </pc:sldChg>
      <pc:sldChg chg="new del">
        <pc:chgData name="Liliana Mou" userId="c15b1c00-283f-4a20-b719-ef37bfa5d4a2" providerId="ADAL" clId="{34387BFC-C35C-4382-9556-049C9E8C4CFE}" dt="2024-10-21T09:49:39.468" v="7" actId="47"/>
        <pc:sldMkLst>
          <pc:docMk/>
          <pc:sldMk cId="141273676" sldId="1057"/>
        </pc:sldMkLst>
      </pc:sldChg>
      <pc:sldChg chg="add del">
        <pc:chgData name="Liliana Mou" userId="c15b1c00-283f-4a20-b719-ef37bfa5d4a2" providerId="ADAL" clId="{34387BFC-C35C-4382-9556-049C9E8C4CFE}" dt="2024-10-21T15:18:58.959" v="752" actId="47"/>
        <pc:sldMkLst>
          <pc:docMk/>
          <pc:sldMk cId="2872094726" sldId="1057"/>
        </pc:sldMkLst>
      </pc:sldChg>
      <pc:sldChg chg="add del">
        <pc:chgData name="Liliana Mou" userId="c15b1c00-283f-4a20-b719-ef37bfa5d4a2" providerId="ADAL" clId="{34387BFC-C35C-4382-9556-049C9E8C4CFE}" dt="2024-10-21T10:12:07.208" v="354" actId="47"/>
        <pc:sldMkLst>
          <pc:docMk/>
          <pc:sldMk cId="3010493944" sldId="1057"/>
        </pc:sldMkLst>
      </pc:sldChg>
      <pc:sldChg chg="new del">
        <pc:chgData name="Liliana Mou" userId="c15b1c00-283f-4a20-b719-ef37bfa5d4a2" providerId="ADAL" clId="{34387BFC-C35C-4382-9556-049C9E8C4CFE}" dt="2024-10-21T15:22:19.983" v="778" actId="680"/>
        <pc:sldMkLst>
          <pc:docMk/>
          <pc:sldMk cId="101533570" sldId="1058"/>
        </pc:sldMkLst>
      </pc:sldChg>
      <pc:sldChg chg="addSp delSp modSp new mod modAnim">
        <pc:chgData name="Liliana Mou" userId="c15b1c00-283f-4a20-b719-ef37bfa5d4a2" providerId="ADAL" clId="{34387BFC-C35C-4382-9556-049C9E8C4CFE}" dt="2024-10-21T15:40:37.866" v="1018"/>
        <pc:sldMkLst>
          <pc:docMk/>
          <pc:sldMk cId="1525600552" sldId="1058"/>
        </pc:sldMkLst>
        <pc:spChg chg="del">
          <ac:chgData name="Liliana Mou" userId="c15b1c00-283f-4a20-b719-ef37bfa5d4a2" providerId="ADAL" clId="{34387BFC-C35C-4382-9556-049C9E8C4CFE}" dt="2024-10-21T15:22:28.459" v="780" actId="478"/>
          <ac:spMkLst>
            <pc:docMk/>
            <pc:sldMk cId="1525600552" sldId="1058"/>
            <ac:spMk id="2" creationId="{B904D61E-9720-32D4-C150-03E1AEECB463}"/>
          </ac:spMkLst>
        </pc:spChg>
        <pc:spChg chg="del">
          <ac:chgData name="Liliana Mou" userId="c15b1c00-283f-4a20-b719-ef37bfa5d4a2" providerId="ADAL" clId="{34387BFC-C35C-4382-9556-049C9E8C4CFE}" dt="2024-10-21T15:22:28.459" v="780" actId="478"/>
          <ac:spMkLst>
            <pc:docMk/>
            <pc:sldMk cId="1525600552" sldId="1058"/>
            <ac:spMk id="3" creationId="{9DD06B44-DD3B-44DD-43D7-EF7EAF3E0F4B}"/>
          </ac:spMkLst>
        </pc:spChg>
        <pc:spChg chg="add mod">
          <ac:chgData name="Liliana Mou" userId="c15b1c00-283f-4a20-b719-ef37bfa5d4a2" providerId="ADAL" clId="{34387BFC-C35C-4382-9556-049C9E8C4CFE}" dt="2024-10-21T15:22:59.459" v="802" actId="20577"/>
          <ac:spMkLst>
            <pc:docMk/>
            <pc:sldMk cId="1525600552" sldId="1058"/>
            <ac:spMk id="4" creationId="{534F90CB-AEBC-794D-029D-55F456A58FBD}"/>
          </ac:spMkLst>
        </pc:spChg>
        <pc:spChg chg="add del mod">
          <ac:chgData name="Liliana Mou" userId="c15b1c00-283f-4a20-b719-ef37bfa5d4a2" providerId="ADAL" clId="{34387BFC-C35C-4382-9556-049C9E8C4CFE}" dt="2024-10-21T15:40:11.049" v="1016" actId="478"/>
          <ac:spMkLst>
            <pc:docMk/>
            <pc:sldMk cId="1525600552" sldId="1058"/>
            <ac:spMk id="5" creationId="{E001CA49-0D7E-4576-BE68-20E2E9171E32}"/>
          </ac:spMkLst>
        </pc:spChg>
        <pc:spChg chg="add mod">
          <ac:chgData name="Liliana Mou" userId="c15b1c00-283f-4a20-b719-ef37bfa5d4a2" providerId="ADAL" clId="{34387BFC-C35C-4382-9556-049C9E8C4CFE}" dt="2024-10-21T15:40:12.543" v="1017" actId="1076"/>
          <ac:spMkLst>
            <pc:docMk/>
            <pc:sldMk cId="1525600552" sldId="1058"/>
            <ac:spMk id="6" creationId="{63D531D3-2675-FEDB-2849-ACA703BB937B}"/>
          </ac:spMkLst>
        </pc:spChg>
        <pc:spChg chg="mod">
          <ac:chgData name="Liliana Mou" userId="c15b1c00-283f-4a20-b719-ef37bfa5d4a2" providerId="ADAL" clId="{34387BFC-C35C-4382-9556-049C9E8C4CFE}" dt="2024-10-21T15:40:01.446" v="1014"/>
          <ac:spMkLst>
            <pc:docMk/>
            <pc:sldMk cId="1525600552" sldId="1058"/>
            <ac:spMk id="11" creationId="{09ACFEF6-C14B-B56E-BA19-CFECBBC5A9FC}"/>
          </ac:spMkLst>
        </pc:spChg>
        <pc:spChg chg="mod">
          <ac:chgData name="Liliana Mou" userId="c15b1c00-283f-4a20-b719-ef37bfa5d4a2" providerId="ADAL" clId="{34387BFC-C35C-4382-9556-049C9E8C4CFE}" dt="2024-10-21T15:40:01.446" v="1014"/>
          <ac:spMkLst>
            <pc:docMk/>
            <pc:sldMk cId="1525600552" sldId="1058"/>
            <ac:spMk id="13" creationId="{836C947B-A1B3-5D0F-5948-C9485DE13CAB}"/>
          </ac:spMkLst>
        </pc:spChg>
        <pc:spChg chg="add mod">
          <ac:chgData name="Liliana Mou" userId="c15b1c00-283f-4a20-b719-ef37bfa5d4a2" providerId="ADAL" clId="{34387BFC-C35C-4382-9556-049C9E8C4CFE}" dt="2024-10-21T15:40:08.763" v="1015" actId="1076"/>
          <ac:spMkLst>
            <pc:docMk/>
            <pc:sldMk cId="1525600552" sldId="1058"/>
            <ac:spMk id="14" creationId="{B7876FEE-B6BF-EA5F-9BF2-E81ADC82997E}"/>
          </ac:spMkLst>
        </pc:spChg>
        <pc:spChg chg="add mod">
          <ac:chgData name="Liliana Mou" userId="c15b1c00-283f-4a20-b719-ef37bfa5d4a2" providerId="ADAL" clId="{34387BFC-C35C-4382-9556-049C9E8C4CFE}" dt="2024-10-21T15:40:08.763" v="1015" actId="1076"/>
          <ac:spMkLst>
            <pc:docMk/>
            <pc:sldMk cId="1525600552" sldId="1058"/>
            <ac:spMk id="15" creationId="{1B7C07EF-E4E0-09C0-5D9E-D0887FF2DE16}"/>
          </ac:spMkLst>
        </pc:spChg>
        <pc:spChg chg="add mod">
          <ac:chgData name="Liliana Mou" userId="c15b1c00-283f-4a20-b719-ef37bfa5d4a2" providerId="ADAL" clId="{34387BFC-C35C-4382-9556-049C9E8C4CFE}" dt="2024-10-21T15:40:08.763" v="1015" actId="1076"/>
          <ac:spMkLst>
            <pc:docMk/>
            <pc:sldMk cId="1525600552" sldId="1058"/>
            <ac:spMk id="16" creationId="{0658F12A-83E6-62FA-047A-92F9EBD017E1}"/>
          </ac:spMkLst>
        </pc:spChg>
        <pc:spChg chg="add mod">
          <ac:chgData name="Liliana Mou" userId="c15b1c00-283f-4a20-b719-ef37bfa5d4a2" providerId="ADAL" clId="{34387BFC-C35C-4382-9556-049C9E8C4CFE}" dt="2024-10-21T15:40:08.763" v="1015" actId="1076"/>
          <ac:spMkLst>
            <pc:docMk/>
            <pc:sldMk cId="1525600552" sldId="1058"/>
            <ac:spMk id="17" creationId="{1C5ADDB0-0A5E-226A-A46C-6928596CD49A}"/>
          </ac:spMkLst>
        </pc:spChg>
        <pc:spChg chg="add mod">
          <ac:chgData name="Liliana Mou" userId="c15b1c00-283f-4a20-b719-ef37bfa5d4a2" providerId="ADAL" clId="{34387BFC-C35C-4382-9556-049C9E8C4CFE}" dt="2024-10-21T15:40:08.763" v="1015" actId="1076"/>
          <ac:spMkLst>
            <pc:docMk/>
            <pc:sldMk cId="1525600552" sldId="1058"/>
            <ac:spMk id="18" creationId="{BC83C09E-5182-E8DB-AED1-0B1D94A5C1E2}"/>
          </ac:spMkLst>
        </pc:spChg>
        <pc:spChg chg="add mod">
          <ac:chgData name="Liliana Mou" userId="c15b1c00-283f-4a20-b719-ef37bfa5d4a2" providerId="ADAL" clId="{34387BFC-C35C-4382-9556-049C9E8C4CFE}" dt="2024-10-21T15:40:08.763" v="1015" actId="1076"/>
          <ac:spMkLst>
            <pc:docMk/>
            <pc:sldMk cId="1525600552" sldId="1058"/>
            <ac:spMk id="19" creationId="{24362BE7-24F2-5DFD-5398-0D537B19A206}"/>
          </ac:spMkLst>
        </pc:spChg>
        <pc:spChg chg="add mod">
          <ac:chgData name="Liliana Mou" userId="c15b1c00-283f-4a20-b719-ef37bfa5d4a2" providerId="ADAL" clId="{34387BFC-C35C-4382-9556-049C9E8C4CFE}" dt="2024-10-21T15:40:08.763" v="1015" actId="1076"/>
          <ac:spMkLst>
            <pc:docMk/>
            <pc:sldMk cId="1525600552" sldId="1058"/>
            <ac:spMk id="20" creationId="{706D25C8-8951-C6A7-390E-2F9B4D28EF50}"/>
          </ac:spMkLst>
        </pc:spChg>
        <pc:spChg chg="add mod">
          <ac:chgData name="Liliana Mou" userId="c15b1c00-283f-4a20-b719-ef37bfa5d4a2" providerId="ADAL" clId="{34387BFC-C35C-4382-9556-049C9E8C4CFE}" dt="2024-10-21T15:40:08.763" v="1015" actId="1076"/>
          <ac:spMkLst>
            <pc:docMk/>
            <pc:sldMk cId="1525600552" sldId="1058"/>
            <ac:spMk id="21" creationId="{2E52021F-AF38-0401-96FC-4EDD31474D22}"/>
          </ac:spMkLst>
        </pc:spChg>
        <pc:spChg chg="add mod">
          <ac:chgData name="Liliana Mou" userId="c15b1c00-283f-4a20-b719-ef37bfa5d4a2" providerId="ADAL" clId="{34387BFC-C35C-4382-9556-049C9E8C4CFE}" dt="2024-10-21T15:40:08.763" v="1015" actId="1076"/>
          <ac:spMkLst>
            <pc:docMk/>
            <pc:sldMk cId="1525600552" sldId="1058"/>
            <ac:spMk id="22" creationId="{C9A431D1-1B82-6B2F-0B86-6662CFD2A6F7}"/>
          </ac:spMkLst>
        </pc:spChg>
        <pc:spChg chg="add mod">
          <ac:chgData name="Liliana Mou" userId="c15b1c00-283f-4a20-b719-ef37bfa5d4a2" providerId="ADAL" clId="{34387BFC-C35C-4382-9556-049C9E8C4CFE}" dt="2024-10-21T15:40:08.763" v="1015" actId="1076"/>
          <ac:spMkLst>
            <pc:docMk/>
            <pc:sldMk cId="1525600552" sldId="1058"/>
            <ac:spMk id="24" creationId="{CF76522B-C4D5-A4FC-ACA2-1B24F92775FD}"/>
          </ac:spMkLst>
        </pc:spChg>
        <pc:spChg chg="add mod">
          <ac:chgData name="Liliana Mou" userId="c15b1c00-283f-4a20-b719-ef37bfa5d4a2" providerId="ADAL" clId="{34387BFC-C35C-4382-9556-049C9E8C4CFE}" dt="2024-10-21T15:40:08.763" v="1015" actId="1076"/>
          <ac:spMkLst>
            <pc:docMk/>
            <pc:sldMk cId="1525600552" sldId="1058"/>
            <ac:spMk id="25" creationId="{7E4EB65D-F807-D01C-DCA3-C1AAD6FE4914}"/>
          </ac:spMkLst>
        </pc:spChg>
        <pc:spChg chg="add mod">
          <ac:chgData name="Liliana Mou" userId="c15b1c00-283f-4a20-b719-ef37bfa5d4a2" providerId="ADAL" clId="{34387BFC-C35C-4382-9556-049C9E8C4CFE}" dt="2024-10-21T15:40:08.763" v="1015" actId="1076"/>
          <ac:spMkLst>
            <pc:docMk/>
            <pc:sldMk cId="1525600552" sldId="1058"/>
            <ac:spMk id="26" creationId="{BF7FE235-1102-76D6-0EC8-B7569312849A}"/>
          </ac:spMkLst>
        </pc:spChg>
        <pc:spChg chg="add mod">
          <ac:chgData name="Liliana Mou" userId="c15b1c00-283f-4a20-b719-ef37bfa5d4a2" providerId="ADAL" clId="{34387BFC-C35C-4382-9556-049C9E8C4CFE}" dt="2024-10-21T15:40:08.763" v="1015" actId="1076"/>
          <ac:spMkLst>
            <pc:docMk/>
            <pc:sldMk cId="1525600552" sldId="1058"/>
            <ac:spMk id="27" creationId="{F5087FD5-F93E-F96A-E631-F0FDEF810BEF}"/>
          </ac:spMkLst>
        </pc:spChg>
        <pc:spChg chg="add mod">
          <ac:chgData name="Liliana Mou" userId="c15b1c00-283f-4a20-b719-ef37bfa5d4a2" providerId="ADAL" clId="{34387BFC-C35C-4382-9556-049C9E8C4CFE}" dt="2024-10-21T15:40:08.763" v="1015" actId="1076"/>
          <ac:spMkLst>
            <pc:docMk/>
            <pc:sldMk cId="1525600552" sldId="1058"/>
            <ac:spMk id="28" creationId="{9684B75F-D3CA-6B5C-D29D-5A8BF22485E4}"/>
          </ac:spMkLst>
        </pc:spChg>
        <pc:spChg chg="add mod">
          <ac:chgData name="Liliana Mou" userId="c15b1c00-283f-4a20-b719-ef37bfa5d4a2" providerId="ADAL" clId="{34387BFC-C35C-4382-9556-049C9E8C4CFE}" dt="2024-10-21T15:40:08.763" v="1015" actId="1076"/>
          <ac:spMkLst>
            <pc:docMk/>
            <pc:sldMk cId="1525600552" sldId="1058"/>
            <ac:spMk id="29" creationId="{764B8B71-8DB5-CCAE-280E-E1AF19B871A2}"/>
          </ac:spMkLst>
        </pc:spChg>
        <pc:grpChg chg="add mod">
          <ac:chgData name="Liliana Mou" userId="c15b1c00-283f-4a20-b719-ef37bfa5d4a2" providerId="ADAL" clId="{34387BFC-C35C-4382-9556-049C9E8C4CFE}" dt="2024-10-21T15:40:08.763" v="1015" actId="1076"/>
          <ac:grpSpMkLst>
            <pc:docMk/>
            <pc:sldMk cId="1525600552" sldId="1058"/>
            <ac:grpSpMk id="9" creationId="{280A4FF7-4A13-C628-335F-2783D8955E04}"/>
          </ac:grpSpMkLst>
        </pc:grpChg>
        <pc:grpChg chg="mod">
          <ac:chgData name="Liliana Mou" userId="c15b1c00-283f-4a20-b719-ef37bfa5d4a2" providerId="ADAL" clId="{34387BFC-C35C-4382-9556-049C9E8C4CFE}" dt="2024-10-21T15:40:01.446" v="1014"/>
          <ac:grpSpMkLst>
            <pc:docMk/>
            <pc:sldMk cId="1525600552" sldId="1058"/>
            <ac:grpSpMk id="10" creationId="{401A173A-928C-AC2E-51AF-A7111369E335}"/>
          </ac:grpSpMkLst>
        </pc:grpChg>
        <pc:picChg chg="add mod">
          <ac:chgData name="Liliana Mou" userId="c15b1c00-283f-4a20-b719-ef37bfa5d4a2" providerId="ADAL" clId="{34387BFC-C35C-4382-9556-049C9E8C4CFE}" dt="2024-10-21T15:22:46.800" v="782"/>
          <ac:picMkLst>
            <pc:docMk/>
            <pc:sldMk cId="1525600552" sldId="1058"/>
            <ac:picMk id="7" creationId="{370062F1-5765-B6A1-9693-AD71287BABC7}"/>
          </ac:picMkLst>
        </pc:picChg>
        <pc:picChg chg="add mod">
          <ac:chgData name="Liliana Mou" userId="c15b1c00-283f-4a20-b719-ef37bfa5d4a2" providerId="ADAL" clId="{34387BFC-C35C-4382-9556-049C9E8C4CFE}" dt="2024-10-21T15:40:08.763" v="1015" actId="1076"/>
          <ac:picMkLst>
            <pc:docMk/>
            <pc:sldMk cId="1525600552" sldId="1058"/>
            <ac:picMk id="8" creationId="{22266B7A-6EA0-6FD1-70E6-120DECBE8EFA}"/>
          </ac:picMkLst>
        </pc:picChg>
        <pc:picChg chg="mod">
          <ac:chgData name="Liliana Mou" userId="c15b1c00-283f-4a20-b719-ef37bfa5d4a2" providerId="ADAL" clId="{34387BFC-C35C-4382-9556-049C9E8C4CFE}" dt="2024-10-21T15:40:01.446" v="1014"/>
          <ac:picMkLst>
            <pc:docMk/>
            <pc:sldMk cId="1525600552" sldId="1058"/>
            <ac:picMk id="12" creationId="{27BE4172-E990-71D5-E060-949215FEABA7}"/>
          </ac:picMkLst>
        </pc:picChg>
        <pc:picChg chg="add mod">
          <ac:chgData name="Liliana Mou" userId="c15b1c00-283f-4a20-b719-ef37bfa5d4a2" providerId="ADAL" clId="{34387BFC-C35C-4382-9556-049C9E8C4CFE}" dt="2024-10-21T15:40:08.763" v="1015" actId="1076"/>
          <ac:picMkLst>
            <pc:docMk/>
            <pc:sldMk cId="1525600552" sldId="1058"/>
            <ac:picMk id="23" creationId="{AC2D69FA-21AF-98CE-25FA-21B1AE75A228}"/>
          </ac:picMkLst>
        </pc:picChg>
      </pc:sldChg>
      <pc:sldChg chg="addSp delSp modSp new mod modAnim">
        <pc:chgData name="Liliana Mou" userId="c15b1c00-283f-4a20-b719-ef37bfa5d4a2" providerId="ADAL" clId="{34387BFC-C35C-4382-9556-049C9E8C4CFE}" dt="2024-10-21T15:47:25.055" v="1104" actId="20577"/>
        <pc:sldMkLst>
          <pc:docMk/>
          <pc:sldMk cId="1147939116" sldId="1059"/>
        </pc:sldMkLst>
        <pc:spChg chg="del">
          <ac:chgData name="Liliana Mou" userId="c15b1c00-283f-4a20-b719-ef37bfa5d4a2" providerId="ADAL" clId="{34387BFC-C35C-4382-9556-049C9E8C4CFE}" dt="2024-10-21T15:40:45.314" v="1020" actId="478"/>
          <ac:spMkLst>
            <pc:docMk/>
            <pc:sldMk cId="1147939116" sldId="1059"/>
            <ac:spMk id="2" creationId="{46FCDFA7-E68F-417F-427E-5265AE0881A0}"/>
          </ac:spMkLst>
        </pc:spChg>
        <pc:spChg chg="del">
          <ac:chgData name="Liliana Mou" userId="c15b1c00-283f-4a20-b719-ef37bfa5d4a2" providerId="ADAL" clId="{34387BFC-C35C-4382-9556-049C9E8C4CFE}" dt="2024-10-21T15:40:45.314" v="1020" actId="478"/>
          <ac:spMkLst>
            <pc:docMk/>
            <pc:sldMk cId="1147939116" sldId="1059"/>
            <ac:spMk id="3" creationId="{7443E047-410A-D1C6-09C4-972299AAF21B}"/>
          </ac:spMkLst>
        </pc:spChg>
        <pc:spChg chg="add mod">
          <ac:chgData name="Liliana Mou" userId="c15b1c00-283f-4a20-b719-ef37bfa5d4a2" providerId="ADAL" clId="{34387BFC-C35C-4382-9556-049C9E8C4CFE}" dt="2024-10-21T15:47:25.055" v="1104" actId="20577"/>
          <ac:spMkLst>
            <pc:docMk/>
            <pc:sldMk cId="1147939116" sldId="1059"/>
            <ac:spMk id="4" creationId="{E5009AAC-0284-D9CB-38DB-B1ED19E8E1CE}"/>
          </ac:spMkLst>
        </pc:spChg>
        <pc:spChg chg="add mod">
          <ac:chgData name="Liliana Mou" userId="c15b1c00-283f-4a20-b719-ef37bfa5d4a2" providerId="ADAL" clId="{34387BFC-C35C-4382-9556-049C9E8C4CFE}" dt="2024-10-21T15:41:18.315" v="1026"/>
          <ac:spMkLst>
            <pc:docMk/>
            <pc:sldMk cId="1147939116" sldId="1059"/>
            <ac:spMk id="6" creationId="{68DA9151-6DDF-7DD6-C4B9-1BA68DCBD651}"/>
          </ac:spMkLst>
        </pc:spChg>
        <pc:spChg chg="add mod">
          <ac:chgData name="Liliana Mou" userId="c15b1c00-283f-4a20-b719-ef37bfa5d4a2" providerId="ADAL" clId="{34387BFC-C35C-4382-9556-049C9E8C4CFE}" dt="2024-10-21T15:41:18.315" v="1026"/>
          <ac:spMkLst>
            <pc:docMk/>
            <pc:sldMk cId="1147939116" sldId="1059"/>
            <ac:spMk id="7" creationId="{EFE59E99-CC83-CE86-89E6-6E38DAA65128}"/>
          </ac:spMkLst>
        </pc:spChg>
        <pc:spChg chg="add mod">
          <ac:chgData name="Liliana Mou" userId="c15b1c00-283f-4a20-b719-ef37bfa5d4a2" providerId="ADAL" clId="{34387BFC-C35C-4382-9556-049C9E8C4CFE}" dt="2024-10-21T15:41:18.315" v="1026"/>
          <ac:spMkLst>
            <pc:docMk/>
            <pc:sldMk cId="1147939116" sldId="1059"/>
            <ac:spMk id="8" creationId="{2F58CD75-CDBE-31AE-C80A-95F83B557E24}"/>
          </ac:spMkLst>
        </pc:spChg>
        <pc:spChg chg="add mod">
          <ac:chgData name="Liliana Mou" userId="c15b1c00-283f-4a20-b719-ef37bfa5d4a2" providerId="ADAL" clId="{34387BFC-C35C-4382-9556-049C9E8C4CFE}" dt="2024-10-21T15:41:18.315" v="1026"/>
          <ac:spMkLst>
            <pc:docMk/>
            <pc:sldMk cId="1147939116" sldId="1059"/>
            <ac:spMk id="10" creationId="{D67F8DDC-43B6-6A8C-ED96-17BAF9727CC0}"/>
          </ac:spMkLst>
        </pc:spChg>
        <pc:spChg chg="add mod">
          <ac:chgData name="Liliana Mou" userId="c15b1c00-283f-4a20-b719-ef37bfa5d4a2" providerId="ADAL" clId="{34387BFC-C35C-4382-9556-049C9E8C4CFE}" dt="2024-10-21T15:41:18.315" v="1026"/>
          <ac:spMkLst>
            <pc:docMk/>
            <pc:sldMk cId="1147939116" sldId="1059"/>
            <ac:spMk id="13" creationId="{0B248C47-9163-B003-0673-3E1CDA376377}"/>
          </ac:spMkLst>
        </pc:spChg>
        <pc:spChg chg="add del mod">
          <ac:chgData name="Liliana Mou" userId="c15b1c00-283f-4a20-b719-ef37bfa5d4a2" providerId="ADAL" clId="{34387BFC-C35C-4382-9556-049C9E8C4CFE}" dt="2024-10-21T15:41:22.484" v="1027" actId="478"/>
          <ac:spMkLst>
            <pc:docMk/>
            <pc:sldMk cId="1147939116" sldId="1059"/>
            <ac:spMk id="15" creationId="{EBEF1587-2C34-2EA9-3367-4178EABA29D0}"/>
          </ac:spMkLst>
        </pc:spChg>
        <pc:spChg chg="add mod">
          <ac:chgData name="Liliana Mou" userId="c15b1c00-283f-4a20-b719-ef37bfa5d4a2" providerId="ADAL" clId="{34387BFC-C35C-4382-9556-049C9E8C4CFE}" dt="2024-10-21T15:41:18.315" v="1026"/>
          <ac:spMkLst>
            <pc:docMk/>
            <pc:sldMk cId="1147939116" sldId="1059"/>
            <ac:spMk id="20" creationId="{EFBA188D-6B0E-E9DC-28E3-FFDA859A2B05}"/>
          </ac:spMkLst>
        </pc:spChg>
        <pc:spChg chg="add mod">
          <ac:chgData name="Liliana Mou" userId="c15b1c00-283f-4a20-b719-ef37bfa5d4a2" providerId="ADAL" clId="{34387BFC-C35C-4382-9556-049C9E8C4CFE}" dt="2024-10-21T15:41:18.315" v="1026"/>
          <ac:spMkLst>
            <pc:docMk/>
            <pc:sldMk cId="1147939116" sldId="1059"/>
            <ac:spMk id="21" creationId="{D67D3AF1-5FDA-136B-614E-5B9D1F44A7BE}"/>
          </ac:spMkLst>
        </pc:spChg>
        <pc:spChg chg="add mod">
          <ac:chgData name="Liliana Mou" userId="c15b1c00-283f-4a20-b719-ef37bfa5d4a2" providerId="ADAL" clId="{34387BFC-C35C-4382-9556-049C9E8C4CFE}" dt="2024-10-21T15:41:18.315" v="1026"/>
          <ac:spMkLst>
            <pc:docMk/>
            <pc:sldMk cId="1147939116" sldId="1059"/>
            <ac:spMk id="22" creationId="{5B0A152C-1B21-2E37-F86C-6516182BEE9E}"/>
          </ac:spMkLst>
        </pc:spChg>
        <pc:spChg chg="add mod">
          <ac:chgData name="Liliana Mou" userId="c15b1c00-283f-4a20-b719-ef37bfa5d4a2" providerId="ADAL" clId="{34387BFC-C35C-4382-9556-049C9E8C4CFE}" dt="2024-10-21T15:41:18.315" v="1026"/>
          <ac:spMkLst>
            <pc:docMk/>
            <pc:sldMk cId="1147939116" sldId="1059"/>
            <ac:spMk id="23" creationId="{8EB7C440-5068-3311-012D-3607E11B10DF}"/>
          </ac:spMkLst>
        </pc:spChg>
        <pc:spChg chg="add mod">
          <ac:chgData name="Liliana Mou" userId="c15b1c00-283f-4a20-b719-ef37bfa5d4a2" providerId="ADAL" clId="{34387BFC-C35C-4382-9556-049C9E8C4CFE}" dt="2024-10-21T15:41:18.315" v="1026"/>
          <ac:spMkLst>
            <pc:docMk/>
            <pc:sldMk cId="1147939116" sldId="1059"/>
            <ac:spMk id="26" creationId="{E04356B1-9BC3-2966-0C09-CFEC6C47CC93}"/>
          </ac:spMkLst>
        </pc:spChg>
        <pc:spChg chg="add mod">
          <ac:chgData name="Liliana Mou" userId="c15b1c00-283f-4a20-b719-ef37bfa5d4a2" providerId="ADAL" clId="{34387BFC-C35C-4382-9556-049C9E8C4CFE}" dt="2024-10-21T15:41:33.415" v="1029"/>
          <ac:spMkLst>
            <pc:docMk/>
            <pc:sldMk cId="1147939116" sldId="1059"/>
            <ac:spMk id="27" creationId="{D8E0DF8E-1ADB-C973-BC38-1110A3EF4043}"/>
          </ac:spMkLst>
        </pc:spChg>
        <pc:picChg chg="add mod">
          <ac:chgData name="Liliana Mou" userId="c15b1c00-283f-4a20-b719-ef37bfa5d4a2" providerId="ADAL" clId="{34387BFC-C35C-4382-9556-049C9E8C4CFE}" dt="2024-10-21T15:41:18.315" v="1026"/>
          <ac:picMkLst>
            <pc:docMk/>
            <pc:sldMk cId="1147939116" sldId="1059"/>
            <ac:picMk id="5" creationId="{DDDF609C-BF5A-73AF-000B-7882FFF73F53}"/>
          </ac:picMkLst>
        </pc:picChg>
        <pc:picChg chg="add mod">
          <ac:chgData name="Liliana Mou" userId="c15b1c00-283f-4a20-b719-ef37bfa5d4a2" providerId="ADAL" clId="{34387BFC-C35C-4382-9556-049C9E8C4CFE}" dt="2024-10-21T15:41:18.315" v="1026"/>
          <ac:picMkLst>
            <pc:docMk/>
            <pc:sldMk cId="1147939116" sldId="1059"/>
            <ac:picMk id="16" creationId="{DB24FB0F-1CF3-2269-D0B5-E75A191E7AC2}"/>
          </ac:picMkLst>
        </pc:picChg>
        <pc:picChg chg="add mod">
          <ac:chgData name="Liliana Mou" userId="c15b1c00-283f-4a20-b719-ef37bfa5d4a2" providerId="ADAL" clId="{34387BFC-C35C-4382-9556-049C9E8C4CFE}" dt="2024-10-21T15:41:18.315" v="1026"/>
          <ac:picMkLst>
            <pc:docMk/>
            <pc:sldMk cId="1147939116" sldId="1059"/>
            <ac:picMk id="17" creationId="{45E65785-07C3-44CA-C4EE-90CF4A7E422C}"/>
          </ac:picMkLst>
        </pc:picChg>
        <pc:picChg chg="add mod">
          <ac:chgData name="Liliana Mou" userId="c15b1c00-283f-4a20-b719-ef37bfa5d4a2" providerId="ADAL" clId="{34387BFC-C35C-4382-9556-049C9E8C4CFE}" dt="2024-10-21T15:41:18.315" v="1026"/>
          <ac:picMkLst>
            <pc:docMk/>
            <pc:sldMk cId="1147939116" sldId="1059"/>
            <ac:picMk id="18" creationId="{196E5BCF-E93D-5AD3-2F18-A19DAE39E0A5}"/>
          </ac:picMkLst>
        </pc:picChg>
        <pc:cxnChg chg="add mod">
          <ac:chgData name="Liliana Mou" userId="c15b1c00-283f-4a20-b719-ef37bfa5d4a2" providerId="ADAL" clId="{34387BFC-C35C-4382-9556-049C9E8C4CFE}" dt="2024-10-21T15:41:18.315" v="1026"/>
          <ac:cxnSpMkLst>
            <pc:docMk/>
            <pc:sldMk cId="1147939116" sldId="1059"/>
            <ac:cxnSpMk id="9" creationId="{71E73B5D-70A7-5D86-27EC-3B29E703F780}"/>
          </ac:cxnSpMkLst>
        </pc:cxnChg>
        <pc:cxnChg chg="add mod">
          <ac:chgData name="Liliana Mou" userId="c15b1c00-283f-4a20-b719-ef37bfa5d4a2" providerId="ADAL" clId="{34387BFC-C35C-4382-9556-049C9E8C4CFE}" dt="2024-10-21T15:41:18.315" v="1026"/>
          <ac:cxnSpMkLst>
            <pc:docMk/>
            <pc:sldMk cId="1147939116" sldId="1059"/>
            <ac:cxnSpMk id="11" creationId="{C483405E-CD56-77B9-FC82-8B41AC4F7544}"/>
          </ac:cxnSpMkLst>
        </pc:cxnChg>
        <pc:cxnChg chg="add mod">
          <ac:chgData name="Liliana Mou" userId="c15b1c00-283f-4a20-b719-ef37bfa5d4a2" providerId="ADAL" clId="{34387BFC-C35C-4382-9556-049C9E8C4CFE}" dt="2024-10-21T15:41:18.315" v="1026"/>
          <ac:cxnSpMkLst>
            <pc:docMk/>
            <pc:sldMk cId="1147939116" sldId="1059"/>
            <ac:cxnSpMk id="12" creationId="{71E1B46A-8AC8-2928-D787-99AB8F8821AA}"/>
          </ac:cxnSpMkLst>
        </pc:cxnChg>
        <pc:cxnChg chg="add del mod">
          <ac:chgData name="Liliana Mou" userId="c15b1c00-283f-4a20-b719-ef37bfa5d4a2" providerId="ADAL" clId="{34387BFC-C35C-4382-9556-049C9E8C4CFE}" dt="2024-10-21T15:41:24.314" v="1028" actId="478"/>
          <ac:cxnSpMkLst>
            <pc:docMk/>
            <pc:sldMk cId="1147939116" sldId="1059"/>
            <ac:cxnSpMk id="14" creationId="{222F89C4-7731-E25F-B7CB-057955495B9A}"/>
          </ac:cxnSpMkLst>
        </pc:cxnChg>
        <pc:cxnChg chg="add mod">
          <ac:chgData name="Liliana Mou" userId="c15b1c00-283f-4a20-b719-ef37bfa5d4a2" providerId="ADAL" clId="{34387BFC-C35C-4382-9556-049C9E8C4CFE}" dt="2024-10-21T15:41:18.315" v="1026"/>
          <ac:cxnSpMkLst>
            <pc:docMk/>
            <pc:sldMk cId="1147939116" sldId="1059"/>
            <ac:cxnSpMk id="19" creationId="{5F799C70-0177-EFE7-29EC-2438F8CDDE10}"/>
          </ac:cxnSpMkLst>
        </pc:cxnChg>
        <pc:cxnChg chg="add mod">
          <ac:chgData name="Liliana Mou" userId="c15b1c00-283f-4a20-b719-ef37bfa5d4a2" providerId="ADAL" clId="{34387BFC-C35C-4382-9556-049C9E8C4CFE}" dt="2024-10-21T15:41:18.315" v="1026"/>
          <ac:cxnSpMkLst>
            <pc:docMk/>
            <pc:sldMk cId="1147939116" sldId="1059"/>
            <ac:cxnSpMk id="24" creationId="{0F3EADA8-8F62-B400-D1CE-36034D89B78F}"/>
          </ac:cxnSpMkLst>
        </pc:cxnChg>
        <pc:cxnChg chg="add mod">
          <ac:chgData name="Liliana Mou" userId="c15b1c00-283f-4a20-b719-ef37bfa5d4a2" providerId="ADAL" clId="{34387BFC-C35C-4382-9556-049C9E8C4CFE}" dt="2024-10-21T15:41:18.315" v="1026"/>
          <ac:cxnSpMkLst>
            <pc:docMk/>
            <pc:sldMk cId="1147939116" sldId="1059"/>
            <ac:cxnSpMk id="25" creationId="{37043526-C7F5-7539-EA18-ABC5D629DC75}"/>
          </ac:cxnSpMkLst>
        </pc:cxnChg>
      </pc:sldChg>
      <pc:sldChg chg="addSp delSp modSp add mod delAnim modAnim">
        <pc:chgData name="Liliana Mou" userId="c15b1c00-283f-4a20-b719-ef37bfa5d4a2" providerId="ADAL" clId="{34387BFC-C35C-4382-9556-049C9E8C4CFE}" dt="2024-10-21T15:47:42.936" v="1109"/>
        <pc:sldMkLst>
          <pc:docMk/>
          <pc:sldMk cId="1037982331" sldId="1060"/>
        </pc:sldMkLst>
        <pc:spChg chg="add mod">
          <ac:chgData name="Liliana Mou" userId="c15b1c00-283f-4a20-b719-ef37bfa5d4a2" providerId="ADAL" clId="{34387BFC-C35C-4382-9556-049C9E8C4CFE}" dt="2024-10-21T15:42:18.531" v="1034"/>
          <ac:spMkLst>
            <pc:docMk/>
            <pc:sldMk cId="1037982331" sldId="1060"/>
            <ac:spMk id="3" creationId="{A2E98089-30EE-FD16-4F86-A6C27A186CEC}"/>
          </ac:spMkLst>
        </pc:spChg>
        <pc:spChg chg="mod">
          <ac:chgData name="Liliana Mou" userId="c15b1c00-283f-4a20-b719-ef37bfa5d4a2" providerId="ADAL" clId="{34387BFC-C35C-4382-9556-049C9E8C4CFE}" dt="2024-10-21T15:47:42.936" v="1109"/>
          <ac:spMkLst>
            <pc:docMk/>
            <pc:sldMk cId="1037982331" sldId="1060"/>
            <ac:spMk id="4" creationId="{7938DBD5-1EAB-6558-535C-A28A825ED93A}"/>
          </ac:spMkLst>
        </pc:spChg>
        <pc:spChg chg="del">
          <ac:chgData name="Liliana Mou" userId="c15b1c00-283f-4a20-b719-ef37bfa5d4a2" providerId="ADAL" clId="{34387BFC-C35C-4382-9556-049C9E8C4CFE}" dt="2024-10-21T15:42:09.256" v="1033" actId="478"/>
          <ac:spMkLst>
            <pc:docMk/>
            <pc:sldMk cId="1037982331" sldId="1060"/>
            <ac:spMk id="6" creationId="{43CF5A14-4ECE-5009-268F-683B29CE7490}"/>
          </ac:spMkLst>
        </pc:spChg>
        <pc:spChg chg="del">
          <ac:chgData name="Liliana Mou" userId="c15b1c00-283f-4a20-b719-ef37bfa5d4a2" providerId="ADAL" clId="{34387BFC-C35C-4382-9556-049C9E8C4CFE}" dt="2024-10-21T15:42:09.256" v="1033" actId="478"/>
          <ac:spMkLst>
            <pc:docMk/>
            <pc:sldMk cId="1037982331" sldId="1060"/>
            <ac:spMk id="7" creationId="{A257B55D-03FE-164A-FCFD-65550EB529D6}"/>
          </ac:spMkLst>
        </pc:spChg>
        <pc:spChg chg="del">
          <ac:chgData name="Liliana Mou" userId="c15b1c00-283f-4a20-b719-ef37bfa5d4a2" providerId="ADAL" clId="{34387BFC-C35C-4382-9556-049C9E8C4CFE}" dt="2024-10-21T15:42:09.256" v="1033" actId="478"/>
          <ac:spMkLst>
            <pc:docMk/>
            <pc:sldMk cId="1037982331" sldId="1060"/>
            <ac:spMk id="8" creationId="{1B0B151C-447A-9211-907E-BD1941ADD0B9}"/>
          </ac:spMkLst>
        </pc:spChg>
        <pc:spChg chg="del">
          <ac:chgData name="Liliana Mou" userId="c15b1c00-283f-4a20-b719-ef37bfa5d4a2" providerId="ADAL" clId="{34387BFC-C35C-4382-9556-049C9E8C4CFE}" dt="2024-10-21T15:42:09.256" v="1033" actId="478"/>
          <ac:spMkLst>
            <pc:docMk/>
            <pc:sldMk cId="1037982331" sldId="1060"/>
            <ac:spMk id="10" creationId="{EA358D81-9A24-62BA-EC53-B6C9F99336AC}"/>
          </ac:spMkLst>
        </pc:spChg>
        <pc:spChg chg="del">
          <ac:chgData name="Liliana Mou" userId="c15b1c00-283f-4a20-b719-ef37bfa5d4a2" providerId="ADAL" clId="{34387BFC-C35C-4382-9556-049C9E8C4CFE}" dt="2024-10-21T15:42:09.256" v="1033" actId="478"/>
          <ac:spMkLst>
            <pc:docMk/>
            <pc:sldMk cId="1037982331" sldId="1060"/>
            <ac:spMk id="13" creationId="{B1A91EA7-7F2D-1612-982A-F4100C6FDCC3}"/>
          </ac:spMkLst>
        </pc:spChg>
        <pc:spChg chg="add mod">
          <ac:chgData name="Liliana Mou" userId="c15b1c00-283f-4a20-b719-ef37bfa5d4a2" providerId="ADAL" clId="{34387BFC-C35C-4382-9556-049C9E8C4CFE}" dt="2024-10-21T15:42:18.531" v="1034"/>
          <ac:spMkLst>
            <pc:docMk/>
            <pc:sldMk cId="1037982331" sldId="1060"/>
            <ac:spMk id="15" creationId="{91F19BE8-C2B6-9219-0A85-BC015272A33A}"/>
          </ac:spMkLst>
        </pc:spChg>
        <pc:spChg chg="del">
          <ac:chgData name="Liliana Mou" userId="c15b1c00-283f-4a20-b719-ef37bfa5d4a2" providerId="ADAL" clId="{34387BFC-C35C-4382-9556-049C9E8C4CFE}" dt="2024-10-21T15:42:09.256" v="1033" actId="478"/>
          <ac:spMkLst>
            <pc:docMk/>
            <pc:sldMk cId="1037982331" sldId="1060"/>
            <ac:spMk id="20" creationId="{A480A9D6-5DC2-E3ED-3BBD-5092337A56C0}"/>
          </ac:spMkLst>
        </pc:spChg>
        <pc:spChg chg="del">
          <ac:chgData name="Liliana Mou" userId="c15b1c00-283f-4a20-b719-ef37bfa5d4a2" providerId="ADAL" clId="{34387BFC-C35C-4382-9556-049C9E8C4CFE}" dt="2024-10-21T15:42:09.256" v="1033" actId="478"/>
          <ac:spMkLst>
            <pc:docMk/>
            <pc:sldMk cId="1037982331" sldId="1060"/>
            <ac:spMk id="21" creationId="{305D825B-E9EC-1D39-03C8-1C5F67E56F41}"/>
          </ac:spMkLst>
        </pc:spChg>
        <pc:spChg chg="del">
          <ac:chgData name="Liliana Mou" userId="c15b1c00-283f-4a20-b719-ef37bfa5d4a2" providerId="ADAL" clId="{34387BFC-C35C-4382-9556-049C9E8C4CFE}" dt="2024-10-21T15:42:09.256" v="1033" actId="478"/>
          <ac:spMkLst>
            <pc:docMk/>
            <pc:sldMk cId="1037982331" sldId="1060"/>
            <ac:spMk id="22" creationId="{87C0D393-202F-BF41-B15E-E5981F3E2CD8}"/>
          </ac:spMkLst>
        </pc:spChg>
        <pc:spChg chg="del">
          <ac:chgData name="Liliana Mou" userId="c15b1c00-283f-4a20-b719-ef37bfa5d4a2" providerId="ADAL" clId="{34387BFC-C35C-4382-9556-049C9E8C4CFE}" dt="2024-10-21T15:42:09.256" v="1033" actId="478"/>
          <ac:spMkLst>
            <pc:docMk/>
            <pc:sldMk cId="1037982331" sldId="1060"/>
            <ac:spMk id="23" creationId="{CCC2D659-6D32-2BF7-EBA0-0B4BF2EFC89F}"/>
          </ac:spMkLst>
        </pc:spChg>
        <pc:spChg chg="del">
          <ac:chgData name="Liliana Mou" userId="c15b1c00-283f-4a20-b719-ef37bfa5d4a2" providerId="ADAL" clId="{34387BFC-C35C-4382-9556-049C9E8C4CFE}" dt="2024-10-21T15:42:09.256" v="1033" actId="478"/>
          <ac:spMkLst>
            <pc:docMk/>
            <pc:sldMk cId="1037982331" sldId="1060"/>
            <ac:spMk id="26" creationId="{58FC7EF1-1963-AAE4-9CA0-8B0CBE2C0354}"/>
          </ac:spMkLst>
        </pc:spChg>
        <pc:spChg chg="add mod">
          <ac:chgData name="Liliana Mou" userId="c15b1c00-283f-4a20-b719-ef37bfa5d4a2" providerId="ADAL" clId="{34387BFC-C35C-4382-9556-049C9E8C4CFE}" dt="2024-10-21T15:42:18.531" v="1034"/>
          <ac:spMkLst>
            <pc:docMk/>
            <pc:sldMk cId="1037982331" sldId="1060"/>
            <ac:spMk id="30" creationId="{4D75CA85-FA76-ECF2-80F4-A85AEBD3F37A}"/>
          </ac:spMkLst>
        </pc:spChg>
        <pc:spChg chg="add mod">
          <ac:chgData name="Liliana Mou" userId="c15b1c00-283f-4a20-b719-ef37bfa5d4a2" providerId="ADAL" clId="{34387BFC-C35C-4382-9556-049C9E8C4CFE}" dt="2024-10-21T15:42:18.531" v="1034"/>
          <ac:spMkLst>
            <pc:docMk/>
            <pc:sldMk cId="1037982331" sldId="1060"/>
            <ac:spMk id="32" creationId="{76ADA173-F8E2-F5D7-9DC5-28BFEA52B10A}"/>
          </ac:spMkLst>
        </pc:spChg>
        <pc:spChg chg="add mod">
          <ac:chgData name="Liliana Mou" userId="c15b1c00-283f-4a20-b719-ef37bfa5d4a2" providerId="ADAL" clId="{34387BFC-C35C-4382-9556-049C9E8C4CFE}" dt="2024-10-21T15:42:18.531" v="1034"/>
          <ac:spMkLst>
            <pc:docMk/>
            <pc:sldMk cId="1037982331" sldId="1060"/>
            <ac:spMk id="33" creationId="{86736D8B-CB07-E4E5-D047-B6A8044AD233}"/>
          </ac:spMkLst>
        </pc:spChg>
        <pc:picChg chg="add mod">
          <ac:chgData name="Liliana Mou" userId="c15b1c00-283f-4a20-b719-ef37bfa5d4a2" providerId="ADAL" clId="{34387BFC-C35C-4382-9556-049C9E8C4CFE}" dt="2024-10-21T15:42:18.531" v="1034"/>
          <ac:picMkLst>
            <pc:docMk/>
            <pc:sldMk cId="1037982331" sldId="1060"/>
            <ac:picMk id="2" creationId="{7FBA940B-8E10-4EE6-4842-951FAE121B05}"/>
          </ac:picMkLst>
        </pc:picChg>
        <pc:picChg chg="del">
          <ac:chgData name="Liliana Mou" userId="c15b1c00-283f-4a20-b719-ef37bfa5d4a2" providerId="ADAL" clId="{34387BFC-C35C-4382-9556-049C9E8C4CFE}" dt="2024-10-21T15:42:09.256" v="1033" actId="478"/>
          <ac:picMkLst>
            <pc:docMk/>
            <pc:sldMk cId="1037982331" sldId="1060"/>
            <ac:picMk id="5" creationId="{498966B5-C662-6500-A9B5-56C6FA51340E}"/>
          </ac:picMkLst>
        </pc:picChg>
        <pc:picChg chg="del">
          <ac:chgData name="Liliana Mou" userId="c15b1c00-283f-4a20-b719-ef37bfa5d4a2" providerId="ADAL" clId="{34387BFC-C35C-4382-9556-049C9E8C4CFE}" dt="2024-10-21T15:42:09.256" v="1033" actId="478"/>
          <ac:picMkLst>
            <pc:docMk/>
            <pc:sldMk cId="1037982331" sldId="1060"/>
            <ac:picMk id="16" creationId="{CF45F5E6-EA41-FF63-25B0-8903869F0E84}"/>
          </ac:picMkLst>
        </pc:picChg>
        <pc:picChg chg="del">
          <ac:chgData name="Liliana Mou" userId="c15b1c00-283f-4a20-b719-ef37bfa5d4a2" providerId="ADAL" clId="{34387BFC-C35C-4382-9556-049C9E8C4CFE}" dt="2024-10-21T15:42:09.256" v="1033" actId="478"/>
          <ac:picMkLst>
            <pc:docMk/>
            <pc:sldMk cId="1037982331" sldId="1060"/>
            <ac:picMk id="17" creationId="{C5F76082-BC68-1212-3517-26BA893D3B44}"/>
          </ac:picMkLst>
        </pc:picChg>
        <pc:picChg chg="del">
          <ac:chgData name="Liliana Mou" userId="c15b1c00-283f-4a20-b719-ef37bfa5d4a2" providerId="ADAL" clId="{34387BFC-C35C-4382-9556-049C9E8C4CFE}" dt="2024-10-21T15:42:09.256" v="1033" actId="478"/>
          <ac:picMkLst>
            <pc:docMk/>
            <pc:sldMk cId="1037982331" sldId="1060"/>
            <ac:picMk id="18" creationId="{02C1C902-7A24-3530-42D4-63AFC9431344}"/>
          </ac:picMkLst>
        </pc:picChg>
        <pc:picChg chg="add mod">
          <ac:chgData name="Liliana Mou" userId="c15b1c00-283f-4a20-b719-ef37bfa5d4a2" providerId="ADAL" clId="{34387BFC-C35C-4382-9556-049C9E8C4CFE}" dt="2024-10-21T15:42:30.889" v="1035" actId="1076"/>
          <ac:picMkLst>
            <pc:docMk/>
            <pc:sldMk cId="1037982331" sldId="1060"/>
            <ac:picMk id="31" creationId="{5A16DA52-C0D2-FF57-C8E0-EC7800BE22A8}"/>
          </ac:picMkLst>
        </pc:picChg>
        <pc:cxnChg chg="del">
          <ac:chgData name="Liliana Mou" userId="c15b1c00-283f-4a20-b719-ef37bfa5d4a2" providerId="ADAL" clId="{34387BFC-C35C-4382-9556-049C9E8C4CFE}" dt="2024-10-21T15:42:09.256" v="1033" actId="478"/>
          <ac:cxnSpMkLst>
            <pc:docMk/>
            <pc:sldMk cId="1037982331" sldId="1060"/>
            <ac:cxnSpMk id="9" creationId="{4DFD45AB-116C-B0D5-B9C8-BDB2E137FBEE}"/>
          </ac:cxnSpMkLst>
        </pc:cxnChg>
        <pc:cxnChg chg="del">
          <ac:chgData name="Liliana Mou" userId="c15b1c00-283f-4a20-b719-ef37bfa5d4a2" providerId="ADAL" clId="{34387BFC-C35C-4382-9556-049C9E8C4CFE}" dt="2024-10-21T15:42:09.256" v="1033" actId="478"/>
          <ac:cxnSpMkLst>
            <pc:docMk/>
            <pc:sldMk cId="1037982331" sldId="1060"/>
            <ac:cxnSpMk id="11" creationId="{532DE30E-FC01-EC10-0A16-FF557CEEF520}"/>
          </ac:cxnSpMkLst>
        </pc:cxnChg>
        <pc:cxnChg chg="del">
          <ac:chgData name="Liliana Mou" userId="c15b1c00-283f-4a20-b719-ef37bfa5d4a2" providerId="ADAL" clId="{34387BFC-C35C-4382-9556-049C9E8C4CFE}" dt="2024-10-21T15:42:09.256" v="1033" actId="478"/>
          <ac:cxnSpMkLst>
            <pc:docMk/>
            <pc:sldMk cId="1037982331" sldId="1060"/>
            <ac:cxnSpMk id="12" creationId="{7604F642-BDCF-69BD-707D-E0EBEA348F9D}"/>
          </ac:cxnSpMkLst>
        </pc:cxnChg>
        <pc:cxnChg chg="add mod">
          <ac:chgData name="Liliana Mou" userId="c15b1c00-283f-4a20-b719-ef37bfa5d4a2" providerId="ADAL" clId="{34387BFC-C35C-4382-9556-049C9E8C4CFE}" dt="2024-10-21T15:42:18.531" v="1034"/>
          <ac:cxnSpMkLst>
            <pc:docMk/>
            <pc:sldMk cId="1037982331" sldId="1060"/>
            <ac:cxnSpMk id="14" creationId="{865B8318-8649-C16F-2EB3-03E59E7E0C76}"/>
          </ac:cxnSpMkLst>
        </pc:cxnChg>
        <pc:cxnChg chg="del">
          <ac:chgData name="Liliana Mou" userId="c15b1c00-283f-4a20-b719-ef37bfa5d4a2" providerId="ADAL" clId="{34387BFC-C35C-4382-9556-049C9E8C4CFE}" dt="2024-10-21T15:42:09.256" v="1033" actId="478"/>
          <ac:cxnSpMkLst>
            <pc:docMk/>
            <pc:sldMk cId="1037982331" sldId="1060"/>
            <ac:cxnSpMk id="19" creationId="{07C6C949-E409-FB3A-6BB0-9FAD3EDD982B}"/>
          </ac:cxnSpMkLst>
        </pc:cxnChg>
        <pc:cxnChg chg="del mod">
          <ac:chgData name="Liliana Mou" userId="c15b1c00-283f-4a20-b719-ef37bfa5d4a2" providerId="ADAL" clId="{34387BFC-C35C-4382-9556-049C9E8C4CFE}" dt="2024-10-21T15:42:09.256" v="1033" actId="478"/>
          <ac:cxnSpMkLst>
            <pc:docMk/>
            <pc:sldMk cId="1037982331" sldId="1060"/>
            <ac:cxnSpMk id="24" creationId="{154812AD-0714-3984-02C9-CB8ECF0F211E}"/>
          </ac:cxnSpMkLst>
        </pc:cxnChg>
        <pc:cxnChg chg="del mod">
          <ac:chgData name="Liliana Mou" userId="c15b1c00-283f-4a20-b719-ef37bfa5d4a2" providerId="ADAL" clId="{34387BFC-C35C-4382-9556-049C9E8C4CFE}" dt="2024-10-21T15:42:09.256" v="1033" actId="478"/>
          <ac:cxnSpMkLst>
            <pc:docMk/>
            <pc:sldMk cId="1037982331" sldId="1060"/>
            <ac:cxnSpMk id="25" creationId="{88BD48C5-13B7-618A-AF6E-7681AA195F56}"/>
          </ac:cxnSpMkLst>
        </pc:cxnChg>
        <pc:cxnChg chg="add mod">
          <ac:chgData name="Liliana Mou" userId="c15b1c00-283f-4a20-b719-ef37bfa5d4a2" providerId="ADAL" clId="{34387BFC-C35C-4382-9556-049C9E8C4CFE}" dt="2024-10-21T15:42:18.531" v="1034"/>
          <ac:cxnSpMkLst>
            <pc:docMk/>
            <pc:sldMk cId="1037982331" sldId="1060"/>
            <ac:cxnSpMk id="28" creationId="{F257609D-B12D-7A1F-2298-85B7F4F7A1DE}"/>
          </ac:cxnSpMkLst>
        </pc:cxnChg>
        <pc:cxnChg chg="add mod">
          <ac:chgData name="Liliana Mou" userId="c15b1c00-283f-4a20-b719-ef37bfa5d4a2" providerId="ADAL" clId="{34387BFC-C35C-4382-9556-049C9E8C4CFE}" dt="2024-10-21T15:42:18.531" v="1034"/>
          <ac:cxnSpMkLst>
            <pc:docMk/>
            <pc:sldMk cId="1037982331" sldId="1060"/>
            <ac:cxnSpMk id="29" creationId="{4568CB10-1918-86B1-15C7-CC38867DCB97}"/>
          </ac:cxnSpMkLst>
        </pc:cxnChg>
      </pc:sldChg>
      <pc:sldChg chg="new del">
        <pc:chgData name="Liliana Mou" userId="c15b1c00-283f-4a20-b719-ef37bfa5d4a2" providerId="ADAL" clId="{34387BFC-C35C-4382-9556-049C9E8C4CFE}" dt="2024-10-21T15:41:42.601" v="1031" actId="47"/>
        <pc:sldMkLst>
          <pc:docMk/>
          <pc:sldMk cId="2428335037" sldId="1060"/>
        </pc:sldMkLst>
      </pc:sldChg>
      <pc:sldChg chg="new del">
        <pc:chgData name="Liliana Mou" userId="c15b1c00-283f-4a20-b719-ef37bfa5d4a2" providerId="ADAL" clId="{34387BFC-C35C-4382-9556-049C9E8C4CFE}" dt="2024-10-21T15:42:39.055" v="1038" actId="47"/>
        <pc:sldMkLst>
          <pc:docMk/>
          <pc:sldMk cId="755218746" sldId="1061"/>
        </pc:sldMkLst>
      </pc:sldChg>
      <pc:sldChg chg="addSp delSp modSp add mod delAnim">
        <pc:chgData name="Liliana Mou" userId="c15b1c00-283f-4a20-b719-ef37bfa5d4a2" providerId="ADAL" clId="{34387BFC-C35C-4382-9556-049C9E8C4CFE}" dt="2024-10-21T15:47:49.649" v="1110"/>
        <pc:sldMkLst>
          <pc:docMk/>
          <pc:sldMk cId="70633019" sldId="1062"/>
        </pc:sldMkLst>
        <pc:spChg chg="del">
          <ac:chgData name="Liliana Mou" userId="c15b1c00-283f-4a20-b719-ef37bfa5d4a2" providerId="ADAL" clId="{34387BFC-C35C-4382-9556-049C9E8C4CFE}" dt="2024-10-21T15:42:51.698" v="1039" actId="478"/>
          <ac:spMkLst>
            <pc:docMk/>
            <pc:sldMk cId="70633019" sldId="1062"/>
            <ac:spMk id="3" creationId="{DF21373C-5FBB-DEED-ACAC-4F8F3936B35F}"/>
          </ac:spMkLst>
        </pc:spChg>
        <pc:spChg chg="mod">
          <ac:chgData name="Liliana Mou" userId="c15b1c00-283f-4a20-b719-ef37bfa5d4a2" providerId="ADAL" clId="{34387BFC-C35C-4382-9556-049C9E8C4CFE}" dt="2024-10-21T15:47:49.649" v="1110"/>
          <ac:spMkLst>
            <pc:docMk/>
            <pc:sldMk cId="70633019" sldId="1062"/>
            <ac:spMk id="4" creationId="{F59E1D05-2977-E5C6-C020-6E40FEE262CF}"/>
          </ac:spMkLst>
        </pc:spChg>
        <pc:spChg chg="add mod">
          <ac:chgData name="Liliana Mou" userId="c15b1c00-283f-4a20-b719-ef37bfa5d4a2" providerId="ADAL" clId="{34387BFC-C35C-4382-9556-049C9E8C4CFE}" dt="2024-10-21T15:43:00.691" v="1040"/>
          <ac:spMkLst>
            <pc:docMk/>
            <pc:sldMk cId="70633019" sldId="1062"/>
            <ac:spMk id="6" creationId="{B3919781-F7CB-046B-EEB0-7F3B6B2EBD75}"/>
          </ac:spMkLst>
        </pc:spChg>
        <pc:spChg chg="add mod">
          <ac:chgData name="Liliana Mou" userId="c15b1c00-283f-4a20-b719-ef37bfa5d4a2" providerId="ADAL" clId="{34387BFC-C35C-4382-9556-049C9E8C4CFE}" dt="2024-10-21T15:43:00.691" v="1040"/>
          <ac:spMkLst>
            <pc:docMk/>
            <pc:sldMk cId="70633019" sldId="1062"/>
            <ac:spMk id="8" creationId="{8B8FE673-01FE-3F2B-C6CD-B61330459186}"/>
          </ac:spMkLst>
        </pc:spChg>
        <pc:spChg chg="add mod">
          <ac:chgData name="Liliana Mou" userId="c15b1c00-283f-4a20-b719-ef37bfa5d4a2" providerId="ADAL" clId="{34387BFC-C35C-4382-9556-049C9E8C4CFE}" dt="2024-10-21T15:43:00.691" v="1040"/>
          <ac:spMkLst>
            <pc:docMk/>
            <pc:sldMk cId="70633019" sldId="1062"/>
            <ac:spMk id="11" creationId="{DF70DABD-AC2D-C937-7825-7E62403A5A53}"/>
          </ac:spMkLst>
        </pc:spChg>
        <pc:spChg chg="add mod">
          <ac:chgData name="Liliana Mou" userId="c15b1c00-283f-4a20-b719-ef37bfa5d4a2" providerId="ADAL" clId="{34387BFC-C35C-4382-9556-049C9E8C4CFE}" dt="2024-10-21T15:43:00.691" v="1040"/>
          <ac:spMkLst>
            <pc:docMk/>
            <pc:sldMk cId="70633019" sldId="1062"/>
            <ac:spMk id="12" creationId="{A22A4252-CC97-338F-2119-DC0E6AA509BC}"/>
          </ac:spMkLst>
        </pc:spChg>
        <pc:spChg chg="add mod">
          <ac:chgData name="Liliana Mou" userId="c15b1c00-283f-4a20-b719-ef37bfa5d4a2" providerId="ADAL" clId="{34387BFC-C35C-4382-9556-049C9E8C4CFE}" dt="2024-10-21T15:43:00.691" v="1040"/>
          <ac:spMkLst>
            <pc:docMk/>
            <pc:sldMk cId="70633019" sldId="1062"/>
            <ac:spMk id="13" creationId="{33B58FFF-365F-7E05-DDCC-3352A819CD1C}"/>
          </ac:spMkLst>
        </pc:spChg>
        <pc:spChg chg="del">
          <ac:chgData name="Liliana Mou" userId="c15b1c00-283f-4a20-b719-ef37bfa5d4a2" providerId="ADAL" clId="{34387BFC-C35C-4382-9556-049C9E8C4CFE}" dt="2024-10-21T15:42:51.698" v="1039" actId="478"/>
          <ac:spMkLst>
            <pc:docMk/>
            <pc:sldMk cId="70633019" sldId="1062"/>
            <ac:spMk id="15" creationId="{C6BCBC73-3A38-E676-80AE-BACDEBCEBBEE}"/>
          </ac:spMkLst>
        </pc:spChg>
        <pc:spChg chg="add mod">
          <ac:chgData name="Liliana Mou" userId="c15b1c00-283f-4a20-b719-ef37bfa5d4a2" providerId="ADAL" clId="{34387BFC-C35C-4382-9556-049C9E8C4CFE}" dt="2024-10-21T15:43:00.691" v="1040"/>
          <ac:spMkLst>
            <pc:docMk/>
            <pc:sldMk cId="70633019" sldId="1062"/>
            <ac:spMk id="20" creationId="{9C1FC60B-5389-2228-F90B-1BDC7AF626B1}"/>
          </ac:spMkLst>
        </pc:spChg>
        <pc:spChg chg="add mod">
          <ac:chgData name="Liliana Mou" userId="c15b1c00-283f-4a20-b719-ef37bfa5d4a2" providerId="ADAL" clId="{34387BFC-C35C-4382-9556-049C9E8C4CFE}" dt="2024-10-21T15:43:00.691" v="1040"/>
          <ac:spMkLst>
            <pc:docMk/>
            <pc:sldMk cId="70633019" sldId="1062"/>
            <ac:spMk id="21" creationId="{3937B0D9-9F09-3EA1-79C1-D6B88A409137}"/>
          </ac:spMkLst>
        </pc:spChg>
        <pc:spChg chg="add mod">
          <ac:chgData name="Liliana Mou" userId="c15b1c00-283f-4a20-b719-ef37bfa5d4a2" providerId="ADAL" clId="{34387BFC-C35C-4382-9556-049C9E8C4CFE}" dt="2024-10-21T15:43:00.691" v="1040"/>
          <ac:spMkLst>
            <pc:docMk/>
            <pc:sldMk cId="70633019" sldId="1062"/>
            <ac:spMk id="22" creationId="{347C433E-9DA5-364F-20E8-414D2177404A}"/>
          </ac:spMkLst>
        </pc:spChg>
        <pc:spChg chg="add mod">
          <ac:chgData name="Liliana Mou" userId="c15b1c00-283f-4a20-b719-ef37bfa5d4a2" providerId="ADAL" clId="{34387BFC-C35C-4382-9556-049C9E8C4CFE}" dt="2024-10-21T15:43:00.691" v="1040"/>
          <ac:spMkLst>
            <pc:docMk/>
            <pc:sldMk cId="70633019" sldId="1062"/>
            <ac:spMk id="23" creationId="{F1991E26-3C58-A41B-11ED-C8A6FB3A8797}"/>
          </ac:spMkLst>
        </pc:spChg>
        <pc:spChg chg="add mod">
          <ac:chgData name="Liliana Mou" userId="c15b1c00-283f-4a20-b719-ef37bfa5d4a2" providerId="ADAL" clId="{34387BFC-C35C-4382-9556-049C9E8C4CFE}" dt="2024-10-21T15:43:00.691" v="1040"/>
          <ac:spMkLst>
            <pc:docMk/>
            <pc:sldMk cId="70633019" sldId="1062"/>
            <ac:spMk id="24" creationId="{BCE1EBE8-83FF-EAD3-0631-78E910335542}"/>
          </ac:spMkLst>
        </pc:spChg>
        <pc:spChg chg="del">
          <ac:chgData name="Liliana Mou" userId="c15b1c00-283f-4a20-b719-ef37bfa5d4a2" providerId="ADAL" clId="{34387BFC-C35C-4382-9556-049C9E8C4CFE}" dt="2024-10-21T15:42:51.698" v="1039" actId="478"/>
          <ac:spMkLst>
            <pc:docMk/>
            <pc:sldMk cId="70633019" sldId="1062"/>
            <ac:spMk id="30" creationId="{BD21A559-FA74-149E-CFF2-8EC51AF2552D}"/>
          </ac:spMkLst>
        </pc:spChg>
        <pc:spChg chg="del">
          <ac:chgData name="Liliana Mou" userId="c15b1c00-283f-4a20-b719-ef37bfa5d4a2" providerId="ADAL" clId="{34387BFC-C35C-4382-9556-049C9E8C4CFE}" dt="2024-10-21T15:42:51.698" v="1039" actId="478"/>
          <ac:spMkLst>
            <pc:docMk/>
            <pc:sldMk cId="70633019" sldId="1062"/>
            <ac:spMk id="32" creationId="{AB062A6E-92D0-6BB5-13B7-D481898E8DBF}"/>
          </ac:spMkLst>
        </pc:spChg>
        <pc:spChg chg="del">
          <ac:chgData name="Liliana Mou" userId="c15b1c00-283f-4a20-b719-ef37bfa5d4a2" providerId="ADAL" clId="{34387BFC-C35C-4382-9556-049C9E8C4CFE}" dt="2024-10-21T15:42:51.698" v="1039" actId="478"/>
          <ac:spMkLst>
            <pc:docMk/>
            <pc:sldMk cId="70633019" sldId="1062"/>
            <ac:spMk id="33" creationId="{86B58EAF-FEE2-5731-EFAB-F3866F3ADFEB}"/>
          </ac:spMkLst>
        </pc:spChg>
        <pc:picChg chg="del">
          <ac:chgData name="Liliana Mou" userId="c15b1c00-283f-4a20-b719-ef37bfa5d4a2" providerId="ADAL" clId="{34387BFC-C35C-4382-9556-049C9E8C4CFE}" dt="2024-10-21T15:42:51.698" v="1039" actId="478"/>
          <ac:picMkLst>
            <pc:docMk/>
            <pc:sldMk cId="70633019" sldId="1062"/>
            <ac:picMk id="2" creationId="{705E03E7-5705-39B3-CF56-A9541BE54EB9}"/>
          </ac:picMkLst>
        </pc:picChg>
        <pc:picChg chg="add mod">
          <ac:chgData name="Liliana Mou" userId="c15b1c00-283f-4a20-b719-ef37bfa5d4a2" providerId="ADAL" clId="{34387BFC-C35C-4382-9556-049C9E8C4CFE}" dt="2024-10-21T15:43:00.691" v="1040"/>
          <ac:picMkLst>
            <pc:docMk/>
            <pc:sldMk cId="70633019" sldId="1062"/>
            <ac:picMk id="5" creationId="{65CC10E2-67DC-D67F-39C3-82FCF1CE8E22}"/>
          </ac:picMkLst>
        </pc:picChg>
        <pc:picChg chg="add mod">
          <ac:chgData name="Liliana Mou" userId="c15b1c00-283f-4a20-b719-ef37bfa5d4a2" providerId="ADAL" clId="{34387BFC-C35C-4382-9556-049C9E8C4CFE}" dt="2024-10-21T15:43:00.691" v="1040"/>
          <ac:picMkLst>
            <pc:docMk/>
            <pc:sldMk cId="70633019" sldId="1062"/>
            <ac:picMk id="16" creationId="{6FAEA380-1FE4-CB36-E6C4-D9C8B3A0823E}"/>
          </ac:picMkLst>
        </pc:picChg>
        <pc:picChg chg="add mod">
          <ac:chgData name="Liliana Mou" userId="c15b1c00-283f-4a20-b719-ef37bfa5d4a2" providerId="ADAL" clId="{34387BFC-C35C-4382-9556-049C9E8C4CFE}" dt="2024-10-21T15:43:00.691" v="1040"/>
          <ac:picMkLst>
            <pc:docMk/>
            <pc:sldMk cId="70633019" sldId="1062"/>
            <ac:picMk id="17" creationId="{A7DDE12A-3F54-C46A-75EE-F6C50C425EF4}"/>
          </ac:picMkLst>
        </pc:picChg>
        <pc:picChg chg="add mod">
          <ac:chgData name="Liliana Mou" userId="c15b1c00-283f-4a20-b719-ef37bfa5d4a2" providerId="ADAL" clId="{34387BFC-C35C-4382-9556-049C9E8C4CFE}" dt="2024-10-21T15:43:00.691" v="1040"/>
          <ac:picMkLst>
            <pc:docMk/>
            <pc:sldMk cId="70633019" sldId="1062"/>
            <ac:picMk id="18" creationId="{A1AFCEE8-77C0-F314-3DB1-45D45284237D}"/>
          </ac:picMkLst>
        </pc:picChg>
        <pc:picChg chg="add mod">
          <ac:chgData name="Liliana Mou" userId="c15b1c00-283f-4a20-b719-ef37bfa5d4a2" providerId="ADAL" clId="{34387BFC-C35C-4382-9556-049C9E8C4CFE}" dt="2024-10-21T15:43:00.691" v="1040"/>
          <ac:picMkLst>
            <pc:docMk/>
            <pc:sldMk cId="70633019" sldId="1062"/>
            <ac:picMk id="19" creationId="{381C58F6-178F-FA1F-ADF0-6695CB336809}"/>
          </ac:picMkLst>
        </pc:picChg>
        <pc:picChg chg="del">
          <ac:chgData name="Liliana Mou" userId="c15b1c00-283f-4a20-b719-ef37bfa5d4a2" providerId="ADAL" clId="{34387BFC-C35C-4382-9556-049C9E8C4CFE}" dt="2024-10-21T15:42:51.698" v="1039" actId="478"/>
          <ac:picMkLst>
            <pc:docMk/>
            <pc:sldMk cId="70633019" sldId="1062"/>
            <ac:picMk id="31" creationId="{68576E7B-862B-ECF6-0332-A961EC4751C7}"/>
          </ac:picMkLst>
        </pc:picChg>
        <pc:cxnChg chg="add mod">
          <ac:chgData name="Liliana Mou" userId="c15b1c00-283f-4a20-b719-ef37bfa5d4a2" providerId="ADAL" clId="{34387BFC-C35C-4382-9556-049C9E8C4CFE}" dt="2024-10-21T15:43:00.691" v="1040"/>
          <ac:cxnSpMkLst>
            <pc:docMk/>
            <pc:sldMk cId="70633019" sldId="1062"/>
            <ac:cxnSpMk id="7" creationId="{08FA01DB-CE43-CC93-533D-126056BB07FD}"/>
          </ac:cxnSpMkLst>
        </pc:cxnChg>
        <pc:cxnChg chg="add mod">
          <ac:chgData name="Liliana Mou" userId="c15b1c00-283f-4a20-b719-ef37bfa5d4a2" providerId="ADAL" clId="{34387BFC-C35C-4382-9556-049C9E8C4CFE}" dt="2024-10-21T15:43:00.691" v="1040"/>
          <ac:cxnSpMkLst>
            <pc:docMk/>
            <pc:sldMk cId="70633019" sldId="1062"/>
            <ac:cxnSpMk id="9" creationId="{54BF96E1-AF97-4C84-53EB-7E1EAFC192F9}"/>
          </ac:cxnSpMkLst>
        </pc:cxnChg>
        <pc:cxnChg chg="add mod">
          <ac:chgData name="Liliana Mou" userId="c15b1c00-283f-4a20-b719-ef37bfa5d4a2" providerId="ADAL" clId="{34387BFC-C35C-4382-9556-049C9E8C4CFE}" dt="2024-10-21T15:43:00.691" v="1040"/>
          <ac:cxnSpMkLst>
            <pc:docMk/>
            <pc:sldMk cId="70633019" sldId="1062"/>
            <ac:cxnSpMk id="10" creationId="{7F11D24B-EF26-F4D4-2008-546DD1544797}"/>
          </ac:cxnSpMkLst>
        </pc:cxnChg>
        <pc:cxnChg chg="del">
          <ac:chgData name="Liliana Mou" userId="c15b1c00-283f-4a20-b719-ef37bfa5d4a2" providerId="ADAL" clId="{34387BFC-C35C-4382-9556-049C9E8C4CFE}" dt="2024-10-21T15:42:51.698" v="1039" actId="478"/>
          <ac:cxnSpMkLst>
            <pc:docMk/>
            <pc:sldMk cId="70633019" sldId="1062"/>
            <ac:cxnSpMk id="14" creationId="{36E5485F-427A-F6F3-D36D-0F863BEBA3A5}"/>
          </ac:cxnSpMkLst>
        </pc:cxnChg>
        <pc:cxnChg chg="del">
          <ac:chgData name="Liliana Mou" userId="c15b1c00-283f-4a20-b719-ef37bfa5d4a2" providerId="ADAL" clId="{34387BFC-C35C-4382-9556-049C9E8C4CFE}" dt="2024-10-21T15:42:51.698" v="1039" actId="478"/>
          <ac:cxnSpMkLst>
            <pc:docMk/>
            <pc:sldMk cId="70633019" sldId="1062"/>
            <ac:cxnSpMk id="28" creationId="{B6E39539-1B44-5FD6-0445-BFCDF6E002EB}"/>
          </ac:cxnSpMkLst>
        </pc:cxnChg>
        <pc:cxnChg chg="del">
          <ac:chgData name="Liliana Mou" userId="c15b1c00-283f-4a20-b719-ef37bfa5d4a2" providerId="ADAL" clId="{34387BFC-C35C-4382-9556-049C9E8C4CFE}" dt="2024-10-21T15:42:51.698" v="1039" actId="478"/>
          <ac:cxnSpMkLst>
            <pc:docMk/>
            <pc:sldMk cId="70633019" sldId="1062"/>
            <ac:cxnSpMk id="29" creationId="{B964E371-CCB8-D3FA-A085-D98909005FDE}"/>
          </ac:cxnSpMkLst>
        </pc:cxnChg>
      </pc:sldChg>
      <pc:sldChg chg="addSp delSp modSp add mod">
        <pc:chgData name="Liliana Mou" userId="c15b1c00-283f-4a20-b719-ef37bfa5d4a2" providerId="ADAL" clId="{34387BFC-C35C-4382-9556-049C9E8C4CFE}" dt="2024-10-21T15:47:55.970" v="1111"/>
        <pc:sldMkLst>
          <pc:docMk/>
          <pc:sldMk cId="1905496515" sldId="1063"/>
        </pc:sldMkLst>
        <pc:spChg chg="add mod">
          <ac:chgData name="Liliana Mou" userId="c15b1c00-283f-4a20-b719-ef37bfa5d4a2" providerId="ADAL" clId="{34387BFC-C35C-4382-9556-049C9E8C4CFE}" dt="2024-10-21T15:46:23.211" v="1053"/>
          <ac:spMkLst>
            <pc:docMk/>
            <pc:sldMk cId="1905496515" sldId="1063"/>
            <ac:spMk id="3" creationId="{B00C924D-7832-EBA4-E70D-3995B6B99636}"/>
          </ac:spMkLst>
        </pc:spChg>
        <pc:spChg chg="mod">
          <ac:chgData name="Liliana Mou" userId="c15b1c00-283f-4a20-b719-ef37bfa5d4a2" providerId="ADAL" clId="{34387BFC-C35C-4382-9556-049C9E8C4CFE}" dt="2024-10-21T15:47:55.970" v="1111"/>
          <ac:spMkLst>
            <pc:docMk/>
            <pc:sldMk cId="1905496515" sldId="1063"/>
            <ac:spMk id="4" creationId="{74B4AA94-4CBE-2995-FC37-26F8AFFA2412}"/>
          </ac:spMkLst>
        </pc:spChg>
        <pc:spChg chg="del">
          <ac:chgData name="Liliana Mou" userId="c15b1c00-283f-4a20-b719-ef37bfa5d4a2" providerId="ADAL" clId="{34387BFC-C35C-4382-9556-049C9E8C4CFE}" dt="2024-10-21T15:46:13.968" v="1052" actId="478"/>
          <ac:spMkLst>
            <pc:docMk/>
            <pc:sldMk cId="1905496515" sldId="1063"/>
            <ac:spMk id="6" creationId="{03559E91-9849-99EA-73CF-74D20C8112B9}"/>
          </ac:spMkLst>
        </pc:spChg>
        <pc:spChg chg="del">
          <ac:chgData name="Liliana Mou" userId="c15b1c00-283f-4a20-b719-ef37bfa5d4a2" providerId="ADAL" clId="{34387BFC-C35C-4382-9556-049C9E8C4CFE}" dt="2024-10-21T15:46:13.968" v="1052" actId="478"/>
          <ac:spMkLst>
            <pc:docMk/>
            <pc:sldMk cId="1905496515" sldId="1063"/>
            <ac:spMk id="8" creationId="{2CBD14CA-9D65-C82B-C769-3AAA9070813B}"/>
          </ac:spMkLst>
        </pc:spChg>
        <pc:spChg chg="del">
          <ac:chgData name="Liliana Mou" userId="c15b1c00-283f-4a20-b719-ef37bfa5d4a2" providerId="ADAL" clId="{34387BFC-C35C-4382-9556-049C9E8C4CFE}" dt="2024-10-21T15:46:13.968" v="1052" actId="478"/>
          <ac:spMkLst>
            <pc:docMk/>
            <pc:sldMk cId="1905496515" sldId="1063"/>
            <ac:spMk id="11" creationId="{366E3CBB-1899-D75F-8ABC-B369ECA45EB9}"/>
          </ac:spMkLst>
        </pc:spChg>
        <pc:spChg chg="del">
          <ac:chgData name="Liliana Mou" userId="c15b1c00-283f-4a20-b719-ef37bfa5d4a2" providerId="ADAL" clId="{34387BFC-C35C-4382-9556-049C9E8C4CFE}" dt="2024-10-21T15:46:13.968" v="1052" actId="478"/>
          <ac:spMkLst>
            <pc:docMk/>
            <pc:sldMk cId="1905496515" sldId="1063"/>
            <ac:spMk id="12" creationId="{4CBE5EF8-AF64-DA03-4CA3-DE172EC3352C}"/>
          </ac:spMkLst>
        </pc:spChg>
        <pc:spChg chg="del">
          <ac:chgData name="Liliana Mou" userId="c15b1c00-283f-4a20-b719-ef37bfa5d4a2" providerId="ADAL" clId="{34387BFC-C35C-4382-9556-049C9E8C4CFE}" dt="2024-10-21T15:46:13.968" v="1052" actId="478"/>
          <ac:spMkLst>
            <pc:docMk/>
            <pc:sldMk cId="1905496515" sldId="1063"/>
            <ac:spMk id="13" creationId="{7CA38752-BA42-C12E-6A49-76EC939E5C27}"/>
          </ac:spMkLst>
        </pc:spChg>
        <pc:spChg chg="add mod">
          <ac:chgData name="Liliana Mou" userId="c15b1c00-283f-4a20-b719-ef37bfa5d4a2" providerId="ADAL" clId="{34387BFC-C35C-4382-9556-049C9E8C4CFE}" dt="2024-10-21T15:46:23.211" v="1053"/>
          <ac:spMkLst>
            <pc:docMk/>
            <pc:sldMk cId="1905496515" sldId="1063"/>
            <ac:spMk id="15" creationId="{074194C0-5518-8FE3-A350-914A9DCE1783}"/>
          </ac:spMkLst>
        </pc:spChg>
        <pc:spChg chg="del">
          <ac:chgData name="Liliana Mou" userId="c15b1c00-283f-4a20-b719-ef37bfa5d4a2" providerId="ADAL" clId="{34387BFC-C35C-4382-9556-049C9E8C4CFE}" dt="2024-10-21T15:46:13.968" v="1052" actId="478"/>
          <ac:spMkLst>
            <pc:docMk/>
            <pc:sldMk cId="1905496515" sldId="1063"/>
            <ac:spMk id="20" creationId="{C96B0237-E7CE-4756-EFDF-B487B88D130F}"/>
          </ac:spMkLst>
        </pc:spChg>
        <pc:spChg chg="del">
          <ac:chgData name="Liliana Mou" userId="c15b1c00-283f-4a20-b719-ef37bfa5d4a2" providerId="ADAL" clId="{34387BFC-C35C-4382-9556-049C9E8C4CFE}" dt="2024-10-21T15:46:13.968" v="1052" actId="478"/>
          <ac:spMkLst>
            <pc:docMk/>
            <pc:sldMk cId="1905496515" sldId="1063"/>
            <ac:spMk id="21" creationId="{3460B99D-29EE-9362-C707-89009199BE56}"/>
          </ac:spMkLst>
        </pc:spChg>
        <pc:spChg chg="del">
          <ac:chgData name="Liliana Mou" userId="c15b1c00-283f-4a20-b719-ef37bfa5d4a2" providerId="ADAL" clId="{34387BFC-C35C-4382-9556-049C9E8C4CFE}" dt="2024-10-21T15:46:13.968" v="1052" actId="478"/>
          <ac:spMkLst>
            <pc:docMk/>
            <pc:sldMk cId="1905496515" sldId="1063"/>
            <ac:spMk id="22" creationId="{1A3E739F-DA2D-0608-EB4E-48F1BD2CC666}"/>
          </ac:spMkLst>
        </pc:spChg>
        <pc:spChg chg="del">
          <ac:chgData name="Liliana Mou" userId="c15b1c00-283f-4a20-b719-ef37bfa5d4a2" providerId="ADAL" clId="{34387BFC-C35C-4382-9556-049C9E8C4CFE}" dt="2024-10-21T15:46:13.968" v="1052" actId="478"/>
          <ac:spMkLst>
            <pc:docMk/>
            <pc:sldMk cId="1905496515" sldId="1063"/>
            <ac:spMk id="23" creationId="{03160780-6F88-CAE9-44BB-AD6AB11827FC}"/>
          </ac:spMkLst>
        </pc:spChg>
        <pc:spChg chg="del">
          <ac:chgData name="Liliana Mou" userId="c15b1c00-283f-4a20-b719-ef37bfa5d4a2" providerId="ADAL" clId="{34387BFC-C35C-4382-9556-049C9E8C4CFE}" dt="2024-10-21T15:46:13.968" v="1052" actId="478"/>
          <ac:spMkLst>
            <pc:docMk/>
            <pc:sldMk cId="1905496515" sldId="1063"/>
            <ac:spMk id="24" creationId="{412FDA0E-E57E-EBFF-C025-7748D0CA0344}"/>
          </ac:spMkLst>
        </pc:spChg>
        <pc:spChg chg="add mod">
          <ac:chgData name="Liliana Mou" userId="c15b1c00-283f-4a20-b719-ef37bfa5d4a2" providerId="ADAL" clId="{34387BFC-C35C-4382-9556-049C9E8C4CFE}" dt="2024-10-21T15:46:23.211" v="1053"/>
          <ac:spMkLst>
            <pc:docMk/>
            <pc:sldMk cId="1905496515" sldId="1063"/>
            <ac:spMk id="26" creationId="{7CEB377D-105D-DEF5-324F-37928097D1D5}"/>
          </ac:spMkLst>
        </pc:spChg>
        <pc:spChg chg="add mod">
          <ac:chgData name="Liliana Mou" userId="c15b1c00-283f-4a20-b719-ef37bfa5d4a2" providerId="ADAL" clId="{34387BFC-C35C-4382-9556-049C9E8C4CFE}" dt="2024-10-21T15:46:23.211" v="1053"/>
          <ac:spMkLst>
            <pc:docMk/>
            <pc:sldMk cId="1905496515" sldId="1063"/>
            <ac:spMk id="30" creationId="{960D57CA-B1A8-2572-DACD-8FA9EB085ACD}"/>
          </ac:spMkLst>
        </pc:spChg>
        <pc:spChg chg="add mod">
          <ac:chgData name="Liliana Mou" userId="c15b1c00-283f-4a20-b719-ef37bfa5d4a2" providerId="ADAL" clId="{34387BFC-C35C-4382-9556-049C9E8C4CFE}" dt="2024-10-21T15:46:23.211" v="1053"/>
          <ac:spMkLst>
            <pc:docMk/>
            <pc:sldMk cId="1905496515" sldId="1063"/>
            <ac:spMk id="31" creationId="{0CC1CB72-46FA-3FC0-60C7-EB3FF961A1B7}"/>
          </ac:spMkLst>
        </pc:spChg>
        <pc:spChg chg="add mod">
          <ac:chgData name="Liliana Mou" userId="c15b1c00-283f-4a20-b719-ef37bfa5d4a2" providerId="ADAL" clId="{34387BFC-C35C-4382-9556-049C9E8C4CFE}" dt="2024-10-21T15:46:23.211" v="1053"/>
          <ac:spMkLst>
            <pc:docMk/>
            <pc:sldMk cId="1905496515" sldId="1063"/>
            <ac:spMk id="32" creationId="{EA6156C1-BA43-EA96-ACDB-5990421CF953}"/>
          </ac:spMkLst>
        </pc:spChg>
        <pc:spChg chg="add mod">
          <ac:chgData name="Liliana Mou" userId="c15b1c00-283f-4a20-b719-ef37bfa5d4a2" providerId="ADAL" clId="{34387BFC-C35C-4382-9556-049C9E8C4CFE}" dt="2024-10-21T15:46:23.211" v="1053"/>
          <ac:spMkLst>
            <pc:docMk/>
            <pc:sldMk cId="1905496515" sldId="1063"/>
            <ac:spMk id="33" creationId="{9D94A177-7AC5-2350-81AC-91070C553297}"/>
          </ac:spMkLst>
        </pc:spChg>
        <pc:spChg chg="add mod">
          <ac:chgData name="Liliana Mou" userId="c15b1c00-283f-4a20-b719-ef37bfa5d4a2" providerId="ADAL" clId="{34387BFC-C35C-4382-9556-049C9E8C4CFE}" dt="2024-10-21T15:46:23.211" v="1053"/>
          <ac:spMkLst>
            <pc:docMk/>
            <pc:sldMk cId="1905496515" sldId="1063"/>
            <ac:spMk id="36" creationId="{1E79CF0D-DFB1-4A14-5586-66D51E4C237A}"/>
          </ac:spMkLst>
        </pc:spChg>
        <pc:picChg chg="add mod">
          <ac:chgData name="Liliana Mou" userId="c15b1c00-283f-4a20-b719-ef37bfa5d4a2" providerId="ADAL" clId="{34387BFC-C35C-4382-9556-049C9E8C4CFE}" dt="2024-10-21T15:46:23.211" v="1053"/>
          <ac:picMkLst>
            <pc:docMk/>
            <pc:sldMk cId="1905496515" sldId="1063"/>
            <ac:picMk id="2" creationId="{F585977E-752B-289B-9D10-FB7B8902036F}"/>
          </ac:picMkLst>
        </pc:picChg>
        <pc:picChg chg="del">
          <ac:chgData name="Liliana Mou" userId="c15b1c00-283f-4a20-b719-ef37bfa5d4a2" providerId="ADAL" clId="{34387BFC-C35C-4382-9556-049C9E8C4CFE}" dt="2024-10-21T15:46:13.968" v="1052" actId="478"/>
          <ac:picMkLst>
            <pc:docMk/>
            <pc:sldMk cId="1905496515" sldId="1063"/>
            <ac:picMk id="5" creationId="{D5857BE0-9145-871C-F557-42E68129AE56}"/>
          </ac:picMkLst>
        </pc:picChg>
        <pc:picChg chg="add mod">
          <ac:chgData name="Liliana Mou" userId="c15b1c00-283f-4a20-b719-ef37bfa5d4a2" providerId="ADAL" clId="{34387BFC-C35C-4382-9556-049C9E8C4CFE}" dt="2024-10-21T15:46:23.211" v="1053"/>
          <ac:picMkLst>
            <pc:docMk/>
            <pc:sldMk cId="1905496515" sldId="1063"/>
            <ac:picMk id="14" creationId="{9F33BD75-2FA6-D9E1-199B-6F7EB1A1345D}"/>
          </ac:picMkLst>
        </pc:picChg>
        <pc:picChg chg="del">
          <ac:chgData name="Liliana Mou" userId="c15b1c00-283f-4a20-b719-ef37bfa5d4a2" providerId="ADAL" clId="{34387BFC-C35C-4382-9556-049C9E8C4CFE}" dt="2024-10-21T15:46:13.968" v="1052" actId="478"/>
          <ac:picMkLst>
            <pc:docMk/>
            <pc:sldMk cId="1905496515" sldId="1063"/>
            <ac:picMk id="16" creationId="{4DDB81FF-C71E-9670-2712-3FE78AA94175}"/>
          </ac:picMkLst>
        </pc:picChg>
        <pc:picChg chg="del">
          <ac:chgData name="Liliana Mou" userId="c15b1c00-283f-4a20-b719-ef37bfa5d4a2" providerId="ADAL" clId="{34387BFC-C35C-4382-9556-049C9E8C4CFE}" dt="2024-10-21T15:46:13.968" v="1052" actId="478"/>
          <ac:picMkLst>
            <pc:docMk/>
            <pc:sldMk cId="1905496515" sldId="1063"/>
            <ac:picMk id="17" creationId="{49924E14-C14B-FA46-EA3A-6C137F99A4E3}"/>
          </ac:picMkLst>
        </pc:picChg>
        <pc:picChg chg="del">
          <ac:chgData name="Liliana Mou" userId="c15b1c00-283f-4a20-b719-ef37bfa5d4a2" providerId="ADAL" clId="{34387BFC-C35C-4382-9556-049C9E8C4CFE}" dt="2024-10-21T15:46:13.968" v="1052" actId="478"/>
          <ac:picMkLst>
            <pc:docMk/>
            <pc:sldMk cId="1905496515" sldId="1063"/>
            <ac:picMk id="18" creationId="{7351FC9A-8E27-C267-3929-3144C61C1CCB}"/>
          </ac:picMkLst>
        </pc:picChg>
        <pc:picChg chg="del">
          <ac:chgData name="Liliana Mou" userId="c15b1c00-283f-4a20-b719-ef37bfa5d4a2" providerId="ADAL" clId="{34387BFC-C35C-4382-9556-049C9E8C4CFE}" dt="2024-10-21T15:46:13.968" v="1052" actId="478"/>
          <ac:picMkLst>
            <pc:docMk/>
            <pc:sldMk cId="1905496515" sldId="1063"/>
            <ac:picMk id="19" creationId="{E0466DC1-DFA4-91C8-65B2-F098AB8E4AD3}"/>
          </ac:picMkLst>
        </pc:picChg>
        <pc:picChg chg="add mod">
          <ac:chgData name="Liliana Mou" userId="c15b1c00-283f-4a20-b719-ef37bfa5d4a2" providerId="ADAL" clId="{34387BFC-C35C-4382-9556-049C9E8C4CFE}" dt="2024-10-21T15:46:23.211" v="1053"/>
          <ac:picMkLst>
            <pc:docMk/>
            <pc:sldMk cId="1905496515" sldId="1063"/>
            <ac:picMk id="34" creationId="{9162BCE9-54B7-AEDC-3DED-7B0E6EDC3E10}"/>
          </ac:picMkLst>
        </pc:picChg>
        <pc:picChg chg="add mod">
          <ac:chgData name="Liliana Mou" userId="c15b1c00-283f-4a20-b719-ef37bfa5d4a2" providerId="ADAL" clId="{34387BFC-C35C-4382-9556-049C9E8C4CFE}" dt="2024-10-21T15:46:23.211" v="1053"/>
          <ac:picMkLst>
            <pc:docMk/>
            <pc:sldMk cId="1905496515" sldId="1063"/>
            <ac:picMk id="35" creationId="{30A57438-48D0-7F10-EE5C-8D4B53C44949}"/>
          </ac:picMkLst>
        </pc:picChg>
        <pc:cxnChg chg="del">
          <ac:chgData name="Liliana Mou" userId="c15b1c00-283f-4a20-b719-ef37bfa5d4a2" providerId="ADAL" clId="{34387BFC-C35C-4382-9556-049C9E8C4CFE}" dt="2024-10-21T15:46:13.968" v="1052" actId="478"/>
          <ac:cxnSpMkLst>
            <pc:docMk/>
            <pc:sldMk cId="1905496515" sldId="1063"/>
            <ac:cxnSpMk id="7" creationId="{7DEB8C5E-DFBE-C479-30B6-F6E8106E4110}"/>
          </ac:cxnSpMkLst>
        </pc:cxnChg>
        <pc:cxnChg chg="del">
          <ac:chgData name="Liliana Mou" userId="c15b1c00-283f-4a20-b719-ef37bfa5d4a2" providerId="ADAL" clId="{34387BFC-C35C-4382-9556-049C9E8C4CFE}" dt="2024-10-21T15:46:13.968" v="1052" actId="478"/>
          <ac:cxnSpMkLst>
            <pc:docMk/>
            <pc:sldMk cId="1905496515" sldId="1063"/>
            <ac:cxnSpMk id="9" creationId="{9158C284-DAF6-14C3-6668-04DB9E6DD393}"/>
          </ac:cxnSpMkLst>
        </pc:cxnChg>
        <pc:cxnChg chg="del">
          <ac:chgData name="Liliana Mou" userId="c15b1c00-283f-4a20-b719-ef37bfa5d4a2" providerId="ADAL" clId="{34387BFC-C35C-4382-9556-049C9E8C4CFE}" dt="2024-10-21T15:46:13.968" v="1052" actId="478"/>
          <ac:cxnSpMkLst>
            <pc:docMk/>
            <pc:sldMk cId="1905496515" sldId="1063"/>
            <ac:cxnSpMk id="10" creationId="{55D69E90-84CE-6A72-CC08-FFCCF6F42B94}"/>
          </ac:cxnSpMkLst>
        </pc:cxnChg>
        <pc:cxnChg chg="add mod">
          <ac:chgData name="Liliana Mou" userId="c15b1c00-283f-4a20-b719-ef37bfa5d4a2" providerId="ADAL" clId="{34387BFC-C35C-4382-9556-049C9E8C4CFE}" dt="2024-10-21T15:46:23.211" v="1053"/>
          <ac:cxnSpMkLst>
            <pc:docMk/>
            <pc:sldMk cId="1905496515" sldId="1063"/>
            <ac:cxnSpMk id="25" creationId="{FF2B0D5A-75D4-FE42-BB12-FF17CEC56D2E}"/>
          </ac:cxnSpMkLst>
        </pc:cxnChg>
        <pc:cxnChg chg="add mod">
          <ac:chgData name="Liliana Mou" userId="c15b1c00-283f-4a20-b719-ef37bfa5d4a2" providerId="ADAL" clId="{34387BFC-C35C-4382-9556-049C9E8C4CFE}" dt="2024-10-21T15:46:23.211" v="1053"/>
          <ac:cxnSpMkLst>
            <pc:docMk/>
            <pc:sldMk cId="1905496515" sldId="1063"/>
            <ac:cxnSpMk id="28" creationId="{D59FB33B-0BDA-6765-A1E7-A4D022F8DB98}"/>
          </ac:cxnSpMkLst>
        </pc:cxnChg>
        <pc:cxnChg chg="add mod">
          <ac:chgData name="Liliana Mou" userId="c15b1c00-283f-4a20-b719-ef37bfa5d4a2" providerId="ADAL" clId="{34387BFC-C35C-4382-9556-049C9E8C4CFE}" dt="2024-10-21T15:46:23.211" v="1053"/>
          <ac:cxnSpMkLst>
            <pc:docMk/>
            <pc:sldMk cId="1905496515" sldId="1063"/>
            <ac:cxnSpMk id="29" creationId="{7C33C989-C918-A2D5-DC2E-7C1BD6886DCE}"/>
          </ac:cxnSpMkLst>
        </pc:cxnChg>
        <pc:cxnChg chg="add mod">
          <ac:chgData name="Liliana Mou" userId="c15b1c00-283f-4a20-b719-ef37bfa5d4a2" providerId="ADAL" clId="{34387BFC-C35C-4382-9556-049C9E8C4CFE}" dt="2024-10-21T15:46:23.211" v="1053"/>
          <ac:cxnSpMkLst>
            <pc:docMk/>
            <pc:sldMk cId="1905496515" sldId="1063"/>
            <ac:cxnSpMk id="37" creationId="{BA865334-B815-A1F4-B165-5BF8C6616C01}"/>
          </ac:cxnSpMkLst>
        </pc:cxnChg>
      </pc:sldChg>
      <pc:sldChg chg="addSp delSp add mod addAnim delAnim">
        <pc:chgData name="Liliana Mou" userId="c15b1c00-283f-4a20-b719-ef37bfa5d4a2" providerId="ADAL" clId="{34387BFC-C35C-4382-9556-049C9E8C4CFE}" dt="2024-10-21T15:45:19.605" v="1051" actId="478"/>
        <pc:sldMkLst>
          <pc:docMk/>
          <pc:sldMk cId="1390793454" sldId="1064"/>
        </pc:sldMkLst>
        <pc:picChg chg="add del">
          <ac:chgData name="Liliana Mou" userId="c15b1c00-283f-4a20-b719-ef37bfa5d4a2" providerId="ADAL" clId="{34387BFC-C35C-4382-9556-049C9E8C4CFE}" dt="2024-10-21T15:45:19.605" v="1051" actId="478"/>
          <ac:picMkLst>
            <pc:docMk/>
            <pc:sldMk cId="1390793454" sldId="1064"/>
            <ac:picMk id="11" creationId="{8572A95E-4430-ACD0-E7DA-B435E381B287}"/>
          </ac:picMkLst>
        </pc:picChg>
      </pc:sldChg>
      <pc:sldChg chg="addSp delSp modSp add mod">
        <pc:chgData name="Liliana Mou" userId="c15b1c00-283f-4a20-b719-ef37bfa5d4a2" providerId="ADAL" clId="{34387BFC-C35C-4382-9556-049C9E8C4CFE}" dt="2024-10-21T15:52:59.780" v="1667" actId="478"/>
        <pc:sldMkLst>
          <pc:docMk/>
          <pc:sldMk cId="4174786445" sldId="1065"/>
        </pc:sldMkLst>
        <pc:spChg chg="del">
          <ac:chgData name="Liliana Mou" userId="c15b1c00-283f-4a20-b719-ef37bfa5d4a2" providerId="ADAL" clId="{34387BFC-C35C-4382-9556-049C9E8C4CFE}" dt="2024-10-21T15:46:37.156" v="1055" actId="478"/>
          <ac:spMkLst>
            <pc:docMk/>
            <pc:sldMk cId="4174786445" sldId="1065"/>
            <ac:spMk id="3" creationId="{64E16C86-11CE-B5BC-CADA-0061D17C2E97}"/>
          </ac:spMkLst>
        </pc:spChg>
        <pc:spChg chg="mod">
          <ac:chgData name="Liliana Mou" userId="c15b1c00-283f-4a20-b719-ef37bfa5d4a2" providerId="ADAL" clId="{34387BFC-C35C-4382-9556-049C9E8C4CFE}" dt="2024-10-21T15:46:50.487" v="1056"/>
          <ac:spMkLst>
            <pc:docMk/>
            <pc:sldMk cId="4174786445" sldId="1065"/>
            <ac:spMk id="4" creationId="{32BE5379-56A3-BDEE-FC90-CFDE1E4DB289}"/>
          </ac:spMkLst>
        </pc:spChg>
        <pc:spChg chg="add mod">
          <ac:chgData name="Liliana Mou" userId="c15b1c00-283f-4a20-b719-ef37bfa5d4a2" providerId="ADAL" clId="{34387BFC-C35C-4382-9556-049C9E8C4CFE}" dt="2024-10-21T15:50:25.545" v="1425" actId="20577"/>
          <ac:spMkLst>
            <pc:docMk/>
            <pc:sldMk cId="4174786445" sldId="1065"/>
            <ac:spMk id="5" creationId="{A2FB5CCD-60F3-2D90-BA96-3F8D2061C71D}"/>
          </ac:spMkLst>
        </pc:spChg>
        <pc:spChg chg="add mod">
          <ac:chgData name="Liliana Mou" userId="c15b1c00-283f-4a20-b719-ef37bfa5d4a2" providerId="ADAL" clId="{34387BFC-C35C-4382-9556-049C9E8C4CFE}" dt="2024-10-21T15:52:54.829" v="1666" actId="20577"/>
          <ac:spMkLst>
            <pc:docMk/>
            <pc:sldMk cId="4174786445" sldId="1065"/>
            <ac:spMk id="7" creationId="{229DB0EB-3FDC-A100-4E0B-382354A59BB2}"/>
          </ac:spMkLst>
        </pc:spChg>
        <pc:spChg chg="add mod">
          <ac:chgData name="Liliana Mou" userId="c15b1c00-283f-4a20-b719-ef37bfa5d4a2" providerId="ADAL" clId="{34387BFC-C35C-4382-9556-049C9E8C4CFE}" dt="2024-10-21T15:48:52.097" v="1170" actId="14100"/>
          <ac:spMkLst>
            <pc:docMk/>
            <pc:sldMk cId="4174786445" sldId="1065"/>
            <ac:spMk id="11" creationId="{66EF89EF-BC23-8CA4-B09B-2546ED4D305C}"/>
          </ac:spMkLst>
        </pc:spChg>
        <pc:spChg chg="del">
          <ac:chgData name="Liliana Mou" userId="c15b1c00-283f-4a20-b719-ef37bfa5d4a2" providerId="ADAL" clId="{34387BFC-C35C-4382-9556-049C9E8C4CFE}" dt="2024-10-21T15:46:37.156" v="1055" actId="478"/>
          <ac:spMkLst>
            <pc:docMk/>
            <pc:sldMk cId="4174786445" sldId="1065"/>
            <ac:spMk id="15" creationId="{F5C39070-2897-3AA9-83FD-E6053C36E2B3}"/>
          </ac:spMkLst>
        </pc:spChg>
        <pc:spChg chg="del">
          <ac:chgData name="Liliana Mou" userId="c15b1c00-283f-4a20-b719-ef37bfa5d4a2" providerId="ADAL" clId="{34387BFC-C35C-4382-9556-049C9E8C4CFE}" dt="2024-10-21T15:46:37.156" v="1055" actId="478"/>
          <ac:spMkLst>
            <pc:docMk/>
            <pc:sldMk cId="4174786445" sldId="1065"/>
            <ac:spMk id="26" creationId="{A359C4B5-C4DF-4930-6BCD-0B2DB33E5962}"/>
          </ac:spMkLst>
        </pc:spChg>
        <pc:spChg chg="del">
          <ac:chgData name="Liliana Mou" userId="c15b1c00-283f-4a20-b719-ef37bfa5d4a2" providerId="ADAL" clId="{34387BFC-C35C-4382-9556-049C9E8C4CFE}" dt="2024-10-21T15:52:59.780" v="1667" actId="478"/>
          <ac:spMkLst>
            <pc:docMk/>
            <pc:sldMk cId="4174786445" sldId="1065"/>
            <ac:spMk id="27" creationId="{D7416721-CFBF-3D91-4C5C-274252F460FF}"/>
          </ac:spMkLst>
        </pc:spChg>
        <pc:spChg chg="del">
          <ac:chgData name="Liliana Mou" userId="c15b1c00-283f-4a20-b719-ef37bfa5d4a2" providerId="ADAL" clId="{34387BFC-C35C-4382-9556-049C9E8C4CFE}" dt="2024-10-21T15:46:37.156" v="1055" actId="478"/>
          <ac:spMkLst>
            <pc:docMk/>
            <pc:sldMk cId="4174786445" sldId="1065"/>
            <ac:spMk id="30" creationId="{104CA1CC-1834-9127-0AD8-0E148D945040}"/>
          </ac:spMkLst>
        </pc:spChg>
        <pc:spChg chg="del">
          <ac:chgData name="Liliana Mou" userId="c15b1c00-283f-4a20-b719-ef37bfa5d4a2" providerId="ADAL" clId="{34387BFC-C35C-4382-9556-049C9E8C4CFE}" dt="2024-10-21T15:46:37.156" v="1055" actId="478"/>
          <ac:spMkLst>
            <pc:docMk/>
            <pc:sldMk cId="4174786445" sldId="1065"/>
            <ac:spMk id="31" creationId="{FD408086-FBB6-78DD-E4E4-7A40BF1E4692}"/>
          </ac:spMkLst>
        </pc:spChg>
        <pc:spChg chg="del">
          <ac:chgData name="Liliana Mou" userId="c15b1c00-283f-4a20-b719-ef37bfa5d4a2" providerId="ADAL" clId="{34387BFC-C35C-4382-9556-049C9E8C4CFE}" dt="2024-10-21T15:46:37.156" v="1055" actId="478"/>
          <ac:spMkLst>
            <pc:docMk/>
            <pc:sldMk cId="4174786445" sldId="1065"/>
            <ac:spMk id="32" creationId="{1654F9BC-3FA0-1822-88D6-ED6F9FF6B0E4}"/>
          </ac:spMkLst>
        </pc:spChg>
        <pc:spChg chg="del">
          <ac:chgData name="Liliana Mou" userId="c15b1c00-283f-4a20-b719-ef37bfa5d4a2" providerId="ADAL" clId="{34387BFC-C35C-4382-9556-049C9E8C4CFE}" dt="2024-10-21T15:46:37.156" v="1055" actId="478"/>
          <ac:spMkLst>
            <pc:docMk/>
            <pc:sldMk cId="4174786445" sldId="1065"/>
            <ac:spMk id="33" creationId="{CFEA6640-DB0E-781A-9FAF-D2B288C2EA9A}"/>
          </ac:spMkLst>
        </pc:spChg>
        <pc:spChg chg="del">
          <ac:chgData name="Liliana Mou" userId="c15b1c00-283f-4a20-b719-ef37bfa5d4a2" providerId="ADAL" clId="{34387BFC-C35C-4382-9556-049C9E8C4CFE}" dt="2024-10-21T15:46:37.156" v="1055" actId="478"/>
          <ac:spMkLst>
            <pc:docMk/>
            <pc:sldMk cId="4174786445" sldId="1065"/>
            <ac:spMk id="36" creationId="{3E8B0963-A6BF-4324-69FD-F5127E6067E2}"/>
          </ac:spMkLst>
        </pc:spChg>
        <pc:picChg chg="del">
          <ac:chgData name="Liliana Mou" userId="c15b1c00-283f-4a20-b719-ef37bfa5d4a2" providerId="ADAL" clId="{34387BFC-C35C-4382-9556-049C9E8C4CFE}" dt="2024-10-21T15:46:37.156" v="1055" actId="478"/>
          <ac:picMkLst>
            <pc:docMk/>
            <pc:sldMk cId="4174786445" sldId="1065"/>
            <ac:picMk id="2" creationId="{C18171FA-8E22-A720-885B-332698B7B37B}"/>
          </ac:picMkLst>
        </pc:picChg>
        <pc:picChg chg="add mod">
          <ac:chgData name="Liliana Mou" userId="c15b1c00-283f-4a20-b719-ef37bfa5d4a2" providerId="ADAL" clId="{34387BFC-C35C-4382-9556-049C9E8C4CFE}" dt="2024-10-21T15:48:16.923" v="1112"/>
          <ac:picMkLst>
            <pc:docMk/>
            <pc:sldMk cId="4174786445" sldId="1065"/>
            <ac:picMk id="6" creationId="{84DDB552-9E7E-CF8B-3BCC-A750FE1C19C8}"/>
          </ac:picMkLst>
        </pc:picChg>
        <pc:picChg chg="add mod">
          <ac:chgData name="Liliana Mou" userId="c15b1c00-283f-4a20-b719-ef37bfa5d4a2" providerId="ADAL" clId="{34387BFC-C35C-4382-9556-049C9E8C4CFE}" dt="2024-10-21T15:48:16.923" v="1112"/>
          <ac:picMkLst>
            <pc:docMk/>
            <pc:sldMk cId="4174786445" sldId="1065"/>
            <ac:picMk id="8" creationId="{B58037C1-ED7A-CDD7-BE5C-56B5DCA775D3}"/>
          </ac:picMkLst>
        </pc:picChg>
        <pc:picChg chg="add mod">
          <ac:chgData name="Liliana Mou" userId="c15b1c00-283f-4a20-b719-ef37bfa5d4a2" providerId="ADAL" clId="{34387BFC-C35C-4382-9556-049C9E8C4CFE}" dt="2024-10-21T15:48:16.923" v="1112"/>
          <ac:picMkLst>
            <pc:docMk/>
            <pc:sldMk cId="4174786445" sldId="1065"/>
            <ac:picMk id="9" creationId="{52293A74-B104-683E-2018-ECBB68B734BE}"/>
          </ac:picMkLst>
        </pc:picChg>
        <pc:picChg chg="add mod">
          <ac:chgData name="Liliana Mou" userId="c15b1c00-283f-4a20-b719-ef37bfa5d4a2" providerId="ADAL" clId="{34387BFC-C35C-4382-9556-049C9E8C4CFE}" dt="2024-10-21T15:48:16.923" v="1112"/>
          <ac:picMkLst>
            <pc:docMk/>
            <pc:sldMk cId="4174786445" sldId="1065"/>
            <ac:picMk id="10" creationId="{C3223378-33F7-52B9-C664-747F25058B77}"/>
          </ac:picMkLst>
        </pc:picChg>
        <pc:picChg chg="add mod">
          <ac:chgData name="Liliana Mou" userId="c15b1c00-283f-4a20-b719-ef37bfa5d4a2" providerId="ADAL" clId="{34387BFC-C35C-4382-9556-049C9E8C4CFE}" dt="2024-10-21T15:48:16.923" v="1112"/>
          <ac:picMkLst>
            <pc:docMk/>
            <pc:sldMk cId="4174786445" sldId="1065"/>
            <ac:picMk id="12" creationId="{C8E917F6-0A9E-A07C-B640-1EB7F433EA27}"/>
          </ac:picMkLst>
        </pc:picChg>
        <pc:picChg chg="del">
          <ac:chgData name="Liliana Mou" userId="c15b1c00-283f-4a20-b719-ef37bfa5d4a2" providerId="ADAL" clId="{34387BFC-C35C-4382-9556-049C9E8C4CFE}" dt="2024-10-21T15:46:37.156" v="1055" actId="478"/>
          <ac:picMkLst>
            <pc:docMk/>
            <pc:sldMk cId="4174786445" sldId="1065"/>
            <ac:picMk id="14" creationId="{06FD68B7-13A0-A34E-F0CB-AC88344DFA0E}"/>
          </ac:picMkLst>
        </pc:picChg>
        <pc:picChg chg="del">
          <ac:chgData name="Liliana Mou" userId="c15b1c00-283f-4a20-b719-ef37bfa5d4a2" providerId="ADAL" clId="{34387BFC-C35C-4382-9556-049C9E8C4CFE}" dt="2024-10-21T15:46:37.156" v="1055" actId="478"/>
          <ac:picMkLst>
            <pc:docMk/>
            <pc:sldMk cId="4174786445" sldId="1065"/>
            <ac:picMk id="34" creationId="{712B6FB2-0AD4-D4F1-5E76-C890C35FC127}"/>
          </ac:picMkLst>
        </pc:picChg>
        <pc:picChg chg="del">
          <ac:chgData name="Liliana Mou" userId="c15b1c00-283f-4a20-b719-ef37bfa5d4a2" providerId="ADAL" clId="{34387BFC-C35C-4382-9556-049C9E8C4CFE}" dt="2024-10-21T15:46:37.156" v="1055" actId="478"/>
          <ac:picMkLst>
            <pc:docMk/>
            <pc:sldMk cId="4174786445" sldId="1065"/>
            <ac:picMk id="35" creationId="{C3A0E66F-3D3D-8172-FEF7-170A11D96F3F}"/>
          </ac:picMkLst>
        </pc:picChg>
        <pc:cxnChg chg="del">
          <ac:chgData name="Liliana Mou" userId="c15b1c00-283f-4a20-b719-ef37bfa5d4a2" providerId="ADAL" clId="{34387BFC-C35C-4382-9556-049C9E8C4CFE}" dt="2024-10-21T15:46:37.156" v="1055" actId="478"/>
          <ac:cxnSpMkLst>
            <pc:docMk/>
            <pc:sldMk cId="4174786445" sldId="1065"/>
            <ac:cxnSpMk id="25" creationId="{CFFFD7EE-F142-3362-7B3E-DC81A8B2EBBE}"/>
          </ac:cxnSpMkLst>
        </pc:cxnChg>
        <pc:cxnChg chg="del">
          <ac:chgData name="Liliana Mou" userId="c15b1c00-283f-4a20-b719-ef37bfa5d4a2" providerId="ADAL" clId="{34387BFC-C35C-4382-9556-049C9E8C4CFE}" dt="2024-10-21T15:46:37.156" v="1055" actId="478"/>
          <ac:cxnSpMkLst>
            <pc:docMk/>
            <pc:sldMk cId="4174786445" sldId="1065"/>
            <ac:cxnSpMk id="28" creationId="{A7A24DE0-4FCB-2F9B-AAF2-CDAD7B280F5E}"/>
          </ac:cxnSpMkLst>
        </pc:cxnChg>
        <pc:cxnChg chg="del">
          <ac:chgData name="Liliana Mou" userId="c15b1c00-283f-4a20-b719-ef37bfa5d4a2" providerId="ADAL" clId="{34387BFC-C35C-4382-9556-049C9E8C4CFE}" dt="2024-10-21T15:46:37.156" v="1055" actId="478"/>
          <ac:cxnSpMkLst>
            <pc:docMk/>
            <pc:sldMk cId="4174786445" sldId="1065"/>
            <ac:cxnSpMk id="29" creationId="{C2361AC0-C45F-96CE-6785-3AE11E92013F}"/>
          </ac:cxnSpMkLst>
        </pc:cxnChg>
        <pc:cxnChg chg="del mod">
          <ac:chgData name="Liliana Mou" userId="c15b1c00-283f-4a20-b719-ef37bfa5d4a2" providerId="ADAL" clId="{34387BFC-C35C-4382-9556-049C9E8C4CFE}" dt="2024-10-21T15:46:37.156" v="1055" actId="478"/>
          <ac:cxnSpMkLst>
            <pc:docMk/>
            <pc:sldMk cId="4174786445" sldId="1065"/>
            <ac:cxnSpMk id="37" creationId="{DD4D2D3C-7EB5-168C-DA29-B595A4B860A2}"/>
          </ac:cxnSpMkLst>
        </pc:cxnChg>
      </pc:sldChg>
    </pc:docChg>
  </pc:docChgLst>
  <pc:docChgLst>
    <pc:chgData name="Liliana Mou" userId="1844cfed7aa000c0" providerId="LiveId" clId="{076F788A-7DC8-41A9-980C-AF8E91B8F111}"/>
    <pc:docChg chg="undo custSel addSld delSld modSld">
      <pc:chgData name="Liliana Mou" userId="1844cfed7aa000c0" providerId="LiveId" clId="{076F788A-7DC8-41A9-980C-AF8E91B8F111}" dt="2023-12-01T11:39:37.675" v="71" actId="207"/>
      <pc:docMkLst>
        <pc:docMk/>
      </pc:docMkLst>
      <pc:sldChg chg="addSp delSp modSp mod">
        <pc:chgData name="Liliana Mou" userId="1844cfed7aa000c0" providerId="LiveId" clId="{076F788A-7DC8-41A9-980C-AF8E91B8F111}" dt="2023-12-01T11:39:37.675" v="71" actId="207"/>
        <pc:sldMkLst>
          <pc:docMk/>
          <pc:sldMk cId="3449257075" sldId="376"/>
        </pc:sldMkLst>
        <pc:spChg chg="add mod">
          <ac:chgData name="Liliana Mou" userId="1844cfed7aa000c0" providerId="LiveId" clId="{076F788A-7DC8-41A9-980C-AF8E91B8F111}" dt="2023-12-01T11:39:37.675" v="71" actId="207"/>
          <ac:spMkLst>
            <pc:docMk/>
            <pc:sldMk cId="3449257075" sldId="376"/>
            <ac:spMk id="2" creationId="{8CF56791-8D30-4F4F-BF56-BE2CD23AAB6D}"/>
          </ac:spMkLst>
        </pc:spChg>
        <pc:spChg chg="del mod">
          <ac:chgData name="Liliana Mou" userId="1844cfed7aa000c0" providerId="LiveId" clId="{076F788A-7DC8-41A9-980C-AF8E91B8F111}" dt="2023-12-01T11:34:45.422" v="24" actId="478"/>
          <ac:spMkLst>
            <pc:docMk/>
            <pc:sldMk cId="3449257075" sldId="376"/>
            <ac:spMk id="9" creationId="{964D343F-927E-406D-9508-2CB6D7AF8545}"/>
          </ac:spMkLst>
        </pc:spChg>
        <pc:spChg chg="add mod">
          <ac:chgData name="Liliana Mou" userId="1844cfed7aa000c0" providerId="LiveId" clId="{076F788A-7DC8-41A9-980C-AF8E91B8F111}" dt="2023-12-01T11:39:24.756" v="67" actId="1076"/>
          <ac:spMkLst>
            <pc:docMk/>
            <pc:sldMk cId="3449257075" sldId="376"/>
            <ac:spMk id="16" creationId="{7E35983E-9887-4EC0-8E85-313065E95FE6}"/>
          </ac:spMkLst>
        </pc:spChg>
        <pc:spChg chg="add mod">
          <ac:chgData name="Liliana Mou" userId="1844cfed7aa000c0" providerId="LiveId" clId="{076F788A-7DC8-41A9-980C-AF8E91B8F111}" dt="2023-12-01T11:39:27.290" v="68" actId="1076"/>
          <ac:spMkLst>
            <pc:docMk/>
            <pc:sldMk cId="3449257075" sldId="376"/>
            <ac:spMk id="17" creationId="{1ABD44F0-8C83-44C3-B31E-7C9DF1127411}"/>
          </ac:spMkLst>
        </pc:spChg>
      </pc:sldChg>
      <pc:sldChg chg="add del">
        <pc:chgData name="Liliana Mou" userId="1844cfed7aa000c0" providerId="LiveId" clId="{076F788A-7DC8-41A9-980C-AF8E91B8F111}" dt="2023-11-30T16:59:34.149" v="1" actId="47"/>
        <pc:sldMkLst>
          <pc:docMk/>
          <pc:sldMk cId="3876309172" sldId="460"/>
        </pc:sldMkLst>
      </pc:sldChg>
    </pc:docChg>
  </pc:docChgLst>
  <pc:docChgLst>
    <pc:chgData name="Liliana Mou" userId="1844cfed7aa000c0" providerId="LiveId" clId="{617567F9-A46D-4255-8788-AEE84A596207}"/>
    <pc:docChg chg="undo custSel addSld delSld modSld sldOrd">
      <pc:chgData name="Liliana Mou" userId="1844cfed7aa000c0" providerId="LiveId" clId="{617567F9-A46D-4255-8788-AEE84A596207}" dt="2023-10-26T08:53:15.955" v="1533"/>
      <pc:docMkLst>
        <pc:docMk/>
      </pc:docMkLst>
      <pc:sldChg chg="modSp mod">
        <pc:chgData name="Liliana Mou" userId="1844cfed7aa000c0" providerId="LiveId" clId="{617567F9-A46D-4255-8788-AEE84A596207}" dt="2023-10-25T12:52:44.645" v="269" actId="20577"/>
        <pc:sldMkLst>
          <pc:docMk/>
          <pc:sldMk cId="2161023241" sldId="257"/>
        </pc:sldMkLst>
        <pc:spChg chg="mod">
          <ac:chgData name="Liliana Mou" userId="1844cfed7aa000c0" providerId="LiveId" clId="{617567F9-A46D-4255-8788-AEE84A596207}" dt="2023-10-25T12:52:44.645" v="269" actId="20577"/>
          <ac:spMkLst>
            <pc:docMk/>
            <pc:sldMk cId="2161023241" sldId="257"/>
            <ac:spMk id="12" creationId="{910E6064-5B56-4FE0-ADF8-9C0E2BF08E6C}"/>
          </ac:spMkLst>
        </pc:spChg>
      </pc:sldChg>
      <pc:sldChg chg="addSp delSp modSp mod delAnim modAnim">
        <pc:chgData name="Liliana Mou" userId="1844cfed7aa000c0" providerId="LiveId" clId="{617567F9-A46D-4255-8788-AEE84A596207}" dt="2023-10-17T07:37:06.859" v="236"/>
        <pc:sldMkLst>
          <pc:docMk/>
          <pc:sldMk cId="173314036" sldId="261"/>
        </pc:sldMkLst>
        <pc:spChg chg="del mod">
          <ac:chgData name="Liliana Mou" userId="1844cfed7aa000c0" providerId="LiveId" clId="{617567F9-A46D-4255-8788-AEE84A596207}" dt="2023-10-16T15:07:02.498" v="68" actId="478"/>
          <ac:spMkLst>
            <pc:docMk/>
            <pc:sldMk cId="173314036" sldId="261"/>
            <ac:spMk id="5" creationId="{DC324113-E0BD-4EBF-AABA-B0D0ADD24FC2}"/>
          </ac:spMkLst>
        </pc:spChg>
        <pc:spChg chg="del">
          <ac:chgData name="Liliana Mou" userId="1844cfed7aa000c0" providerId="LiveId" clId="{617567F9-A46D-4255-8788-AEE84A596207}" dt="2023-10-16T14:57:42.371" v="2" actId="478"/>
          <ac:spMkLst>
            <pc:docMk/>
            <pc:sldMk cId="173314036" sldId="261"/>
            <ac:spMk id="8" creationId="{64FB20A2-43E2-4A84-957B-50669CDE0F9A}"/>
          </ac:spMkLst>
        </pc:spChg>
        <pc:spChg chg="del">
          <ac:chgData name="Liliana Mou" userId="1844cfed7aa000c0" providerId="LiveId" clId="{617567F9-A46D-4255-8788-AEE84A596207}" dt="2023-10-16T14:57:44.554" v="4" actId="478"/>
          <ac:spMkLst>
            <pc:docMk/>
            <pc:sldMk cId="173314036" sldId="261"/>
            <ac:spMk id="11" creationId="{BD0D7213-C4B3-45DE-9593-0E228201C345}"/>
          </ac:spMkLst>
        </pc:spChg>
        <pc:spChg chg="add mod">
          <ac:chgData name="Liliana Mou" userId="1844cfed7aa000c0" providerId="LiveId" clId="{617567F9-A46D-4255-8788-AEE84A596207}" dt="2023-10-17T07:37:06.859" v="236"/>
          <ac:spMkLst>
            <pc:docMk/>
            <pc:sldMk cId="173314036" sldId="261"/>
            <ac:spMk id="13" creationId="{1901E258-18F8-4C7B-B5EB-4AA07688199E}"/>
          </ac:spMkLst>
        </pc:spChg>
        <pc:spChg chg="add mod">
          <ac:chgData name="Liliana Mou" userId="1844cfed7aa000c0" providerId="LiveId" clId="{617567F9-A46D-4255-8788-AEE84A596207}" dt="2023-10-16T15:14:46.218" v="89" actId="1076"/>
          <ac:spMkLst>
            <pc:docMk/>
            <pc:sldMk cId="173314036" sldId="261"/>
            <ac:spMk id="19" creationId="{2D21E2BC-BC3A-4847-8E7C-94D8F380D45A}"/>
          </ac:spMkLst>
        </pc:spChg>
        <pc:picChg chg="del">
          <ac:chgData name="Liliana Mou" userId="1844cfed7aa000c0" providerId="LiveId" clId="{617567F9-A46D-4255-8788-AEE84A596207}" dt="2023-10-16T14:58:40.335" v="6" actId="478"/>
          <ac:picMkLst>
            <pc:docMk/>
            <pc:sldMk cId="173314036" sldId="261"/>
            <ac:picMk id="6" creationId="{4974D515-E3B7-4071-9F53-475AEE2B6043}"/>
          </ac:picMkLst>
        </pc:picChg>
        <pc:picChg chg="del">
          <ac:chgData name="Liliana Mou" userId="1844cfed7aa000c0" providerId="LiveId" clId="{617567F9-A46D-4255-8788-AEE84A596207}" dt="2023-10-16T14:57:40.539" v="1" actId="478"/>
          <ac:picMkLst>
            <pc:docMk/>
            <pc:sldMk cId="173314036" sldId="261"/>
            <ac:picMk id="9" creationId="{0F654F2C-B252-4734-BB2C-89694A6E549B}"/>
          </ac:picMkLst>
        </pc:picChg>
        <pc:picChg chg="del">
          <ac:chgData name="Liliana Mou" userId="1844cfed7aa000c0" providerId="LiveId" clId="{617567F9-A46D-4255-8788-AEE84A596207}" dt="2023-10-16T14:57:43.190" v="3" actId="478"/>
          <ac:picMkLst>
            <pc:docMk/>
            <pc:sldMk cId="173314036" sldId="261"/>
            <ac:picMk id="10" creationId="{19C4B489-E59F-4C8F-BA59-D2CCC87B3D97}"/>
          </ac:picMkLst>
        </pc:picChg>
        <pc:picChg chg="add del mod">
          <ac:chgData name="Liliana Mou" userId="1844cfed7aa000c0" providerId="LiveId" clId="{617567F9-A46D-4255-8788-AEE84A596207}" dt="2023-10-16T15:17:22.799" v="99" actId="21"/>
          <ac:picMkLst>
            <pc:docMk/>
            <pc:sldMk cId="173314036" sldId="261"/>
            <ac:picMk id="14" creationId="{DE02C3BF-9EE7-4427-9081-29FA55B84A3A}"/>
          </ac:picMkLst>
        </pc:picChg>
        <pc:picChg chg="add mod">
          <ac:chgData name="Liliana Mou" userId="1844cfed7aa000c0" providerId="LiveId" clId="{617567F9-A46D-4255-8788-AEE84A596207}" dt="2023-10-16T15:49:06.922" v="231" actId="1076"/>
          <ac:picMkLst>
            <pc:docMk/>
            <pc:sldMk cId="173314036" sldId="261"/>
            <ac:picMk id="15" creationId="{26F1BD0C-72A0-4B20-833A-264C2ED4CAA0}"/>
          </ac:picMkLst>
        </pc:picChg>
        <pc:picChg chg="add mod">
          <ac:chgData name="Liliana Mou" userId="1844cfed7aa000c0" providerId="LiveId" clId="{617567F9-A46D-4255-8788-AEE84A596207}" dt="2023-10-16T15:49:09.204" v="232" actId="1076"/>
          <ac:picMkLst>
            <pc:docMk/>
            <pc:sldMk cId="173314036" sldId="261"/>
            <ac:picMk id="16" creationId="{20805C8E-9CE8-4F37-AA80-6F5624D33913}"/>
          </ac:picMkLst>
        </pc:picChg>
        <pc:picChg chg="add del mod">
          <ac:chgData name="Liliana Mou" userId="1844cfed7aa000c0" providerId="LiveId" clId="{617567F9-A46D-4255-8788-AEE84A596207}" dt="2023-10-16T15:07:24.161" v="76" actId="478"/>
          <ac:picMkLst>
            <pc:docMk/>
            <pc:sldMk cId="173314036" sldId="261"/>
            <ac:picMk id="17" creationId="{14951A76-0CF3-49AB-AFA8-0C37F1D2A55E}"/>
          </ac:picMkLst>
        </pc:picChg>
      </pc:sldChg>
      <pc:sldChg chg="modSp mod">
        <pc:chgData name="Liliana Mou" userId="1844cfed7aa000c0" providerId="LiveId" clId="{617567F9-A46D-4255-8788-AEE84A596207}" dt="2023-10-25T12:53:58.841" v="273" actId="20577"/>
        <pc:sldMkLst>
          <pc:docMk/>
          <pc:sldMk cId="3119193178" sldId="262"/>
        </pc:sldMkLst>
        <pc:spChg chg="mod">
          <ac:chgData name="Liliana Mou" userId="1844cfed7aa000c0" providerId="LiveId" clId="{617567F9-A46D-4255-8788-AEE84A596207}" dt="2023-10-25T12:53:58.841" v="273" actId="20577"/>
          <ac:spMkLst>
            <pc:docMk/>
            <pc:sldMk cId="3119193178" sldId="262"/>
            <ac:spMk id="7" creationId="{BE1FE024-0B14-4D4A-AA59-0B3AEAEA085C}"/>
          </ac:spMkLst>
        </pc:spChg>
      </pc:sldChg>
      <pc:sldChg chg="mod modShow">
        <pc:chgData name="Liliana Mou" userId="1844cfed7aa000c0" providerId="LiveId" clId="{617567F9-A46D-4255-8788-AEE84A596207}" dt="2023-10-25T12:54:15.313" v="274" actId="729"/>
        <pc:sldMkLst>
          <pc:docMk/>
          <pc:sldMk cId="3306347836" sldId="263"/>
        </pc:sldMkLst>
      </pc:sldChg>
      <pc:sldChg chg="mod modShow">
        <pc:chgData name="Liliana Mou" userId="1844cfed7aa000c0" providerId="LiveId" clId="{617567F9-A46D-4255-8788-AEE84A596207}" dt="2023-10-25T12:54:46.958" v="275" actId="729"/>
        <pc:sldMkLst>
          <pc:docMk/>
          <pc:sldMk cId="4206073758" sldId="265"/>
        </pc:sldMkLst>
      </pc:sldChg>
      <pc:sldChg chg="mod modShow">
        <pc:chgData name="Liliana Mou" userId="1844cfed7aa000c0" providerId="LiveId" clId="{617567F9-A46D-4255-8788-AEE84A596207}" dt="2023-10-25T12:54:49.933" v="276" actId="729"/>
        <pc:sldMkLst>
          <pc:docMk/>
          <pc:sldMk cId="38032275" sldId="266"/>
        </pc:sldMkLst>
      </pc:sldChg>
      <pc:sldChg chg="addSp modSp mod modAnim">
        <pc:chgData name="Liliana Mou" userId="1844cfed7aa000c0" providerId="LiveId" clId="{617567F9-A46D-4255-8788-AEE84A596207}" dt="2023-10-17T07:57:09.655" v="241" actId="14861"/>
        <pc:sldMkLst>
          <pc:docMk/>
          <pc:sldMk cId="351465529" sldId="373"/>
        </pc:sldMkLst>
        <pc:spChg chg="add mod">
          <ac:chgData name="Liliana Mou" userId="1844cfed7aa000c0" providerId="LiveId" clId="{617567F9-A46D-4255-8788-AEE84A596207}" dt="2023-10-17T07:57:09.655" v="241" actId="14861"/>
          <ac:spMkLst>
            <pc:docMk/>
            <pc:sldMk cId="351465529" sldId="373"/>
            <ac:spMk id="5" creationId="{FADEB892-F30B-4A0E-85C3-2C2DE6F80E8F}"/>
          </ac:spMkLst>
        </pc:spChg>
        <pc:picChg chg="mod">
          <ac:chgData name="Liliana Mou" userId="1844cfed7aa000c0" providerId="LiveId" clId="{617567F9-A46D-4255-8788-AEE84A596207}" dt="2023-10-17T07:56:41.850" v="240" actId="1076"/>
          <ac:picMkLst>
            <pc:docMk/>
            <pc:sldMk cId="351465529" sldId="373"/>
            <ac:picMk id="3" creationId="{1A0BA280-17EA-4674-95C4-E3C19FAE9F30}"/>
          </ac:picMkLst>
        </pc:picChg>
      </pc:sldChg>
      <pc:sldChg chg="del">
        <pc:chgData name="Liliana Mou" userId="1844cfed7aa000c0" providerId="LiveId" clId="{617567F9-A46D-4255-8788-AEE84A596207}" dt="2023-10-17T07:59:03.126" v="248" actId="47"/>
        <pc:sldMkLst>
          <pc:docMk/>
          <pc:sldMk cId="2336674594" sldId="375"/>
        </pc:sldMkLst>
      </pc:sldChg>
      <pc:sldChg chg="del">
        <pc:chgData name="Liliana Mou" userId="1844cfed7aa000c0" providerId="LiveId" clId="{617567F9-A46D-4255-8788-AEE84A596207}" dt="2023-10-17T08:02:11.585" v="250" actId="47"/>
        <pc:sldMkLst>
          <pc:docMk/>
          <pc:sldMk cId="1947904391" sldId="411"/>
        </pc:sldMkLst>
      </pc:sldChg>
      <pc:sldChg chg="addSp modSp mod">
        <pc:chgData name="Liliana Mou" userId="1844cfed7aa000c0" providerId="LiveId" clId="{617567F9-A46D-4255-8788-AEE84A596207}" dt="2023-10-26T08:30:48.813" v="1095" actId="1076"/>
        <pc:sldMkLst>
          <pc:docMk/>
          <pc:sldMk cId="176941097" sldId="424"/>
        </pc:sldMkLst>
        <pc:picChg chg="add mod">
          <ac:chgData name="Liliana Mou" userId="1844cfed7aa000c0" providerId="LiveId" clId="{617567F9-A46D-4255-8788-AEE84A596207}" dt="2023-10-26T08:30:48.813" v="1095" actId="1076"/>
          <ac:picMkLst>
            <pc:docMk/>
            <pc:sldMk cId="176941097" sldId="424"/>
            <ac:picMk id="21" creationId="{D7CB806C-E5AF-4D9B-8220-6DE0EC0AAB31}"/>
          </ac:picMkLst>
        </pc:picChg>
      </pc:sldChg>
      <pc:sldChg chg="ord">
        <pc:chgData name="Liliana Mou" userId="1844cfed7aa000c0" providerId="LiveId" clId="{617567F9-A46D-4255-8788-AEE84A596207}" dt="2023-10-25T12:55:38.267" v="278"/>
        <pc:sldMkLst>
          <pc:docMk/>
          <pc:sldMk cId="3405047136" sldId="438"/>
        </pc:sldMkLst>
      </pc:sldChg>
      <pc:sldChg chg="addSp modSp mod">
        <pc:chgData name="Liliana Mou" userId="1844cfed7aa000c0" providerId="LiveId" clId="{617567F9-A46D-4255-8788-AEE84A596207}" dt="2023-10-17T15:42:28.222" v="261" actId="1076"/>
        <pc:sldMkLst>
          <pc:docMk/>
          <pc:sldMk cId="279191749" sldId="444"/>
        </pc:sldMkLst>
        <pc:picChg chg="add mod">
          <ac:chgData name="Liliana Mou" userId="1844cfed7aa000c0" providerId="LiveId" clId="{617567F9-A46D-4255-8788-AEE84A596207}" dt="2023-10-17T15:42:28.222" v="261" actId="1076"/>
          <ac:picMkLst>
            <pc:docMk/>
            <pc:sldMk cId="279191749" sldId="444"/>
            <ac:picMk id="7" creationId="{1B577FFF-C0A5-4B3B-B4AA-0CE2C028B16F}"/>
          </ac:picMkLst>
        </pc:picChg>
      </pc:sldChg>
      <pc:sldChg chg="modSp mod">
        <pc:chgData name="Liliana Mou" userId="1844cfed7aa000c0" providerId="LiveId" clId="{617567F9-A46D-4255-8788-AEE84A596207}" dt="2023-10-26T07:59:56.877" v="283" actId="120"/>
        <pc:sldMkLst>
          <pc:docMk/>
          <pc:sldMk cId="2051073545" sldId="450"/>
        </pc:sldMkLst>
        <pc:spChg chg="mod">
          <ac:chgData name="Liliana Mou" userId="1844cfed7aa000c0" providerId="LiveId" clId="{617567F9-A46D-4255-8788-AEE84A596207}" dt="2023-10-26T07:59:56.877" v="283" actId="120"/>
          <ac:spMkLst>
            <pc:docMk/>
            <pc:sldMk cId="2051073545" sldId="450"/>
            <ac:spMk id="13" creationId="{ACE09E75-00C6-4684-A219-CD01E078EBF7}"/>
          </ac:spMkLst>
        </pc:spChg>
      </pc:sldChg>
      <pc:sldChg chg="addSp modSp mod">
        <pc:chgData name="Liliana Mou" userId="1844cfed7aa000c0" providerId="LiveId" clId="{617567F9-A46D-4255-8788-AEE84A596207}" dt="2023-10-26T08:30:38.374" v="1093" actId="1076"/>
        <pc:sldMkLst>
          <pc:docMk/>
          <pc:sldMk cId="4018809555" sldId="452"/>
        </pc:sldMkLst>
        <pc:spChg chg="mod">
          <ac:chgData name="Liliana Mou" userId="1844cfed7aa000c0" providerId="LiveId" clId="{617567F9-A46D-4255-8788-AEE84A596207}" dt="2023-10-26T08:30:31.296" v="1091" actId="14100"/>
          <ac:spMkLst>
            <pc:docMk/>
            <pc:sldMk cId="4018809555" sldId="452"/>
            <ac:spMk id="30" creationId="{468BB73D-05E1-4C27-9DB9-4A704D0BDFF6}"/>
          </ac:spMkLst>
        </pc:spChg>
        <pc:picChg chg="add mod">
          <ac:chgData name="Liliana Mou" userId="1844cfed7aa000c0" providerId="LiveId" clId="{617567F9-A46D-4255-8788-AEE84A596207}" dt="2023-10-26T08:30:38.374" v="1093" actId="1076"/>
          <ac:picMkLst>
            <pc:docMk/>
            <pc:sldMk cId="4018809555" sldId="452"/>
            <ac:picMk id="20" creationId="{1FFA686B-4D8D-4ECC-925A-7F1807B8C7AF}"/>
          </ac:picMkLst>
        </pc:picChg>
      </pc:sldChg>
      <pc:sldChg chg="addSp delSp modSp mod delAnim modAnim">
        <pc:chgData name="Liliana Mou" userId="1844cfed7aa000c0" providerId="LiveId" clId="{617567F9-A46D-4255-8788-AEE84A596207}" dt="2023-10-26T08:46:39.640" v="1249"/>
        <pc:sldMkLst>
          <pc:docMk/>
          <pc:sldMk cId="2376904667" sldId="456"/>
        </pc:sldMkLst>
        <pc:spChg chg="del">
          <ac:chgData name="Liliana Mou" userId="1844cfed7aa000c0" providerId="LiveId" clId="{617567F9-A46D-4255-8788-AEE84A596207}" dt="2023-10-26T08:44:48.777" v="1211" actId="478"/>
          <ac:spMkLst>
            <pc:docMk/>
            <pc:sldMk cId="2376904667" sldId="456"/>
            <ac:spMk id="12" creationId="{626D089E-2A4E-4094-A8E8-3A6FF2905460}"/>
          </ac:spMkLst>
        </pc:spChg>
        <pc:spChg chg="add mod">
          <ac:chgData name="Liliana Mou" userId="1844cfed7aa000c0" providerId="LiveId" clId="{617567F9-A46D-4255-8788-AEE84A596207}" dt="2023-10-26T08:45:55.241" v="1246" actId="1038"/>
          <ac:spMkLst>
            <pc:docMk/>
            <pc:sldMk cId="2376904667" sldId="456"/>
            <ac:spMk id="27" creationId="{0C7AC863-374A-4F55-9866-9D533AF4D0DD}"/>
          </ac:spMkLst>
        </pc:spChg>
        <pc:picChg chg="add del mod">
          <ac:chgData name="Liliana Mou" userId="1844cfed7aa000c0" providerId="LiveId" clId="{617567F9-A46D-4255-8788-AEE84A596207}" dt="2023-10-26T08:36:28.724" v="1106" actId="478"/>
          <ac:picMkLst>
            <pc:docMk/>
            <pc:sldMk cId="2376904667" sldId="456"/>
            <ac:picMk id="2" creationId="{E3CA10A8-BCD4-48DD-9BBA-0466BE0DEFCE}"/>
          </ac:picMkLst>
        </pc:picChg>
        <pc:picChg chg="del">
          <ac:chgData name="Liliana Mou" userId="1844cfed7aa000c0" providerId="LiveId" clId="{617567F9-A46D-4255-8788-AEE84A596207}" dt="2023-10-26T08:44:13.332" v="1207" actId="478"/>
          <ac:picMkLst>
            <pc:docMk/>
            <pc:sldMk cId="2376904667" sldId="456"/>
            <ac:picMk id="18" creationId="{5D5374B3-AA0B-4DA9-B093-2EF3DA1F4037}"/>
          </ac:picMkLst>
        </pc:picChg>
        <pc:picChg chg="add mod">
          <ac:chgData name="Liliana Mou" userId="1844cfed7aa000c0" providerId="LiveId" clId="{617567F9-A46D-4255-8788-AEE84A596207}" dt="2023-10-26T08:44:20.753" v="1208"/>
          <ac:picMkLst>
            <pc:docMk/>
            <pc:sldMk cId="2376904667" sldId="456"/>
            <ac:picMk id="26" creationId="{8688238F-3D3A-4BDD-8CEB-F5E066E06922}"/>
          </ac:picMkLst>
        </pc:picChg>
      </pc:sldChg>
      <pc:sldChg chg="addSp delSp modSp add mod modAnim">
        <pc:chgData name="Liliana Mou" userId="1844cfed7aa000c0" providerId="LiveId" clId="{617567F9-A46D-4255-8788-AEE84A596207}" dt="2023-10-25T12:53:54.404" v="271" actId="20577"/>
        <pc:sldMkLst>
          <pc:docMk/>
          <pc:sldMk cId="3876309172" sldId="460"/>
        </pc:sldMkLst>
        <pc:spChg chg="mod">
          <ac:chgData name="Liliana Mou" userId="1844cfed7aa000c0" providerId="LiveId" clId="{617567F9-A46D-4255-8788-AEE84A596207}" dt="2023-10-16T15:30:27.903" v="109" actId="6549"/>
          <ac:spMkLst>
            <pc:docMk/>
            <pc:sldMk cId="3876309172" sldId="460"/>
            <ac:spMk id="5" creationId="{DC324113-E0BD-4EBF-AABA-B0D0ADD24FC2}"/>
          </ac:spMkLst>
        </pc:spChg>
        <pc:spChg chg="mod">
          <ac:chgData name="Liliana Mou" userId="1844cfed7aa000c0" providerId="LiveId" clId="{617567F9-A46D-4255-8788-AEE84A596207}" dt="2023-10-25T12:53:54.404" v="271" actId="20577"/>
          <ac:spMkLst>
            <pc:docMk/>
            <pc:sldMk cId="3876309172" sldId="460"/>
            <ac:spMk id="7" creationId="{BE1FE024-0B14-4D4A-AA59-0B3AEAEA085C}"/>
          </ac:spMkLst>
        </pc:spChg>
        <pc:spChg chg="mod">
          <ac:chgData name="Liliana Mou" userId="1844cfed7aa000c0" providerId="LiveId" clId="{617567F9-A46D-4255-8788-AEE84A596207}" dt="2023-10-16T15:38:16.843" v="223" actId="1076"/>
          <ac:spMkLst>
            <pc:docMk/>
            <pc:sldMk cId="3876309172" sldId="460"/>
            <ac:spMk id="8" creationId="{64FB20A2-43E2-4A84-957B-50669CDE0F9A}"/>
          </ac:spMkLst>
        </pc:spChg>
        <pc:spChg chg="mod">
          <ac:chgData name="Liliana Mou" userId="1844cfed7aa000c0" providerId="LiveId" clId="{617567F9-A46D-4255-8788-AEE84A596207}" dt="2023-10-16T15:37:35.859" v="210" actId="1076"/>
          <ac:spMkLst>
            <pc:docMk/>
            <pc:sldMk cId="3876309172" sldId="460"/>
            <ac:spMk id="11" creationId="{BD0D7213-C4B3-45DE-9593-0E228201C345}"/>
          </ac:spMkLst>
        </pc:spChg>
        <pc:spChg chg="add mod">
          <ac:chgData name="Liliana Mou" userId="1844cfed7aa000c0" providerId="LiveId" clId="{617567F9-A46D-4255-8788-AEE84A596207}" dt="2023-10-16T15:37:20.645" v="206" actId="14100"/>
          <ac:spMkLst>
            <pc:docMk/>
            <pc:sldMk cId="3876309172" sldId="460"/>
            <ac:spMk id="15" creationId="{C814CF5D-4445-471F-8CAC-05A25C0708A3}"/>
          </ac:spMkLst>
        </pc:spChg>
        <pc:spChg chg="add mod">
          <ac:chgData name="Liliana Mou" userId="1844cfed7aa000c0" providerId="LiveId" clId="{617567F9-A46D-4255-8788-AEE84A596207}" dt="2023-10-16T15:36:43.690" v="198" actId="1076"/>
          <ac:spMkLst>
            <pc:docMk/>
            <pc:sldMk cId="3876309172" sldId="460"/>
            <ac:spMk id="18" creationId="{AE9B8610-798B-4A30-A1EC-F4FB4E1B9D34}"/>
          </ac:spMkLst>
        </pc:spChg>
        <pc:spChg chg="add mod">
          <ac:chgData name="Liliana Mou" userId="1844cfed7aa000c0" providerId="LiveId" clId="{617567F9-A46D-4255-8788-AEE84A596207}" dt="2023-10-16T15:37:22.739" v="207" actId="14100"/>
          <ac:spMkLst>
            <pc:docMk/>
            <pc:sldMk cId="3876309172" sldId="460"/>
            <ac:spMk id="19" creationId="{EF78B77D-E174-4A5D-817C-DEDB1C8FFB05}"/>
          </ac:spMkLst>
        </pc:spChg>
        <pc:spChg chg="add mod">
          <ac:chgData name="Liliana Mou" userId="1844cfed7aa000c0" providerId="LiveId" clId="{617567F9-A46D-4255-8788-AEE84A596207}" dt="2023-10-16T15:37:01.995" v="203"/>
          <ac:spMkLst>
            <pc:docMk/>
            <pc:sldMk cId="3876309172" sldId="460"/>
            <ac:spMk id="20" creationId="{ECD7A3D1-7FFD-4DFB-82BE-326BA91C9131}"/>
          </ac:spMkLst>
        </pc:spChg>
        <pc:spChg chg="add mod">
          <ac:chgData name="Liliana Mou" userId="1844cfed7aa000c0" providerId="LiveId" clId="{617567F9-A46D-4255-8788-AEE84A596207}" dt="2023-10-16T15:37:51.147" v="215"/>
          <ac:spMkLst>
            <pc:docMk/>
            <pc:sldMk cId="3876309172" sldId="460"/>
            <ac:spMk id="21" creationId="{E943BD0D-D80F-4885-952A-CB3D5EDA8E2C}"/>
          </ac:spMkLst>
        </pc:spChg>
        <pc:spChg chg="add mod">
          <ac:chgData name="Liliana Mou" userId="1844cfed7aa000c0" providerId="LiveId" clId="{617567F9-A46D-4255-8788-AEE84A596207}" dt="2023-10-16T15:38:39.187" v="230" actId="14100"/>
          <ac:spMkLst>
            <pc:docMk/>
            <pc:sldMk cId="3876309172" sldId="460"/>
            <ac:spMk id="22" creationId="{32C5071E-00AA-4B6A-A501-1AC1AD4F9DD6}"/>
          </ac:spMkLst>
        </pc:spChg>
        <pc:picChg chg="del mod">
          <ac:chgData name="Liliana Mou" userId="1844cfed7aa000c0" providerId="LiveId" clId="{617567F9-A46D-4255-8788-AEE84A596207}" dt="2023-10-16T15:18:30.947" v="104" actId="478"/>
          <ac:picMkLst>
            <pc:docMk/>
            <pc:sldMk cId="3876309172" sldId="460"/>
            <ac:picMk id="6" creationId="{4974D515-E3B7-4071-9F53-475AEE2B6043}"/>
          </ac:picMkLst>
        </pc:picChg>
        <pc:picChg chg="mod">
          <ac:chgData name="Liliana Mou" userId="1844cfed7aa000c0" providerId="LiveId" clId="{617567F9-A46D-4255-8788-AEE84A596207}" dt="2023-10-16T15:38:18.889" v="224" actId="1076"/>
          <ac:picMkLst>
            <pc:docMk/>
            <pc:sldMk cId="3876309172" sldId="460"/>
            <ac:picMk id="9" creationId="{0F654F2C-B252-4734-BB2C-89694A6E549B}"/>
          </ac:picMkLst>
        </pc:picChg>
        <pc:picChg chg="mod">
          <ac:chgData name="Liliana Mou" userId="1844cfed7aa000c0" providerId="LiveId" clId="{617567F9-A46D-4255-8788-AEE84A596207}" dt="2023-10-16T15:37:57.106" v="216" actId="14100"/>
          <ac:picMkLst>
            <pc:docMk/>
            <pc:sldMk cId="3876309172" sldId="460"/>
            <ac:picMk id="10" creationId="{19C4B489-E59F-4C8F-BA59-D2CCC87B3D97}"/>
          </ac:picMkLst>
        </pc:picChg>
        <pc:picChg chg="add mod">
          <ac:chgData name="Liliana Mou" userId="1844cfed7aa000c0" providerId="LiveId" clId="{617567F9-A46D-4255-8788-AEE84A596207}" dt="2023-10-16T15:36:43.690" v="198" actId="1076"/>
          <ac:picMkLst>
            <pc:docMk/>
            <pc:sldMk cId="3876309172" sldId="460"/>
            <ac:picMk id="12" creationId="{413AF310-9C1D-4347-93A6-6FF7D2EF41EC}"/>
          </ac:picMkLst>
        </pc:picChg>
        <pc:picChg chg="add mod">
          <ac:chgData name="Liliana Mou" userId="1844cfed7aa000c0" providerId="LiveId" clId="{617567F9-A46D-4255-8788-AEE84A596207}" dt="2023-10-16T15:35:18.666" v="177" actId="1076"/>
          <ac:picMkLst>
            <pc:docMk/>
            <pc:sldMk cId="3876309172" sldId="460"/>
            <ac:picMk id="13" creationId="{59247250-2BC0-4245-9240-49228C9FECF0}"/>
          </ac:picMkLst>
        </pc:picChg>
        <pc:picChg chg="add del mod">
          <ac:chgData name="Liliana Mou" userId="1844cfed7aa000c0" providerId="LiveId" clId="{617567F9-A46D-4255-8788-AEE84A596207}" dt="2023-10-16T15:32:12.673" v="117" actId="478"/>
          <ac:picMkLst>
            <pc:docMk/>
            <pc:sldMk cId="3876309172" sldId="460"/>
            <ac:picMk id="16" creationId="{356F8979-8D7B-4445-9095-3EC5AA2A7E05}"/>
          </ac:picMkLst>
        </pc:picChg>
      </pc:sldChg>
      <pc:sldChg chg="addSp delSp modSp new del modAnim">
        <pc:chgData name="Liliana Mou" userId="1844cfed7aa000c0" providerId="LiveId" clId="{617567F9-A46D-4255-8788-AEE84A596207}" dt="2023-10-17T07:59:00.597" v="247" actId="47"/>
        <pc:sldMkLst>
          <pc:docMk/>
          <pc:sldMk cId="1897156244" sldId="461"/>
        </pc:sldMkLst>
        <pc:spChg chg="add del mod">
          <ac:chgData name="Liliana Mou" userId="1844cfed7aa000c0" providerId="LiveId" clId="{617567F9-A46D-4255-8788-AEE84A596207}" dt="2023-10-17T07:58:43.877" v="244"/>
          <ac:spMkLst>
            <pc:docMk/>
            <pc:sldMk cId="1897156244" sldId="461"/>
            <ac:spMk id="2" creationId="{58219D0C-6B6F-4D62-8C89-49CFD073B500}"/>
          </ac:spMkLst>
        </pc:spChg>
        <pc:spChg chg="add del mod">
          <ac:chgData name="Liliana Mou" userId="1844cfed7aa000c0" providerId="LiveId" clId="{617567F9-A46D-4255-8788-AEE84A596207}" dt="2023-10-17T07:58:43.877" v="244"/>
          <ac:spMkLst>
            <pc:docMk/>
            <pc:sldMk cId="1897156244" sldId="461"/>
            <ac:spMk id="4" creationId="{0FCE51A8-6A04-419E-B14C-03F9935E3A08}"/>
          </ac:spMkLst>
        </pc:spChg>
        <pc:spChg chg="add del mod">
          <ac:chgData name="Liliana Mou" userId="1844cfed7aa000c0" providerId="LiveId" clId="{617567F9-A46D-4255-8788-AEE84A596207}" dt="2023-10-17T07:58:43.877" v="244"/>
          <ac:spMkLst>
            <pc:docMk/>
            <pc:sldMk cId="1897156244" sldId="461"/>
            <ac:spMk id="6" creationId="{CB85AE7B-81F0-4B23-BD3A-B8CE8EBB9830}"/>
          </ac:spMkLst>
        </pc:spChg>
        <pc:spChg chg="add del mod">
          <ac:chgData name="Liliana Mou" userId="1844cfed7aa000c0" providerId="LiveId" clId="{617567F9-A46D-4255-8788-AEE84A596207}" dt="2023-10-17T07:58:43.877" v="244"/>
          <ac:spMkLst>
            <pc:docMk/>
            <pc:sldMk cId="1897156244" sldId="461"/>
            <ac:spMk id="8" creationId="{C4D54888-8CF2-4D7F-BE66-42DABA949F9C}"/>
          </ac:spMkLst>
        </pc:spChg>
        <pc:spChg chg="add del mod">
          <ac:chgData name="Liliana Mou" userId="1844cfed7aa000c0" providerId="LiveId" clId="{617567F9-A46D-4255-8788-AEE84A596207}" dt="2023-10-17T07:58:43.877" v="244"/>
          <ac:spMkLst>
            <pc:docMk/>
            <pc:sldMk cId="1897156244" sldId="461"/>
            <ac:spMk id="9" creationId="{CCD761AA-D931-4B4C-958A-7ECCF807DB2B}"/>
          </ac:spMkLst>
        </pc:spChg>
        <pc:spChg chg="add del mod">
          <ac:chgData name="Liliana Mou" userId="1844cfed7aa000c0" providerId="LiveId" clId="{617567F9-A46D-4255-8788-AEE84A596207}" dt="2023-10-17T07:58:43.877" v="244"/>
          <ac:spMkLst>
            <pc:docMk/>
            <pc:sldMk cId="1897156244" sldId="461"/>
            <ac:spMk id="10" creationId="{9619844C-8F44-488D-8AA3-D44156E1DD7B}"/>
          </ac:spMkLst>
        </pc:spChg>
        <pc:spChg chg="add del mod">
          <ac:chgData name="Liliana Mou" userId="1844cfed7aa000c0" providerId="LiveId" clId="{617567F9-A46D-4255-8788-AEE84A596207}" dt="2023-10-17T07:58:43.877" v="244"/>
          <ac:spMkLst>
            <pc:docMk/>
            <pc:sldMk cId="1897156244" sldId="461"/>
            <ac:spMk id="11" creationId="{52664949-2E0E-4744-992C-297A355E4C9C}"/>
          </ac:spMkLst>
        </pc:spChg>
        <pc:spChg chg="add del mod">
          <ac:chgData name="Liliana Mou" userId="1844cfed7aa000c0" providerId="LiveId" clId="{617567F9-A46D-4255-8788-AEE84A596207}" dt="2023-10-17T07:58:43.877" v="244"/>
          <ac:spMkLst>
            <pc:docMk/>
            <pc:sldMk cId="1897156244" sldId="461"/>
            <ac:spMk id="12" creationId="{1CFD29E9-F991-4F6D-AA97-4F37A6682B9C}"/>
          </ac:spMkLst>
        </pc:spChg>
        <pc:spChg chg="add del mod">
          <ac:chgData name="Liliana Mou" userId="1844cfed7aa000c0" providerId="LiveId" clId="{617567F9-A46D-4255-8788-AEE84A596207}" dt="2023-10-17T07:58:43.877" v="244"/>
          <ac:spMkLst>
            <pc:docMk/>
            <pc:sldMk cId="1897156244" sldId="461"/>
            <ac:spMk id="13" creationId="{D893A40A-951A-497B-BAFC-748722FE4BA5}"/>
          </ac:spMkLst>
        </pc:spChg>
        <pc:spChg chg="add del mod">
          <ac:chgData name="Liliana Mou" userId="1844cfed7aa000c0" providerId="LiveId" clId="{617567F9-A46D-4255-8788-AEE84A596207}" dt="2023-10-17T07:58:43.877" v="244"/>
          <ac:spMkLst>
            <pc:docMk/>
            <pc:sldMk cId="1897156244" sldId="461"/>
            <ac:spMk id="14" creationId="{79B13A15-B95B-47E1-B89D-0FB9DA73492B}"/>
          </ac:spMkLst>
        </pc:spChg>
        <pc:spChg chg="add del mod">
          <ac:chgData name="Liliana Mou" userId="1844cfed7aa000c0" providerId="LiveId" clId="{617567F9-A46D-4255-8788-AEE84A596207}" dt="2023-10-17T07:58:43.877" v="244"/>
          <ac:spMkLst>
            <pc:docMk/>
            <pc:sldMk cId="1897156244" sldId="461"/>
            <ac:spMk id="15" creationId="{DA39118E-695B-479E-A388-556C237C204C}"/>
          </ac:spMkLst>
        </pc:spChg>
        <pc:spChg chg="add del mod">
          <ac:chgData name="Liliana Mou" userId="1844cfed7aa000c0" providerId="LiveId" clId="{617567F9-A46D-4255-8788-AEE84A596207}" dt="2023-10-17T07:58:43.877" v="244"/>
          <ac:spMkLst>
            <pc:docMk/>
            <pc:sldMk cId="1897156244" sldId="461"/>
            <ac:spMk id="16" creationId="{BFF22800-C7E3-44A5-9471-3C4FF09B88E9}"/>
          </ac:spMkLst>
        </pc:spChg>
        <pc:spChg chg="add del mod">
          <ac:chgData name="Liliana Mou" userId="1844cfed7aa000c0" providerId="LiveId" clId="{617567F9-A46D-4255-8788-AEE84A596207}" dt="2023-10-17T07:58:43.877" v="244"/>
          <ac:spMkLst>
            <pc:docMk/>
            <pc:sldMk cId="1897156244" sldId="461"/>
            <ac:spMk id="17" creationId="{A6C59D9D-0B10-4A01-BF60-D6EFA2CCFBE4}"/>
          </ac:spMkLst>
        </pc:spChg>
        <pc:spChg chg="add del mod">
          <ac:chgData name="Liliana Mou" userId="1844cfed7aa000c0" providerId="LiveId" clId="{617567F9-A46D-4255-8788-AEE84A596207}" dt="2023-10-17T07:58:43.877" v="244"/>
          <ac:spMkLst>
            <pc:docMk/>
            <pc:sldMk cId="1897156244" sldId="461"/>
            <ac:spMk id="18" creationId="{67302E4C-2B8E-406B-B0F7-1844C77F5A70}"/>
          </ac:spMkLst>
        </pc:spChg>
        <pc:spChg chg="add del mod">
          <ac:chgData name="Liliana Mou" userId="1844cfed7aa000c0" providerId="LiveId" clId="{617567F9-A46D-4255-8788-AEE84A596207}" dt="2023-10-17T07:58:43.877" v="244"/>
          <ac:spMkLst>
            <pc:docMk/>
            <pc:sldMk cId="1897156244" sldId="461"/>
            <ac:spMk id="19" creationId="{66BED41C-2246-4B95-B67C-4AF3CB90F3C1}"/>
          </ac:spMkLst>
        </pc:spChg>
        <pc:picChg chg="add del mod">
          <ac:chgData name="Liliana Mou" userId="1844cfed7aa000c0" providerId="LiveId" clId="{617567F9-A46D-4255-8788-AEE84A596207}" dt="2023-10-17T07:58:43.877" v="244"/>
          <ac:picMkLst>
            <pc:docMk/>
            <pc:sldMk cId="1897156244" sldId="461"/>
            <ac:picMk id="3" creationId="{236122AA-4633-4354-A245-7C2531D33719}"/>
          </ac:picMkLst>
        </pc:picChg>
        <pc:cxnChg chg="add del mod">
          <ac:chgData name="Liliana Mou" userId="1844cfed7aa000c0" providerId="LiveId" clId="{617567F9-A46D-4255-8788-AEE84A596207}" dt="2023-10-17T07:58:43.877" v="244"/>
          <ac:cxnSpMkLst>
            <pc:docMk/>
            <pc:sldMk cId="1897156244" sldId="461"/>
            <ac:cxnSpMk id="5" creationId="{ACB66E74-AF03-4958-AF6C-689BA5ACDEE5}"/>
          </ac:cxnSpMkLst>
        </pc:cxnChg>
        <pc:cxnChg chg="add del mod">
          <ac:chgData name="Liliana Mou" userId="1844cfed7aa000c0" providerId="LiveId" clId="{617567F9-A46D-4255-8788-AEE84A596207}" dt="2023-10-17T07:58:43.877" v="244"/>
          <ac:cxnSpMkLst>
            <pc:docMk/>
            <pc:sldMk cId="1897156244" sldId="461"/>
            <ac:cxnSpMk id="7" creationId="{96C78C81-6FDB-45BD-A712-C35C76F61F5B}"/>
          </ac:cxnSpMkLst>
        </pc:cxnChg>
        <pc:cxnChg chg="add del mod">
          <ac:chgData name="Liliana Mou" userId="1844cfed7aa000c0" providerId="LiveId" clId="{617567F9-A46D-4255-8788-AEE84A596207}" dt="2023-10-17T07:58:43.877" v="244"/>
          <ac:cxnSpMkLst>
            <pc:docMk/>
            <pc:sldMk cId="1897156244" sldId="461"/>
            <ac:cxnSpMk id="20" creationId="{FB9B0258-275E-4499-BA74-5D7BD30D9855}"/>
          </ac:cxnSpMkLst>
        </pc:cxnChg>
      </pc:sldChg>
      <pc:sldChg chg="add">
        <pc:chgData name="Liliana Mou" userId="1844cfed7aa000c0" providerId="LiveId" clId="{617567F9-A46D-4255-8788-AEE84A596207}" dt="2023-10-17T07:58:51.064" v="245"/>
        <pc:sldMkLst>
          <pc:docMk/>
          <pc:sldMk cId="1271691667" sldId="462"/>
        </pc:sldMkLst>
      </pc:sldChg>
      <pc:sldChg chg="add">
        <pc:chgData name="Liliana Mou" userId="1844cfed7aa000c0" providerId="LiveId" clId="{617567F9-A46D-4255-8788-AEE84A596207}" dt="2023-10-17T07:58:58.650" v="246"/>
        <pc:sldMkLst>
          <pc:docMk/>
          <pc:sldMk cId="2821035282" sldId="463"/>
        </pc:sldMkLst>
      </pc:sldChg>
      <pc:sldChg chg="add">
        <pc:chgData name="Liliana Mou" userId="1844cfed7aa000c0" providerId="LiveId" clId="{617567F9-A46D-4255-8788-AEE84A596207}" dt="2023-10-17T07:59:29.949" v="249"/>
        <pc:sldMkLst>
          <pc:docMk/>
          <pc:sldMk cId="849082281" sldId="464"/>
        </pc:sldMkLst>
      </pc:sldChg>
      <pc:sldChg chg="add">
        <pc:chgData name="Liliana Mou" userId="1844cfed7aa000c0" providerId="LiveId" clId="{617567F9-A46D-4255-8788-AEE84A596207}" dt="2023-10-17T07:59:29.949" v="249"/>
        <pc:sldMkLst>
          <pc:docMk/>
          <pc:sldMk cId="1848439282" sldId="468"/>
        </pc:sldMkLst>
      </pc:sldChg>
      <pc:sldChg chg="modSp mod modAnim">
        <pc:chgData name="Liliana Mou" userId="1844cfed7aa000c0" providerId="LiveId" clId="{617567F9-A46D-4255-8788-AEE84A596207}" dt="2023-10-26T08:48:35.124" v="1273"/>
        <pc:sldMkLst>
          <pc:docMk/>
          <pc:sldMk cId="3685817975" sldId="477"/>
        </pc:sldMkLst>
        <pc:spChg chg="mod">
          <ac:chgData name="Liliana Mou" userId="1844cfed7aa000c0" providerId="LiveId" clId="{617567F9-A46D-4255-8788-AEE84A596207}" dt="2023-10-26T08:48:22.146" v="1272" actId="1076"/>
          <ac:spMkLst>
            <pc:docMk/>
            <pc:sldMk cId="3685817975" sldId="477"/>
            <ac:spMk id="10" creationId="{FE217A18-5DF4-CBC5-25DE-068792B9612C}"/>
          </ac:spMkLst>
        </pc:spChg>
      </pc:sldChg>
      <pc:sldChg chg="addSp delSp modSp mod modAnim">
        <pc:chgData name="Liliana Mou" userId="1844cfed7aa000c0" providerId="LiveId" clId="{617567F9-A46D-4255-8788-AEE84A596207}" dt="2023-10-26T08:53:15.955" v="1533"/>
        <pc:sldMkLst>
          <pc:docMk/>
          <pc:sldMk cId="4278440194" sldId="1052"/>
        </pc:sldMkLst>
        <pc:spChg chg="mod">
          <ac:chgData name="Liliana Mou" userId="1844cfed7aa000c0" providerId="LiveId" clId="{617567F9-A46D-4255-8788-AEE84A596207}" dt="2023-10-26T08:49:42.768" v="1361" actId="20577"/>
          <ac:spMkLst>
            <pc:docMk/>
            <pc:sldMk cId="4278440194" sldId="1052"/>
            <ac:spMk id="4" creationId="{EEE6B631-60C9-2EC1-E8FD-34D64AAAB170}"/>
          </ac:spMkLst>
        </pc:spChg>
        <pc:spChg chg="mod">
          <ac:chgData name="Liliana Mou" userId="1844cfed7aa000c0" providerId="LiveId" clId="{617567F9-A46D-4255-8788-AEE84A596207}" dt="2023-10-26T08:49:53.655" v="1379" actId="20577"/>
          <ac:spMkLst>
            <pc:docMk/>
            <pc:sldMk cId="4278440194" sldId="1052"/>
            <ac:spMk id="7" creationId="{09FFDBF1-5B09-7FB6-DCBC-09AD926A4721}"/>
          </ac:spMkLst>
        </pc:spChg>
        <pc:spChg chg="mod">
          <ac:chgData name="Liliana Mou" userId="1844cfed7aa000c0" providerId="LiveId" clId="{617567F9-A46D-4255-8788-AEE84A596207}" dt="2023-10-26T08:49:19.568" v="1307" actId="20577"/>
          <ac:spMkLst>
            <pc:docMk/>
            <pc:sldMk cId="4278440194" sldId="1052"/>
            <ac:spMk id="21" creationId="{685D93E6-AACC-63D2-D343-114761D0F4BF}"/>
          </ac:spMkLst>
        </pc:spChg>
        <pc:spChg chg="mod">
          <ac:chgData name="Liliana Mou" userId="1844cfed7aa000c0" providerId="LiveId" clId="{617567F9-A46D-4255-8788-AEE84A596207}" dt="2023-10-26T08:49:59.356" v="1380" actId="20577"/>
          <ac:spMkLst>
            <pc:docMk/>
            <pc:sldMk cId="4278440194" sldId="1052"/>
            <ac:spMk id="26" creationId="{51101C8C-D50F-ACBF-B29D-79D34D7B6B76}"/>
          </ac:spMkLst>
        </pc:spChg>
        <pc:spChg chg="mod">
          <ac:chgData name="Liliana Mou" userId="1844cfed7aa000c0" providerId="LiveId" clId="{617567F9-A46D-4255-8788-AEE84A596207}" dt="2023-10-26T08:52:02.844" v="1526" actId="6549"/>
          <ac:spMkLst>
            <pc:docMk/>
            <pc:sldMk cId="4278440194" sldId="1052"/>
            <ac:spMk id="27" creationId="{504A5ABE-BBDF-57F6-BE89-2850360AABCA}"/>
          </ac:spMkLst>
        </pc:spChg>
        <pc:spChg chg="add mod">
          <ac:chgData name="Liliana Mou" userId="1844cfed7aa000c0" providerId="LiveId" clId="{617567F9-A46D-4255-8788-AEE84A596207}" dt="2023-10-26T08:48:50.582" v="1275"/>
          <ac:spMkLst>
            <pc:docMk/>
            <pc:sldMk cId="4278440194" sldId="1052"/>
            <ac:spMk id="31" creationId="{520A970E-B67A-49B6-BD8D-FB5EC433E6AA}"/>
          </ac:spMkLst>
        </pc:spChg>
        <pc:spChg chg="del">
          <ac:chgData name="Liliana Mou" userId="1844cfed7aa000c0" providerId="LiveId" clId="{617567F9-A46D-4255-8788-AEE84A596207}" dt="2023-10-26T08:48:50.007" v="1274" actId="478"/>
          <ac:spMkLst>
            <pc:docMk/>
            <pc:sldMk cId="4278440194" sldId="1052"/>
            <ac:spMk id="97" creationId="{0FF7018F-2A6A-66F0-D512-C1E260018363}"/>
          </ac:spMkLst>
        </pc:spChg>
        <pc:picChg chg="add mod ord">
          <ac:chgData name="Liliana Mou" userId="1844cfed7aa000c0" providerId="LiveId" clId="{617567F9-A46D-4255-8788-AEE84A596207}" dt="2023-10-26T08:52:37.112" v="1532" actId="1076"/>
          <ac:picMkLst>
            <pc:docMk/>
            <pc:sldMk cId="4278440194" sldId="1052"/>
            <ac:picMk id="3" creationId="{6CE83343-804C-46ED-A195-F6D379872292}"/>
          </ac:picMkLst>
        </pc:picChg>
      </pc:sldChg>
      <pc:sldChg chg="addSp delSp modSp new mod modAnim">
        <pc:chgData name="Liliana Mou" userId="1844cfed7aa000c0" providerId="LiveId" clId="{617567F9-A46D-4255-8788-AEE84A596207}" dt="2023-10-26T08:28:14.918" v="1077"/>
        <pc:sldMkLst>
          <pc:docMk/>
          <pc:sldMk cId="188886371" sldId="1053"/>
        </pc:sldMkLst>
        <pc:spChg chg="del">
          <ac:chgData name="Liliana Mou" userId="1844cfed7aa000c0" providerId="LiveId" clId="{617567F9-A46D-4255-8788-AEE84A596207}" dt="2023-10-26T07:59:35.636" v="280" actId="478"/>
          <ac:spMkLst>
            <pc:docMk/>
            <pc:sldMk cId="188886371" sldId="1053"/>
            <ac:spMk id="2" creationId="{3505A235-09DF-4DF7-837F-CEB008CC4CC2}"/>
          </ac:spMkLst>
        </pc:spChg>
        <pc:spChg chg="del">
          <ac:chgData name="Liliana Mou" userId="1844cfed7aa000c0" providerId="LiveId" clId="{617567F9-A46D-4255-8788-AEE84A596207}" dt="2023-10-26T07:59:35.636" v="280" actId="478"/>
          <ac:spMkLst>
            <pc:docMk/>
            <pc:sldMk cId="188886371" sldId="1053"/>
            <ac:spMk id="3" creationId="{83598BD0-2AF8-4D50-9D46-8E7F75E5C833}"/>
          </ac:spMkLst>
        </pc:spChg>
        <pc:spChg chg="add mod">
          <ac:chgData name="Liliana Mou" userId="1844cfed7aa000c0" providerId="LiveId" clId="{617567F9-A46D-4255-8788-AEE84A596207}" dt="2023-10-26T07:59:40.238" v="281"/>
          <ac:spMkLst>
            <pc:docMk/>
            <pc:sldMk cId="188886371" sldId="1053"/>
            <ac:spMk id="4" creationId="{30DDAF09-65F8-4350-B9A7-6C92C0FC5296}"/>
          </ac:spMkLst>
        </pc:spChg>
        <pc:spChg chg="add mod">
          <ac:chgData name="Liliana Mou" userId="1844cfed7aa000c0" providerId="LiveId" clId="{617567F9-A46D-4255-8788-AEE84A596207}" dt="2023-10-26T07:59:40.238" v="281"/>
          <ac:spMkLst>
            <pc:docMk/>
            <pc:sldMk cId="188886371" sldId="1053"/>
            <ac:spMk id="5" creationId="{2E190CE8-6D81-48E3-9A53-C3C7621BF5B5}"/>
          </ac:spMkLst>
        </pc:spChg>
        <pc:spChg chg="add del mod">
          <ac:chgData name="Liliana Mou" userId="1844cfed7aa000c0" providerId="LiveId" clId="{617567F9-A46D-4255-8788-AEE84A596207}" dt="2023-10-26T08:00:07.490" v="284" actId="478"/>
          <ac:spMkLst>
            <pc:docMk/>
            <pc:sldMk cId="188886371" sldId="1053"/>
            <ac:spMk id="7" creationId="{32682F29-7EAD-4E34-BD5E-0EF7F5A747C2}"/>
          </ac:spMkLst>
        </pc:spChg>
        <pc:spChg chg="add mod">
          <ac:chgData name="Liliana Mou" userId="1844cfed7aa000c0" providerId="LiveId" clId="{617567F9-A46D-4255-8788-AEE84A596207}" dt="2023-10-26T08:00:07.805" v="285"/>
          <ac:spMkLst>
            <pc:docMk/>
            <pc:sldMk cId="188886371" sldId="1053"/>
            <ac:spMk id="8" creationId="{454C6DF2-B3A0-4F7E-B25B-51DAEB7D7812}"/>
          </ac:spMkLst>
        </pc:spChg>
        <pc:spChg chg="add mod">
          <ac:chgData name="Liliana Mou" userId="1844cfed7aa000c0" providerId="LiveId" clId="{617567F9-A46D-4255-8788-AEE84A596207}" dt="2023-10-26T08:20:06.246" v="1072" actId="20577"/>
          <ac:spMkLst>
            <pc:docMk/>
            <pc:sldMk cId="188886371" sldId="1053"/>
            <ac:spMk id="9" creationId="{6745D4E0-0AC9-4910-84E3-CE908FB66715}"/>
          </ac:spMkLst>
        </pc:spChg>
        <pc:spChg chg="add del mod">
          <ac:chgData name="Liliana Mou" userId="1844cfed7aa000c0" providerId="LiveId" clId="{617567F9-A46D-4255-8788-AEE84A596207}" dt="2023-10-26T08:08:57.650" v="680" actId="478"/>
          <ac:spMkLst>
            <pc:docMk/>
            <pc:sldMk cId="188886371" sldId="1053"/>
            <ac:spMk id="10" creationId="{96B08736-0D89-495F-8DF5-77DD11E560BF}"/>
          </ac:spMkLst>
        </pc:spChg>
        <pc:spChg chg="add del mod">
          <ac:chgData name="Liliana Mou" userId="1844cfed7aa000c0" providerId="LiveId" clId="{617567F9-A46D-4255-8788-AEE84A596207}" dt="2023-10-26T08:04:10.571" v="529" actId="478"/>
          <ac:spMkLst>
            <pc:docMk/>
            <pc:sldMk cId="188886371" sldId="1053"/>
            <ac:spMk id="11" creationId="{46FDEC16-BF97-4F24-8290-AFF35E4CD704}"/>
          </ac:spMkLst>
        </pc:spChg>
        <pc:spChg chg="add del mod">
          <ac:chgData name="Liliana Mou" userId="1844cfed7aa000c0" providerId="LiveId" clId="{617567F9-A46D-4255-8788-AEE84A596207}" dt="2023-10-26T08:04:15.146" v="531" actId="478"/>
          <ac:spMkLst>
            <pc:docMk/>
            <pc:sldMk cId="188886371" sldId="1053"/>
            <ac:spMk id="12" creationId="{A58BDF6C-0A2E-4A26-B5C2-3CD318BD2590}"/>
          </ac:spMkLst>
        </pc:spChg>
        <pc:spChg chg="add del mod">
          <ac:chgData name="Liliana Mou" userId="1844cfed7aa000c0" providerId="LiveId" clId="{617567F9-A46D-4255-8788-AEE84A596207}" dt="2023-10-26T08:08:55.990" v="679" actId="478"/>
          <ac:spMkLst>
            <pc:docMk/>
            <pc:sldMk cId="188886371" sldId="1053"/>
            <ac:spMk id="13" creationId="{78700398-A24F-4F40-B4D5-42A4E8C55E81}"/>
          </ac:spMkLst>
        </pc:spChg>
        <pc:spChg chg="add mod">
          <ac:chgData name="Liliana Mou" userId="1844cfed7aa000c0" providerId="LiveId" clId="{617567F9-A46D-4255-8788-AEE84A596207}" dt="2023-10-26T08:12:02.248" v="737" actId="1076"/>
          <ac:spMkLst>
            <pc:docMk/>
            <pc:sldMk cId="188886371" sldId="1053"/>
            <ac:spMk id="14" creationId="{DA3376B3-F7F4-4B46-BA1E-EAFAAB673D30}"/>
          </ac:spMkLst>
        </pc:spChg>
        <pc:spChg chg="add mod">
          <ac:chgData name="Liliana Mou" userId="1844cfed7aa000c0" providerId="LiveId" clId="{617567F9-A46D-4255-8788-AEE84A596207}" dt="2023-10-26T08:12:27.343" v="743" actId="1076"/>
          <ac:spMkLst>
            <pc:docMk/>
            <pc:sldMk cId="188886371" sldId="1053"/>
            <ac:spMk id="15" creationId="{B8B4A2BB-3232-46BD-A29E-2F6F09465FAC}"/>
          </ac:spMkLst>
        </pc:spChg>
        <pc:spChg chg="add mod">
          <ac:chgData name="Liliana Mou" userId="1844cfed7aa000c0" providerId="LiveId" clId="{617567F9-A46D-4255-8788-AEE84A596207}" dt="2023-10-26T08:12:23.071" v="742" actId="1076"/>
          <ac:spMkLst>
            <pc:docMk/>
            <pc:sldMk cId="188886371" sldId="1053"/>
            <ac:spMk id="16" creationId="{2A632122-74D4-4ABC-AB2C-033F2A2C0662}"/>
          </ac:spMkLst>
        </pc:spChg>
        <pc:spChg chg="add del mod">
          <ac:chgData name="Liliana Mou" userId="1844cfed7aa000c0" providerId="LiveId" clId="{617567F9-A46D-4255-8788-AEE84A596207}" dt="2023-10-26T08:08:54.236" v="678" actId="478"/>
          <ac:spMkLst>
            <pc:docMk/>
            <pc:sldMk cId="188886371" sldId="1053"/>
            <ac:spMk id="17" creationId="{ECEE109D-7498-4963-A2E8-0F7EA76AACDE}"/>
          </ac:spMkLst>
        </pc:spChg>
        <pc:spChg chg="add mod">
          <ac:chgData name="Liliana Mou" userId="1844cfed7aa000c0" providerId="LiveId" clId="{617567F9-A46D-4255-8788-AEE84A596207}" dt="2023-10-26T08:16:37.365" v="865" actId="20577"/>
          <ac:spMkLst>
            <pc:docMk/>
            <pc:sldMk cId="188886371" sldId="1053"/>
            <ac:spMk id="22" creationId="{50FCEDBD-4930-4344-A78C-B7C596AB27F2}"/>
          </ac:spMkLst>
        </pc:spChg>
        <pc:spChg chg="add mod">
          <ac:chgData name="Liliana Mou" userId="1844cfed7aa000c0" providerId="LiveId" clId="{617567F9-A46D-4255-8788-AEE84A596207}" dt="2023-10-26T08:27:05.792" v="1073" actId="1076"/>
          <ac:spMkLst>
            <pc:docMk/>
            <pc:sldMk cId="188886371" sldId="1053"/>
            <ac:spMk id="23" creationId="{AF33A2FF-AB12-468E-B31F-F9AC039A1A13}"/>
          </ac:spMkLst>
        </pc:spChg>
        <pc:picChg chg="add mod">
          <ac:chgData name="Liliana Mou" userId="1844cfed7aa000c0" providerId="LiveId" clId="{617567F9-A46D-4255-8788-AEE84A596207}" dt="2023-10-26T07:59:40.238" v="281"/>
          <ac:picMkLst>
            <pc:docMk/>
            <pc:sldMk cId="188886371" sldId="1053"/>
            <ac:picMk id="6" creationId="{21D8A70D-1376-4447-9D57-A97594D052BE}"/>
          </ac:picMkLst>
        </pc:picChg>
        <pc:picChg chg="add mod modCrop">
          <ac:chgData name="Liliana Mou" userId="1844cfed7aa000c0" providerId="LiveId" clId="{617567F9-A46D-4255-8788-AEE84A596207}" dt="2023-10-26T08:12:13.319" v="739" actId="1076"/>
          <ac:picMkLst>
            <pc:docMk/>
            <pc:sldMk cId="188886371" sldId="1053"/>
            <ac:picMk id="18" creationId="{1C7B2CE4-D333-48F3-9707-CACB315C1091}"/>
          </ac:picMkLst>
        </pc:picChg>
        <pc:picChg chg="add del mod">
          <ac:chgData name="Liliana Mou" userId="1844cfed7aa000c0" providerId="LiveId" clId="{617567F9-A46D-4255-8788-AEE84A596207}" dt="2023-10-26T08:09:26.749" v="691" actId="478"/>
          <ac:picMkLst>
            <pc:docMk/>
            <pc:sldMk cId="188886371" sldId="1053"/>
            <ac:picMk id="19" creationId="{0A1F6106-88BE-46EB-AA7A-8645BEA7A014}"/>
          </ac:picMkLst>
        </pc:picChg>
        <pc:picChg chg="add del mod">
          <ac:chgData name="Liliana Mou" userId="1844cfed7aa000c0" providerId="LiveId" clId="{617567F9-A46D-4255-8788-AEE84A596207}" dt="2023-10-26T08:09:54.391" v="703" actId="478"/>
          <ac:picMkLst>
            <pc:docMk/>
            <pc:sldMk cId="188886371" sldId="1053"/>
            <ac:picMk id="20" creationId="{D45773CE-7BE4-40F3-9180-EDCD9666022B}"/>
          </ac:picMkLst>
        </pc:picChg>
        <pc:picChg chg="add mod">
          <ac:chgData name="Liliana Mou" userId="1844cfed7aa000c0" providerId="LiveId" clId="{617567F9-A46D-4255-8788-AEE84A596207}" dt="2023-10-26T08:12:15.424" v="740" actId="1076"/>
          <ac:picMkLst>
            <pc:docMk/>
            <pc:sldMk cId="188886371" sldId="1053"/>
            <ac:picMk id="21" creationId="{EFB25289-F60E-48D8-910C-749D3B7B7A40}"/>
          </ac:picMkLst>
        </pc:picChg>
      </pc:sldChg>
      <pc:sldChg chg="addSp delSp modSp new del mod modAnim">
        <pc:chgData name="Liliana Mou" userId="1844cfed7aa000c0" providerId="LiveId" clId="{617567F9-A46D-4255-8788-AEE84A596207}" dt="2023-10-26T08:30:53.895" v="1096" actId="47"/>
        <pc:sldMkLst>
          <pc:docMk/>
          <pc:sldMk cId="1943684965" sldId="1054"/>
        </pc:sldMkLst>
        <pc:spChg chg="del">
          <ac:chgData name="Liliana Mou" userId="1844cfed7aa000c0" providerId="LiveId" clId="{617567F9-A46D-4255-8788-AEE84A596207}" dt="2023-10-26T08:29:17.404" v="1079" actId="478"/>
          <ac:spMkLst>
            <pc:docMk/>
            <pc:sldMk cId="1943684965" sldId="1054"/>
            <ac:spMk id="2" creationId="{4E6692AF-A85E-41AA-AD73-B62684761BCA}"/>
          </ac:spMkLst>
        </pc:spChg>
        <pc:spChg chg="del">
          <ac:chgData name="Liliana Mou" userId="1844cfed7aa000c0" providerId="LiveId" clId="{617567F9-A46D-4255-8788-AEE84A596207}" dt="2023-10-26T08:29:17.404" v="1079" actId="478"/>
          <ac:spMkLst>
            <pc:docMk/>
            <pc:sldMk cId="1943684965" sldId="1054"/>
            <ac:spMk id="3" creationId="{0FAB4A04-F735-4014-8940-E08C693CC6FF}"/>
          </ac:spMkLst>
        </pc:spChg>
        <pc:spChg chg="add mod">
          <ac:chgData name="Liliana Mou" userId="1844cfed7aa000c0" providerId="LiveId" clId="{617567F9-A46D-4255-8788-AEE84A596207}" dt="2023-10-26T08:29:18.871" v="1080"/>
          <ac:spMkLst>
            <pc:docMk/>
            <pc:sldMk cId="1943684965" sldId="1054"/>
            <ac:spMk id="5" creationId="{FEA16E20-4C92-4AC1-9FC0-C9E7DE7E5AB4}"/>
          </ac:spMkLst>
        </pc:spChg>
        <pc:spChg chg="add mod">
          <ac:chgData name="Liliana Mou" userId="1844cfed7aa000c0" providerId="LiveId" clId="{617567F9-A46D-4255-8788-AEE84A596207}" dt="2023-10-26T08:29:18.871" v="1080"/>
          <ac:spMkLst>
            <pc:docMk/>
            <pc:sldMk cId="1943684965" sldId="1054"/>
            <ac:spMk id="6" creationId="{8B3E4781-6D90-4E2B-B6F5-20DBC6CA85D1}"/>
          </ac:spMkLst>
        </pc:spChg>
        <pc:spChg chg="add mod">
          <ac:chgData name="Liliana Mou" userId="1844cfed7aa000c0" providerId="LiveId" clId="{617567F9-A46D-4255-8788-AEE84A596207}" dt="2023-10-26T08:29:47.482" v="1083" actId="14100"/>
          <ac:spMkLst>
            <pc:docMk/>
            <pc:sldMk cId="1943684965" sldId="1054"/>
            <ac:spMk id="7" creationId="{562A6573-3612-4B22-BE68-B7F0DE66D155}"/>
          </ac:spMkLst>
        </pc:spChg>
        <pc:picChg chg="add">
          <ac:chgData name="Liliana Mou" userId="1844cfed7aa000c0" providerId="LiveId" clId="{617567F9-A46D-4255-8788-AEE84A596207}" dt="2023-10-26T08:29:51.922" v="1084"/>
          <ac:picMkLst>
            <pc:docMk/>
            <pc:sldMk cId="1943684965" sldId="1054"/>
            <ac:picMk id="8" creationId="{00970DEF-0F8E-45F7-A6B5-1A8FF38E8051}"/>
          </ac:picMkLst>
        </pc:picChg>
        <pc:cxnChg chg="add mod">
          <ac:chgData name="Liliana Mou" userId="1844cfed7aa000c0" providerId="LiveId" clId="{617567F9-A46D-4255-8788-AEE84A596207}" dt="2023-10-26T08:29:18.871" v="1080"/>
          <ac:cxnSpMkLst>
            <pc:docMk/>
            <pc:sldMk cId="1943684965" sldId="1054"/>
            <ac:cxnSpMk id="4" creationId="{09A551A6-013F-4150-83C8-381E9AEF52D3}"/>
          </ac:cxnSpMkLst>
        </pc:cxnChg>
      </pc:sldChg>
      <pc:sldChg chg="addSp delSp modSp add del mod delAnim modAnim">
        <pc:chgData name="Liliana Mou" userId="1844cfed7aa000c0" providerId="LiveId" clId="{617567F9-A46D-4255-8788-AEE84A596207}" dt="2023-10-26T08:47:06.712" v="1251" actId="47"/>
        <pc:sldMkLst>
          <pc:docMk/>
          <pc:sldMk cId="3921882479" sldId="1054"/>
        </pc:sldMkLst>
        <pc:spChg chg="add mod">
          <ac:chgData name="Liliana Mou" userId="1844cfed7aa000c0" providerId="LiveId" clId="{617567F9-A46D-4255-8788-AEE84A596207}" dt="2023-10-26T08:43:00.830" v="1204" actId="1076"/>
          <ac:spMkLst>
            <pc:docMk/>
            <pc:sldMk cId="3921882479" sldId="1054"/>
            <ac:spMk id="6" creationId="{9631F4E9-3AAD-4B73-9E46-76339951BA20}"/>
          </ac:spMkLst>
        </pc:spChg>
        <pc:spChg chg="del">
          <ac:chgData name="Liliana Mou" userId="1844cfed7aa000c0" providerId="LiveId" clId="{617567F9-A46D-4255-8788-AEE84A596207}" dt="2023-10-26T08:41:04.455" v="1180" actId="478"/>
          <ac:spMkLst>
            <pc:docMk/>
            <pc:sldMk cId="3921882479" sldId="1054"/>
            <ac:spMk id="12" creationId="{626D089E-2A4E-4094-A8E8-3A6FF2905460}"/>
          </ac:spMkLst>
        </pc:spChg>
        <pc:picChg chg="del mod">
          <ac:chgData name="Liliana Mou" userId="1844cfed7aa000c0" providerId="LiveId" clId="{617567F9-A46D-4255-8788-AEE84A596207}" dt="2023-10-26T08:37:51.999" v="1116" actId="478"/>
          <ac:picMkLst>
            <pc:docMk/>
            <pc:sldMk cId="3921882479" sldId="1054"/>
            <ac:picMk id="2" creationId="{E3CA10A8-BCD4-48DD-9BBA-0466BE0DEFCE}"/>
          </ac:picMkLst>
        </pc:picChg>
        <pc:picChg chg="add del mod">
          <ac:chgData name="Liliana Mou" userId="1844cfed7aa000c0" providerId="LiveId" clId="{617567F9-A46D-4255-8788-AEE84A596207}" dt="2023-10-26T08:40:38.188" v="1174" actId="478"/>
          <ac:picMkLst>
            <pc:docMk/>
            <pc:sldMk cId="3921882479" sldId="1054"/>
            <ac:picMk id="4" creationId="{CF78F0C2-E021-43ED-AC4F-3B34641B3ABE}"/>
          </ac:picMkLst>
        </pc:picChg>
        <pc:picChg chg="add mod">
          <ac:chgData name="Liliana Mou" userId="1844cfed7aa000c0" providerId="LiveId" clId="{617567F9-A46D-4255-8788-AEE84A596207}" dt="2023-10-26T08:40:56.106" v="1179" actId="14100"/>
          <ac:picMkLst>
            <pc:docMk/>
            <pc:sldMk cId="3921882479" sldId="1054"/>
            <ac:picMk id="27" creationId="{B5BC147D-9E58-40D4-A59D-3ACAB0E0ADDE}"/>
          </ac:picMkLst>
        </pc:picChg>
      </pc:sldChg>
      <pc:sldChg chg="addSp modSp new del mod">
        <pc:chgData name="Liliana Mou" userId="1844cfed7aa000c0" providerId="LiveId" clId="{617567F9-A46D-4255-8788-AEE84A596207}" dt="2023-10-26T08:47:08.995" v="1252" actId="47"/>
        <pc:sldMkLst>
          <pc:docMk/>
          <pc:sldMk cId="631990974" sldId="1055"/>
        </pc:sldMkLst>
        <pc:spChg chg="add">
          <ac:chgData name="Liliana Mou" userId="1844cfed7aa000c0" providerId="LiveId" clId="{617567F9-A46D-4255-8788-AEE84A596207}" dt="2023-10-26T08:38:06.321" v="1119" actId="11529"/>
          <ac:spMkLst>
            <pc:docMk/>
            <pc:sldMk cId="631990974" sldId="1055"/>
            <ac:spMk id="2" creationId="{7367D420-DBED-423D-B703-6B6B148B7212}"/>
          </ac:spMkLst>
        </pc:spChg>
        <pc:spChg chg="add mod">
          <ac:chgData name="Liliana Mou" userId="1844cfed7aa000c0" providerId="LiveId" clId="{617567F9-A46D-4255-8788-AEE84A596207}" dt="2023-10-26T08:38:24.776" v="1124" actId="208"/>
          <ac:spMkLst>
            <pc:docMk/>
            <pc:sldMk cId="631990974" sldId="1055"/>
            <ac:spMk id="4" creationId="{57AA038C-FD8F-43B3-98CC-59C503674D9D}"/>
          </ac:spMkLst>
        </pc:spChg>
        <pc:spChg chg="add mod">
          <ac:chgData name="Liliana Mou" userId="1844cfed7aa000c0" providerId="LiveId" clId="{617567F9-A46D-4255-8788-AEE84A596207}" dt="2023-10-26T08:38:34.871" v="1128" actId="14100"/>
          <ac:spMkLst>
            <pc:docMk/>
            <pc:sldMk cId="631990974" sldId="1055"/>
            <ac:spMk id="5" creationId="{DFEA4531-8B2A-4DC5-8C1D-C8AF0D8D1FA0}"/>
          </ac:spMkLst>
        </pc:spChg>
        <pc:spChg chg="add mod">
          <ac:chgData name="Liliana Mou" userId="1844cfed7aa000c0" providerId="LiveId" clId="{617567F9-A46D-4255-8788-AEE84A596207}" dt="2023-10-26T08:38:50.655" v="1136" actId="14100"/>
          <ac:spMkLst>
            <pc:docMk/>
            <pc:sldMk cId="631990974" sldId="1055"/>
            <ac:spMk id="6" creationId="{8406EB27-3D74-4D54-BC9A-33718CB2EA70}"/>
          </ac:spMkLst>
        </pc:spChg>
        <pc:spChg chg="add mod">
          <ac:chgData name="Liliana Mou" userId="1844cfed7aa000c0" providerId="LiveId" clId="{617567F9-A46D-4255-8788-AEE84A596207}" dt="2023-10-26T08:38:58.582" v="1139" actId="14100"/>
          <ac:spMkLst>
            <pc:docMk/>
            <pc:sldMk cId="631990974" sldId="1055"/>
            <ac:spMk id="7" creationId="{C7EEACE2-F41C-4383-AB6E-7AFA683E5637}"/>
          </ac:spMkLst>
        </pc:spChg>
        <pc:spChg chg="add mod">
          <ac:chgData name="Liliana Mou" userId="1844cfed7aa000c0" providerId="LiveId" clId="{617567F9-A46D-4255-8788-AEE84A596207}" dt="2023-10-26T08:39:04.576" v="1142" actId="14100"/>
          <ac:spMkLst>
            <pc:docMk/>
            <pc:sldMk cId="631990974" sldId="1055"/>
            <ac:spMk id="8" creationId="{57E6F106-C61A-4BDA-968E-D11F1466D872}"/>
          </ac:spMkLst>
        </pc:spChg>
        <pc:spChg chg="add mod">
          <ac:chgData name="Liliana Mou" userId="1844cfed7aa000c0" providerId="LiveId" clId="{617567F9-A46D-4255-8788-AEE84A596207}" dt="2023-10-26T08:40:11.931" v="1169" actId="14100"/>
          <ac:spMkLst>
            <pc:docMk/>
            <pc:sldMk cId="631990974" sldId="1055"/>
            <ac:spMk id="9" creationId="{1686F0BC-420F-49D4-8B03-1B3ABF23A943}"/>
          </ac:spMkLst>
        </pc:spChg>
        <pc:spChg chg="add mod">
          <ac:chgData name="Liliana Mou" userId="1844cfed7aa000c0" providerId="LiveId" clId="{617567F9-A46D-4255-8788-AEE84A596207}" dt="2023-10-26T08:39:41.403" v="1158" actId="14100"/>
          <ac:spMkLst>
            <pc:docMk/>
            <pc:sldMk cId="631990974" sldId="1055"/>
            <ac:spMk id="10" creationId="{A9FF6993-0E1B-4301-A898-0DA049F93D55}"/>
          </ac:spMkLst>
        </pc:spChg>
        <pc:spChg chg="add mod">
          <ac:chgData name="Liliana Mou" userId="1844cfed7aa000c0" providerId="LiveId" clId="{617567F9-A46D-4255-8788-AEE84A596207}" dt="2023-10-26T08:39:55.396" v="1163" actId="1076"/>
          <ac:spMkLst>
            <pc:docMk/>
            <pc:sldMk cId="631990974" sldId="1055"/>
            <ac:spMk id="11" creationId="{5E49AB53-24DF-4093-9FAC-2E758AA3DBC3}"/>
          </ac:spMkLst>
        </pc:spChg>
        <pc:spChg chg="add mod">
          <ac:chgData name="Liliana Mou" userId="1844cfed7aa000c0" providerId="LiveId" clId="{617567F9-A46D-4255-8788-AEE84A596207}" dt="2023-10-26T08:39:58.604" v="1165" actId="1076"/>
          <ac:spMkLst>
            <pc:docMk/>
            <pc:sldMk cId="631990974" sldId="1055"/>
            <ac:spMk id="12" creationId="{CEA9FE2C-2131-4614-8C4E-0C0D05222E90}"/>
          </ac:spMkLst>
        </pc:spChg>
        <pc:spChg chg="add mod">
          <ac:chgData name="Liliana Mou" userId="1844cfed7aa000c0" providerId="LiveId" clId="{617567F9-A46D-4255-8788-AEE84A596207}" dt="2023-10-26T08:40:06.620" v="1168" actId="14100"/>
          <ac:spMkLst>
            <pc:docMk/>
            <pc:sldMk cId="631990974" sldId="1055"/>
            <ac:spMk id="13" creationId="{7F0F1F42-B390-48A5-8D59-CEECEC4AFC77}"/>
          </ac:spMkLst>
        </pc:spChg>
        <pc:picChg chg="add mod">
          <ac:chgData name="Liliana Mou" userId="1844cfed7aa000c0" providerId="LiveId" clId="{617567F9-A46D-4255-8788-AEE84A596207}" dt="2023-10-26T08:38:11.928" v="1121" actId="1076"/>
          <ac:picMkLst>
            <pc:docMk/>
            <pc:sldMk cId="631990974" sldId="1055"/>
            <ac:picMk id="3" creationId="{BD74CFBA-80AA-4C35-AB2E-DBFD443819FD}"/>
          </ac:picMkLst>
        </pc:picChg>
        <pc:picChg chg="add mod">
          <ac:chgData name="Liliana Mou" userId="1844cfed7aa000c0" providerId="LiveId" clId="{617567F9-A46D-4255-8788-AEE84A596207}" dt="2023-10-26T08:40:25.876" v="1171" actId="1076"/>
          <ac:picMkLst>
            <pc:docMk/>
            <pc:sldMk cId="631990974" sldId="1055"/>
            <ac:picMk id="14" creationId="{5A2C9658-082F-4F4A-A763-EBB5ED115F3C}"/>
          </ac:picMkLst>
        </pc:picChg>
        <pc:picChg chg="add mod">
          <ac:chgData name="Liliana Mou" userId="1844cfed7aa000c0" providerId="LiveId" clId="{617567F9-A46D-4255-8788-AEE84A596207}" dt="2023-10-26T08:40:34.236" v="1173" actId="1076"/>
          <ac:picMkLst>
            <pc:docMk/>
            <pc:sldMk cId="631990974" sldId="1055"/>
            <ac:picMk id="15" creationId="{443D1E54-3306-4DBE-9E6A-FA2E655F5C19}"/>
          </ac:picMkLst>
        </pc:picChg>
      </pc:sldChg>
      <pc:sldChg chg="modSp add modAnim">
        <pc:chgData name="Liliana Mou" userId="1844cfed7aa000c0" providerId="LiveId" clId="{617567F9-A46D-4255-8788-AEE84A596207}" dt="2023-10-26T08:47:33.765" v="1254" actId="113"/>
        <pc:sldMkLst>
          <pc:docMk/>
          <pc:sldMk cId="214948517" sldId="1056"/>
        </pc:sldMkLst>
        <pc:spChg chg="mod">
          <ac:chgData name="Liliana Mou" userId="1844cfed7aa000c0" providerId="LiveId" clId="{617567F9-A46D-4255-8788-AEE84A596207}" dt="2023-10-26T08:47:33.765" v="1254" actId="113"/>
          <ac:spMkLst>
            <pc:docMk/>
            <pc:sldMk cId="214948517" sldId="1056"/>
            <ac:spMk id="12" creationId="{626D089E-2A4E-4094-A8E8-3A6FF2905460}"/>
          </ac:spMkLst>
        </pc:spChg>
      </pc:sldChg>
    </pc:docChg>
  </pc:docChgLst>
  <pc:docChgLst>
    <pc:chgData name="Liliana Mou" userId="c15b1c00-283f-4a20-b719-ef37bfa5d4a2" providerId="ADAL" clId="{F188C8FB-234D-4F63-A927-632D95D52989}"/>
    <pc:docChg chg="undo custSel addSld delSld modSld sldOrd">
      <pc:chgData name="Liliana Mou" userId="c15b1c00-283f-4a20-b719-ef37bfa5d4a2" providerId="ADAL" clId="{F188C8FB-234D-4F63-A927-632D95D52989}" dt="2024-10-23T15:49:02.531" v="405"/>
      <pc:docMkLst>
        <pc:docMk/>
      </pc:docMkLst>
      <pc:sldChg chg="modSp mod">
        <pc:chgData name="Liliana Mou" userId="c15b1c00-283f-4a20-b719-ef37bfa5d4a2" providerId="ADAL" clId="{F188C8FB-234D-4F63-A927-632D95D52989}" dt="2024-10-23T15:40:41.991" v="384" actId="14861"/>
        <pc:sldMkLst>
          <pc:docMk/>
          <pc:sldMk cId="3340140434" sldId="260"/>
        </pc:sldMkLst>
        <pc:spChg chg="mod">
          <ac:chgData name="Liliana Mou" userId="c15b1c00-283f-4a20-b719-ef37bfa5d4a2" providerId="ADAL" clId="{F188C8FB-234D-4F63-A927-632D95D52989}" dt="2024-10-23T15:40:41.991" v="384" actId="14861"/>
          <ac:spMkLst>
            <pc:docMk/>
            <pc:sldMk cId="3340140434" sldId="260"/>
            <ac:spMk id="9" creationId="{B64F178F-2BD1-4127-BD6D-06F0E3CC34FE}"/>
          </ac:spMkLst>
        </pc:spChg>
      </pc:sldChg>
      <pc:sldChg chg="modAnim">
        <pc:chgData name="Liliana Mou" userId="c15b1c00-283f-4a20-b719-ef37bfa5d4a2" providerId="ADAL" clId="{F188C8FB-234D-4F63-A927-632D95D52989}" dt="2024-10-22T15:40:24.599" v="3"/>
        <pc:sldMkLst>
          <pc:docMk/>
          <pc:sldMk cId="3818822084" sldId="267"/>
        </pc:sldMkLst>
      </pc:sldChg>
      <pc:sldChg chg="addSp delSp modSp mod modAnim">
        <pc:chgData name="Liliana Mou" userId="c15b1c00-283f-4a20-b719-ef37bfa5d4a2" providerId="ADAL" clId="{F188C8FB-234D-4F63-A927-632D95D52989}" dt="2024-10-22T15:43:23.350" v="19" actId="1076"/>
        <pc:sldMkLst>
          <pc:docMk/>
          <pc:sldMk cId="3449257075" sldId="376"/>
        </pc:sldMkLst>
        <pc:spChg chg="mod">
          <ac:chgData name="Liliana Mou" userId="c15b1c00-283f-4a20-b719-ef37bfa5d4a2" providerId="ADAL" clId="{F188C8FB-234D-4F63-A927-632D95D52989}" dt="2024-10-22T15:42:11.098" v="9" actId="403"/>
          <ac:spMkLst>
            <pc:docMk/>
            <pc:sldMk cId="3449257075" sldId="376"/>
            <ac:spMk id="4" creationId="{2C74F4D7-D786-48AF-AAFA-D2FEEB6ADA3A}"/>
          </ac:spMkLst>
        </pc:spChg>
        <pc:spChg chg="mod">
          <ac:chgData name="Liliana Mou" userId="c15b1c00-283f-4a20-b719-ef37bfa5d4a2" providerId="ADAL" clId="{F188C8FB-234D-4F63-A927-632D95D52989}" dt="2024-10-22T15:42:19.613" v="10" actId="403"/>
          <ac:spMkLst>
            <pc:docMk/>
            <pc:sldMk cId="3449257075" sldId="376"/>
            <ac:spMk id="5" creationId="{D207DF7D-D7B3-47AD-B510-12C390D9C22B}"/>
          </ac:spMkLst>
        </pc:spChg>
        <pc:spChg chg="del">
          <ac:chgData name="Liliana Mou" userId="c15b1c00-283f-4a20-b719-ef37bfa5d4a2" providerId="ADAL" clId="{F188C8FB-234D-4F63-A927-632D95D52989}" dt="2024-10-22T15:41:11.710" v="4" actId="478"/>
          <ac:spMkLst>
            <pc:docMk/>
            <pc:sldMk cId="3449257075" sldId="376"/>
            <ac:spMk id="6" creationId="{5B38CF1B-FCA3-4CE5-AF8F-038642C6110A}"/>
          </ac:spMkLst>
        </pc:spChg>
        <pc:spChg chg="mod">
          <ac:chgData name="Liliana Mou" userId="c15b1c00-283f-4a20-b719-ef37bfa5d4a2" providerId="ADAL" clId="{F188C8FB-234D-4F63-A927-632D95D52989}" dt="2024-10-22T15:42:31.865" v="12" actId="1076"/>
          <ac:spMkLst>
            <pc:docMk/>
            <pc:sldMk cId="3449257075" sldId="376"/>
            <ac:spMk id="7" creationId="{C1C0B045-9C0A-4273-9C4D-583D5CA6453A}"/>
          </ac:spMkLst>
        </pc:spChg>
        <pc:spChg chg="mod">
          <ac:chgData name="Liliana Mou" userId="c15b1c00-283f-4a20-b719-ef37bfa5d4a2" providerId="ADAL" clId="{F188C8FB-234D-4F63-A927-632D95D52989}" dt="2024-10-22T15:42:41.483" v="14" actId="1076"/>
          <ac:spMkLst>
            <pc:docMk/>
            <pc:sldMk cId="3449257075" sldId="376"/>
            <ac:spMk id="10" creationId="{773DBED5-BBA4-4E35-9EE9-172DA9024688}"/>
          </ac:spMkLst>
        </pc:spChg>
        <pc:picChg chg="del mod">
          <ac:chgData name="Liliana Mou" userId="c15b1c00-283f-4a20-b719-ef37bfa5d4a2" providerId="ADAL" clId="{F188C8FB-234D-4F63-A927-632D95D52989}" dt="2024-10-22T15:43:06.228" v="15" actId="478"/>
          <ac:picMkLst>
            <pc:docMk/>
            <pc:sldMk cId="3449257075" sldId="376"/>
            <ac:picMk id="8" creationId="{75BCF318-F05F-EBF6-15B3-FB3648226884}"/>
          </ac:picMkLst>
        </pc:picChg>
        <pc:picChg chg="add mod">
          <ac:chgData name="Liliana Mou" userId="c15b1c00-283f-4a20-b719-ef37bfa5d4a2" providerId="ADAL" clId="{F188C8FB-234D-4F63-A927-632D95D52989}" dt="2024-10-22T15:43:23.350" v="19" actId="1076"/>
          <ac:picMkLst>
            <pc:docMk/>
            <pc:sldMk cId="3449257075" sldId="376"/>
            <ac:picMk id="9" creationId="{5851429F-1D56-9AAC-514C-E4F1F3D78154}"/>
          </ac:picMkLst>
        </pc:picChg>
      </pc:sldChg>
      <pc:sldChg chg="modSp mod ord">
        <pc:chgData name="Liliana Mou" userId="c15b1c00-283f-4a20-b719-ef37bfa5d4a2" providerId="ADAL" clId="{F188C8FB-234D-4F63-A927-632D95D52989}" dt="2024-10-23T15:29:50.712" v="267" actId="14100"/>
        <pc:sldMkLst>
          <pc:docMk/>
          <pc:sldMk cId="964708533" sldId="393"/>
        </pc:sldMkLst>
        <pc:spChg chg="mod">
          <ac:chgData name="Liliana Mou" userId="c15b1c00-283f-4a20-b719-ef37bfa5d4a2" providerId="ADAL" clId="{F188C8FB-234D-4F63-A927-632D95D52989}" dt="2024-10-23T15:29:50.712" v="267" actId="14100"/>
          <ac:spMkLst>
            <pc:docMk/>
            <pc:sldMk cId="964708533" sldId="393"/>
            <ac:spMk id="25" creationId="{FAAB0C55-227C-43ED-9524-0B2DCE7998C3}"/>
          </ac:spMkLst>
        </pc:spChg>
      </pc:sldChg>
      <pc:sldChg chg="modSp mod">
        <pc:chgData name="Liliana Mou" userId="c15b1c00-283f-4a20-b719-ef37bfa5d4a2" providerId="ADAL" clId="{F188C8FB-234D-4F63-A927-632D95D52989}" dt="2024-10-23T15:44:23.746" v="385" actId="115"/>
        <pc:sldMkLst>
          <pc:docMk/>
          <pc:sldMk cId="3618307741" sldId="396"/>
        </pc:sldMkLst>
        <pc:spChg chg="mod">
          <ac:chgData name="Liliana Mou" userId="c15b1c00-283f-4a20-b719-ef37bfa5d4a2" providerId="ADAL" clId="{F188C8FB-234D-4F63-A927-632D95D52989}" dt="2024-10-23T15:44:23.746" v="385" actId="115"/>
          <ac:spMkLst>
            <pc:docMk/>
            <pc:sldMk cId="3618307741" sldId="396"/>
            <ac:spMk id="24" creationId="{BB336F7D-AF6C-4431-A58B-CA965B6A3531}"/>
          </ac:spMkLst>
        </pc:spChg>
      </pc:sldChg>
      <pc:sldChg chg="del ord">
        <pc:chgData name="Liliana Mou" userId="c15b1c00-283f-4a20-b719-ef37bfa5d4a2" providerId="ADAL" clId="{F188C8FB-234D-4F63-A927-632D95D52989}" dt="2024-10-23T15:25:28.676" v="204" actId="47"/>
        <pc:sldMkLst>
          <pc:docMk/>
          <pc:sldMk cId="2509681893" sldId="399"/>
        </pc:sldMkLst>
      </pc:sldChg>
      <pc:sldChg chg="del">
        <pc:chgData name="Liliana Mou" userId="c15b1c00-283f-4a20-b719-ef37bfa5d4a2" providerId="ADAL" clId="{F188C8FB-234D-4F63-A927-632D95D52989}" dt="2024-10-23T15:25:30.794" v="205" actId="47"/>
        <pc:sldMkLst>
          <pc:docMk/>
          <pc:sldMk cId="252021204" sldId="400"/>
        </pc:sldMkLst>
      </pc:sldChg>
      <pc:sldChg chg="addSp modSp mod modAnim">
        <pc:chgData name="Liliana Mou" userId="c15b1c00-283f-4a20-b719-ef37bfa5d4a2" providerId="ADAL" clId="{F188C8FB-234D-4F63-A927-632D95D52989}" dt="2024-10-23T15:47:19.271" v="403"/>
        <pc:sldMkLst>
          <pc:docMk/>
          <pc:sldMk cId="2429254452" sldId="403"/>
        </pc:sldMkLst>
        <pc:spChg chg="add mod">
          <ac:chgData name="Liliana Mou" userId="c15b1c00-283f-4a20-b719-ef37bfa5d4a2" providerId="ADAL" clId="{F188C8FB-234D-4F63-A927-632D95D52989}" dt="2024-10-23T15:47:03.722" v="401" actId="14100"/>
          <ac:spMkLst>
            <pc:docMk/>
            <pc:sldMk cId="2429254452" sldId="403"/>
            <ac:spMk id="3" creationId="{A0248810-5B23-1FEF-F2B8-2EF670389335}"/>
          </ac:spMkLst>
        </pc:spChg>
        <pc:spChg chg="add mod">
          <ac:chgData name="Liliana Mou" userId="c15b1c00-283f-4a20-b719-ef37bfa5d4a2" providerId="ADAL" clId="{F188C8FB-234D-4F63-A927-632D95D52989}" dt="2024-10-23T15:46:51.211" v="400" actId="692"/>
          <ac:spMkLst>
            <pc:docMk/>
            <pc:sldMk cId="2429254452" sldId="403"/>
            <ac:spMk id="5" creationId="{20624D18-D963-529E-7435-F149838B3BDC}"/>
          </ac:spMkLst>
        </pc:spChg>
        <pc:spChg chg="mod">
          <ac:chgData name="Liliana Mou" userId="c15b1c00-283f-4a20-b719-ef37bfa5d4a2" providerId="ADAL" clId="{F188C8FB-234D-4F63-A927-632D95D52989}" dt="2024-10-22T15:59:25.227" v="194" actId="1076"/>
          <ac:spMkLst>
            <pc:docMk/>
            <pc:sldMk cId="2429254452" sldId="403"/>
            <ac:spMk id="11" creationId="{5A3C368E-C048-4653-9DE9-60E6ACC3A1A3}"/>
          </ac:spMkLst>
        </pc:spChg>
        <pc:picChg chg="mod">
          <ac:chgData name="Liliana Mou" userId="c15b1c00-283f-4a20-b719-ef37bfa5d4a2" providerId="ADAL" clId="{F188C8FB-234D-4F63-A927-632D95D52989}" dt="2024-10-23T15:46:09.107" v="395" actId="1076"/>
          <ac:picMkLst>
            <pc:docMk/>
            <pc:sldMk cId="2429254452" sldId="403"/>
            <ac:picMk id="131" creationId="{8DF142D4-A0AF-4C55-91D9-84E66DEC1340}"/>
          </ac:picMkLst>
        </pc:picChg>
      </pc:sldChg>
      <pc:sldChg chg="addSp modSp mod modAnim">
        <pc:chgData name="Liliana Mou" userId="c15b1c00-283f-4a20-b719-ef37bfa5d4a2" providerId="ADAL" clId="{F188C8FB-234D-4F63-A927-632D95D52989}" dt="2024-10-22T15:55:03.635" v="168"/>
        <pc:sldMkLst>
          <pc:docMk/>
          <pc:sldMk cId="2952728625" sldId="414"/>
        </pc:sldMkLst>
        <pc:spChg chg="mod">
          <ac:chgData name="Liliana Mou" userId="c15b1c00-283f-4a20-b719-ef37bfa5d4a2" providerId="ADAL" clId="{F188C8FB-234D-4F63-A927-632D95D52989}" dt="2024-10-22T15:50:48.509" v="118" actId="255"/>
          <ac:spMkLst>
            <pc:docMk/>
            <pc:sldMk cId="2952728625" sldId="414"/>
            <ac:spMk id="3" creationId="{F0D6F79C-6ECC-4A9F-B795-A26AFC10DE4A}"/>
          </ac:spMkLst>
        </pc:spChg>
        <pc:spChg chg="add mod">
          <ac:chgData name="Liliana Mou" userId="c15b1c00-283f-4a20-b719-ef37bfa5d4a2" providerId="ADAL" clId="{F188C8FB-234D-4F63-A927-632D95D52989}" dt="2024-10-22T15:54:17.660" v="157" actId="1036"/>
          <ac:spMkLst>
            <pc:docMk/>
            <pc:sldMk cId="2952728625" sldId="414"/>
            <ac:spMk id="4" creationId="{367F1D12-E828-E2D6-E61F-1514C3C7C026}"/>
          </ac:spMkLst>
        </pc:spChg>
        <pc:spChg chg="mod">
          <ac:chgData name="Liliana Mou" userId="c15b1c00-283f-4a20-b719-ef37bfa5d4a2" providerId="ADAL" clId="{F188C8FB-234D-4F63-A927-632D95D52989}" dt="2024-10-22T15:46:24.561" v="66" actId="20577"/>
          <ac:spMkLst>
            <pc:docMk/>
            <pc:sldMk cId="2952728625" sldId="414"/>
            <ac:spMk id="9" creationId="{4ED43A1B-2751-4A84-A39F-7E222CD08863}"/>
          </ac:spMkLst>
        </pc:spChg>
        <pc:spChg chg="add mod ord">
          <ac:chgData name="Liliana Mou" userId="c15b1c00-283f-4a20-b719-ef37bfa5d4a2" providerId="ADAL" clId="{F188C8FB-234D-4F63-A927-632D95D52989}" dt="2024-10-22T15:54:37.544" v="166" actId="1036"/>
          <ac:spMkLst>
            <pc:docMk/>
            <pc:sldMk cId="2952728625" sldId="414"/>
            <ac:spMk id="14" creationId="{CE42AD67-96D7-534A-31F8-E295D7F0DAC3}"/>
          </ac:spMkLst>
        </pc:spChg>
        <pc:spChg chg="add mod">
          <ac:chgData name="Liliana Mou" userId="c15b1c00-283f-4a20-b719-ef37bfa5d4a2" providerId="ADAL" clId="{F188C8FB-234D-4F63-A927-632D95D52989}" dt="2024-10-22T15:52:04.801" v="128" actId="403"/>
          <ac:spMkLst>
            <pc:docMk/>
            <pc:sldMk cId="2952728625" sldId="414"/>
            <ac:spMk id="16" creationId="{895C209F-5315-2D03-AC21-2BBF6B5CDD3C}"/>
          </ac:spMkLst>
        </pc:spChg>
        <pc:spChg chg="add mod">
          <ac:chgData name="Liliana Mou" userId="c15b1c00-283f-4a20-b719-ef37bfa5d4a2" providerId="ADAL" clId="{F188C8FB-234D-4F63-A927-632D95D52989}" dt="2024-10-22T15:54:11.477" v="138" actId="1076"/>
          <ac:spMkLst>
            <pc:docMk/>
            <pc:sldMk cId="2952728625" sldId="414"/>
            <ac:spMk id="18" creationId="{0614C68C-EEBD-DE69-D379-95AA1D52D808}"/>
          </ac:spMkLst>
        </pc:spChg>
        <pc:graphicFrameChg chg="mod ord">
          <ac:chgData name="Liliana Mou" userId="c15b1c00-283f-4a20-b719-ef37bfa5d4a2" providerId="ADAL" clId="{F188C8FB-234D-4F63-A927-632D95D52989}" dt="2024-10-22T15:54:37.544" v="166" actId="1036"/>
          <ac:graphicFrameMkLst>
            <pc:docMk/>
            <pc:sldMk cId="2952728625" sldId="414"/>
            <ac:graphicFrameMk id="6" creationId="{E2837C20-FD1C-44C9-BB21-6CF27A758C48}"/>
          </ac:graphicFrameMkLst>
        </pc:graphicFrameChg>
        <pc:graphicFrameChg chg="mod ord">
          <ac:chgData name="Liliana Mou" userId="c15b1c00-283f-4a20-b719-ef37bfa5d4a2" providerId="ADAL" clId="{F188C8FB-234D-4F63-A927-632D95D52989}" dt="2024-10-22T15:47:51.737" v="84" actId="1076"/>
          <ac:graphicFrameMkLst>
            <pc:docMk/>
            <pc:sldMk cId="2952728625" sldId="414"/>
            <ac:graphicFrameMk id="7" creationId="{BD6A0B7B-BDCB-4B8C-B444-E7F4223A692E}"/>
          </ac:graphicFrameMkLst>
        </pc:graphicFrameChg>
        <pc:picChg chg="mod">
          <ac:chgData name="Liliana Mou" userId="c15b1c00-283f-4a20-b719-ef37bfa5d4a2" providerId="ADAL" clId="{F188C8FB-234D-4F63-A927-632D95D52989}" dt="2024-10-22T15:54:37.544" v="166" actId="1036"/>
          <ac:picMkLst>
            <pc:docMk/>
            <pc:sldMk cId="2952728625" sldId="414"/>
            <ac:picMk id="5" creationId="{6F2B4B44-9BA9-46CA-8707-0F14F5D14C9C}"/>
          </ac:picMkLst>
        </pc:picChg>
        <pc:picChg chg="mod">
          <ac:chgData name="Liliana Mou" userId="c15b1c00-283f-4a20-b719-ef37bfa5d4a2" providerId="ADAL" clId="{F188C8FB-234D-4F63-A927-632D95D52989}" dt="2024-10-22T15:46:49.821" v="67" actId="1076"/>
          <ac:picMkLst>
            <pc:docMk/>
            <pc:sldMk cId="2952728625" sldId="414"/>
            <ac:picMk id="8" creationId="{C7F9FD10-19D8-437D-B5F6-71BBB9EF4214}"/>
          </ac:picMkLst>
        </pc:picChg>
      </pc:sldChg>
      <pc:sldChg chg="addSp modSp mod modAnim">
        <pc:chgData name="Liliana Mou" userId="c15b1c00-283f-4a20-b719-ef37bfa5d4a2" providerId="ADAL" clId="{F188C8FB-234D-4F63-A927-632D95D52989}" dt="2024-10-22T15:57:09.566" v="181"/>
        <pc:sldMkLst>
          <pc:docMk/>
          <pc:sldMk cId="1568987089" sldId="443"/>
        </pc:sldMkLst>
        <pc:spChg chg="mod">
          <ac:chgData name="Liliana Mou" userId="c15b1c00-283f-4a20-b719-ef37bfa5d4a2" providerId="ADAL" clId="{F188C8FB-234D-4F63-A927-632D95D52989}" dt="2024-10-22T15:56:42.039" v="174" actId="20577"/>
          <ac:spMkLst>
            <pc:docMk/>
            <pc:sldMk cId="1568987089" sldId="443"/>
            <ac:spMk id="106" creationId="{C79BEFBE-03A3-4E70-AFAF-5487C95756B3}"/>
          </ac:spMkLst>
        </pc:spChg>
        <pc:spChg chg="add mod">
          <ac:chgData name="Liliana Mou" userId="c15b1c00-283f-4a20-b719-ef37bfa5d4a2" providerId="ADAL" clId="{F188C8FB-234D-4F63-A927-632D95D52989}" dt="2024-10-22T15:57:03.332" v="180" actId="14100"/>
          <ac:spMkLst>
            <pc:docMk/>
            <pc:sldMk cId="1568987089" sldId="443"/>
            <ac:spMk id="108" creationId="{ED07268B-EB19-3FE5-7499-0F8E814A8871}"/>
          </ac:spMkLst>
        </pc:spChg>
      </pc:sldChg>
      <pc:sldChg chg="addSp delSp modSp mod">
        <pc:chgData name="Liliana Mou" userId="c15b1c00-283f-4a20-b719-ef37bfa5d4a2" providerId="ADAL" clId="{F188C8FB-234D-4F63-A927-632D95D52989}" dt="2024-10-22T15:58:25.350" v="185" actId="1076"/>
        <pc:sldMkLst>
          <pc:docMk/>
          <pc:sldMk cId="1210266183" sldId="448"/>
        </pc:sldMkLst>
        <pc:picChg chg="add mod">
          <ac:chgData name="Liliana Mou" userId="c15b1c00-283f-4a20-b719-ef37bfa5d4a2" providerId="ADAL" clId="{F188C8FB-234D-4F63-A927-632D95D52989}" dt="2024-10-22T15:58:25.350" v="185" actId="1076"/>
          <ac:picMkLst>
            <pc:docMk/>
            <pc:sldMk cId="1210266183" sldId="448"/>
            <ac:picMk id="7" creationId="{3AD8804F-9CCD-524A-AFCC-00BDA05096F8}"/>
          </ac:picMkLst>
        </pc:picChg>
        <pc:picChg chg="del">
          <ac:chgData name="Liliana Mou" userId="c15b1c00-283f-4a20-b719-ef37bfa5d4a2" providerId="ADAL" clId="{F188C8FB-234D-4F63-A927-632D95D52989}" dt="2024-10-22T15:58:15.070" v="182" actId="478"/>
          <ac:picMkLst>
            <pc:docMk/>
            <pc:sldMk cId="1210266183" sldId="448"/>
            <ac:picMk id="18" creationId="{A7CD8C70-6651-4813-ABE4-F86DE43E16E8}"/>
          </ac:picMkLst>
        </pc:picChg>
      </pc:sldChg>
      <pc:sldChg chg="modAnim">
        <pc:chgData name="Liliana Mou" userId="c15b1c00-283f-4a20-b719-ef37bfa5d4a2" providerId="ADAL" clId="{F188C8FB-234D-4F63-A927-632D95D52989}" dt="2024-10-23T15:49:02.531" v="405"/>
        <pc:sldMkLst>
          <pc:docMk/>
          <pc:sldMk cId="2376904667" sldId="456"/>
        </pc:sldMkLst>
      </pc:sldChg>
      <pc:sldChg chg="addSp delSp modSp mod">
        <pc:chgData name="Liliana Mou" userId="c15b1c00-283f-4a20-b719-ef37bfa5d4a2" providerId="ADAL" clId="{F188C8FB-234D-4F63-A927-632D95D52989}" dt="2024-10-22T15:58:44.349" v="191" actId="1076"/>
        <pc:sldMkLst>
          <pc:docMk/>
          <pc:sldMk cId="3421489737" sldId="473"/>
        </pc:sldMkLst>
        <pc:picChg chg="add mod">
          <ac:chgData name="Liliana Mou" userId="c15b1c00-283f-4a20-b719-ef37bfa5d4a2" providerId="ADAL" clId="{F188C8FB-234D-4F63-A927-632D95D52989}" dt="2024-10-22T15:58:44.349" v="191" actId="1076"/>
          <ac:picMkLst>
            <pc:docMk/>
            <pc:sldMk cId="3421489737" sldId="473"/>
            <ac:picMk id="18" creationId="{23760A0F-2723-7965-44D3-00C99E349ECC}"/>
          </ac:picMkLst>
        </pc:picChg>
        <pc:picChg chg="del">
          <ac:chgData name="Liliana Mou" userId="c15b1c00-283f-4a20-b719-ef37bfa5d4a2" providerId="ADAL" clId="{F188C8FB-234D-4F63-A927-632D95D52989}" dt="2024-10-22T15:58:31.924" v="186" actId="478"/>
          <ac:picMkLst>
            <pc:docMk/>
            <pc:sldMk cId="3421489737" sldId="473"/>
            <ac:picMk id="65" creationId="{8B3FC572-2684-4053-BF42-9FDBC4BD8FA5}"/>
          </ac:picMkLst>
        </pc:picChg>
      </pc:sldChg>
      <pc:sldChg chg="mod modShow">
        <pc:chgData name="Liliana Mou" userId="c15b1c00-283f-4a20-b719-ef37bfa5d4a2" providerId="ADAL" clId="{F188C8FB-234D-4F63-A927-632D95D52989}" dt="2024-10-23T15:31:11.758" v="268" actId="729"/>
        <pc:sldMkLst>
          <pc:docMk/>
          <pc:sldMk cId="3945660582" sldId="475"/>
        </pc:sldMkLst>
      </pc:sldChg>
      <pc:sldChg chg="addSp modSp mod modAnim">
        <pc:chgData name="Liliana Mou" userId="c15b1c00-283f-4a20-b719-ef37bfa5d4a2" providerId="ADAL" clId="{F188C8FB-234D-4F63-A927-632D95D52989}" dt="2024-10-23T15:38:36.870" v="382"/>
        <pc:sldMkLst>
          <pc:docMk/>
          <pc:sldMk cId="3685817975" sldId="477"/>
        </pc:sldMkLst>
        <pc:spChg chg="add mod">
          <ac:chgData name="Liliana Mou" userId="c15b1c00-283f-4a20-b719-ef37bfa5d4a2" providerId="ADAL" clId="{F188C8FB-234D-4F63-A927-632D95D52989}" dt="2024-10-23T15:36:37.841" v="291" actId="1582"/>
          <ac:spMkLst>
            <pc:docMk/>
            <pc:sldMk cId="3685817975" sldId="477"/>
            <ac:spMk id="2" creationId="{4E146F0C-83F5-81F0-FC32-B4F33A542D04}"/>
          </ac:spMkLst>
        </pc:spChg>
        <pc:spChg chg="mod">
          <ac:chgData name="Liliana Mou" userId="c15b1c00-283f-4a20-b719-ef37bfa5d4a2" providerId="ADAL" clId="{F188C8FB-234D-4F63-A927-632D95D52989}" dt="2024-10-23T15:33:31.079" v="277" actId="20577"/>
          <ac:spMkLst>
            <pc:docMk/>
            <pc:sldMk cId="3685817975" sldId="477"/>
            <ac:spMk id="10" creationId="{FE217A18-5DF4-CBC5-25DE-068792B9612C}"/>
          </ac:spMkLst>
        </pc:spChg>
        <pc:spChg chg="add mod">
          <ac:chgData name="Liliana Mou" userId="c15b1c00-283f-4a20-b719-ef37bfa5d4a2" providerId="ADAL" clId="{F188C8FB-234D-4F63-A927-632D95D52989}" dt="2024-10-23T15:37:46.317" v="373" actId="208"/>
          <ac:spMkLst>
            <pc:docMk/>
            <pc:sldMk cId="3685817975" sldId="477"/>
            <ac:spMk id="13" creationId="{D5655983-C28B-5F6C-14F8-28F6DCCFF0A1}"/>
          </ac:spMkLst>
        </pc:spChg>
        <pc:picChg chg="mod ord">
          <ac:chgData name="Liliana Mou" userId="c15b1c00-283f-4a20-b719-ef37bfa5d4a2" providerId="ADAL" clId="{F188C8FB-234D-4F63-A927-632D95D52989}" dt="2024-10-23T15:35:17.431" v="287" actId="1076"/>
          <ac:picMkLst>
            <pc:docMk/>
            <pc:sldMk cId="3685817975" sldId="477"/>
            <ac:picMk id="11" creationId="{28BE3574-59DC-0401-99F3-873D6067AD49}"/>
          </ac:picMkLst>
        </pc:picChg>
        <pc:cxnChg chg="add mod">
          <ac:chgData name="Liliana Mou" userId="c15b1c00-283f-4a20-b719-ef37bfa5d4a2" providerId="ADAL" clId="{F188C8FB-234D-4F63-A927-632D95D52989}" dt="2024-10-23T15:37:09.974" v="313" actId="1035"/>
          <ac:cxnSpMkLst>
            <pc:docMk/>
            <pc:sldMk cId="3685817975" sldId="477"/>
            <ac:cxnSpMk id="12" creationId="{FC60C3E9-5B88-FCA4-EAD5-827A100B9AED}"/>
          </ac:cxnSpMkLst>
        </pc:cxnChg>
        <pc:cxnChg chg="add mod">
          <ac:chgData name="Liliana Mou" userId="c15b1c00-283f-4a20-b719-ef37bfa5d4a2" providerId="ADAL" clId="{F188C8FB-234D-4F63-A927-632D95D52989}" dt="2024-10-23T15:38:00.398" v="376" actId="208"/>
          <ac:cxnSpMkLst>
            <pc:docMk/>
            <pc:sldMk cId="3685817975" sldId="477"/>
            <ac:cxnSpMk id="14" creationId="{29926E08-C14F-CC84-4A9F-00F881946E32}"/>
          </ac:cxnSpMkLst>
        </pc:cxnChg>
        <pc:cxnChg chg="add mod">
          <ac:chgData name="Liliana Mou" userId="c15b1c00-283f-4a20-b719-ef37bfa5d4a2" providerId="ADAL" clId="{F188C8FB-234D-4F63-A927-632D95D52989}" dt="2024-10-23T15:38:09.801" v="378" actId="1076"/>
          <ac:cxnSpMkLst>
            <pc:docMk/>
            <pc:sldMk cId="3685817975" sldId="477"/>
            <ac:cxnSpMk id="15" creationId="{1B0BF659-CA0D-615B-DA94-89A830A58EFF}"/>
          </ac:cxnSpMkLst>
        </pc:cxnChg>
        <pc:cxnChg chg="add mod">
          <ac:chgData name="Liliana Mou" userId="c15b1c00-283f-4a20-b719-ef37bfa5d4a2" providerId="ADAL" clId="{F188C8FB-234D-4F63-A927-632D95D52989}" dt="2024-10-23T15:38:16.152" v="380" actId="1076"/>
          <ac:cxnSpMkLst>
            <pc:docMk/>
            <pc:sldMk cId="3685817975" sldId="477"/>
            <ac:cxnSpMk id="16" creationId="{1A03CB4C-A873-89D8-5CC9-15F7DC6C6E38}"/>
          </ac:cxnSpMkLst>
        </pc:cxnChg>
      </pc:sldChg>
      <pc:sldChg chg="del">
        <pc:chgData name="Liliana Mou" userId="c15b1c00-283f-4a20-b719-ef37bfa5d4a2" providerId="ADAL" clId="{F188C8FB-234D-4F63-A927-632D95D52989}" dt="2024-10-23T15:39:11.843" v="383" actId="47"/>
        <pc:sldMkLst>
          <pc:docMk/>
          <pc:sldMk cId="4278440194" sldId="1052"/>
        </pc:sldMkLst>
      </pc:sldChg>
      <pc:sldChg chg="modSp mod ord">
        <pc:chgData name="Liliana Mou" userId="c15b1c00-283f-4a20-b719-ef37bfa5d4a2" providerId="ADAL" clId="{F188C8FB-234D-4F63-A927-632D95D52989}" dt="2024-10-23T15:28:34.635" v="263" actId="1076"/>
        <pc:sldMkLst>
          <pc:docMk/>
          <pc:sldMk cId="188886371" sldId="1053"/>
        </pc:sldMkLst>
        <pc:spChg chg="mod">
          <ac:chgData name="Liliana Mou" userId="c15b1c00-283f-4a20-b719-ef37bfa5d4a2" providerId="ADAL" clId="{F188C8FB-234D-4F63-A927-632D95D52989}" dt="2024-10-23T15:27:23.723" v="253" actId="14100"/>
          <ac:spMkLst>
            <pc:docMk/>
            <pc:sldMk cId="188886371" sldId="1053"/>
            <ac:spMk id="3" creationId="{61CA03D7-50E4-E903-CB2B-C921E0C591BD}"/>
          </ac:spMkLst>
        </pc:spChg>
        <pc:spChg chg="mod">
          <ac:chgData name="Liliana Mou" userId="c15b1c00-283f-4a20-b719-ef37bfa5d4a2" providerId="ADAL" clId="{F188C8FB-234D-4F63-A927-632D95D52989}" dt="2024-10-23T15:28:01.113" v="258" actId="1076"/>
          <ac:spMkLst>
            <pc:docMk/>
            <pc:sldMk cId="188886371" sldId="1053"/>
            <ac:spMk id="9" creationId="{6745D4E0-0AC9-4910-84E3-CE908FB66715}"/>
          </ac:spMkLst>
        </pc:spChg>
        <pc:spChg chg="mod">
          <ac:chgData name="Liliana Mou" userId="c15b1c00-283f-4a20-b719-ef37bfa5d4a2" providerId="ADAL" clId="{F188C8FB-234D-4F63-A927-632D95D52989}" dt="2024-10-23T15:28:17.211" v="260" actId="14100"/>
          <ac:spMkLst>
            <pc:docMk/>
            <pc:sldMk cId="188886371" sldId="1053"/>
            <ac:spMk id="22" creationId="{50FCEDBD-4930-4344-A78C-B7C596AB27F2}"/>
          </ac:spMkLst>
        </pc:spChg>
        <pc:spChg chg="mod">
          <ac:chgData name="Liliana Mou" userId="c15b1c00-283f-4a20-b719-ef37bfa5d4a2" providerId="ADAL" clId="{F188C8FB-234D-4F63-A927-632D95D52989}" dt="2024-10-23T15:28:34.635" v="263" actId="1076"/>
          <ac:spMkLst>
            <pc:docMk/>
            <pc:sldMk cId="188886371" sldId="1053"/>
            <ac:spMk id="23" creationId="{AF33A2FF-AB12-468E-B31F-F9AC039A1A13}"/>
          </ac:spMkLst>
        </pc:spChg>
      </pc:sldChg>
      <pc:sldChg chg="del">
        <pc:chgData name="Liliana Mou" userId="c15b1c00-283f-4a20-b719-ef37bfa5d4a2" providerId="ADAL" clId="{F188C8FB-234D-4F63-A927-632D95D52989}" dt="2024-10-22T16:00:10.362" v="195" actId="47"/>
        <pc:sldMkLst>
          <pc:docMk/>
          <pc:sldMk cId="2872094726" sldId="1057"/>
        </pc:sldMkLst>
      </pc:sldChg>
      <pc:sldChg chg="del">
        <pc:chgData name="Liliana Mou" userId="c15b1c00-283f-4a20-b719-ef37bfa5d4a2" providerId="ADAL" clId="{F188C8FB-234D-4F63-A927-632D95D52989}" dt="2024-10-23T15:33:50.341" v="278" actId="47"/>
        <pc:sldMkLst>
          <pc:docMk/>
          <pc:sldMk cId="1390793454" sldId="1064"/>
        </pc:sldMkLst>
      </pc:sldChg>
      <pc:sldChg chg="modSp add mod modAnim">
        <pc:chgData name="Liliana Mou" userId="c15b1c00-283f-4a20-b719-ef37bfa5d4a2" providerId="ADAL" clId="{F188C8FB-234D-4F63-A927-632D95D52989}" dt="2024-10-23T15:47:58.260" v="404"/>
        <pc:sldMkLst>
          <pc:docMk/>
          <pc:sldMk cId="0" sldId="1066"/>
        </pc:sldMkLst>
        <pc:spChg chg="mod">
          <ac:chgData name="Liliana Mou" userId="c15b1c00-283f-4a20-b719-ef37bfa5d4a2" providerId="ADAL" clId="{F188C8FB-234D-4F63-A927-632D95D52989}" dt="2024-10-23T15:25:11.824" v="201" actId="108"/>
          <ac:spMkLst>
            <pc:docMk/>
            <pc:sldMk cId="0" sldId="1066"/>
            <ac:spMk id="262" creationId="{00000000-0000-0000-0000-000000000000}"/>
          </ac:spMkLst>
        </pc:spChg>
      </pc:sldChg>
      <pc:sldChg chg="addSp delSp modSp add mod delAnim modAnim">
        <pc:chgData name="Liliana Mou" userId="c15b1c00-283f-4a20-b719-ef37bfa5d4a2" providerId="ADAL" clId="{F188C8FB-234D-4F63-A927-632D95D52989}" dt="2024-10-23T15:34:30.620" v="283" actId="1076"/>
        <pc:sldMkLst>
          <pc:docMk/>
          <pc:sldMk cId="2427633578" sldId="1067"/>
        </pc:sldMkLst>
        <pc:spChg chg="del">
          <ac:chgData name="Liliana Mou" userId="c15b1c00-283f-4a20-b719-ef37bfa5d4a2" providerId="ADAL" clId="{F188C8FB-234D-4F63-A927-632D95D52989}" dt="2024-10-23T15:34:18.039" v="281" actId="478"/>
          <ac:spMkLst>
            <pc:docMk/>
            <pc:sldMk cId="2427633578" sldId="1067"/>
            <ac:spMk id="10" creationId="{894D4A32-A8B8-0B10-5728-DD04F8736983}"/>
          </ac:spMkLst>
        </pc:spChg>
        <pc:spChg chg="mod">
          <ac:chgData name="Liliana Mou" userId="c15b1c00-283f-4a20-b719-ef37bfa5d4a2" providerId="ADAL" clId="{F188C8FB-234D-4F63-A927-632D95D52989}" dt="2024-10-23T15:34:30.620" v="283" actId="1076"/>
          <ac:spMkLst>
            <pc:docMk/>
            <pc:sldMk cId="2427633578" sldId="1067"/>
            <ac:spMk id="13" creationId="{0447CAE9-9A9D-7E40-53FF-3ABA0DA8C001}"/>
          </ac:spMkLst>
        </pc:spChg>
        <pc:spChg chg="add mod">
          <ac:chgData name="Liliana Mou" userId="c15b1c00-283f-4a20-b719-ef37bfa5d4a2" providerId="ADAL" clId="{F188C8FB-234D-4F63-A927-632D95D52989}" dt="2024-10-23T15:34:30.620" v="283" actId="1076"/>
          <ac:spMkLst>
            <pc:docMk/>
            <pc:sldMk cId="2427633578" sldId="1067"/>
            <ac:spMk id="14" creationId="{621300B2-328D-FB3A-B8B2-320DA185B82A}"/>
          </ac:spMkLst>
        </pc:spChg>
        <pc:grpChg chg="add mod">
          <ac:chgData name="Liliana Mou" userId="c15b1c00-283f-4a20-b719-ef37bfa5d4a2" providerId="ADAL" clId="{F188C8FB-234D-4F63-A927-632D95D52989}" dt="2024-10-23T15:34:30.620" v="283" actId="1076"/>
          <ac:grpSpMkLst>
            <pc:docMk/>
            <pc:sldMk cId="2427633578" sldId="1067"/>
            <ac:grpSpMk id="3" creationId="{DA79B008-3D13-9B20-58FC-C93E3A3DC995}"/>
          </ac:grpSpMkLst>
        </pc:grpChg>
        <pc:picChg chg="add mod">
          <ac:chgData name="Liliana Mou" userId="c15b1c00-283f-4a20-b719-ef37bfa5d4a2" providerId="ADAL" clId="{F188C8FB-234D-4F63-A927-632D95D52989}" dt="2024-10-23T15:34:30.620" v="283" actId="1076"/>
          <ac:picMkLst>
            <pc:docMk/>
            <pc:sldMk cId="2427633578" sldId="1067"/>
            <ac:picMk id="2" creationId="{FD28E46F-5B3B-F4C5-C149-9F69C42DC0F7}"/>
          </ac:picMkLst>
        </pc:picChg>
        <pc:picChg chg="del">
          <ac:chgData name="Liliana Mou" userId="c15b1c00-283f-4a20-b719-ef37bfa5d4a2" providerId="ADAL" clId="{F188C8FB-234D-4F63-A927-632D95D52989}" dt="2024-10-23T15:34:16.583" v="280" actId="478"/>
          <ac:picMkLst>
            <pc:docMk/>
            <pc:sldMk cId="2427633578" sldId="1067"/>
            <ac:picMk id="11" creationId="{8724CD9C-EE96-69BC-4D2B-FB339BA037E9}"/>
          </ac:picMkLst>
        </pc:picChg>
        <pc:picChg chg="mod">
          <ac:chgData name="Liliana Mou" userId="c15b1c00-283f-4a20-b719-ef37bfa5d4a2" providerId="ADAL" clId="{F188C8FB-234D-4F63-A927-632D95D52989}" dt="2024-10-23T15:34:30.620" v="283" actId="1076"/>
          <ac:picMkLst>
            <pc:docMk/>
            <pc:sldMk cId="2427633578" sldId="1067"/>
            <ac:picMk id="12" creationId="{2F7660C4-AAC1-8892-DAFF-76CCEB48A60B}"/>
          </ac:picMkLst>
        </pc:picChg>
        <pc:picChg chg="add mod">
          <ac:chgData name="Liliana Mou" userId="c15b1c00-283f-4a20-b719-ef37bfa5d4a2" providerId="ADAL" clId="{F188C8FB-234D-4F63-A927-632D95D52989}" dt="2024-10-23T15:34:30.620" v="283" actId="1076"/>
          <ac:picMkLst>
            <pc:docMk/>
            <pc:sldMk cId="2427633578" sldId="1067"/>
            <ac:picMk id="15" creationId="{592F566E-0DAE-2391-E170-4376CA663FBE}"/>
          </ac:picMkLst>
        </pc:picChg>
      </pc:sldChg>
    </pc:docChg>
  </pc:docChgLst>
  <pc:docChgLst>
    <pc:chgData name="Liliana Mou" userId="1844cfed7aa000c0" providerId="LiveId" clId="{E67EA6B8-E88C-469B-8238-A11BAD164B90}"/>
    <pc:docChg chg="undo redo custSel addSld delSld modSld sldOrd">
      <pc:chgData name="Liliana Mou" userId="1844cfed7aa000c0" providerId="LiveId" clId="{E67EA6B8-E88C-469B-8238-A11BAD164B90}" dt="2022-11-11T13:00:08.906" v="6235" actId="165"/>
      <pc:docMkLst>
        <pc:docMk/>
      </pc:docMkLst>
      <pc:sldChg chg="new del">
        <pc:chgData name="Liliana Mou" userId="1844cfed7aa000c0" providerId="LiveId" clId="{E67EA6B8-E88C-469B-8238-A11BAD164B90}" dt="2022-10-31T13:57:55.205" v="2" actId="47"/>
        <pc:sldMkLst>
          <pc:docMk/>
          <pc:sldMk cId="1245590043" sldId="256"/>
        </pc:sldMkLst>
      </pc:sldChg>
      <pc:sldChg chg="addSp modSp new mod">
        <pc:chgData name="Liliana Mou" userId="1844cfed7aa000c0" providerId="LiveId" clId="{E67EA6B8-E88C-469B-8238-A11BAD164B90}" dt="2022-10-31T14:00:33.790" v="126" actId="1035"/>
        <pc:sldMkLst>
          <pc:docMk/>
          <pc:sldMk cId="2161023241" sldId="257"/>
        </pc:sldMkLst>
        <pc:spChg chg="add mod">
          <ac:chgData name="Liliana Mou" userId="1844cfed7aa000c0" providerId="LiveId" clId="{E67EA6B8-E88C-469B-8238-A11BAD164B90}" dt="2022-10-31T13:58:12.794" v="3"/>
          <ac:spMkLst>
            <pc:docMk/>
            <pc:sldMk cId="2161023241" sldId="257"/>
            <ac:spMk id="2" creationId="{D0D17FBD-1D68-4D07-A444-B28D9A63C865}"/>
          </ac:spMkLst>
        </pc:spChg>
        <pc:spChg chg="add mod">
          <ac:chgData name="Liliana Mou" userId="1844cfed7aa000c0" providerId="LiveId" clId="{E67EA6B8-E88C-469B-8238-A11BAD164B90}" dt="2022-10-31T14:00:33.790" v="126" actId="1035"/>
          <ac:spMkLst>
            <pc:docMk/>
            <pc:sldMk cId="2161023241" sldId="257"/>
            <ac:spMk id="3" creationId="{B51E9DAD-ACF7-4C21-9832-4AE3970A4435}"/>
          </ac:spMkLst>
        </pc:spChg>
        <pc:spChg chg="add mod">
          <ac:chgData name="Liliana Mou" userId="1844cfed7aa000c0" providerId="LiveId" clId="{E67EA6B8-E88C-469B-8238-A11BAD164B90}" dt="2022-10-31T13:58:12.794" v="3"/>
          <ac:spMkLst>
            <pc:docMk/>
            <pc:sldMk cId="2161023241" sldId="257"/>
            <ac:spMk id="4" creationId="{D46156F9-18C5-4FA0-ADEA-34A47B72831A}"/>
          </ac:spMkLst>
        </pc:spChg>
        <pc:spChg chg="add mod">
          <ac:chgData name="Liliana Mou" userId="1844cfed7aa000c0" providerId="LiveId" clId="{E67EA6B8-E88C-469B-8238-A11BAD164B90}" dt="2022-10-31T13:58:12.794" v="3"/>
          <ac:spMkLst>
            <pc:docMk/>
            <pc:sldMk cId="2161023241" sldId="257"/>
            <ac:spMk id="5" creationId="{3F0F8711-7C9A-4921-A8AB-FF5B2338F33A}"/>
          </ac:spMkLst>
        </pc:spChg>
        <pc:spChg chg="add mod">
          <ac:chgData name="Liliana Mou" userId="1844cfed7aa000c0" providerId="LiveId" clId="{E67EA6B8-E88C-469B-8238-A11BAD164B90}" dt="2022-10-31T13:58:12.794" v="3"/>
          <ac:spMkLst>
            <pc:docMk/>
            <pc:sldMk cId="2161023241" sldId="257"/>
            <ac:spMk id="6" creationId="{6022A4BF-718A-4575-9DF2-EF7651BBA2C9}"/>
          </ac:spMkLst>
        </pc:spChg>
        <pc:spChg chg="add mod">
          <ac:chgData name="Liliana Mou" userId="1844cfed7aa000c0" providerId="LiveId" clId="{E67EA6B8-E88C-469B-8238-A11BAD164B90}" dt="2022-10-31T13:58:32.262" v="39"/>
          <ac:spMkLst>
            <pc:docMk/>
            <pc:sldMk cId="2161023241" sldId="257"/>
            <ac:spMk id="11" creationId="{5A0CC05F-3F2E-477C-B971-260547073881}"/>
          </ac:spMkLst>
        </pc:spChg>
        <pc:spChg chg="add mod">
          <ac:chgData name="Liliana Mou" userId="1844cfed7aa000c0" providerId="LiveId" clId="{E67EA6B8-E88C-469B-8238-A11BAD164B90}" dt="2022-10-31T13:59:20.608" v="91" actId="20577"/>
          <ac:spMkLst>
            <pc:docMk/>
            <pc:sldMk cId="2161023241" sldId="257"/>
            <ac:spMk id="12" creationId="{910E6064-5B56-4FE0-ADF8-9C0E2BF08E6C}"/>
          </ac:spMkLst>
        </pc:spChg>
        <pc:picChg chg="add mod">
          <ac:chgData name="Liliana Mou" userId="1844cfed7aa000c0" providerId="LiveId" clId="{E67EA6B8-E88C-469B-8238-A11BAD164B90}" dt="2022-10-31T14:00:24.855" v="98" actId="14100"/>
          <ac:picMkLst>
            <pc:docMk/>
            <pc:sldMk cId="2161023241" sldId="257"/>
            <ac:picMk id="7" creationId="{1D502494-CE35-4687-8FD5-0656F5BBBD40}"/>
          </ac:picMkLst>
        </pc:picChg>
        <pc:picChg chg="add mod">
          <ac:chgData name="Liliana Mou" userId="1844cfed7aa000c0" providerId="LiveId" clId="{E67EA6B8-E88C-469B-8238-A11BAD164B90}" dt="2022-10-31T13:58:12.794" v="3"/>
          <ac:picMkLst>
            <pc:docMk/>
            <pc:sldMk cId="2161023241" sldId="257"/>
            <ac:picMk id="8" creationId="{F17F8542-90F1-4D89-B999-003C22D8CFED}"/>
          </ac:picMkLst>
        </pc:picChg>
        <pc:picChg chg="add mod">
          <ac:chgData name="Liliana Mou" userId="1844cfed7aa000c0" providerId="LiveId" clId="{E67EA6B8-E88C-469B-8238-A11BAD164B90}" dt="2022-10-31T13:58:12.794" v="3"/>
          <ac:picMkLst>
            <pc:docMk/>
            <pc:sldMk cId="2161023241" sldId="257"/>
            <ac:picMk id="9" creationId="{3920B20B-8976-4EB9-BD8D-59ED8422824F}"/>
          </ac:picMkLst>
        </pc:picChg>
        <pc:picChg chg="add mod">
          <ac:chgData name="Liliana Mou" userId="1844cfed7aa000c0" providerId="LiveId" clId="{E67EA6B8-E88C-469B-8238-A11BAD164B90}" dt="2022-10-31T13:58:12.794" v="3"/>
          <ac:picMkLst>
            <pc:docMk/>
            <pc:sldMk cId="2161023241" sldId="257"/>
            <ac:picMk id="10" creationId="{F2C84440-6D78-4D94-879B-EE1AEBCD13C2}"/>
          </ac:picMkLst>
        </pc:picChg>
        <pc:picChg chg="add mod">
          <ac:chgData name="Liliana Mou" userId="1844cfed7aa000c0" providerId="LiveId" clId="{E67EA6B8-E88C-469B-8238-A11BAD164B90}" dt="2022-10-31T13:58:12.794" v="3"/>
          <ac:picMkLst>
            <pc:docMk/>
            <pc:sldMk cId="2161023241" sldId="257"/>
            <ac:picMk id="13" creationId="{467A163B-C31E-4B0C-A24F-925773BF1309}"/>
          </ac:picMkLst>
        </pc:picChg>
      </pc:sldChg>
      <pc:sldChg chg="addSp delSp modSp new mod">
        <pc:chgData name="Liliana Mou" userId="1844cfed7aa000c0" providerId="LiveId" clId="{E67EA6B8-E88C-469B-8238-A11BAD164B90}" dt="2022-11-09T16:32:36.405" v="6204" actId="14100"/>
        <pc:sldMkLst>
          <pc:docMk/>
          <pc:sldMk cId="2957028055" sldId="258"/>
        </pc:sldMkLst>
        <pc:spChg chg="add mod">
          <ac:chgData name="Liliana Mou" userId="1844cfed7aa000c0" providerId="LiveId" clId="{E67EA6B8-E88C-469B-8238-A11BAD164B90}" dt="2022-11-09T16:32:36.405" v="6204" actId="14100"/>
          <ac:spMkLst>
            <pc:docMk/>
            <pc:sldMk cId="2957028055" sldId="258"/>
            <ac:spMk id="2" creationId="{9808E9FC-A59B-4A5B-8970-DF2E80BF1D05}"/>
          </ac:spMkLst>
        </pc:spChg>
        <pc:spChg chg="add mod">
          <ac:chgData name="Liliana Mou" userId="1844cfed7aa000c0" providerId="LiveId" clId="{E67EA6B8-E88C-469B-8238-A11BAD164B90}" dt="2022-10-31T14:39:40.635" v="238" actId="14100"/>
          <ac:spMkLst>
            <pc:docMk/>
            <pc:sldMk cId="2957028055" sldId="258"/>
            <ac:spMk id="7" creationId="{9D51D335-B164-4A89-A36A-329FFBE2579E}"/>
          </ac:spMkLst>
        </pc:spChg>
        <pc:spChg chg="add mod">
          <ac:chgData name="Liliana Mou" userId="1844cfed7aa000c0" providerId="LiveId" clId="{E67EA6B8-E88C-469B-8238-A11BAD164B90}" dt="2022-10-31T14:44:17.122" v="457" actId="20577"/>
          <ac:spMkLst>
            <pc:docMk/>
            <pc:sldMk cId="2957028055" sldId="258"/>
            <ac:spMk id="8" creationId="{6AED8211-DBF7-4868-9E2D-E41C2F6B0C6B}"/>
          </ac:spMkLst>
        </pc:spChg>
        <pc:picChg chg="add mod">
          <ac:chgData name="Liliana Mou" userId="1844cfed7aa000c0" providerId="LiveId" clId="{E67EA6B8-E88C-469B-8238-A11BAD164B90}" dt="2022-10-31T14:05:42.554" v="233" actId="1036"/>
          <ac:picMkLst>
            <pc:docMk/>
            <pc:sldMk cId="2957028055" sldId="258"/>
            <ac:picMk id="3" creationId="{8B282A5C-2C1E-4057-B8D3-7787FDCD13D0}"/>
          </ac:picMkLst>
        </pc:picChg>
        <pc:picChg chg="add mod">
          <ac:chgData name="Liliana Mou" userId="1844cfed7aa000c0" providerId="LiveId" clId="{E67EA6B8-E88C-469B-8238-A11BAD164B90}" dt="2022-10-31T14:05:42.554" v="233" actId="1036"/>
          <ac:picMkLst>
            <pc:docMk/>
            <pc:sldMk cId="2957028055" sldId="258"/>
            <ac:picMk id="4" creationId="{71BE3F12-613C-4D94-8524-277A6B4D0133}"/>
          </ac:picMkLst>
        </pc:picChg>
        <pc:picChg chg="add del mod">
          <ac:chgData name="Liliana Mou" userId="1844cfed7aa000c0" providerId="LiveId" clId="{E67EA6B8-E88C-469B-8238-A11BAD164B90}" dt="2022-10-31T14:42:21.139" v="261" actId="478"/>
          <ac:picMkLst>
            <pc:docMk/>
            <pc:sldMk cId="2957028055" sldId="258"/>
            <ac:picMk id="9" creationId="{AC960887-627D-4089-AE53-4F009C82766E}"/>
          </ac:picMkLst>
        </pc:picChg>
        <pc:picChg chg="add mod">
          <ac:chgData name="Liliana Mou" userId="1844cfed7aa000c0" providerId="LiveId" clId="{E67EA6B8-E88C-469B-8238-A11BAD164B90}" dt="2022-10-31T14:44:28.961" v="481" actId="1037"/>
          <ac:picMkLst>
            <pc:docMk/>
            <pc:sldMk cId="2957028055" sldId="258"/>
            <ac:picMk id="10" creationId="{CF2ED9AE-64D6-4B52-8BC7-FE5844427856}"/>
          </ac:picMkLst>
        </pc:picChg>
        <pc:cxnChg chg="add del mod">
          <ac:chgData name="Liliana Mou" userId="1844cfed7aa000c0" providerId="LiveId" clId="{E67EA6B8-E88C-469B-8238-A11BAD164B90}" dt="2022-10-31T14:05:08.261" v="134" actId="478"/>
          <ac:cxnSpMkLst>
            <pc:docMk/>
            <pc:sldMk cId="2957028055" sldId="258"/>
            <ac:cxnSpMk id="6" creationId="{00180FB0-71E2-4FE1-A366-2FA221FF4DD1}"/>
          </ac:cxnSpMkLst>
        </pc:cxnChg>
      </pc:sldChg>
      <pc:sldChg chg="addSp modSp new mod">
        <pc:chgData name="Liliana Mou" userId="1844cfed7aa000c0" providerId="LiveId" clId="{E67EA6B8-E88C-469B-8238-A11BAD164B90}" dt="2022-10-31T14:48:25.553" v="580" actId="2711"/>
        <pc:sldMkLst>
          <pc:docMk/>
          <pc:sldMk cId="1980002771" sldId="259"/>
        </pc:sldMkLst>
        <pc:spChg chg="add mod">
          <ac:chgData name="Liliana Mou" userId="1844cfed7aa000c0" providerId="LiveId" clId="{E67EA6B8-E88C-469B-8238-A11BAD164B90}" dt="2022-10-31T14:44:46.766" v="483"/>
          <ac:spMkLst>
            <pc:docMk/>
            <pc:sldMk cId="1980002771" sldId="259"/>
            <ac:spMk id="2" creationId="{4546F506-BD68-4327-8E6B-E1183E64C4BB}"/>
          </ac:spMkLst>
        </pc:spChg>
        <pc:spChg chg="add mod">
          <ac:chgData name="Liliana Mou" userId="1844cfed7aa000c0" providerId="LiveId" clId="{E67EA6B8-E88C-469B-8238-A11BAD164B90}" dt="2022-10-31T14:44:46.766" v="483"/>
          <ac:spMkLst>
            <pc:docMk/>
            <pc:sldMk cId="1980002771" sldId="259"/>
            <ac:spMk id="3" creationId="{AB47406C-2A85-4C76-9D64-9E60250E2312}"/>
          </ac:spMkLst>
        </pc:spChg>
        <pc:spChg chg="add mod">
          <ac:chgData name="Liliana Mou" userId="1844cfed7aa000c0" providerId="LiveId" clId="{E67EA6B8-E88C-469B-8238-A11BAD164B90}" dt="2022-10-31T14:48:25.553" v="580" actId="2711"/>
          <ac:spMkLst>
            <pc:docMk/>
            <pc:sldMk cId="1980002771" sldId="259"/>
            <ac:spMk id="5" creationId="{C1D700A5-E116-438F-A27A-562B061891C3}"/>
          </ac:spMkLst>
        </pc:spChg>
        <pc:spChg chg="add mod">
          <ac:chgData name="Liliana Mou" userId="1844cfed7aa000c0" providerId="LiveId" clId="{E67EA6B8-E88C-469B-8238-A11BAD164B90}" dt="2022-10-31T14:47:57.368" v="577" actId="1035"/>
          <ac:spMkLst>
            <pc:docMk/>
            <pc:sldMk cId="1980002771" sldId="259"/>
            <ac:spMk id="10" creationId="{FA8B9076-C0E7-45AD-8064-85EB5C22B2D7}"/>
          </ac:spMkLst>
        </pc:spChg>
        <pc:spChg chg="add mod">
          <ac:chgData name="Liliana Mou" userId="1844cfed7aa000c0" providerId="LiveId" clId="{E67EA6B8-E88C-469B-8238-A11BAD164B90}" dt="2022-10-31T14:47:57.368" v="577" actId="1035"/>
          <ac:spMkLst>
            <pc:docMk/>
            <pc:sldMk cId="1980002771" sldId="259"/>
            <ac:spMk id="11" creationId="{77991362-2FFD-45D3-89D2-C3622F6F6A0A}"/>
          </ac:spMkLst>
        </pc:spChg>
        <pc:spChg chg="add mod">
          <ac:chgData name="Liliana Mou" userId="1844cfed7aa000c0" providerId="LiveId" clId="{E67EA6B8-E88C-469B-8238-A11BAD164B90}" dt="2022-10-31T14:47:57.368" v="577" actId="1035"/>
          <ac:spMkLst>
            <pc:docMk/>
            <pc:sldMk cId="1980002771" sldId="259"/>
            <ac:spMk id="12" creationId="{F6AE1F6F-E3A9-4AEE-8CA7-18EA3075CB16}"/>
          </ac:spMkLst>
        </pc:spChg>
        <pc:spChg chg="add mod">
          <ac:chgData name="Liliana Mou" userId="1844cfed7aa000c0" providerId="LiveId" clId="{E67EA6B8-E88C-469B-8238-A11BAD164B90}" dt="2022-10-31T14:47:57.368" v="577" actId="1035"/>
          <ac:spMkLst>
            <pc:docMk/>
            <pc:sldMk cId="1980002771" sldId="259"/>
            <ac:spMk id="13" creationId="{55D10A41-FD7A-404B-80C3-7A2A766752FE}"/>
          </ac:spMkLst>
        </pc:spChg>
        <pc:picChg chg="add mod">
          <ac:chgData name="Liliana Mou" userId="1844cfed7aa000c0" providerId="LiveId" clId="{E67EA6B8-E88C-469B-8238-A11BAD164B90}" dt="2022-10-31T14:44:46.766" v="483"/>
          <ac:picMkLst>
            <pc:docMk/>
            <pc:sldMk cId="1980002771" sldId="259"/>
            <ac:picMk id="4" creationId="{2885B739-DBFE-4ED1-8B37-401B42359593}"/>
          </ac:picMkLst>
        </pc:picChg>
        <pc:picChg chg="add mod">
          <ac:chgData name="Liliana Mou" userId="1844cfed7aa000c0" providerId="LiveId" clId="{E67EA6B8-E88C-469B-8238-A11BAD164B90}" dt="2022-10-31T14:45:34.023" v="522" actId="1076"/>
          <ac:picMkLst>
            <pc:docMk/>
            <pc:sldMk cId="1980002771" sldId="259"/>
            <ac:picMk id="6" creationId="{5AD55A63-426E-4D22-8782-4CE6028D34D9}"/>
          </ac:picMkLst>
        </pc:picChg>
        <pc:picChg chg="add mod">
          <ac:chgData name="Liliana Mou" userId="1844cfed7aa000c0" providerId="LiveId" clId="{E67EA6B8-E88C-469B-8238-A11BAD164B90}" dt="2022-10-31T14:47:57.368" v="577" actId="1035"/>
          <ac:picMkLst>
            <pc:docMk/>
            <pc:sldMk cId="1980002771" sldId="259"/>
            <ac:picMk id="7" creationId="{332BF6F3-02A3-49B1-8B86-3F3BF2B8170D}"/>
          </ac:picMkLst>
        </pc:picChg>
        <pc:picChg chg="add mod">
          <ac:chgData name="Liliana Mou" userId="1844cfed7aa000c0" providerId="LiveId" clId="{E67EA6B8-E88C-469B-8238-A11BAD164B90}" dt="2022-10-31T14:47:57.368" v="577" actId="1035"/>
          <ac:picMkLst>
            <pc:docMk/>
            <pc:sldMk cId="1980002771" sldId="259"/>
            <ac:picMk id="8" creationId="{34FA7D52-790E-4B09-A9A7-EAC9CE3688BD}"/>
          </ac:picMkLst>
        </pc:picChg>
        <pc:picChg chg="add mod">
          <ac:chgData name="Liliana Mou" userId="1844cfed7aa000c0" providerId="LiveId" clId="{E67EA6B8-E88C-469B-8238-A11BAD164B90}" dt="2022-10-31T14:47:57.368" v="577" actId="1035"/>
          <ac:picMkLst>
            <pc:docMk/>
            <pc:sldMk cId="1980002771" sldId="259"/>
            <ac:picMk id="9" creationId="{E09EA92A-46E2-4B16-BA51-E5B22FB615CC}"/>
          </ac:picMkLst>
        </pc:picChg>
        <pc:picChg chg="add mod">
          <ac:chgData name="Liliana Mou" userId="1844cfed7aa000c0" providerId="LiveId" clId="{E67EA6B8-E88C-469B-8238-A11BAD164B90}" dt="2022-10-31T14:47:57.368" v="577" actId="1035"/>
          <ac:picMkLst>
            <pc:docMk/>
            <pc:sldMk cId="1980002771" sldId="259"/>
            <ac:picMk id="14" creationId="{C9841191-356C-48B5-9BE6-C5647F95E8DA}"/>
          </ac:picMkLst>
        </pc:picChg>
      </pc:sldChg>
      <pc:sldChg chg="addSp modSp new mod">
        <pc:chgData name="Liliana Mou" userId="1844cfed7aa000c0" providerId="LiveId" clId="{E67EA6B8-E88C-469B-8238-A11BAD164B90}" dt="2022-10-31T14:52:39.657" v="689" actId="1036"/>
        <pc:sldMkLst>
          <pc:docMk/>
          <pc:sldMk cId="3340140434" sldId="260"/>
        </pc:sldMkLst>
        <pc:spChg chg="add mod">
          <ac:chgData name="Liliana Mou" userId="1844cfed7aa000c0" providerId="LiveId" clId="{E67EA6B8-E88C-469B-8238-A11BAD164B90}" dt="2022-10-31T14:52:39.657" v="689" actId="1036"/>
          <ac:spMkLst>
            <pc:docMk/>
            <pc:sldMk cId="3340140434" sldId="260"/>
            <ac:spMk id="2" creationId="{AF6DACFB-4DC1-4347-B235-3E06B3D3B43D}"/>
          </ac:spMkLst>
        </pc:spChg>
        <pc:spChg chg="add mod">
          <ac:chgData name="Liliana Mou" userId="1844cfed7aa000c0" providerId="LiveId" clId="{E67EA6B8-E88C-469B-8238-A11BAD164B90}" dt="2022-10-31T14:51:43.494" v="671" actId="1076"/>
          <ac:spMkLst>
            <pc:docMk/>
            <pc:sldMk cId="3340140434" sldId="260"/>
            <ac:spMk id="3" creationId="{0413E693-1364-458D-BAD8-EC62F399DA11}"/>
          </ac:spMkLst>
        </pc:spChg>
        <pc:spChg chg="add mod">
          <ac:chgData name="Liliana Mou" userId="1844cfed7aa000c0" providerId="LiveId" clId="{E67EA6B8-E88C-469B-8238-A11BAD164B90}" dt="2022-10-31T14:51:20.207" v="664" actId="1076"/>
          <ac:spMkLst>
            <pc:docMk/>
            <pc:sldMk cId="3340140434" sldId="260"/>
            <ac:spMk id="5" creationId="{14E29472-029E-4E2E-90F2-244B028F77C4}"/>
          </ac:spMkLst>
        </pc:spChg>
        <pc:spChg chg="add mod">
          <ac:chgData name="Liliana Mou" userId="1844cfed7aa000c0" providerId="LiveId" clId="{E67EA6B8-E88C-469B-8238-A11BAD164B90}" dt="2022-10-31T14:51:24.784" v="665" actId="1076"/>
          <ac:spMkLst>
            <pc:docMk/>
            <pc:sldMk cId="3340140434" sldId="260"/>
            <ac:spMk id="9" creationId="{B64F178F-2BD1-4127-BD6D-06F0E3CC34FE}"/>
          </ac:spMkLst>
        </pc:spChg>
        <pc:spChg chg="add mod">
          <ac:chgData name="Liliana Mou" userId="1844cfed7aa000c0" providerId="LiveId" clId="{E67EA6B8-E88C-469B-8238-A11BAD164B90}" dt="2022-10-31T14:49:26.521" v="593"/>
          <ac:spMkLst>
            <pc:docMk/>
            <pc:sldMk cId="3340140434" sldId="260"/>
            <ac:spMk id="10" creationId="{7178C38B-D645-4054-A8B5-44D7C4DAFF7A}"/>
          </ac:spMkLst>
        </pc:spChg>
        <pc:spChg chg="add mod">
          <ac:chgData name="Liliana Mou" userId="1844cfed7aa000c0" providerId="LiveId" clId="{E67EA6B8-E88C-469B-8238-A11BAD164B90}" dt="2022-10-31T14:49:26.521" v="593"/>
          <ac:spMkLst>
            <pc:docMk/>
            <pc:sldMk cId="3340140434" sldId="260"/>
            <ac:spMk id="11" creationId="{C514B058-EFDE-4C5A-9D9E-6FE911CA3A47}"/>
          </ac:spMkLst>
        </pc:spChg>
        <pc:picChg chg="add mod">
          <ac:chgData name="Liliana Mou" userId="1844cfed7aa000c0" providerId="LiveId" clId="{E67EA6B8-E88C-469B-8238-A11BAD164B90}" dt="2022-10-31T14:49:06.590" v="586" actId="1076"/>
          <ac:picMkLst>
            <pc:docMk/>
            <pc:sldMk cId="3340140434" sldId="260"/>
            <ac:picMk id="4" creationId="{A4FEE643-5CFD-42BF-B46C-49044077A22C}"/>
          </ac:picMkLst>
        </pc:picChg>
        <pc:picChg chg="add mod">
          <ac:chgData name="Liliana Mou" userId="1844cfed7aa000c0" providerId="LiveId" clId="{E67EA6B8-E88C-469B-8238-A11BAD164B90}" dt="2022-10-31T14:50:57.935" v="658" actId="1076"/>
          <ac:picMkLst>
            <pc:docMk/>
            <pc:sldMk cId="3340140434" sldId="260"/>
            <ac:picMk id="6" creationId="{1F40CB20-2062-49AE-A8E6-EB9436401C40}"/>
          </ac:picMkLst>
        </pc:picChg>
        <pc:picChg chg="add mod">
          <ac:chgData name="Liliana Mou" userId="1844cfed7aa000c0" providerId="LiveId" clId="{E67EA6B8-E88C-469B-8238-A11BAD164B90}" dt="2022-10-31T14:50:55.191" v="657" actId="1076"/>
          <ac:picMkLst>
            <pc:docMk/>
            <pc:sldMk cId="3340140434" sldId="260"/>
            <ac:picMk id="7" creationId="{0D13A86E-F54E-492A-9AB0-D68478ABE4CA}"/>
          </ac:picMkLst>
        </pc:picChg>
        <pc:picChg chg="add mod">
          <ac:chgData name="Liliana Mou" userId="1844cfed7aa000c0" providerId="LiveId" clId="{E67EA6B8-E88C-469B-8238-A11BAD164B90}" dt="2022-10-31T14:51:01.975" v="659" actId="1076"/>
          <ac:picMkLst>
            <pc:docMk/>
            <pc:sldMk cId="3340140434" sldId="260"/>
            <ac:picMk id="8" creationId="{1492CDC0-75AE-4098-8325-79316E1F3E61}"/>
          </ac:picMkLst>
        </pc:picChg>
        <pc:picChg chg="add mod">
          <ac:chgData name="Liliana Mou" userId="1844cfed7aa000c0" providerId="LiveId" clId="{E67EA6B8-E88C-469B-8238-A11BAD164B90}" dt="2022-10-31T14:49:26.521" v="593"/>
          <ac:picMkLst>
            <pc:docMk/>
            <pc:sldMk cId="3340140434" sldId="260"/>
            <ac:picMk id="12" creationId="{2A3054B9-6BA0-4F71-9D40-73EC05954D2A}"/>
          </ac:picMkLst>
        </pc:picChg>
      </pc:sldChg>
      <pc:sldChg chg="addSp delSp modSp new mod">
        <pc:chgData name="Liliana Mou" userId="1844cfed7aa000c0" providerId="LiveId" clId="{E67EA6B8-E88C-469B-8238-A11BAD164B90}" dt="2022-11-09T16:50:06.555" v="6217" actId="1036"/>
        <pc:sldMkLst>
          <pc:docMk/>
          <pc:sldMk cId="173314036" sldId="261"/>
        </pc:sldMkLst>
        <pc:spChg chg="add mod">
          <ac:chgData name="Liliana Mou" userId="1844cfed7aa000c0" providerId="LiveId" clId="{E67EA6B8-E88C-469B-8238-A11BAD164B90}" dt="2022-10-31T14:52:59.398" v="691"/>
          <ac:spMkLst>
            <pc:docMk/>
            <pc:sldMk cId="173314036" sldId="261"/>
            <ac:spMk id="2" creationId="{C8D9560A-EA60-48E1-B986-87EDE2CA10BB}"/>
          </ac:spMkLst>
        </pc:spChg>
        <pc:spChg chg="add mod">
          <ac:chgData name="Liliana Mou" userId="1844cfed7aa000c0" providerId="LiveId" clId="{E67EA6B8-E88C-469B-8238-A11BAD164B90}" dt="2022-10-31T14:52:59.398" v="691"/>
          <ac:spMkLst>
            <pc:docMk/>
            <pc:sldMk cId="173314036" sldId="261"/>
            <ac:spMk id="3" creationId="{821ECC7C-4404-458E-B3A7-74880AB3667A}"/>
          </ac:spMkLst>
        </pc:spChg>
        <pc:spChg chg="add mod ord">
          <ac:chgData name="Liliana Mou" userId="1844cfed7aa000c0" providerId="LiveId" clId="{E67EA6B8-E88C-469B-8238-A11BAD164B90}" dt="2022-10-31T14:59:13.221" v="804" actId="167"/>
          <ac:spMkLst>
            <pc:docMk/>
            <pc:sldMk cId="173314036" sldId="261"/>
            <ac:spMk id="5" creationId="{DC324113-E0BD-4EBF-AABA-B0D0ADD24FC2}"/>
          </ac:spMkLst>
        </pc:spChg>
        <pc:spChg chg="add mod">
          <ac:chgData name="Liliana Mou" userId="1844cfed7aa000c0" providerId="LiveId" clId="{E67EA6B8-E88C-469B-8238-A11BAD164B90}" dt="2022-10-31T14:56:53.593" v="741" actId="122"/>
          <ac:spMkLst>
            <pc:docMk/>
            <pc:sldMk cId="173314036" sldId="261"/>
            <ac:spMk id="7" creationId="{BE1FE024-0B14-4D4A-AA59-0B3AEAEA085C}"/>
          </ac:spMkLst>
        </pc:spChg>
        <pc:spChg chg="add mod">
          <ac:chgData name="Liliana Mou" userId="1844cfed7aa000c0" providerId="LiveId" clId="{E67EA6B8-E88C-469B-8238-A11BAD164B90}" dt="2022-10-31T14:59:00.413" v="802" actId="1036"/>
          <ac:spMkLst>
            <pc:docMk/>
            <pc:sldMk cId="173314036" sldId="261"/>
            <ac:spMk id="8" creationId="{64FB20A2-43E2-4A84-957B-50669CDE0F9A}"/>
          </ac:spMkLst>
        </pc:spChg>
        <pc:spChg chg="add mod">
          <ac:chgData name="Liliana Mou" userId="1844cfed7aa000c0" providerId="LiveId" clId="{E67EA6B8-E88C-469B-8238-A11BAD164B90}" dt="2022-11-09T16:50:06.555" v="6217" actId="1036"/>
          <ac:spMkLst>
            <pc:docMk/>
            <pc:sldMk cId="173314036" sldId="261"/>
            <ac:spMk id="11" creationId="{BD0D7213-C4B3-45DE-9593-0E228201C345}"/>
          </ac:spMkLst>
        </pc:spChg>
        <pc:picChg chg="add mod">
          <ac:chgData name="Liliana Mou" userId="1844cfed7aa000c0" providerId="LiveId" clId="{E67EA6B8-E88C-469B-8238-A11BAD164B90}" dt="2022-10-31T14:52:59.398" v="691"/>
          <ac:picMkLst>
            <pc:docMk/>
            <pc:sldMk cId="173314036" sldId="261"/>
            <ac:picMk id="4" creationId="{68CC010D-E6EE-43CE-B264-801C8DF58F42}"/>
          </ac:picMkLst>
        </pc:picChg>
        <pc:picChg chg="add mod ord">
          <ac:chgData name="Liliana Mou" userId="1844cfed7aa000c0" providerId="LiveId" clId="{E67EA6B8-E88C-469B-8238-A11BAD164B90}" dt="2022-10-31T14:59:19.670" v="806" actId="167"/>
          <ac:picMkLst>
            <pc:docMk/>
            <pc:sldMk cId="173314036" sldId="261"/>
            <ac:picMk id="6" creationId="{4974D515-E3B7-4071-9F53-475AEE2B6043}"/>
          </ac:picMkLst>
        </pc:picChg>
        <pc:picChg chg="add mod">
          <ac:chgData name="Liliana Mou" userId="1844cfed7aa000c0" providerId="LiveId" clId="{E67EA6B8-E88C-469B-8238-A11BAD164B90}" dt="2022-10-31T14:59:00.413" v="802" actId="1036"/>
          <ac:picMkLst>
            <pc:docMk/>
            <pc:sldMk cId="173314036" sldId="261"/>
            <ac:picMk id="9" creationId="{0F654F2C-B252-4734-BB2C-89694A6E549B}"/>
          </ac:picMkLst>
        </pc:picChg>
        <pc:picChg chg="add mod modCrop">
          <ac:chgData name="Liliana Mou" userId="1844cfed7aa000c0" providerId="LiveId" clId="{E67EA6B8-E88C-469B-8238-A11BAD164B90}" dt="2022-10-31T14:59:00.413" v="802" actId="1036"/>
          <ac:picMkLst>
            <pc:docMk/>
            <pc:sldMk cId="173314036" sldId="261"/>
            <ac:picMk id="10" creationId="{19C4B489-E59F-4C8F-BA59-D2CCC87B3D97}"/>
          </ac:picMkLst>
        </pc:picChg>
        <pc:picChg chg="add del mod">
          <ac:chgData name="Liliana Mou" userId="1844cfed7aa000c0" providerId="LiveId" clId="{E67EA6B8-E88C-469B-8238-A11BAD164B90}" dt="2022-10-31T14:59:25.675" v="807" actId="478"/>
          <ac:picMkLst>
            <pc:docMk/>
            <pc:sldMk cId="173314036" sldId="261"/>
            <ac:picMk id="12" creationId="{9BE5FF22-548E-49DF-9E6D-55CC19B39DF6}"/>
          </ac:picMkLst>
        </pc:picChg>
      </pc:sldChg>
      <pc:sldChg chg="addSp delSp modSp add mod modAnim">
        <pc:chgData name="Liliana Mou" userId="1844cfed7aa000c0" providerId="LiveId" clId="{E67EA6B8-E88C-469B-8238-A11BAD164B90}" dt="2022-10-31T15:14:16.827" v="945" actId="1035"/>
        <pc:sldMkLst>
          <pc:docMk/>
          <pc:sldMk cId="3119193178" sldId="262"/>
        </pc:sldMkLst>
        <pc:spChg chg="del">
          <ac:chgData name="Liliana Mou" userId="1844cfed7aa000c0" providerId="LiveId" clId="{E67EA6B8-E88C-469B-8238-A11BAD164B90}" dt="2022-10-31T14:59:50.246" v="811" actId="478"/>
          <ac:spMkLst>
            <pc:docMk/>
            <pc:sldMk cId="3119193178" sldId="262"/>
            <ac:spMk id="5" creationId="{DC324113-E0BD-4EBF-AABA-B0D0ADD24FC2}"/>
          </ac:spMkLst>
        </pc:spChg>
        <pc:spChg chg="mod">
          <ac:chgData name="Liliana Mou" userId="1844cfed7aa000c0" providerId="LiveId" clId="{E67EA6B8-E88C-469B-8238-A11BAD164B90}" dt="2022-10-31T14:59:37.924" v="810" actId="20577"/>
          <ac:spMkLst>
            <pc:docMk/>
            <pc:sldMk cId="3119193178" sldId="262"/>
            <ac:spMk id="7" creationId="{BE1FE024-0B14-4D4A-AA59-0B3AEAEA085C}"/>
          </ac:spMkLst>
        </pc:spChg>
        <pc:spChg chg="del">
          <ac:chgData name="Liliana Mou" userId="1844cfed7aa000c0" providerId="LiveId" clId="{E67EA6B8-E88C-469B-8238-A11BAD164B90}" dt="2022-10-31T14:59:50.246" v="811" actId="478"/>
          <ac:spMkLst>
            <pc:docMk/>
            <pc:sldMk cId="3119193178" sldId="262"/>
            <ac:spMk id="8" creationId="{64FB20A2-43E2-4A84-957B-50669CDE0F9A}"/>
          </ac:spMkLst>
        </pc:spChg>
        <pc:spChg chg="del">
          <ac:chgData name="Liliana Mou" userId="1844cfed7aa000c0" providerId="LiveId" clId="{E67EA6B8-E88C-469B-8238-A11BAD164B90}" dt="2022-10-31T14:59:50.246" v="811" actId="478"/>
          <ac:spMkLst>
            <pc:docMk/>
            <pc:sldMk cId="3119193178" sldId="262"/>
            <ac:spMk id="11" creationId="{BD0D7213-C4B3-45DE-9593-0E228201C345}"/>
          </ac:spMkLst>
        </pc:spChg>
        <pc:spChg chg="add mod">
          <ac:chgData name="Liliana Mou" userId="1844cfed7aa000c0" providerId="LiveId" clId="{E67EA6B8-E88C-469B-8238-A11BAD164B90}" dt="2022-10-31T15:14:16.827" v="945" actId="1035"/>
          <ac:spMkLst>
            <pc:docMk/>
            <pc:sldMk cId="3119193178" sldId="262"/>
            <ac:spMk id="13" creationId="{D08CE9B7-32BA-45BD-9FA5-987AE269A57C}"/>
          </ac:spMkLst>
        </pc:spChg>
        <pc:spChg chg="add mod">
          <ac:chgData name="Liliana Mou" userId="1844cfed7aa000c0" providerId="LiveId" clId="{E67EA6B8-E88C-469B-8238-A11BAD164B90}" dt="2022-10-31T15:14:16.827" v="945" actId="1035"/>
          <ac:spMkLst>
            <pc:docMk/>
            <pc:sldMk cId="3119193178" sldId="262"/>
            <ac:spMk id="14" creationId="{E06D38D2-96E8-4A12-B6D1-6655E5986471}"/>
          </ac:spMkLst>
        </pc:spChg>
        <pc:spChg chg="add mod">
          <ac:chgData name="Liliana Mou" userId="1844cfed7aa000c0" providerId="LiveId" clId="{E67EA6B8-E88C-469B-8238-A11BAD164B90}" dt="2022-10-31T15:14:16.827" v="945" actId="1035"/>
          <ac:spMkLst>
            <pc:docMk/>
            <pc:sldMk cId="3119193178" sldId="262"/>
            <ac:spMk id="17" creationId="{C8CF08F5-2379-48B2-8DE9-FE0A62A30424}"/>
          </ac:spMkLst>
        </pc:spChg>
        <pc:picChg chg="del">
          <ac:chgData name="Liliana Mou" userId="1844cfed7aa000c0" providerId="LiveId" clId="{E67EA6B8-E88C-469B-8238-A11BAD164B90}" dt="2022-10-31T14:59:50.246" v="811" actId="478"/>
          <ac:picMkLst>
            <pc:docMk/>
            <pc:sldMk cId="3119193178" sldId="262"/>
            <ac:picMk id="6" creationId="{4974D515-E3B7-4071-9F53-475AEE2B6043}"/>
          </ac:picMkLst>
        </pc:picChg>
        <pc:picChg chg="del">
          <ac:chgData name="Liliana Mou" userId="1844cfed7aa000c0" providerId="LiveId" clId="{E67EA6B8-E88C-469B-8238-A11BAD164B90}" dt="2022-10-31T14:59:50.246" v="811" actId="478"/>
          <ac:picMkLst>
            <pc:docMk/>
            <pc:sldMk cId="3119193178" sldId="262"/>
            <ac:picMk id="9" creationId="{0F654F2C-B252-4734-BB2C-89694A6E549B}"/>
          </ac:picMkLst>
        </pc:picChg>
        <pc:picChg chg="del">
          <ac:chgData name="Liliana Mou" userId="1844cfed7aa000c0" providerId="LiveId" clId="{E67EA6B8-E88C-469B-8238-A11BAD164B90}" dt="2022-10-31T14:59:50.246" v="811" actId="478"/>
          <ac:picMkLst>
            <pc:docMk/>
            <pc:sldMk cId="3119193178" sldId="262"/>
            <ac:picMk id="10" creationId="{19C4B489-E59F-4C8F-BA59-D2CCC87B3D97}"/>
          </ac:picMkLst>
        </pc:picChg>
        <pc:picChg chg="add mod">
          <ac:chgData name="Liliana Mou" userId="1844cfed7aa000c0" providerId="LiveId" clId="{E67EA6B8-E88C-469B-8238-A11BAD164B90}" dt="2022-10-31T15:14:16.827" v="945" actId="1035"/>
          <ac:picMkLst>
            <pc:docMk/>
            <pc:sldMk cId="3119193178" sldId="262"/>
            <ac:picMk id="12" creationId="{54803555-5C25-4929-90A8-5B1BDEB72547}"/>
          </ac:picMkLst>
        </pc:picChg>
        <pc:picChg chg="add mod">
          <ac:chgData name="Liliana Mou" userId="1844cfed7aa000c0" providerId="LiveId" clId="{E67EA6B8-E88C-469B-8238-A11BAD164B90}" dt="2022-10-31T15:14:16.827" v="945" actId="1035"/>
          <ac:picMkLst>
            <pc:docMk/>
            <pc:sldMk cId="3119193178" sldId="262"/>
            <ac:picMk id="15" creationId="{BF516B96-93BF-4446-B054-F629EC87B28D}"/>
          </ac:picMkLst>
        </pc:picChg>
        <pc:picChg chg="add mod">
          <ac:chgData name="Liliana Mou" userId="1844cfed7aa000c0" providerId="LiveId" clId="{E67EA6B8-E88C-469B-8238-A11BAD164B90}" dt="2022-10-31T15:14:16.827" v="945" actId="1035"/>
          <ac:picMkLst>
            <pc:docMk/>
            <pc:sldMk cId="3119193178" sldId="262"/>
            <ac:picMk id="16" creationId="{82EB2E56-73F2-410B-A3A9-AA1D67CED18D}"/>
          </ac:picMkLst>
        </pc:picChg>
        <pc:picChg chg="add mod">
          <ac:chgData name="Liliana Mou" userId="1844cfed7aa000c0" providerId="LiveId" clId="{E67EA6B8-E88C-469B-8238-A11BAD164B90}" dt="2022-10-31T15:14:16.827" v="945" actId="1035"/>
          <ac:picMkLst>
            <pc:docMk/>
            <pc:sldMk cId="3119193178" sldId="262"/>
            <ac:picMk id="18" creationId="{78033BE6-02C2-43C1-B38E-FED7CCC568DD}"/>
          </ac:picMkLst>
        </pc:picChg>
        <pc:picChg chg="add mod">
          <ac:chgData name="Liliana Mou" userId="1844cfed7aa000c0" providerId="LiveId" clId="{E67EA6B8-E88C-469B-8238-A11BAD164B90}" dt="2022-10-31T15:14:16.827" v="945" actId="1035"/>
          <ac:picMkLst>
            <pc:docMk/>
            <pc:sldMk cId="3119193178" sldId="262"/>
            <ac:picMk id="19" creationId="{940F9198-B7EE-475C-B86B-560DE8BC02C3}"/>
          </ac:picMkLst>
        </pc:picChg>
      </pc:sldChg>
      <pc:sldChg chg="addSp modSp new mod modAnim">
        <pc:chgData name="Liliana Mou" userId="1844cfed7aa000c0" providerId="LiveId" clId="{E67EA6B8-E88C-469B-8238-A11BAD164B90}" dt="2022-11-09T16:50:41.777" v="6219" actId="1076"/>
        <pc:sldMkLst>
          <pc:docMk/>
          <pc:sldMk cId="3306347836" sldId="263"/>
        </pc:sldMkLst>
        <pc:spChg chg="add mod">
          <ac:chgData name="Liliana Mou" userId="1844cfed7aa000c0" providerId="LiveId" clId="{E67EA6B8-E88C-469B-8238-A11BAD164B90}" dt="2022-10-31T15:22:01.226" v="976" actId="20577"/>
          <ac:spMkLst>
            <pc:docMk/>
            <pc:sldMk cId="3306347836" sldId="263"/>
            <ac:spMk id="2" creationId="{1D6B0FB4-2198-4F61-8285-B2DF7E551B8C}"/>
          </ac:spMkLst>
        </pc:spChg>
        <pc:spChg chg="add mod">
          <ac:chgData name="Liliana Mou" userId="1844cfed7aa000c0" providerId="LiveId" clId="{E67EA6B8-E88C-469B-8238-A11BAD164B90}" dt="2022-10-31T15:16:36.371" v="948"/>
          <ac:spMkLst>
            <pc:docMk/>
            <pc:sldMk cId="3306347836" sldId="263"/>
            <ac:spMk id="3" creationId="{31131497-7052-461D-AC16-A4087C167B4A}"/>
          </ac:spMkLst>
        </pc:spChg>
        <pc:spChg chg="add mod">
          <ac:chgData name="Liliana Mou" userId="1844cfed7aa000c0" providerId="LiveId" clId="{E67EA6B8-E88C-469B-8238-A11BAD164B90}" dt="2022-10-31T15:16:36.371" v="948"/>
          <ac:spMkLst>
            <pc:docMk/>
            <pc:sldMk cId="3306347836" sldId="263"/>
            <ac:spMk id="4" creationId="{5421A250-A948-4062-BDD4-3BF377FB9848}"/>
          </ac:spMkLst>
        </pc:spChg>
        <pc:spChg chg="add mod">
          <ac:chgData name="Liliana Mou" userId="1844cfed7aa000c0" providerId="LiveId" clId="{E67EA6B8-E88C-469B-8238-A11BAD164B90}" dt="2022-11-09T16:50:41.777" v="6219" actId="1076"/>
          <ac:spMkLst>
            <pc:docMk/>
            <pc:sldMk cId="3306347836" sldId="263"/>
            <ac:spMk id="9" creationId="{BC37D18A-F7D7-42FB-A89A-BD1A3521A46B}"/>
          </ac:spMkLst>
        </pc:spChg>
        <pc:spChg chg="add mod">
          <ac:chgData name="Liliana Mou" userId="1844cfed7aa000c0" providerId="LiveId" clId="{E67EA6B8-E88C-469B-8238-A11BAD164B90}" dt="2022-10-31T15:25:53.563" v="1055" actId="1036"/>
          <ac:spMkLst>
            <pc:docMk/>
            <pc:sldMk cId="3306347836" sldId="263"/>
            <ac:spMk id="10" creationId="{6314A8A2-ECFF-456B-8334-A5C5089652BA}"/>
          </ac:spMkLst>
        </pc:spChg>
        <pc:spChg chg="add mod">
          <ac:chgData name="Liliana Mou" userId="1844cfed7aa000c0" providerId="LiveId" clId="{E67EA6B8-E88C-469B-8238-A11BAD164B90}" dt="2022-10-31T15:25:53.563" v="1055" actId="1036"/>
          <ac:spMkLst>
            <pc:docMk/>
            <pc:sldMk cId="3306347836" sldId="263"/>
            <ac:spMk id="11" creationId="{5E02E3AD-95FC-4559-AD86-347C3FAF6DC5}"/>
          </ac:spMkLst>
        </pc:spChg>
        <pc:spChg chg="add mod">
          <ac:chgData name="Liliana Mou" userId="1844cfed7aa000c0" providerId="LiveId" clId="{E67EA6B8-E88C-469B-8238-A11BAD164B90}" dt="2022-11-09T16:50:37.435" v="6218" actId="1076"/>
          <ac:spMkLst>
            <pc:docMk/>
            <pc:sldMk cId="3306347836" sldId="263"/>
            <ac:spMk id="12" creationId="{5B32558B-01AC-4C8D-BC57-096DF5BE63B0}"/>
          </ac:spMkLst>
        </pc:spChg>
        <pc:spChg chg="add mod">
          <ac:chgData name="Liliana Mou" userId="1844cfed7aa000c0" providerId="LiveId" clId="{E67EA6B8-E88C-469B-8238-A11BAD164B90}" dt="2022-10-31T15:24:22.250" v="1023" actId="1076"/>
          <ac:spMkLst>
            <pc:docMk/>
            <pc:sldMk cId="3306347836" sldId="263"/>
            <ac:spMk id="13" creationId="{0C5087D0-FF2A-4262-BE9A-09DA2E982463}"/>
          </ac:spMkLst>
        </pc:spChg>
        <pc:spChg chg="add mod">
          <ac:chgData name="Liliana Mou" userId="1844cfed7aa000c0" providerId="LiveId" clId="{E67EA6B8-E88C-469B-8238-A11BAD164B90}" dt="2022-10-31T15:23:50.777" v="1016"/>
          <ac:spMkLst>
            <pc:docMk/>
            <pc:sldMk cId="3306347836" sldId="263"/>
            <ac:spMk id="14" creationId="{27DCC8CE-705C-40DD-ACD9-41F060F3E4D8}"/>
          </ac:spMkLst>
        </pc:spChg>
        <pc:spChg chg="add mod">
          <ac:chgData name="Liliana Mou" userId="1844cfed7aa000c0" providerId="LiveId" clId="{E67EA6B8-E88C-469B-8238-A11BAD164B90}" dt="2022-10-31T15:23:33.003" v="1013" actId="1038"/>
          <ac:spMkLst>
            <pc:docMk/>
            <pc:sldMk cId="3306347836" sldId="263"/>
            <ac:spMk id="15" creationId="{C9DF3C60-B103-4CA8-B774-C99F8F376C38}"/>
          </ac:spMkLst>
        </pc:spChg>
        <pc:spChg chg="add mod">
          <ac:chgData name="Liliana Mou" userId="1844cfed7aa000c0" providerId="LiveId" clId="{E67EA6B8-E88C-469B-8238-A11BAD164B90}" dt="2022-11-02T16:38:30.395" v="1410" actId="1076"/>
          <ac:spMkLst>
            <pc:docMk/>
            <pc:sldMk cId="3306347836" sldId="263"/>
            <ac:spMk id="21" creationId="{8BEAD0C6-6697-4C95-B269-294A285EDA7E}"/>
          </ac:spMkLst>
        </pc:spChg>
        <pc:grpChg chg="add mod">
          <ac:chgData name="Liliana Mou" userId="1844cfed7aa000c0" providerId="LiveId" clId="{E67EA6B8-E88C-469B-8238-A11BAD164B90}" dt="2022-11-02T16:38:30.395" v="1410" actId="1076"/>
          <ac:grpSpMkLst>
            <pc:docMk/>
            <pc:sldMk cId="3306347836" sldId="263"/>
            <ac:grpSpMk id="22" creationId="{D7E13476-1540-4F76-82CD-81A554868A1D}"/>
          </ac:grpSpMkLst>
        </pc:grpChg>
        <pc:picChg chg="add mod">
          <ac:chgData name="Liliana Mou" userId="1844cfed7aa000c0" providerId="LiveId" clId="{E67EA6B8-E88C-469B-8238-A11BAD164B90}" dt="2022-10-31T15:16:36.371" v="948"/>
          <ac:picMkLst>
            <pc:docMk/>
            <pc:sldMk cId="3306347836" sldId="263"/>
            <ac:picMk id="5" creationId="{0CA32EAD-4C56-4678-9779-BD46DC564C29}"/>
          </ac:picMkLst>
        </pc:picChg>
        <pc:picChg chg="add mod">
          <ac:chgData name="Liliana Mou" userId="1844cfed7aa000c0" providerId="LiveId" clId="{E67EA6B8-E88C-469B-8238-A11BAD164B90}" dt="2022-10-31T15:25:53.563" v="1055" actId="1036"/>
          <ac:picMkLst>
            <pc:docMk/>
            <pc:sldMk cId="3306347836" sldId="263"/>
            <ac:picMk id="8" creationId="{82433C29-78E2-4976-912B-5BA79356F75E}"/>
          </ac:picMkLst>
        </pc:picChg>
        <pc:picChg chg="add mod">
          <ac:chgData name="Liliana Mou" userId="1844cfed7aa000c0" providerId="LiveId" clId="{E67EA6B8-E88C-469B-8238-A11BAD164B90}" dt="2022-11-02T16:38:30.395" v="1410" actId="1076"/>
          <ac:picMkLst>
            <pc:docMk/>
            <pc:sldMk cId="3306347836" sldId="263"/>
            <ac:picMk id="1026" creationId="{70EA94BC-1A15-475C-AD4F-BB93EE9A64FF}"/>
          </ac:picMkLst>
        </pc:picChg>
        <pc:picChg chg="add mod">
          <ac:chgData name="Liliana Mou" userId="1844cfed7aa000c0" providerId="LiveId" clId="{E67EA6B8-E88C-469B-8238-A11BAD164B90}" dt="2022-11-02T16:38:35.217" v="1411" actId="1076"/>
          <ac:picMkLst>
            <pc:docMk/>
            <pc:sldMk cId="3306347836" sldId="263"/>
            <ac:picMk id="1028" creationId="{D6A7059E-5072-44DC-96E0-094B81E0108C}"/>
          </ac:picMkLst>
        </pc:picChg>
        <pc:cxnChg chg="add mod">
          <ac:chgData name="Liliana Mou" userId="1844cfed7aa000c0" providerId="LiveId" clId="{E67EA6B8-E88C-469B-8238-A11BAD164B90}" dt="2022-10-31T15:24:22.250" v="1023" actId="1076"/>
          <ac:cxnSpMkLst>
            <pc:docMk/>
            <pc:sldMk cId="3306347836" sldId="263"/>
            <ac:cxnSpMk id="7" creationId="{A4B43E7F-FF25-4355-A6AE-CE3A0A7015F7}"/>
          </ac:cxnSpMkLst>
        </pc:cxnChg>
        <pc:cxnChg chg="add mod">
          <ac:chgData name="Liliana Mou" userId="1844cfed7aa000c0" providerId="LiveId" clId="{E67EA6B8-E88C-469B-8238-A11BAD164B90}" dt="2022-10-31T15:24:10.289" v="1021" actId="14100"/>
          <ac:cxnSpMkLst>
            <pc:docMk/>
            <pc:sldMk cId="3306347836" sldId="263"/>
            <ac:cxnSpMk id="18" creationId="{3A26F407-A0A7-4BC2-AFE1-D7973372DF54}"/>
          </ac:cxnSpMkLst>
        </pc:cxnChg>
      </pc:sldChg>
      <pc:sldChg chg="addSp modSp new mod modAnim">
        <pc:chgData name="Liliana Mou" userId="1844cfed7aa000c0" providerId="LiveId" clId="{E67EA6B8-E88C-469B-8238-A11BAD164B90}" dt="2022-10-31T16:42:40.167" v="1188" actId="14100"/>
        <pc:sldMkLst>
          <pc:docMk/>
          <pc:sldMk cId="3276427362" sldId="264"/>
        </pc:sldMkLst>
        <pc:spChg chg="add mod">
          <ac:chgData name="Liliana Mou" userId="1844cfed7aa000c0" providerId="LiveId" clId="{E67EA6B8-E88C-469B-8238-A11BAD164B90}" dt="2022-10-31T15:28:53.059" v="1085" actId="20577"/>
          <ac:spMkLst>
            <pc:docMk/>
            <pc:sldMk cId="3276427362" sldId="264"/>
            <ac:spMk id="2" creationId="{074C68EE-6D7E-441E-8FB1-4994E3E2DA30}"/>
          </ac:spMkLst>
        </pc:spChg>
        <pc:spChg chg="add mod">
          <ac:chgData name="Liliana Mou" userId="1844cfed7aa000c0" providerId="LiveId" clId="{E67EA6B8-E88C-469B-8238-A11BAD164B90}" dt="2022-10-31T15:28:26.034" v="1060"/>
          <ac:spMkLst>
            <pc:docMk/>
            <pc:sldMk cId="3276427362" sldId="264"/>
            <ac:spMk id="3" creationId="{EC8D57BD-3616-4329-8CD3-C92FFBCA17D8}"/>
          </ac:spMkLst>
        </pc:spChg>
        <pc:spChg chg="add mod">
          <ac:chgData name="Liliana Mou" userId="1844cfed7aa000c0" providerId="LiveId" clId="{E67EA6B8-E88C-469B-8238-A11BAD164B90}" dt="2022-10-31T15:28:26.034" v="1060"/>
          <ac:spMkLst>
            <pc:docMk/>
            <pc:sldMk cId="3276427362" sldId="264"/>
            <ac:spMk id="4" creationId="{04AFE9EA-DA75-43C0-A279-85178E7DB6B7}"/>
          </ac:spMkLst>
        </pc:spChg>
        <pc:spChg chg="add mod">
          <ac:chgData name="Liliana Mou" userId="1844cfed7aa000c0" providerId="LiveId" clId="{E67EA6B8-E88C-469B-8238-A11BAD164B90}" dt="2022-10-31T15:29:21.776" v="1093" actId="1076"/>
          <ac:spMkLst>
            <pc:docMk/>
            <pc:sldMk cId="3276427362" sldId="264"/>
            <ac:spMk id="7" creationId="{F7F8B5AF-6546-48B4-B362-D39FC653D119}"/>
          </ac:spMkLst>
        </pc:spChg>
        <pc:spChg chg="mod">
          <ac:chgData name="Liliana Mou" userId="1844cfed7aa000c0" providerId="LiveId" clId="{E67EA6B8-E88C-469B-8238-A11BAD164B90}" dt="2022-10-31T15:33:08.002" v="1186" actId="1036"/>
          <ac:spMkLst>
            <pc:docMk/>
            <pc:sldMk cId="3276427362" sldId="264"/>
            <ac:spMk id="10" creationId="{682382EA-F28C-42A6-A1F0-0B8645349545}"/>
          </ac:spMkLst>
        </pc:spChg>
        <pc:spChg chg="mod">
          <ac:chgData name="Liliana Mou" userId="1844cfed7aa000c0" providerId="LiveId" clId="{E67EA6B8-E88C-469B-8238-A11BAD164B90}" dt="2022-10-31T16:42:40.167" v="1188" actId="14100"/>
          <ac:spMkLst>
            <pc:docMk/>
            <pc:sldMk cId="3276427362" sldId="264"/>
            <ac:spMk id="13" creationId="{B6B61A48-3F46-4D79-B065-AC26CE604FFE}"/>
          </ac:spMkLst>
        </pc:spChg>
        <pc:spChg chg="mod">
          <ac:chgData name="Liliana Mou" userId="1844cfed7aa000c0" providerId="LiveId" clId="{E67EA6B8-E88C-469B-8238-A11BAD164B90}" dt="2022-10-31T15:33:08.002" v="1186" actId="1036"/>
          <ac:spMkLst>
            <pc:docMk/>
            <pc:sldMk cId="3276427362" sldId="264"/>
            <ac:spMk id="16" creationId="{05545ACC-0341-4BC4-BBD1-682EF1D97B08}"/>
          </ac:spMkLst>
        </pc:spChg>
        <pc:spChg chg="add mod">
          <ac:chgData name="Liliana Mou" userId="1844cfed7aa000c0" providerId="LiveId" clId="{E67EA6B8-E88C-469B-8238-A11BAD164B90}" dt="2022-10-31T15:33:08.002" v="1186" actId="1036"/>
          <ac:spMkLst>
            <pc:docMk/>
            <pc:sldMk cId="3276427362" sldId="264"/>
            <ac:spMk id="17" creationId="{B0F84951-8DA6-4714-B124-0676B89C87E9}"/>
          </ac:spMkLst>
        </pc:spChg>
        <pc:spChg chg="add mod">
          <ac:chgData name="Liliana Mou" userId="1844cfed7aa000c0" providerId="LiveId" clId="{E67EA6B8-E88C-469B-8238-A11BAD164B90}" dt="2022-10-31T15:33:08.002" v="1186" actId="1036"/>
          <ac:spMkLst>
            <pc:docMk/>
            <pc:sldMk cId="3276427362" sldId="264"/>
            <ac:spMk id="19" creationId="{2733B200-7F43-4EF0-8326-9A86D3596860}"/>
          </ac:spMkLst>
        </pc:spChg>
        <pc:spChg chg="add mod">
          <ac:chgData name="Liliana Mou" userId="1844cfed7aa000c0" providerId="LiveId" clId="{E67EA6B8-E88C-469B-8238-A11BAD164B90}" dt="2022-10-31T15:33:08.002" v="1186" actId="1036"/>
          <ac:spMkLst>
            <pc:docMk/>
            <pc:sldMk cId="3276427362" sldId="264"/>
            <ac:spMk id="21" creationId="{1A80DB67-D85F-4480-AE94-13701A0C5C18}"/>
          </ac:spMkLst>
        </pc:spChg>
        <pc:grpChg chg="add mod">
          <ac:chgData name="Liliana Mou" userId="1844cfed7aa000c0" providerId="LiveId" clId="{E67EA6B8-E88C-469B-8238-A11BAD164B90}" dt="2022-10-31T15:33:08.002" v="1186" actId="1036"/>
          <ac:grpSpMkLst>
            <pc:docMk/>
            <pc:sldMk cId="3276427362" sldId="264"/>
            <ac:grpSpMk id="8" creationId="{617BBCC3-CE0B-4417-AE3E-497D8664D1CA}"/>
          </ac:grpSpMkLst>
        </pc:grpChg>
        <pc:grpChg chg="add mod">
          <ac:chgData name="Liliana Mou" userId="1844cfed7aa000c0" providerId="LiveId" clId="{E67EA6B8-E88C-469B-8238-A11BAD164B90}" dt="2022-10-31T16:42:40.167" v="1188" actId="14100"/>
          <ac:grpSpMkLst>
            <pc:docMk/>
            <pc:sldMk cId="3276427362" sldId="264"/>
            <ac:grpSpMk id="11" creationId="{B69AEA66-5EE4-496C-8083-A509A0BF555A}"/>
          </ac:grpSpMkLst>
        </pc:grpChg>
        <pc:grpChg chg="add mod">
          <ac:chgData name="Liliana Mou" userId="1844cfed7aa000c0" providerId="LiveId" clId="{E67EA6B8-E88C-469B-8238-A11BAD164B90}" dt="2022-10-31T15:33:08.002" v="1186" actId="1036"/>
          <ac:grpSpMkLst>
            <pc:docMk/>
            <pc:sldMk cId="3276427362" sldId="264"/>
            <ac:grpSpMk id="14" creationId="{158C1198-3795-462F-A808-CCA538575334}"/>
          </ac:grpSpMkLst>
        </pc:grpChg>
        <pc:graphicFrameChg chg="add mod">
          <ac:chgData name="Liliana Mou" userId="1844cfed7aa000c0" providerId="LiveId" clId="{E67EA6B8-E88C-469B-8238-A11BAD164B90}" dt="2022-10-31T15:33:08.002" v="1186" actId="1036"/>
          <ac:graphicFrameMkLst>
            <pc:docMk/>
            <pc:sldMk cId="3276427362" sldId="264"/>
            <ac:graphicFrameMk id="18" creationId="{E448CC1B-D6BC-4201-9750-482C0D5705E2}"/>
          </ac:graphicFrameMkLst>
        </pc:graphicFrameChg>
        <pc:graphicFrameChg chg="add mod">
          <ac:chgData name="Liliana Mou" userId="1844cfed7aa000c0" providerId="LiveId" clId="{E67EA6B8-E88C-469B-8238-A11BAD164B90}" dt="2022-10-31T15:33:08.002" v="1186" actId="1036"/>
          <ac:graphicFrameMkLst>
            <pc:docMk/>
            <pc:sldMk cId="3276427362" sldId="264"/>
            <ac:graphicFrameMk id="20" creationId="{7A1BB12A-BF60-4176-B37F-A2A75CC8C30D}"/>
          </ac:graphicFrameMkLst>
        </pc:graphicFrameChg>
        <pc:graphicFrameChg chg="add mod">
          <ac:chgData name="Liliana Mou" userId="1844cfed7aa000c0" providerId="LiveId" clId="{E67EA6B8-E88C-469B-8238-A11BAD164B90}" dt="2022-10-31T15:33:08.002" v="1186" actId="1036"/>
          <ac:graphicFrameMkLst>
            <pc:docMk/>
            <pc:sldMk cId="3276427362" sldId="264"/>
            <ac:graphicFrameMk id="22" creationId="{8C657221-6202-43B2-80E3-33BDF8851839}"/>
          </ac:graphicFrameMkLst>
        </pc:graphicFrameChg>
        <pc:picChg chg="add mod">
          <ac:chgData name="Liliana Mou" userId="1844cfed7aa000c0" providerId="LiveId" clId="{E67EA6B8-E88C-469B-8238-A11BAD164B90}" dt="2022-10-31T15:28:26.034" v="1060"/>
          <ac:picMkLst>
            <pc:docMk/>
            <pc:sldMk cId="3276427362" sldId="264"/>
            <ac:picMk id="5" creationId="{68F98832-D1C0-4D06-9A6A-C728853435AC}"/>
          </ac:picMkLst>
        </pc:picChg>
        <pc:picChg chg="add mod">
          <ac:chgData name="Liliana Mou" userId="1844cfed7aa000c0" providerId="LiveId" clId="{E67EA6B8-E88C-469B-8238-A11BAD164B90}" dt="2022-10-31T15:29:05.480" v="1088" actId="1076"/>
          <ac:picMkLst>
            <pc:docMk/>
            <pc:sldMk cId="3276427362" sldId="264"/>
            <ac:picMk id="6" creationId="{84F9BA1E-FA8E-44C0-9EFC-6EA54A7777FE}"/>
          </ac:picMkLst>
        </pc:picChg>
        <pc:picChg chg="mod">
          <ac:chgData name="Liliana Mou" userId="1844cfed7aa000c0" providerId="LiveId" clId="{E67EA6B8-E88C-469B-8238-A11BAD164B90}" dt="2022-10-31T15:33:08.002" v="1186" actId="1036"/>
          <ac:picMkLst>
            <pc:docMk/>
            <pc:sldMk cId="3276427362" sldId="264"/>
            <ac:picMk id="9" creationId="{75379CEA-F1B7-45A6-B16B-AEFF1FCC29A0}"/>
          </ac:picMkLst>
        </pc:picChg>
        <pc:picChg chg="mod">
          <ac:chgData name="Liliana Mou" userId="1844cfed7aa000c0" providerId="LiveId" clId="{E67EA6B8-E88C-469B-8238-A11BAD164B90}" dt="2022-10-31T16:42:40.167" v="1188" actId="14100"/>
          <ac:picMkLst>
            <pc:docMk/>
            <pc:sldMk cId="3276427362" sldId="264"/>
            <ac:picMk id="12" creationId="{E08DD252-749D-4ED0-A5E4-61CBCA72C547}"/>
          </ac:picMkLst>
        </pc:picChg>
        <pc:picChg chg="mod">
          <ac:chgData name="Liliana Mou" userId="1844cfed7aa000c0" providerId="LiveId" clId="{E67EA6B8-E88C-469B-8238-A11BAD164B90}" dt="2022-10-31T15:33:08.002" v="1186" actId="1036"/>
          <ac:picMkLst>
            <pc:docMk/>
            <pc:sldMk cId="3276427362" sldId="264"/>
            <ac:picMk id="15" creationId="{752EE2F4-1A61-45C4-B86A-A1D46A32D007}"/>
          </ac:picMkLst>
        </pc:picChg>
      </pc:sldChg>
      <pc:sldChg chg="addSp modSp new mod">
        <pc:chgData name="Liliana Mou" userId="1844cfed7aa000c0" providerId="LiveId" clId="{E67EA6B8-E88C-469B-8238-A11BAD164B90}" dt="2022-11-10T09:26:56.318" v="6228"/>
        <pc:sldMkLst>
          <pc:docMk/>
          <pc:sldMk cId="4206073758" sldId="265"/>
        </pc:sldMkLst>
        <pc:spChg chg="add mod">
          <ac:chgData name="Liliana Mou" userId="1844cfed7aa000c0" providerId="LiveId" clId="{E67EA6B8-E88C-469B-8238-A11BAD164B90}" dt="2022-11-02T14:44:10.728" v="1192"/>
          <ac:spMkLst>
            <pc:docMk/>
            <pc:sldMk cId="4206073758" sldId="265"/>
            <ac:spMk id="2" creationId="{99A87109-7785-425E-A5F4-CECA81D71463}"/>
          </ac:spMkLst>
        </pc:spChg>
        <pc:spChg chg="add mod">
          <ac:chgData name="Liliana Mou" userId="1844cfed7aa000c0" providerId="LiveId" clId="{E67EA6B8-E88C-469B-8238-A11BAD164B90}" dt="2022-11-02T14:43:59.501" v="1191"/>
          <ac:spMkLst>
            <pc:docMk/>
            <pc:sldMk cId="4206073758" sldId="265"/>
            <ac:spMk id="3" creationId="{E25297F8-9D7A-4F77-BA06-D612B193053E}"/>
          </ac:spMkLst>
        </pc:spChg>
        <pc:spChg chg="add mod">
          <ac:chgData name="Liliana Mou" userId="1844cfed7aa000c0" providerId="LiveId" clId="{E67EA6B8-E88C-469B-8238-A11BAD164B90}" dt="2022-11-02T14:43:59.501" v="1191"/>
          <ac:spMkLst>
            <pc:docMk/>
            <pc:sldMk cId="4206073758" sldId="265"/>
            <ac:spMk id="4" creationId="{3D54984B-C5A3-49B1-A864-478702D4B5E1}"/>
          </ac:spMkLst>
        </pc:spChg>
        <pc:spChg chg="add mod">
          <ac:chgData name="Liliana Mou" userId="1844cfed7aa000c0" providerId="LiveId" clId="{E67EA6B8-E88C-469B-8238-A11BAD164B90}" dt="2022-11-02T14:46:36.063" v="1212" actId="14861"/>
          <ac:spMkLst>
            <pc:docMk/>
            <pc:sldMk cId="4206073758" sldId="265"/>
            <ac:spMk id="7" creationId="{34F22BD5-538F-4621-BC69-1DD733178953}"/>
          </ac:spMkLst>
        </pc:spChg>
        <pc:spChg chg="add mod">
          <ac:chgData name="Liliana Mou" userId="1844cfed7aa000c0" providerId="LiveId" clId="{E67EA6B8-E88C-469B-8238-A11BAD164B90}" dt="2022-11-10T09:26:56.318" v="6228"/>
          <ac:spMkLst>
            <pc:docMk/>
            <pc:sldMk cId="4206073758" sldId="265"/>
            <ac:spMk id="8" creationId="{E6921ADD-1198-4C5C-8433-9897C9D19FA5}"/>
          </ac:spMkLst>
        </pc:spChg>
        <pc:picChg chg="add mod">
          <ac:chgData name="Liliana Mou" userId="1844cfed7aa000c0" providerId="LiveId" clId="{E67EA6B8-E88C-469B-8238-A11BAD164B90}" dt="2022-11-02T14:43:59.501" v="1191"/>
          <ac:picMkLst>
            <pc:docMk/>
            <pc:sldMk cId="4206073758" sldId="265"/>
            <ac:picMk id="5" creationId="{67F05BAE-6369-4148-B0E4-C0588B7448DD}"/>
          </ac:picMkLst>
        </pc:picChg>
        <pc:picChg chg="add mod">
          <ac:chgData name="Liliana Mou" userId="1844cfed7aa000c0" providerId="LiveId" clId="{E67EA6B8-E88C-469B-8238-A11BAD164B90}" dt="2022-11-02T14:44:58.178" v="1197" actId="1076"/>
          <ac:picMkLst>
            <pc:docMk/>
            <pc:sldMk cId="4206073758" sldId="265"/>
            <ac:picMk id="6" creationId="{3BCB8CCE-B960-4923-894D-C997CCF00B37}"/>
          </ac:picMkLst>
        </pc:picChg>
        <pc:picChg chg="add mod">
          <ac:chgData name="Liliana Mou" userId="1844cfed7aa000c0" providerId="LiveId" clId="{E67EA6B8-E88C-469B-8238-A11BAD164B90}" dt="2022-11-09T16:52:01.137" v="6223" actId="14100"/>
          <ac:picMkLst>
            <pc:docMk/>
            <pc:sldMk cId="4206073758" sldId="265"/>
            <ac:picMk id="9" creationId="{4D6CBA18-C9D9-4FE9-BEEA-F170D960EA6A}"/>
          </ac:picMkLst>
        </pc:picChg>
        <pc:picChg chg="add mod">
          <ac:chgData name="Liliana Mou" userId="1844cfed7aa000c0" providerId="LiveId" clId="{E67EA6B8-E88C-469B-8238-A11BAD164B90}" dt="2022-11-09T16:51:50.633" v="6220" actId="1076"/>
          <ac:picMkLst>
            <pc:docMk/>
            <pc:sldMk cId="4206073758" sldId="265"/>
            <ac:picMk id="10" creationId="{EDEA5EC7-EE7F-486C-8200-B66195E86970}"/>
          </ac:picMkLst>
        </pc:picChg>
        <pc:cxnChg chg="add mod">
          <ac:chgData name="Liliana Mou" userId="1844cfed7aa000c0" providerId="LiveId" clId="{E67EA6B8-E88C-469B-8238-A11BAD164B90}" dt="2022-11-02T16:36:28.200" v="1397" actId="692"/>
          <ac:cxnSpMkLst>
            <pc:docMk/>
            <pc:sldMk cId="4206073758" sldId="265"/>
            <ac:cxnSpMk id="11" creationId="{149E3249-3CD0-40B9-BBB7-485EA6A42AB1}"/>
          </ac:cxnSpMkLst>
        </pc:cxnChg>
        <pc:cxnChg chg="add mod">
          <ac:chgData name="Liliana Mou" userId="1844cfed7aa000c0" providerId="LiveId" clId="{E67EA6B8-E88C-469B-8238-A11BAD164B90}" dt="2022-11-02T16:36:36.392" v="1399" actId="692"/>
          <ac:cxnSpMkLst>
            <pc:docMk/>
            <pc:sldMk cId="4206073758" sldId="265"/>
            <ac:cxnSpMk id="12" creationId="{1D3B300B-BD3D-448E-97F3-856A4E5C452E}"/>
          </ac:cxnSpMkLst>
        </pc:cxnChg>
      </pc:sldChg>
      <pc:sldChg chg="addSp modSp new mod modAnim">
        <pc:chgData name="Liliana Mou" userId="1844cfed7aa000c0" providerId="LiveId" clId="{E67EA6B8-E88C-469B-8238-A11BAD164B90}" dt="2022-11-02T14:54:35.917" v="1395" actId="14100"/>
        <pc:sldMkLst>
          <pc:docMk/>
          <pc:sldMk cId="38032275" sldId="266"/>
        </pc:sldMkLst>
        <pc:spChg chg="add mod">
          <ac:chgData name="Liliana Mou" userId="1844cfed7aa000c0" providerId="LiveId" clId="{E67EA6B8-E88C-469B-8238-A11BAD164B90}" dt="2022-11-02T14:48:43.383" v="1237"/>
          <ac:spMkLst>
            <pc:docMk/>
            <pc:sldMk cId="38032275" sldId="266"/>
            <ac:spMk id="2" creationId="{E54A92EA-BF8B-490B-869C-317722F6624C}"/>
          </ac:spMkLst>
        </pc:spChg>
        <pc:spChg chg="add mod">
          <ac:chgData name="Liliana Mou" userId="1844cfed7aa000c0" providerId="LiveId" clId="{E67EA6B8-E88C-469B-8238-A11BAD164B90}" dt="2022-11-02T14:48:27.901" v="1232"/>
          <ac:spMkLst>
            <pc:docMk/>
            <pc:sldMk cId="38032275" sldId="266"/>
            <ac:spMk id="3" creationId="{A7EA97A7-5EE8-48C2-A714-74FCACBBA201}"/>
          </ac:spMkLst>
        </pc:spChg>
        <pc:spChg chg="add mod">
          <ac:chgData name="Liliana Mou" userId="1844cfed7aa000c0" providerId="LiveId" clId="{E67EA6B8-E88C-469B-8238-A11BAD164B90}" dt="2022-11-02T14:48:27.901" v="1232"/>
          <ac:spMkLst>
            <pc:docMk/>
            <pc:sldMk cId="38032275" sldId="266"/>
            <ac:spMk id="4" creationId="{39BB38D9-E849-4B1F-8FEE-8AD3A21DF018}"/>
          </ac:spMkLst>
        </pc:spChg>
        <pc:spChg chg="add mod">
          <ac:chgData name="Liliana Mou" userId="1844cfed7aa000c0" providerId="LiveId" clId="{E67EA6B8-E88C-469B-8238-A11BAD164B90}" dt="2022-11-02T14:53:09.548" v="1369" actId="1038"/>
          <ac:spMkLst>
            <pc:docMk/>
            <pc:sldMk cId="38032275" sldId="266"/>
            <ac:spMk id="6" creationId="{1AC59D76-5665-4D26-ACEB-5BE5A230FC90}"/>
          </ac:spMkLst>
        </pc:spChg>
        <pc:spChg chg="add mod">
          <ac:chgData name="Liliana Mou" userId="1844cfed7aa000c0" providerId="LiveId" clId="{E67EA6B8-E88C-469B-8238-A11BAD164B90}" dt="2022-11-02T14:53:00.467" v="1345" actId="1037"/>
          <ac:spMkLst>
            <pc:docMk/>
            <pc:sldMk cId="38032275" sldId="266"/>
            <ac:spMk id="7" creationId="{46AD81B0-3938-4BEC-BB1D-FA8F0D3E50AA}"/>
          </ac:spMkLst>
        </pc:spChg>
        <pc:spChg chg="add mod">
          <ac:chgData name="Liliana Mou" userId="1844cfed7aa000c0" providerId="LiveId" clId="{E67EA6B8-E88C-469B-8238-A11BAD164B90}" dt="2022-11-02T14:53:09.548" v="1369" actId="1038"/>
          <ac:spMkLst>
            <pc:docMk/>
            <pc:sldMk cId="38032275" sldId="266"/>
            <ac:spMk id="8" creationId="{F7A70B0A-DFBD-4F81-A8FB-13604644F597}"/>
          </ac:spMkLst>
        </pc:spChg>
        <pc:spChg chg="add mod">
          <ac:chgData name="Liliana Mou" userId="1844cfed7aa000c0" providerId="LiveId" clId="{E67EA6B8-E88C-469B-8238-A11BAD164B90}" dt="2022-11-02T14:53:42.506" v="1372" actId="14100"/>
          <ac:spMkLst>
            <pc:docMk/>
            <pc:sldMk cId="38032275" sldId="266"/>
            <ac:spMk id="10" creationId="{E178932F-CF8E-45D6-9355-F63DE346C5B9}"/>
          </ac:spMkLst>
        </pc:spChg>
        <pc:spChg chg="add mod">
          <ac:chgData name="Liliana Mou" userId="1844cfed7aa000c0" providerId="LiveId" clId="{E67EA6B8-E88C-469B-8238-A11BAD164B90}" dt="2022-11-02T14:54:35.917" v="1395" actId="14100"/>
          <ac:spMkLst>
            <pc:docMk/>
            <pc:sldMk cId="38032275" sldId="266"/>
            <ac:spMk id="11" creationId="{E00B6F05-2265-432B-AA8C-B18CB76D2CD1}"/>
          </ac:spMkLst>
        </pc:spChg>
        <pc:spChg chg="add mod">
          <ac:chgData name="Liliana Mou" userId="1844cfed7aa000c0" providerId="LiveId" clId="{E67EA6B8-E88C-469B-8238-A11BAD164B90}" dt="2022-11-02T14:53:09.548" v="1369" actId="1038"/>
          <ac:spMkLst>
            <pc:docMk/>
            <pc:sldMk cId="38032275" sldId="266"/>
            <ac:spMk id="12" creationId="{169FE75A-2A26-4DFF-8F69-1AFB4820AA94}"/>
          </ac:spMkLst>
        </pc:spChg>
        <pc:picChg chg="add mod">
          <ac:chgData name="Liliana Mou" userId="1844cfed7aa000c0" providerId="LiveId" clId="{E67EA6B8-E88C-469B-8238-A11BAD164B90}" dt="2022-11-02T14:48:27.901" v="1232"/>
          <ac:picMkLst>
            <pc:docMk/>
            <pc:sldMk cId="38032275" sldId="266"/>
            <ac:picMk id="5" creationId="{BADEDF64-03C1-4AA4-B824-F06F4FF4D92D}"/>
          </ac:picMkLst>
        </pc:picChg>
        <pc:picChg chg="add mod">
          <ac:chgData name="Liliana Mou" userId="1844cfed7aa000c0" providerId="LiveId" clId="{E67EA6B8-E88C-469B-8238-A11BAD164B90}" dt="2022-11-02T14:53:55.478" v="1379" actId="1037"/>
          <ac:picMkLst>
            <pc:docMk/>
            <pc:sldMk cId="38032275" sldId="266"/>
            <ac:picMk id="9" creationId="{23C394CE-4C68-4B40-84F7-31C039FAB4BB}"/>
          </ac:picMkLst>
        </pc:picChg>
      </pc:sldChg>
      <pc:sldChg chg="addSp modSp add mod">
        <pc:chgData name="Liliana Mou" userId="1844cfed7aa000c0" providerId="LiveId" clId="{E67EA6B8-E88C-469B-8238-A11BAD164B90}" dt="2022-11-02T16:50:25.699" v="1426" actId="403"/>
        <pc:sldMkLst>
          <pc:docMk/>
          <pc:sldMk cId="3818822084" sldId="267"/>
        </pc:sldMkLst>
        <pc:spChg chg="mod">
          <ac:chgData name="Liliana Mou" userId="1844cfed7aa000c0" providerId="LiveId" clId="{E67EA6B8-E88C-469B-8238-A11BAD164B90}" dt="2022-11-02T16:49:25.636" v="1412"/>
          <ac:spMkLst>
            <pc:docMk/>
            <pc:sldMk cId="3818822084" sldId="267"/>
            <ac:spMk id="2" creationId="{E54A92EA-BF8B-490B-869C-317722F6624C}"/>
          </ac:spMkLst>
        </pc:spChg>
        <pc:spChg chg="add mod">
          <ac:chgData name="Liliana Mou" userId="1844cfed7aa000c0" providerId="LiveId" clId="{E67EA6B8-E88C-469B-8238-A11BAD164B90}" dt="2022-11-02T16:50:03.433" v="1421" actId="14100"/>
          <ac:spMkLst>
            <pc:docMk/>
            <pc:sldMk cId="3818822084" sldId="267"/>
            <ac:spMk id="7" creationId="{26641974-298D-486F-8B43-F38F46CC62CA}"/>
          </ac:spMkLst>
        </pc:spChg>
        <pc:spChg chg="add mod">
          <ac:chgData name="Liliana Mou" userId="1844cfed7aa000c0" providerId="LiveId" clId="{E67EA6B8-E88C-469B-8238-A11BAD164B90}" dt="2022-11-02T16:50:25.699" v="1426" actId="403"/>
          <ac:spMkLst>
            <pc:docMk/>
            <pc:sldMk cId="3818822084" sldId="267"/>
            <ac:spMk id="8" creationId="{112F2429-3568-43EC-A944-6DB89C7E0918}"/>
          </ac:spMkLst>
        </pc:spChg>
        <pc:picChg chg="add mod">
          <ac:chgData name="Liliana Mou" userId="1844cfed7aa000c0" providerId="LiveId" clId="{E67EA6B8-E88C-469B-8238-A11BAD164B90}" dt="2022-11-02T16:49:41.839" v="1416" actId="1076"/>
          <ac:picMkLst>
            <pc:docMk/>
            <pc:sldMk cId="3818822084" sldId="267"/>
            <ac:picMk id="6" creationId="{D19F70E5-0607-4B28-B2B6-83ED258F0FA9}"/>
          </ac:picMkLst>
        </pc:picChg>
      </pc:sldChg>
      <pc:sldChg chg="addSp modSp add mod">
        <pc:chgData name="Liliana Mou" userId="1844cfed7aa000c0" providerId="LiveId" clId="{E67EA6B8-E88C-469B-8238-A11BAD164B90}" dt="2022-11-02T16:55:15.041" v="1463" actId="1036"/>
        <pc:sldMkLst>
          <pc:docMk/>
          <pc:sldMk cId="2577577954" sldId="268"/>
        </pc:sldMkLst>
        <pc:spChg chg="mod">
          <ac:chgData name="Liliana Mou" userId="1844cfed7aa000c0" providerId="LiveId" clId="{E67EA6B8-E88C-469B-8238-A11BAD164B90}" dt="2022-11-02T16:51:17.336" v="1427"/>
          <ac:spMkLst>
            <pc:docMk/>
            <pc:sldMk cId="2577577954" sldId="268"/>
            <ac:spMk id="2" creationId="{E54A92EA-BF8B-490B-869C-317722F6624C}"/>
          </ac:spMkLst>
        </pc:spChg>
        <pc:spChg chg="add mod">
          <ac:chgData name="Liliana Mou" userId="1844cfed7aa000c0" providerId="LiveId" clId="{E67EA6B8-E88C-469B-8238-A11BAD164B90}" dt="2022-11-02T16:55:15.041" v="1463" actId="1036"/>
          <ac:spMkLst>
            <pc:docMk/>
            <pc:sldMk cId="2577577954" sldId="268"/>
            <ac:spMk id="6" creationId="{AE938E3A-2621-489B-89A0-7A9859B2D1C4}"/>
          </ac:spMkLst>
        </pc:spChg>
        <pc:spChg chg="add mod">
          <ac:chgData name="Liliana Mou" userId="1844cfed7aa000c0" providerId="LiveId" clId="{E67EA6B8-E88C-469B-8238-A11BAD164B90}" dt="2022-11-02T16:52:36.874" v="1441" actId="313"/>
          <ac:spMkLst>
            <pc:docMk/>
            <pc:sldMk cId="2577577954" sldId="268"/>
            <ac:spMk id="7" creationId="{2DDF2F45-6BA1-4A6D-8ECD-3CD6941D63BB}"/>
          </ac:spMkLst>
        </pc:spChg>
        <pc:graphicFrameChg chg="add mod">
          <ac:chgData name="Liliana Mou" userId="1844cfed7aa000c0" providerId="LiveId" clId="{E67EA6B8-E88C-469B-8238-A11BAD164B90}" dt="2022-11-02T16:53:06.576" v="1444" actId="1076"/>
          <ac:graphicFrameMkLst>
            <pc:docMk/>
            <pc:sldMk cId="2577577954" sldId="268"/>
            <ac:graphicFrameMk id="8" creationId="{A6E0B787-37F9-42F1-80DF-43D1B2425785}"/>
          </ac:graphicFrameMkLst>
        </pc:graphicFrameChg>
        <pc:picChg chg="add mod">
          <ac:chgData name="Liliana Mou" userId="1844cfed7aa000c0" providerId="LiveId" clId="{E67EA6B8-E88C-469B-8238-A11BAD164B90}" dt="2022-11-02T16:51:40.480" v="1431" actId="1076"/>
          <ac:picMkLst>
            <pc:docMk/>
            <pc:sldMk cId="2577577954" sldId="268"/>
            <ac:picMk id="9" creationId="{D70122B2-E945-4619-AC07-F798023E6277}"/>
          </ac:picMkLst>
        </pc:picChg>
      </pc:sldChg>
      <pc:sldChg chg="addSp modSp add mod">
        <pc:chgData name="Liliana Mou" userId="1844cfed7aa000c0" providerId="LiveId" clId="{E67EA6B8-E88C-469B-8238-A11BAD164B90}" dt="2022-11-04T11:20:24.975" v="1684" actId="1035"/>
        <pc:sldMkLst>
          <pc:docMk/>
          <pc:sldMk cId="1540668145" sldId="269"/>
        </pc:sldMkLst>
        <pc:spChg chg="mod">
          <ac:chgData name="Liliana Mou" userId="1844cfed7aa000c0" providerId="LiveId" clId="{E67EA6B8-E88C-469B-8238-A11BAD164B90}" dt="2022-11-04T11:19:36.018" v="1666"/>
          <ac:spMkLst>
            <pc:docMk/>
            <pc:sldMk cId="1540668145" sldId="269"/>
            <ac:spMk id="2" creationId="{E54A92EA-BF8B-490B-869C-317722F6624C}"/>
          </ac:spMkLst>
        </pc:spChg>
        <pc:spChg chg="add mod">
          <ac:chgData name="Liliana Mou" userId="1844cfed7aa000c0" providerId="LiveId" clId="{E67EA6B8-E88C-469B-8238-A11BAD164B90}" dt="2022-11-04T11:20:24.975" v="1684" actId="1035"/>
          <ac:spMkLst>
            <pc:docMk/>
            <pc:sldMk cId="1540668145" sldId="269"/>
            <ac:spMk id="7" creationId="{3AE4F9A6-DC5A-46D6-8832-E25E5353982F}"/>
          </ac:spMkLst>
        </pc:spChg>
        <pc:picChg chg="add mod">
          <ac:chgData name="Liliana Mou" userId="1844cfed7aa000c0" providerId="LiveId" clId="{E67EA6B8-E88C-469B-8238-A11BAD164B90}" dt="2022-11-04T11:20:24.975" v="1684" actId="1035"/>
          <ac:picMkLst>
            <pc:docMk/>
            <pc:sldMk cId="1540668145" sldId="269"/>
            <ac:picMk id="6" creationId="{1A7EEF7F-1390-41E6-8BD0-7C85E6747410}"/>
          </ac:picMkLst>
        </pc:picChg>
        <pc:picChg chg="add mod">
          <ac:chgData name="Liliana Mou" userId="1844cfed7aa000c0" providerId="LiveId" clId="{E67EA6B8-E88C-469B-8238-A11BAD164B90}" dt="2022-11-04T11:20:24.975" v="1684" actId="1035"/>
          <ac:picMkLst>
            <pc:docMk/>
            <pc:sldMk cId="1540668145" sldId="269"/>
            <ac:picMk id="8" creationId="{3950B6C8-60E5-46E4-8BD3-09EB59ED46D4}"/>
          </ac:picMkLst>
        </pc:picChg>
      </pc:sldChg>
      <pc:sldChg chg="modSp add del mod">
        <pc:chgData name="Liliana Mou" userId="1844cfed7aa000c0" providerId="LiveId" clId="{E67EA6B8-E88C-469B-8238-A11BAD164B90}" dt="2022-11-08T15:37:21.930" v="3718" actId="47"/>
        <pc:sldMkLst>
          <pc:docMk/>
          <pc:sldMk cId="1396416766" sldId="270"/>
        </pc:sldMkLst>
        <pc:spChg chg="mod">
          <ac:chgData name="Liliana Mou" userId="1844cfed7aa000c0" providerId="LiveId" clId="{E67EA6B8-E88C-469B-8238-A11BAD164B90}" dt="2022-11-07T11:17:58.721" v="3365"/>
          <ac:spMkLst>
            <pc:docMk/>
            <pc:sldMk cId="1396416766" sldId="270"/>
            <ac:spMk id="2" creationId="{E54A92EA-BF8B-490B-869C-317722F6624C}"/>
          </ac:spMkLst>
        </pc:spChg>
      </pc:sldChg>
      <pc:sldChg chg="add del">
        <pc:chgData name="Liliana Mou" userId="1844cfed7aa000c0" providerId="LiveId" clId="{E67EA6B8-E88C-469B-8238-A11BAD164B90}" dt="2022-11-08T15:42:56.316" v="3785" actId="47"/>
        <pc:sldMkLst>
          <pc:docMk/>
          <pc:sldMk cId="216631262" sldId="271"/>
        </pc:sldMkLst>
      </pc:sldChg>
      <pc:sldChg chg="add del">
        <pc:chgData name="Liliana Mou" userId="1844cfed7aa000c0" providerId="LiveId" clId="{E67EA6B8-E88C-469B-8238-A11BAD164B90}" dt="2022-11-08T12:22:06.686" v="3704" actId="47"/>
        <pc:sldMkLst>
          <pc:docMk/>
          <pc:sldMk cId="3500931309" sldId="272"/>
        </pc:sldMkLst>
      </pc:sldChg>
      <pc:sldChg chg="add del">
        <pc:chgData name="Liliana Mou" userId="1844cfed7aa000c0" providerId="LiveId" clId="{E67EA6B8-E88C-469B-8238-A11BAD164B90}" dt="2022-11-08T12:22:06.686" v="3704" actId="47"/>
        <pc:sldMkLst>
          <pc:docMk/>
          <pc:sldMk cId="2303918159" sldId="273"/>
        </pc:sldMkLst>
      </pc:sldChg>
      <pc:sldChg chg="add del">
        <pc:chgData name="Liliana Mou" userId="1844cfed7aa000c0" providerId="LiveId" clId="{E67EA6B8-E88C-469B-8238-A11BAD164B90}" dt="2022-11-08T12:22:06.686" v="3704" actId="47"/>
        <pc:sldMkLst>
          <pc:docMk/>
          <pc:sldMk cId="3225339397" sldId="274"/>
        </pc:sldMkLst>
      </pc:sldChg>
      <pc:sldChg chg="add del">
        <pc:chgData name="Liliana Mou" userId="1844cfed7aa000c0" providerId="LiveId" clId="{E67EA6B8-E88C-469B-8238-A11BAD164B90}" dt="2022-11-08T12:22:06.686" v="3704" actId="47"/>
        <pc:sldMkLst>
          <pc:docMk/>
          <pc:sldMk cId="2592657930" sldId="275"/>
        </pc:sldMkLst>
      </pc:sldChg>
      <pc:sldChg chg="add del">
        <pc:chgData name="Liliana Mou" userId="1844cfed7aa000c0" providerId="LiveId" clId="{E67EA6B8-E88C-469B-8238-A11BAD164B90}" dt="2022-11-08T12:22:06.686" v="3704" actId="47"/>
        <pc:sldMkLst>
          <pc:docMk/>
          <pc:sldMk cId="1805785575" sldId="276"/>
        </pc:sldMkLst>
      </pc:sldChg>
      <pc:sldChg chg="add del">
        <pc:chgData name="Liliana Mou" userId="1844cfed7aa000c0" providerId="LiveId" clId="{E67EA6B8-E88C-469B-8238-A11BAD164B90}" dt="2022-11-08T12:22:06.686" v="3704" actId="47"/>
        <pc:sldMkLst>
          <pc:docMk/>
          <pc:sldMk cId="2592600934" sldId="277"/>
        </pc:sldMkLst>
      </pc:sldChg>
      <pc:sldChg chg="add del">
        <pc:chgData name="Liliana Mou" userId="1844cfed7aa000c0" providerId="LiveId" clId="{E67EA6B8-E88C-469B-8238-A11BAD164B90}" dt="2022-11-08T12:22:06.686" v="3704" actId="47"/>
        <pc:sldMkLst>
          <pc:docMk/>
          <pc:sldMk cId="1786688761" sldId="278"/>
        </pc:sldMkLst>
      </pc:sldChg>
      <pc:sldChg chg="add del">
        <pc:chgData name="Liliana Mou" userId="1844cfed7aa000c0" providerId="LiveId" clId="{E67EA6B8-E88C-469B-8238-A11BAD164B90}" dt="2022-11-08T12:22:06.686" v="3704" actId="47"/>
        <pc:sldMkLst>
          <pc:docMk/>
          <pc:sldMk cId="804517845" sldId="279"/>
        </pc:sldMkLst>
      </pc:sldChg>
      <pc:sldChg chg="add del">
        <pc:chgData name="Liliana Mou" userId="1844cfed7aa000c0" providerId="LiveId" clId="{E67EA6B8-E88C-469B-8238-A11BAD164B90}" dt="2022-11-08T12:22:06.686" v="3704" actId="47"/>
        <pc:sldMkLst>
          <pc:docMk/>
          <pc:sldMk cId="3231219592" sldId="280"/>
        </pc:sldMkLst>
      </pc:sldChg>
      <pc:sldChg chg="add del">
        <pc:chgData name="Liliana Mou" userId="1844cfed7aa000c0" providerId="LiveId" clId="{E67EA6B8-E88C-469B-8238-A11BAD164B90}" dt="2022-11-08T12:22:06.686" v="3704" actId="47"/>
        <pc:sldMkLst>
          <pc:docMk/>
          <pc:sldMk cId="3655436803" sldId="281"/>
        </pc:sldMkLst>
      </pc:sldChg>
      <pc:sldChg chg="add del">
        <pc:chgData name="Liliana Mou" userId="1844cfed7aa000c0" providerId="LiveId" clId="{E67EA6B8-E88C-469B-8238-A11BAD164B90}" dt="2022-11-08T12:22:06.686" v="3704" actId="47"/>
        <pc:sldMkLst>
          <pc:docMk/>
          <pc:sldMk cId="2707007906" sldId="282"/>
        </pc:sldMkLst>
      </pc:sldChg>
      <pc:sldChg chg="add del">
        <pc:chgData name="Liliana Mou" userId="1844cfed7aa000c0" providerId="LiveId" clId="{E67EA6B8-E88C-469B-8238-A11BAD164B90}" dt="2022-11-08T12:22:06.686" v="3704" actId="47"/>
        <pc:sldMkLst>
          <pc:docMk/>
          <pc:sldMk cId="2041928310" sldId="283"/>
        </pc:sldMkLst>
      </pc:sldChg>
      <pc:sldChg chg="add del">
        <pc:chgData name="Liliana Mou" userId="1844cfed7aa000c0" providerId="LiveId" clId="{E67EA6B8-E88C-469B-8238-A11BAD164B90}" dt="2022-11-08T12:22:06.686" v="3704" actId="47"/>
        <pc:sldMkLst>
          <pc:docMk/>
          <pc:sldMk cId="1067817866" sldId="284"/>
        </pc:sldMkLst>
      </pc:sldChg>
      <pc:sldChg chg="add del">
        <pc:chgData name="Liliana Mou" userId="1844cfed7aa000c0" providerId="LiveId" clId="{E67EA6B8-E88C-469B-8238-A11BAD164B90}" dt="2022-11-08T12:22:06.686" v="3704" actId="47"/>
        <pc:sldMkLst>
          <pc:docMk/>
          <pc:sldMk cId="4000511577" sldId="285"/>
        </pc:sldMkLst>
      </pc:sldChg>
      <pc:sldChg chg="add del">
        <pc:chgData name="Liliana Mou" userId="1844cfed7aa000c0" providerId="LiveId" clId="{E67EA6B8-E88C-469B-8238-A11BAD164B90}" dt="2022-11-08T12:22:06.686" v="3704" actId="47"/>
        <pc:sldMkLst>
          <pc:docMk/>
          <pc:sldMk cId="3186198375" sldId="286"/>
        </pc:sldMkLst>
      </pc:sldChg>
      <pc:sldChg chg="addSp delSp modSp add mod delAnim modAnim">
        <pc:chgData name="Liliana Mou" userId="1844cfed7aa000c0" providerId="LiveId" clId="{E67EA6B8-E88C-469B-8238-A11BAD164B90}" dt="2022-11-04T11:18:23.674" v="1665"/>
        <pc:sldMkLst>
          <pc:docMk/>
          <pc:sldMk cId="3543108062" sldId="363"/>
        </pc:sldMkLst>
        <pc:spChg chg="del">
          <ac:chgData name="Liliana Mou" userId="1844cfed7aa000c0" providerId="LiveId" clId="{E67EA6B8-E88C-469B-8238-A11BAD164B90}" dt="2022-11-04T11:14:48.841" v="1648" actId="478"/>
          <ac:spMkLst>
            <pc:docMk/>
            <pc:sldMk cId="3543108062" sldId="363"/>
            <ac:spMk id="2" creationId="{00000000-0000-0000-0000-000000000000}"/>
          </ac:spMkLst>
        </pc:spChg>
        <pc:spChg chg="add del mod">
          <ac:chgData name="Liliana Mou" userId="1844cfed7aa000c0" providerId="LiveId" clId="{E67EA6B8-E88C-469B-8238-A11BAD164B90}" dt="2022-11-04T11:14:50.669" v="1649" actId="478"/>
          <ac:spMkLst>
            <pc:docMk/>
            <pc:sldMk cId="3543108062" sldId="363"/>
            <ac:spMk id="4" creationId="{A2C47487-77B3-415D-969C-0FFB8044B7C1}"/>
          </ac:spMkLst>
        </pc:spChg>
        <pc:spChg chg="add mod">
          <ac:chgData name="Liliana Mou" userId="1844cfed7aa000c0" providerId="LiveId" clId="{E67EA6B8-E88C-469B-8238-A11BAD164B90}" dt="2022-11-04T11:15:22.398" v="1652"/>
          <ac:spMkLst>
            <pc:docMk/>
            <pc:sldMk cId="3543108062" sldId="363"/>
            <ac:spMk id="7" creationId="{F8369B54-3A23-4CB7-9A65-7E1702C11C6D}"/>
          </ac:spMkLst>
        </pc:spChg>
        <pc:spChg chg="add mod">
          <ac:chgData name="Liliana Mou" userId="1844cfed7aa000c0" providerId="LiveId" clId="{E67EA6B8-E88C-469B-8238-A11BAD164B90}" dt="2022-11-04T11:15:08.037" v="1651"/>
          <ac:spMkLst>
            <pc:docMk/>
            <pc:sldMk cId="3543108062" sldId="363"/>
            <ac:spMk id="8" creationId="{5A7974F8-4234-4E1B-92A3-011D1ED1EA71}"/>
          </ac:spMkLst>
        </pc:spChg>
        <pc:spChg chg="add mod">
          <ac:chgData name="Liliana Mou" userId="1844cfed7aa000c0" providerId="LiveId" clId="{E67EA6B8-E88C-469B-8238-A11BAD164B90}" dt="2022-11-04T11:15:08.037" v="1651"/>
          <ac:spMkLst>
            <pc:docMk/>
            <pc:sldMk cId="3543108062" sldId="363"/>
            <ac:spMk id="9" creationId="{E00D3761-0245-4370-BA90-96793DD49B97}"/>
          </ac:spMkLst>
        </pc:spChg>
        <pc:spChg chg="add mod">
          <ac:chgData name="Liliana Mou" userId="1844cfed7aa000c0" providerId="LiveId" clId="{E67EA6B8-E88C-469B-8238-A11BAD164B90}" dt="2022-11-04T11:17:23.889" v="1663" actId="1076"/>
          <ac:spMkLst>
            <pc:docMk/>
            <pc:sldMk cId="3543108062" sldId="363"/>
            <ac:spMk id="11" creationId="{4DD9383E-7BFB-4256-A617-373EADD5CABD}"/>
          </ac:spMkLst>
        </pc:spChg>
        <pc:spChg chg="add mod">
          <ac:chgData name="Liliana Mou" userId="1844cfed7aa000c0" providerId="LiveId" clId="{E67EA6B8-E88C-469B-8238-A11BAD164B90}" dt="2022-11-04T11:16:52.169" v="1660" actId="14100"/>
          <ac:spMkLst>
            <pc:docMk/>
            <pc:sldMk cId="3543108062" sldId="363"/>
            <ac:spMk id="12" creationId="{06066639-D682-4A07-B08A-435ED795415A}"/>
          </ac:spMkLst>
        </pc:spChg>
        <pc:spChg chg="del">
          <ac:chgData name="Liliana Mou" userId="1844cfed7aa000c0" providerId="LiveId" clId="{E67EA6B8-E88C-469B-8238-A11BAD164B90}" dt="2022-11-04T11:16:17.109" v="1653" actId="478"/>
          <ac:spMkLst>
            <pc:docMk/>
            <pc:sldMk cId="3543108062" sldId="363"/>
            <ac:spMk id="24" creationId="{00000000-0000-0000-0000-000000000000}"/>
          </ac:spMkLst>
        </pc:spChg>
        <pc:picChg chg="add mod">
          <ac:chgData name="Liliana Mou" userId="1844cfed7aa000c0" providerId="LiveId" clId="{E67EA6B8-E88C-469B-8238-A11BAD164B90}" dt="2022-11-04T11:15:08.037" v="1651"/>
          <ac:picMkLst>
            <pc:docMk/>
            <pc:sldMk cId="3543108062" sldId="363"/>
            <ac:picMk id="10" creationId="{0C7713A7-A86C-432A-95F1-9387B7ED8A59}"/>
          </ac:picMkLst>
        </pc:picChg>
        <pc:picChg chg="mod">
          <ac:chgData name="Liliana Mou" userId="1844cfed7aa000c0" providerId="LiveId" clId="{E67EA6B8-E88C-469B-8238-A11BAD164B90}" dt="2022-11-04T11:16:55.972" v="1662" actId="1076"/>
          <ac:picMkLst>
            <pc:docMk/>
            <pc:sldMk cId="3543108062" sldId="363"/>
            <ac:picMk id="16" creationId="{00000000-0000-0000-0000-000000000000}"/>
          </ac:picMkLst>
        </pc:picChg>
      </pc:sldChg>
      <pc:sldChg chg="modSp add mod">
        <pc:chgData name="Liliana Mou" userId="1844cfed7aa000c0" providerId="LiveId" clId="{E67EA6B8-E88C-469B-8238-A11BAD164B90}" dt="2022-11-09T16:52:47.593" v="6227" actId="1037"/>
        <pc:sldMkLst>
          <pc:docMk/>
          <pc:sldMk cId="351465529" sldId="373"/>
        </pc:sldMkLst>
        <pc:picChg chg="mod">
          <ac:chgData name="Liliana Mou" userId="1844cfed7aa000c0" providerId="LiveId" clId="{E67EA6B8-E88C-469B-8238-A11BAD164B90}" dt="2022-11-09T16:52:47.593" v="6227" actId="1037"/>
          <ac:picMkLst>
            <pc:docMk/>
            <pc:sldMk cId="351465529" sldId="373"/>
            <ac:picMk id="3" creationId="{1A0BA280-17EA-4674-95C4-E3C19FAE9F30}"/>
          </ac:picMkLst>
        </pc:picChg>
      </pc:sldChg>
      <pc:sldChg chg="delSp modSp add mod">
        <pc:chgData name="Liliana Mou" userId="1844cfed7aa000c0" providerId="LiveId" clId="{E67EA6B8-E88C-469B-8238-A11BAD164B90}" dt="2022-11-04T11:10:30.482" v="1646" actId="20577"/>
        <pc:sldMkLst>
          <pc:docMk/>
          <pc:sldMk cId="2336674594" sldId="375"/>
        </pc:sldMkLst>
        <pc:spChg chg="mod">
          <ac:chgData name="Liliana Mou" userId="1844cfed7aa000c0" providerId="LiveId" clId="{E67EA6B8-E88C-469B-8238-A11BAD164B90}" dt="2022-11-03T14:03:07.120" v="1493" actId="1035"/>
          <ac:spMkLst>
            <pc:docMk/>
            <pc:sldMk cId="2336674594" sldId="375"/>
            <ac:spMk id="7" creationId="{695983FD-2E0A-4B11-8E53-4C2541096C91}"/>
          </ac:spMkLst>
        </pc:spChg>
        <pc:spChg chg="del mod">
          <ac:chgData name="Liliana Mou" userId="1844cfed7aa000c0" providerId="LiveId" clId="{E67EA6B8-E88C-469B-8238-A11BAD164B90}" dt="2022-11-03T14:04:14.784" v="1495" actId="478"/>
          <ac:spMkLst>
            <pc:docMk/>
            <pc:sldMk cId="2336674594" sldId="375"/>
            <ac:spMk id="15" creationId="{573132B5-9EB1-480D-B26C-1BCDA88F12B9}"/>
          </ac:spMkLst>
        </pc:spChg>
        <pc:spChg chg="mod">
          <ac:chgData name="Liliana Mou" userId="1844cfed7aa000c0" providerId="LiveId" clId="{E67EA6B8-E88C-469B-8238-A11BAD164B90}" dt="2022-11-04T11:10:30.482" v="1646" actId="20577"/>
          <ac:spMkLst>
            <pc:docMk/>
            <pc:sldMk cId="2336674594" sldId="375"/>
            <ac:spMk id="59" creationId="{5CF883A9-EC93-4D1D-A7C0-097BDECE82F7}"/>
          </ac:spMkLst>
        </pc:spChg>
        <pc:spChg chg="mod">
          <ac:chgData name="Liliana Mou" userId="1844cfed7aa000c0" providerId="LiveId" clId="{E67EA6B8-E88C-469B-8238-A11BAD164B90}" dt="2022-11-03T14:02:59.915" v="1491" actId="14100"/>
          <ac:spMkLst>
            <pc:docMk/>
            <pc:sldMk cId="2336674594" sldId="375"/>
            <ac:spMk id="62" creationId="{77D4393B-7998-435C-95E7-C6818B9B16A7}"/>
          </ac:spMkLst>
        </pc:spChg>
        <pc:spChg chg="mod">
          <ac:chgData name="Liliana Mou" userId="1844cfed7aa000c0" providerId="LiveId" clId="{E67EA6B8-E88C-469B-8238-A11BAD164B90}" dt="2022-11-03T14:03:07.120" v="1493" actId="1035"/>
          <ac:spMkLst>
            <pc:docMk/>
            <pc:sldMk cId="2336674594" sldId="375"/>
            <ac:spMk id="63" creationId="{71F5C3A2-7E9A-4D43-A435-9F1852FD5D70}"/>
          </ac:spMkLst>
        </pc:spChg>
        <pc:picChg chg="mod">
          <ac:chgData name="Liliana Mou" userId="1844cfed7aa000c0" providerId="LiveId" clId="{E67EA6B8-E88C-469B-8238-A11BAD164B90}" dt="2022-11-03T14:04:26.918" v="1497" actId="14100"/>
          <ac:picMkLst>
            <pc:docMk/>
            <pc:sldMk cId="2336674594" sldId="375"/>
            <ac:picMk id="2" creationId="{4D3815E2-A429-4100-99D4-DE72A36BA892}"/>
          </ac:picMkLst>
        </pc:picChg>
      </pc:sldChg>
      <pc:sldChg chg="addSp delSp modSp add mod">
        <pc:chgData name="Liliana Mou" userId="1844cfed7aa000c0" providerId="LiveId" clId="{E67EA6B8-E88C-469B-8238-A11BAD164B90}" dt="2022-11-10T09:31:25.312" v="6233" actId="115"/>
        <pc:sldMkLst>
          <pc:docMk/>
          <pc:sldMk cId="3449257075" sldId="376"/>
        </pc:sldMkLst>
        <pc:spChg chg="del">
          <ac:chgData name="Liliana Mou" userId="1844cfed7aa000c0" providerId="LiveId" clId="{E67EA6B8-E88C-469B-8238-A11BAD164B90}" dt="2022-11-03T13:14:11.402" v="1482" actId="478"/>
          <ac:spMkLst>
            <pc:docMk/>
            <pc:sldMk cId="3449257075" sldId="376"/>
            <ac:spMk id="2" creationId="{6098F09E-5BE5-4F31-A25C-08BA84E17F8B}"/>
          </ac:spMkLst>
        </pc:spChg>
        <pc:spChg chg="mod">
          <ac:chgData name="Liliana Mou" userId="1844cfed7aa000c0" providerId="LiveId" clId="{E67EA6B8-E88C-469B-8238-A11BAD164B90}" dt="2022-11-10T09:31:25.312" v="6233" actId="115"/>
          <ac:spMkLst>
            <pc:docMk/>
            <pc:sldMk cId="3449257075" sldId="376"/>
            <ac:spMk id="4" creationId="{2C74F4D7-D786-48AF-AAFA-D2FEEB6ADA3A}"/>
          </ac:spMkLst>
        </pc:spChg>
        <pc:spChg chg="mod">
          <ac:chgData name="Liliana Mou" userId="1844cfed7aa000c0" providerId="LiveId" clId="{E67EA6B8-E88C-469B-8238-A11BAD164B90}" dt="2022-11-10T09:31:21.034" v="6232" actId="115"/>
          <ac:spMkLst>
            <pc:docMk/>
            <pc:sldMk cId="3449257075" sldId="376"/>
            <ac:spMk id="6" creationId="{5B38CF1B-FCA3-4CE5-AF8F-038642C6110A}"/>
          </ac:spMkLst>
        </pc:spChg>
        <pc:spChg chg="mod">
          <ac:chgData name="Liliana Mou" userId="1844cfed7aa000c0" providerId="LiveId" clId="{E67EA6B8-E88C-469B-8238-A11BAD164B90}" dt="2022-11-10T09:31:14.113" v="6231" actId="115"/>
          <ac:spMkLst>
            <pc:docMk/>
            <pc:sldMk cId="3449257075" sldId="376"/>
            <ac:spMk id="10" creationId="{773DBED5-BBA4-4E35-9EE9-172DA9024688}"/>
          </ac:spMkLst>
        </pc:spChg>
        <pc:spChg chg="add mod">
          <ac:chgData name="Liliana Mou" userId="1844cfed7aa000c0" providerId="LiveId" clId="{E67EA6B8-E88C-469B-8238-A11BAD164B90}" dt="2022-11-03T14:06:43.548" v="1499"/>
          <ac:spMkLst>
            <pc:docMk/>
            <pc:sldMk cId="3449257075" sldId="376"/>
            <ac:spMk id="12" creationId="{71C9EF6A-0887-4AA9-BDCE-D79E4A29B736}"/>
          </ac:spMkLst>
        </pc:spChg>
        <pc:spChg chg="add mod">
          <ac:chgData name="Liliana Mou" userId="1844cfed7aa000c0" providerId="LiveId" clId="{E67EA6B8-E88C-469B-8238-A11BAD164B90}" dt="2022-11-03T13:14:22.802" v="1484"/>
          <ac:spMkLst>
            <pc:docMk/>
            <pc:sldMk cId="3449257075" sldId="376"/>
            <ac:spMk id="13" creationId="{31AC2649-01D9-4B23-B169-DBFC80B5B09A}"/>
          </ac:spMkLst>
        </pc:spChg>
        <pc:spChg chg="add mod">
          <ac:chgData name="Liliana Mou" userId="1844cfed7aa000c0" providerId="LiveId" clId="{E67EA6B8-E88C-469B-8238-A11BAD164B90}" dt="2022-11-03T13:14:22.802" v="1484"/>
          <ac:spMkLst>
            <pc:docMk/>
            <pc:sldMk cId="3449257075" sldId="376"/>
            <ac:spMk id="14" creationId="{E28E5E28-4397-4D26-8985-C0994871BE2A}"/>
          </ac:spMkLst>
        </pc:spChg>
        <pc:picChg chg="add mod">
          <ac:chgData name="Liliana Mou" userId="1844cfed7aa000c0" providerId="LiveId" clId="{E67EA6B8-E88C-469B-8238-A11BAD164B90}" dt="2022-11-03T13:14:22.802" v="1484"/>
          <ac:picMkLst>
            <pc:docMk/>
            <pc:sldMk cId="3449257075" sldId="376"/>
            <ac:picMk id="15" creationId="{FD582E44-B156-4129-AD5C-DB3F9C8CF6A3}"/>
          </ac:picMkLst>
        </pc:picChg>
      </pc:sldChg>
      <pc:sldChg chg="add del">
        <pc:chgData name="Liliana Mou" userId="1844cfed7aa000c0" providerId="LiveId" clId="{E67EA6B8-E88C-469B-8238-A11BAD164B90}" dt="2022-11-04T11:20:29.165" v="1685" actId="47"/>
        <pc:sldMkLst>
          <pc:docMk/>
          <pc:sldMk cId="1059448005" sldId="381"/>
        </pc:sldMkLst>
      </pc:sldChg>
      <pc:sldChg chg="add del">
        <pc:chgData name="Liliana Mou" userId="1844cfed7aa000c0" providerId="LiveId" clId="{E67EA6B8-E88C-469B-8238-A11BAD164B90}" dt="2022-11-04T11:21:40.905" v="1700" actId="47"/>
        <pc:sldMkLst>
          <pc:docMk/>
          <pc:sldMk cId="4103519858" sldId="382"/>
        </pc:sldMkLst>
      </pc:sldChg>
      <pc:sldChg chg="add del">
        <pc:chgData name="Liliana Mou" userId="1844cfed7aa000c0" providerId="LiveId" clId="{E67EA6B8-E88C-469B-8238-A11BAD164B90}" dt="2022-11-04T11:22:12.867" v="1722" actId="47"/>
        <pc:sldMkLst>
          <pc:docMk/>
          <pc:sldMk cId="622496632" sldId="383"/>
        </pc:sldMkLst>
      </pc:sldChg>
      <pc:sldChg chg="add del">
        <pc:chgData name="Liliana Mou" userId="1844cfed7aa000c0" providerId="LiveId" clId="{E67EA6B8-E88C-469B-8238-A11BAD164B90}" dt="2022-11-04T11:27:05.892" v="1790" actId="47"/>
        <pc:sldMkLst>
          <pc:docMk/>
          <pc:sldMk cId="600121185" sldId="384"/>
        </pc:sldMkLst>
      </pc:sldChg>
      <pc:sldChg chg="add del">
        <pc:chgData name="Liliana Mou" userId="1844cfed7aa000c0" providerId="LiveId" clId="{E67EA6B8-E88C-469B-8238-A11BAD164B90}" dt="2022-11-04T14:53:32.151" v="1800" actId="47"/>
        <pc:sldMkLst>
          <pc:docMk/>
          <pc:sldMk cId="4049798621" sldId="386"/>
        </pc:sldMkLst>
      </pc:sldChg>
      <pc:sldChg chg="add del">
        <pc:chgData name="Liliana Mou" userId="1844cfed7aa000c0" providerId="LiveId" clId="{E67EA6B8-E88C-469B-8238-A11BAD164B90}" dt="2022-11-04T14:54:05.197" v="1804" actId="47"/>
        <pc:sldMkLst>
          <pc:docMk/>
          <pc:sldMk cId="4233660885" sldId="387"/>
        </pc:sldMkLst>
      </pc:sldChg>
      <pc:sldChg chg="addSp modSp add mod ord">
        <pc:chgData name="Liliana Mou" userId="1844cfed7aa000c0" providerId="LiveId" clId="{E67EA6B8-E88C-469B-8238-A11BAD164B90}" dt="2022-11-04T15:02:16.586" v="1867" actId="20577"/>
        <pc:sldMkLst>
          <pc:docMk/>
          <pc:sldMk cId="447536301" sldId="388"/>
        </pc:sldMkLst>
        <pc:spChg chg="mod">
          <ac:chgData name="Liliana Mou" userId="1844cfed7aa000c0" providerId="LiveId" clId="{E67EA6B8-E88C-469B-8238-A11BAD164B90}" dt="2022-11-04T15:01:49.875" v="1814" actId="164"/>
          <ac:spMkLst>
            <pc:docMk/>
            <pc:sldMk cId="447536301" sldId="388"/>
            <ac:spMk id="2" creationId="{D0399123-1C65-42A1-A4B8-5BAABCEC12F3}"/>
          </ac:spMkLst>
        </pc:spChg>
        <pc:spChg chg="add mod">
          <ac:chgData name="Liliana Mou" userId="1844cfed7aa000c0" providerId="LiveId" clId="{E67EA6B8-E88C-469B-8238-A11BAD164B90}" dt="2022-11-04T15:02:16.586" v="1867" actId="20577"/>
          <ac:spMkLst>
            <pc:docMk/>
            <pc:sldMk cId="447536301" sldId="388"/>
            <ac:spMk id="8" creationId="{661E7738-4BEA-47DA-A1BB-1AE33DF54B18}"/>
          </ac:spMkLst>
        </pc:spChg>
        <pc:spChg chg="add mod">
          <ac:chgData name="Liliana Mou" userId="1844cfed7aa000c0" providerId="LiveId" clId="{E67EA6B8-E88C-469B-8238-A11BAD164B90}" dt="2022-11-04T15:01:28.990" v="1807"/>
          <ac:spMkLst>
            <pc:docMk/>
            <pc:sldMk cId="447536301" sldId="388"/>
            <ac:spMk id="9" creationId="{074C946A-479D-42F8-A075-140428E23C57}"/>
          </ac:spMkLst>
        </pc:spChg>
        <pc:spChg chg="add mod">
          <ac:chgData name="Liliana Mou" userId="1844cfed7aa000c0" providerId="LiveId" clId="{E67EA6B8-E88C-469B-8238-A11BAD164B90}" dt="2022-11-04T15:01:28.990" v="1807"/>
          <ac:spMkLst>
            <pc:docMk/>
            <pc:sldMk cId="447536301" sldId="388"/>
            <ac:spMk id="10" creationId="{5DF084C3-9A3D-43B4-87BB-354B49643123}"/>
          </ac:spMkLst>
        </pc:spChg>
        <pc:grpChg chg="mod">
          <ac:chgData name="Liliana Mou" userId="1844cfed7aa000c0" providerId="LiveId" clId="{E67EA6B8-E88C-469B-8238-A11BAD164B90}" dt="2022-11-04T15:01:49.875" v="1814" actId="164"/>
          <ac:grpSpMkLst>
            <pc:docMk/>
            <pc:sldMk cId="447536301" sldId="388"/>
            <ac:grpSpMk id="3" creationId="{559F3746-7918-4757-9056-1AE0CE0E09A3}"/>
          </ac:grpSpMkLst>
        </pc:grpChg>
        <pc:grpChg chg="add mod">
          <ac:chgData name="Liliana Mou" userId="1844cfed7aa000c0" providerId="LiveId" clId="{E67EA6B8-E88C-469B-8238-A11BAD164B90}" dt="2022-11-04T15:01:58.403" v="1835" actId="1036"/>
          <ac:grpSpMkLst>
            <pc:docMk/>
            <pc:sldMk cId="447536301" sldId="388"/>
            <ac:grpSpMk id="12" creationId="{C49DEA7F-AB94-49FF-ABE7-63E772A19F4A}"/>
          </ac:grpSpMkLst>
        </pc:grpChg>
        <pc:picChg chg="add mod">
          <ac:chgData name="Liliana Mou" userId="1844cfed7aa000c0" providerId="LiveId" clId="{E67EA6B8-E88C-469B-8238-A11BAD164B90}" dt="2022-11-04T15:01:28.990" v="1807"/>
          <ac:picMkLst>
            <pc:docMk/>
            <pc:sldMk cId="447536301" sldId="388"/>
            <ac:picMk id="11" creationId="{1ECC70B2-384B-4CE4-8874-2DF7B744E412}"/>
          </ac:picMkLst>
        </pc:picChg>
      </pc:sldChg>
      <pc:sldChg chg="addSp delSp modSp add mod setBg delDesignElem">
        <pc:chgData name="Liliana Mou" userId="1844cfed7aa000c0" providerId="LiveId" clId="{E67EA6B8-E88C-469B-8238-A11BAD164B90}" dt="2022-11-04T15:05:48.716" v="1928" actId="1076"/>
        <pc:sldMkLst>
          <pc:docMk/>
          <pc:sldMk cId="2024362767" sldId="390"/>
        </pc:sldMkLst>
        <pc:spChg chg="mod">
          <ac:chgData name="Liliana Mou" userId="1844cfed7aa000c0" providerId="LiveId" clId="{E67EA6B8-E88C-469B-8238-A11BAD164B90}" dt="2022-11-04T15:05:33.926" v="1923" actId="1076"/>
          <ac:spMkLst>
            <pc:docMk/>
            <pc:sldMk cId="2024362767" sldId="390"/>
            <ac:spMk id="2" creationId="{B43E52A7-5C85-470E-98DC-910AEF3CA7D3}"/>
          </ac:spMkLst>
        </pc:spChg>
        <pc:spChg chg="del">
          <ac:chgData name="Liliana Mou" userId="1844cfed7aa000c0" providerId="LiveId" clId="{E67EA6B8-E88C-469B-8238-A11BAD164B90}" dt="2022-11-04T11:20:02.910" v="1668"/>
          <ac:spMkLst>
            <pc:docMk/>
            <pc:sldMk cId="2024362767" sldId="390"/>
            <ac:spMk id="8" creationId="{4E4490D0-3672-446A-AC12-B4830333BDDD}"/>
          </ac:spMkLst>
        </pc:spChg>
        <pc:spChg chg="del">
          <ac:chgData name="Liliana Mou" userId="1844cfed7aa000c0" providerId="LiveId" clId="{E67EA6B8-E88C-469B-8238-A11BAD164B90}" dt="2022-11-04T11:20:02.910" v="1668"/>
          <ac:spMkLst>
            <pc:docMk/>
            <pc:sldMk cId="2024362767" sldId="390"/>
            <ac:spMk id="10" creationId="{39CB82C2-DF65-4EC1-8280-F201D50F570B}"/>
          </ac:spMkLst>
        </pc:spChg>
        <pc:spChg chg="add del mod">
          <ac:chgData name="Liliana Mou" userId="1844cfed7aa000c0" providerId="LiveId" clId="{E67EA6B8-E88C-469B-8238-A11BAD164B90}" dt="2022-11-04T15:04:53.265" v="1916" actId="478"/>
          <ac:spMkLst>
            <pc:docMk/>
            <pc:sldMk cId="2024362767" sldId="390"/>
            <ac:spMk id="11" creationId="{886599C3-3123-4FC5-B41D-54BC437858F6}"/>
          </ac:spMkLst>
        </pc:spChg>
        <pc:spChg chg="del">
          <ac:chgData name="Liliana Mou" userId="1844cfed7aa000c0" providerId="LiveId" clId="{E67EA6B8-E88C-469B-8238-A11BAD164B90}" dt="2022-11-04T11:20:02.910" v="1668"/>
          <ac:spMkLst>
            <pc:docMk/>
            <pc:sldMk cId="2024362767" sldId="390"/>
            <ac:spMk id="14" creationId="{AE220058-3FCE-496E-ADF2-D8A6961F39F6}"/>
          </ac:spMkLst>
        </pc:spChg>
        <pc:spChg chg="del">
          <ac:chgData name="Liliana Mou" userId="1844cfed7aa000c0" providerId="LiveId" clId="{E67EA6B8-E88C-469B-8238-A11BAD164B90}" dt="2022-11-04T11:20:02.910" v="1668"/>
          <ac:spMkLst>
            <pc:docMk/>
            <pc:sldMk cId="2024362767" sldId="390"/>
            <ac:spMk id="18" creationId="{3E9C5090-7D25-41E3-A6D3-CCAEE505E785}"/>
          </ac:spMkLst>
        </pc:spChg>
        <pc:spChg chg="del">
          <ac:chgData name="Liliana Mou" userId="1844cfed7aa000c0" providerId="LiveId" clId="{E67EA6B8-E88C-469B-8238-A11BAD164B90}" dt="2022-11-04T11:20:02.910" v="1668"/>
          <ac:spMkLst>
            <pc:docMk/>
            <pc:sldMk cId="2024362767" sldId="390"/>
            <ac:spMk id="35" creationId="{11BF8809-0DAC-41E5-A212-ACB4A01BE95B}"/>
          </ac:spMkLst>
        </pc:spChg>
        <pc:picChg chg="mod ord">
          <ac:chgData name="Liliana Mou" userId="1844cfed7aa000c0" providerId="LiveId" clId="{E67EA6B8-E88C-469B-8238-A11BAD164B90}" dt="2022-11-04T15:05:48.716" v="1928" actId="1076"/>
          <ac:picMkLst>
            <pc:docMk/>
            <pc:sldMk cId="2024362767" sldId="390"/>
            <ac:picMk id="3" creationId="{BEB97C27-22BB-45AA-A117-DE7572D6B6B7}"/>
          </ac:picMkLst>
        </pc:picChg>
        <pc:cxnChg chg="del">
          <ac:chgData name="Liliana Mou" userId="1844cfed7aa000c0" providerId="LiveId" clId="{E67EA6B8-E88C-469B-8238-A11BAD164B90}" dt="2022-11-04T11:20:02.910" v="1668"/>
          <ac:cxnSpMkLst>
            <pc:docMk/>
            <pc:sldMk cId="2024362767" sldId="390"/>
            <ac:cxnSpMk id="12" creationId="{7E1D4427-852B-4B37-8E76-0E9F1810BA2A}"/>
          </ac:cxnSpMkLst>
        </pc:cxnChg>
        <pc:cxnChg chg="del">
          <ac:chgData name="Liliana Mou" userId="1844cfed7aa000c0" providerId="LiveId" clId="{E67EA6B8-E88C-469B-8238-A11BAD164B90}" dt="2022-11-04T11:20:02.910" v="1668"/>
          <ac:cxnSpMkLst>
            <pc:docMk/>
            <pc:sldMk cId="2024362767" sldId="390"/>
            <ac:cxnSpMk id="16" creationId="{E193F809-7E50-4AAD-8E26-878207931CB5}"/>
          </ac:cxnSpMkLst>
        </pc:cxnChg>
      </pc:sldChg>
      <pc:sldChg chg="add del">
        <pc:chgData name="Liliana Mou" userId="1844cfed7aa000c0" providerId="LiveId" clId="{E67EA6B8-E88C-469B-8238-A11BAD164B90}" dt="2022-11-04T15:04:16.694" v="1912" actId="47"/>
        <pc:sldMkLst>
          <pc:docMk/>
          <pc:sldMk cId="812052295" sldId="391"/>
        </pc:sldMkLst>
      </pc:sldChg>
      <pc:sldChg chg="addSp delSp modSp add mod delAnim">
        <pc:chgData name="Liliana Mou" userId="1844cfed7aa000c0" providerId="LiveId" clId="{E67EA6B8-E88C-469B-8238-A11BAD164B90}" dt="2022-11-07T11:15:06.906" v="3327"/>
        <pc:sldMkLst>
          <pc:docMk/>
          <pc:sldMk cId="964708533" sldId="393"/>
        </pc:sldMkLst>
        <pc:spChg chg="add del mod">
          <ac:chgData name="Liliana Mou" userId="1844cfed7aa000c0" providerId="LiveId" clId="{E67EA6B8-E88C-469B-8238-A11BAD164B90}" dt="2022-11-07T11:09:08.987" v="3230" actId="478"/>
          <ac:spMkLst>
            <pc:docMk/>
            <pc:sldMk cId="964708533" sldId="393"/>
            <ac:spMk id="3" creationId="{A1ADABF2-8130-43EE-B13E-0125D486C322}"/>
          </ac:spMkLst>
        </pc:spChg>
        <pc:spChg chg="del">
          <ac:chgData name="Liliana Mou" userId="1844cfed7aa000c0" providerId="LiveId" clId="{E67EA6B8-E88C-469B-8238-A11BAD164B90}" dt="2022-11-07T11:07:01.017" v="3208" actId="478"/>
          <ac:spMkLst>
            <pc:docMk/>
            <pc:sldMk cId="964708533" sldId="393"/>
            <ac:spMk id="13" creationId="{442C8894-BF7B-47C3-B1ED-7C244ECC4689}"/>
          </ac:spMkLst>
        </pc:spChg>
        <pc:spChg chg="mod">
          <ac:chgData name="Liliana Mou" userId="1844cfed7aa000c0" providerId="LiveId" clId="{E67EA6B8-E88C-469B-8238-A11BAD164B90}" dt="2022-11-07T11:14:47.329" v="3309" actId="1036"/>
          <ac:spMkLst>
            <pc:docMk/>
            <pc:sldMk cId="964708533" sldId="393"/>
            <ac:spMk id="24" creationId="{B64AFD86-0279-485B-B041-F5A3D6538B8F}"/>
          </ac:spMkLst>
        </pc:spChg>
        <pc:spChg chg="add mod">
          <ac:chgData name="Liliana Mou" userId="1844cfed7aa000c0" providerId="LiveId" clId="{E67EA6B8-E88C-469B-8238-A11BAD164B90}" dt="2022-11-07T11:05:33.938" v="3200"/>
          <ac:spMkLst>
            <pc:docMk/>
            <pc:sldMk cId="964708533" sldId="393"/>
            <ac:spMk id="25" creationId="{FAAB0C55-227C-43ED-9524-0B2DCE7998C3}"/>
          </ac:spMkLst>
        </pc:spChg>
        <pc:spChg chg="add del mod">
          <ac:chgData name="Liliana Mou" userId="1844cfed7aa000c0" providerId="LiveId" clId="{E67EA6B8-E88C-469B-8238-A11BAD164B90}" dt="2022-11-07T11:15:06.352" v="3326" actId="478"/>
          <ac:spMkLst>
            <pc:docMk/>
            <pc:sldMk cId="964708533" sldId="393"/>
            <ac:spMk id="26" creationId="{D1F956FA-03A9-48A7-833F-994A722B8F3E}"/>
          </ac:spMkLst>
        </pc:spChg>
        <pc:spChg chg="add mod">
          <ac:chgData name="Liliana Mou" userId="1844cfed7aa000c0" providerId="LiveId" clId="{E67EA6B8-E88C-469B-8238-A11BAD164B90}" dt="2022-11-07T11:05:48.702" v="3201"/>
          <ac:spMkLst>
            <pc:docMk/>
            <pc:sldMk cId="964708533" sldId="393"/>
            <ac:spMk id="27" creationId="{CD0273E6-E7E5-41B9-A006-581A59C068E5}"/>
          </ac:spMkLst>
        </pc:spChg>
        <pc:spChg chg="del">
          <ac:chgData name="Liliana Mou" userId="1844cfed7aa000c0" providerId="LiveId" clId="{E67EA6B8-E88C-469B-8238-A11BAD164B90}" dt="2022-11-07T11:05:06.834" v="3196" actId="478"/>
          <ac:spMkLst>
            <pc:docMk/>
            <pc:sldMk cId="964708533" sldId="393"/>
            <ac:spMk id="31" creationId="{CA3EC7D3-1303-4C38-8DB9-9F866A5559D6}"/>
          </ac:spMkLst>
        </pc:spChg>
        <pc:spChg chg="mod">
          <ac:chgData name="Liliana Mou" userId="1844cfed7aa000c0" providerId="LiveId" clId="{E67EA6B8-E88C-469B-8238-A11BAD164B90}" dt="2022-11-07T11:14:47.329" v="3309" actId="1036"/>
          <ac:spMkLst>
            <pc:docMk/>
            <pc:sldMk cId="964708533" sldId="393"/>
            <ac:spMk id="32" creationId="{6EA55BA9-AD16-466F-9922-AABD0D1D071A}"/>
          </ac:spMkLst>
        </pc:spChg>
        <pc:spChg chg="mod">
          <ac:chgData name="Liliana Mou" userId="1844cfed7aa000c0" providerId="LiveId" clId="{E67EA6B8-E88C-469B-8238-A11BAD164B90}" dt="2022-11-07T11:14:47.329" v="3309" actId="1036"/>
          <ac:spMkLst>
            <pc:docMk/>
            <pc:sldMk cId="964708533" sldId="393"/>
            <ac:spMk id="33" creationId="{FCD84818-B2CA-48D9-8E5C-AA42074BF271}"/>
          </ac:spMkLst>
        </pc:spChg>
        <pc:spChg chg="mod">
          <ac:chgData name="Liliana Mou" userId="1844cfed7aa000c0" providerId="LiveId" clId="{E67EA6B8-E88C-469B-8238-A11BAD164B90}" dt="2022-11-07T11:14:47.329" v="3309" actId="1036"/>
          <ac:spMkLst>
            <pc:docMk/>
            <pc:sldMk cId="964708533" sldId="393"/>
            <ac:spMk id="34" creationId="{694C51AF-7E4E-4AB7-8D58-F6E2473452DB}"/>
          </ac:spMkLst>
        </pc:spChg>
        <pc:spChg chg="mod">
          <ac:chgData name="Liliana Mou" userId="1844cfed7aa000c0" providerId="LiveId" clId="{E67EA6B8-E88C-469B-8238-A11BAD164B90}" dt="2022-11-07T11:14:47.329" v="3309" actId="1036"/>
          <ac:spMkLst>
            <pc:docMk/>
            <pc:sldMk cId="964708533" sldId="393"/>
            <ac:spMk id="35" creationId="{EE87FED7-F02B-405A-928D-D09C790195C4}"/>
          </ac:spMkLst>
        </pc:spChg>
        <pc:spChg chg="mod">
          <ac:chgData name="Liliana Mou" userId="1844cfed7aa000c0" providerId="LiveId" clId="{E67EA6B8-E88C-469B-8238-A11BAD164B90}" dt="2022-11-07T11:14:54.289" v="3325" actId="1035"/>
          <ac:spMkLst>
            <pc:docMk/>
            <pc:sldMk cId="964708533" sldId="393"/>
            <ac:spMk id="36" creationId="{8A47EAD7-6CB2-4848-9CB5-AF8CE3B5E4A8}"/>
          </ac:spMkLst>
        </pc:spChg>
        <pc:spChg chg="add mod">
          <ac:chgData name="Liliana Mou" userId="1844cfed7aa000c0" providerId="LiveId" clId="{E67EA6B8-E88C-469B-8238-A11BAD164B90}" dt="2022-11-07T11:15:06.906" v="3327"/>
          <ac:spMkLst>
            <pc:docMk/>
            <pc:sldMk cId="964708533" sldId="393"/>
            <ac:spMk id="42" creationId="{A951C623-E6E0-4F29-A9B4-FCBDE954457F}"/>
          </ac:spMkLst>
        </pc:spChg>
        <pc:grpChg chg="add del mod">
          <ac:chgData name="Liliana Mou" userId="1844cfed7aa000c0" providerId="LiveId" clId="{E67EA6B8-E88C-469B-8238-A11BAD164B90}" dt="2022-11-07T11:11:59.763" v="3266" actId="478"/>
          <ac:grpSpMkLst>
            <pc:docMk/>
            <pc:sldMk cId="964708533" sldId="393"/>
            <ac:grpSpMk id="38" creationId="{52A224B5-EB63-42C4-9265-0890E9F486D5}"/>
          </ac:grpSpMkLst>
        </pc:grpChg>
        <pc:picChg chg="add del mod modCrop">
          <ac:chgData name="Liliana Mou" userId="1844cfed7aa000c0" providerId="LiveId" clId="{E67EA6B8-E88C-469B-8238-A11BAD164B90}" dt="2022-11-07T11:07:17.066" v="3212" actId="478"/>
          <ac:picMkLst>
            <pc:docMk/>
            <pc:sldMk cId="964708533" sldId="393"/>
            <ac:picMk id="2" creationId="{1349ED7C-8EEB-4A01-BD50-839E090F4D0C}"/>
          </ac:picMkLst>
        </pc:picChg>
        <pc:picChg chg="mod">
          <ac:chgData name="Liliana Mou" userId="1844cfed7aa000c0" providerId="LiveId" clId="{E67EA6B8-E88C-469B-8238-A11BAD164B90}" dt="2022-11-07T11:14:47.329" v="3309" actId="1036"/>
          <ac:picMkLst>
            <pc:docMk/>
            <pc:sldMk cId="964708533" sldId="393"/>
            <ac:picMk id="5" creationId="{D5B289F0-231D-4C36-8D0A-4EDCA71D232B}"/>
          </ac:picMkLst>
        </pc:picChg>
        <pc:picChg chg="mod">
          <ac:chgData name="Liliana Mou" userId="1844cfed7aa000c0" providerId="LiveId" clId="{E67EA6B8-E88C-469B-8238-A11BAD164B90}" dt="2022-11-07T11:14:47.329" v="3309" actId="1036"/>
          <ac:picMkLst>
            <pc:docMk/>
            <pc:sldMk cId="964708533" sldId="393"/>
            <ac:picMk id="7" creationId="{6680B0D2-DFBB-4F90-B443-E5EE4A901008}"/>
          </ac:picMkLst>
        </pc:picChg>
        <pc:picChg chg="mod">
          <ac:chgData name="Liliana Mou" userId="1844cfed7aa000c0" providerId="LiveId" clId="{E67EA6B8-E88C-469B-8238-A11BAD164B90}" dt="2022-11-07T11:14:47.329" v="3309" actId="1036"/>
          <ac:picMkLst>
            <pc:docMk/>
            <pc:sldMk cId="964708533" sldId="393"/>
            <ac:picMk id="11" creationId="{DDBE7DE3-B346-458D-A1E6-6CF57B1655F0}"/>
          </ac:picMkLst>
        </pc:picChg>
        <pc:picChg chg="mod">
          <ac:chgData name="Liliana Mou" userId="1844cfed7aa000c0" providerId="LiveId" clId="{E67EA6B8-E88C-469B-8238-A11BAD164B90}" dt="2022-11-07T11:14:47.329" v="3309" actId="1036"/>
          <ac:picMkLst>
            <pc:docMk/>
            <pc:sldMk cId="964708533" sldId="393"/>
            <ac:picMk id="12" creationId="{6AB48BD8-18A2-4882-84DF-CB68C7D4815D}"/>
          </ac:picMkLst>
        </pc:picChg>
        <pc:picChg chg="mod">
          <ac:chgData name="Liliana Mou" userId="1844cfed7aa000c0" providerId="LiveId" clId="{E67EA6B8-E88C-469B-8238-A11BAD164B90}" dt="2022-11-07T11:14:47.329" v="3309" actId="1036"/>
          <ac:picMkLst>
            <pc:docMk/>
            <pc:sldMk cId="964708533" sldId="393"/>
            <ac:picMk id="14" creationId="{271F5CB9-836B-4A82-8C4F-2120A496FFB3}"/>
          </ac:picMkLst>
        </pc:picChg>
        <pc:picChg chg="mod">
          <ac:chgData name="Liliana Mou" userId="1844cfed7aa000c0" providerId="LiveId" clId="{E67EA6B8-E88C-469B-8238-A11BAD164B90}" dt="2022-11-07T11:14:47.329" v="3309" actId="1036"/>
          <ac:picMkLst>
            <pc:docMk/>
            <pc:sldMk cId="964708533" sldId="393"/>
            <ac:picMk id="16" creationId="{B793FC46-0010-44C7-BA6E-AE9D4B07CEEB}"/>
          </ac:picMkLst>
        </pc:picChg>
        <pc:picChg chg="mod">
          <ac:chgData name="Liliana Mou" userId="1844cfed7aa000c0" providerId="LiveId" clId="{E67EA6B8-E88C-469B-8238-A11BAD164B90}" dt="2022-11-07T11:14:47.329" v="3309" actId="1036"/>
          <ac:picMkLst>
            <pc:docMk/>
            <pc:sldMk cId="964708533" sldId="393"/>
            <ac:picMk id="18" creationId="{DAD72232-429A-4EC4-9624-68DB3A91D059}"/>
          </ac:picMkLst>
        </pc:picChg>
        <pc:picChg chg="mod">
          <ac:chgData name="Liliana Mou" userId="1844cfed7aa000c0" providerId="LiveId" clId="{E67EA6B8-E88C-469B-8238-A11BAD164B90}" dt="2022-11-07T11:14:47.329" v="3309" actId="1036"/>
          <ac:picMkLst>
            <pc:docMk/>
            <pc:sldMk cId="964708533" sldId="393"/>
            <ac:picMk id="22" creationId="{1A35722E-5E4C-48B6-9522-AB5AD0DA3867}"/>
          </ac:picMkLst>
        </pc:picChg>
        <pc:picChg chg="add mod">
          <ac:chgData name="Liliana Mou" userId="1844cfed7aa000c0" providerId="LiveId" clId="{E67EA6B8-E88C-469B-8238-A11BAD164B90}" dt="2022-11-07T11:05:48.702" v="3201"/>
          <ac:picMkLst>
            <pc:docMk/>
            <pc:sldMk cId="964708533" sldId="393"/>
            <ac:picMk id="28" creationId="{64440758-0A12-4CC2-9023-5BEE0BC43AF9}"/>
          </ac:picMkLst>
        </pc:picChg>
        <pc:cxnChg chg="add mod">
          <ac:chgData name="Liliana Mou" userId="1844cfed7aa000c0" providerId="LiveId" clId="{E67EA6B8-E88C-469B-8238-A11BAD164B90}" dt="2022-11-07T11:11:45.106" v="3264" actId="164"/>
          <ac:cxnSpMkLst>
            <pc:docMk/>
            <pc:sldMk cId="964708533" sldId="393"/>
            <ac:cxnSpMk id="6" creationId="{64E3CB3F-E4EC-47D9-9991-3056337C55D3}"/>
          </ac:cxnSpMkLst>
        </pc:cxnChg>
        <pc:cxnChg chg="mod">
          <ac:chgData name="Liliana Mou" userId="1844cfed7aa000c0" providerId="LiveId" clId="{E67EA6B8-E88C-469B-8238-A11BAD164B90}" dt="2022-11-07T11:14:47.329" v="3309" actId="1036"/>
          <ac:cxnSpMkLst>
            <pc:docMk/>
            <pc:sldMk cId="964708533" sldId="393"/>
            <ac:cxnSpMk id="9" creationId="{32E7F4A4-A915-4296-B084-FECB9574E92F}"/>
          </ac:cxnSpMkLst>
        </pc:cxnChg>
        <pc:cxnChg chg="mod">
          <ac:chgData name="Liliana Mou" userId="1844cfed7aa000c0" providerId="LiveId" clId="{E67EA6B8-E88C-469B-8238-A11BAD164B90}" dt="2022-11-07T11:14:47.329" v="3309" actId="1036"/>
          <ac:cxnSpMkLst>
            <pc:docMk/>
            <pc:sldMk cId="964708533" sldId="393"/>
            <ac:cxnSpMk id="17" creationId="{6CF517E8-3CAC-45FB-ADCF-3EB350866E63}"/>
          </ac:cxnSpMkLst>
        </pc:cxnChg>
        <pc:cxnChg chg="mod">
          <ac:chgData name="Liliana Mou" userId="1844cfed7aa000c0" providerId="LiveId" clId="{E67EA6B8-E88C-469B-8238-A11BAD164B90}" dt="2022-11-07T11:14:47.329" v="3309" actId="1036"/>
          <ac:cxnSpMkLst>
            <pc:docMk/>
            <pc:sldMk cId="964708533" sldId="393"/>
            <ac:cxnSpMk id="20" creationId="{8859B735-69E4-4BFE-B16B-EC8BFA33E81D}"/>
          </ac:cxnSpMkLst>
        </pc:cxnChg>
        <pc:cxnChg chg="mod">
          <ac:chgData name="Liliana Mou" userId="1844cfed7aa000c0" providerId="LiveId" clId="{E67EA6B8-E88C-469B-8238-A11BAD164B90}" dt="2022-11-07T11:14:47.329" v="3309" actId="1036"/>
          <ac:cxnSpMkLst>
            <pc:docMk/>
            <pc:sldMk cId="964708533" sldId="393"/>
            <ac:cxnSpMk id="23" creationId="{23BC502C-7C88-4D3E-BBBC-850627BC0925}"/>
          </ac:cxnSpMkLst>
        </pc:cxnChg>
        <pc:cxnChg chg="add mod">
          <ac:chgData name="Liliana Mou" userId="1844cfed7aa000c0" providerId="LiveId" clId="{E67EA6B8-E88C-469B-8238-A11BAD164B90}" dt="2022-11-07T11:11:45.106" v="3264" actId="164"/>
          <ac:cxnSpMkLst>
            <pc:docMk/>
            <pc:sldMk cId="964708533" sldId="393"/>
            <ac:cxnSpMk id="29" creationId="{A7B56E0B-06AA-4482-B5D9-7E7B9CE04943}"/>
          </ac:cxnSpMkLst>
        </pc:cxnChg>
        <pc:cxnChg chg="add mod">
          <ac:chgData name="Liliana Mou" userId="1844cfed7aa000c0" providerId="LiveId" clId="{E67EA6B8-E88C-469B-8238-A11BAD164B90}" dt="2022-11-07T11:11:45.106" v="3264" actId="164"/>
          <ac:cxnSpMkLst>
            <pc:docMk/>
            <pc:sldMk cId="964708533" sldId="393"/>
            <ac:cxnSpMk id="30" creationId="{33C8FD1D-9D90-417D-B03B-DC599C3E7810}"/>
          </ac:cxnSpMkLst>
        </pc:cxnChg>
        <pc:cxnChg chg="add mod">
          <ac:chgData name="Liliana Mou" userId="1844cfed7aa000c0" providerId="LiveId" clId="{E67EA6B8-E88C-469B-8238-A11BAD164B90}" dt="2022-11-07T11:11:45.106" v="3264" actId="164"/>
          <ac:cxnSpMkLst>
            <pc:docMk/>
            <pc:sldMk cId="964708533" sldId="393"/>
            <ac:cxnSpMk id="37" creationId="{F67BD1EC-C79C-4073-88EB-2F7EA5ABBB67}"/>
          </ac:cxnSpMkLst>
        </pc:cxnChg>
      </pc:sldChg>
      <pc:sldChg chg="add del">
        <pc:chgData name="Liliana Mou" userId="1844cfed7aa000c0" providerId="LiveId" clId="{E67EA6B8-E88C-469B-8238-A11BAD164B90}" dt="2022-11-04T15:07:03.332" v="1945" actId="47"/>
        <pc:sldMkLst>
          <pc:docMk/>
          <pc:sldMk cId="1531104604" sldId="395"/>
        </pc:sldMkLst>
      </pc:sldChg>
      <pc:sldChg chg="addSp delSp modSp add mod">
        <pc:chgData name="Liliana Mou" userId="1844cfed7aa000c0" providerId="LiveId" clId="{E67EA6B8-E88C-469B-8238-A11BAD164B90}" dt="2022-11-09T14:19:00.578" v="6193" actId="1036"/>
        <pc:sldMkLst>
          <pc:docMk/>
          <pc:sldMk cId="2847192192" sldId="395"/>
        </pc:sldMkLst>
        <pc:spChg chg="del mod">
          <ac:chgData name="Liliana Mou" userId="1844cfed7aa000c0" providerId="LiveId" clId="{E67EA6B8-E88C-469B-8238-A11BAD164B90}" dt="2022-11-09T14:05:15.758" v="5379" actId="478"/>
          <ac:spMkLst>
            <pc:docMk/>
            <pc:sldMk cId="2847192192" sldId="395"/>
            <ac:spMk id="3" creationId="{00000000-0000-0000-0000-000000000000}"/>
          </ac:spMkLst>
        </pc:spChg>
        <pc:spChg chg="add del mod">
          <ac:chgData name="Liliana Mou" userId="1844cfed7aa000c0" providerId="LiveId" clId="{E67EA6B8-E88C-469B-8238-A11BAD164B90}" dt="2022-11-09T14:05:18.584" v="5380" actId="478"/>
          <ac:spMkLst>
            <pc:docMk/>
            <pc:sldMk cId="2847192192" sldId="395"/>
            <ac:spMk id="4" creationId="{9A34BA82-2164-4479-97DF-701521E12176}"/>
          </ac:spMkLst>
        </pc:spChg>
        <pc:spChg chg="add mod">
          <ac:chgData name="Liliana Mou" userId="1844cfed7aa000c0" providerId="LiveId" clId="{E67EA6B8-E88C-469B-8238-A11BAD164B90}" dt="2022-11-09T14:19:00.578" v="6193" actId="1036"/>
          <ac:spMkLst>
            <pc:docMk/>
            <pc:sldMk cId="2847192192" sldId="395"/>
            <ac:spMk id="6" creationId="{065EE58E-C011-44D4-9B64-7079C582B785}"/>
          </ac:spMkLst>
        </pc:spChg>
        <pc:spChg chg="add del mod">
          <ac:chgData name="Liliana Mou" userId="1844cfed7aa000c0" providerId="LiveId" clId="{E67EA6B8-E88C-469B-8238-A11BAD164B90}" dt="2022-11-09T14:13:35.934" v="5391" actId="478"/>
          <ac:spMkLst>
            <pc:docMk/>
            <pc:sldMk cId="2847192192" sldId="395"/>
            <ac:spMk id="8" creationId="{FA9A3F92-3B24-4BFF-B9E2-87B802EAFE65}"/>
          </ac:spMkLst>
        </pc:spChg>
        <pc:spChg chg="add mod">
          <ac:chgData name="Liliana Mou" userId="1844cfed7aa000c0" providerId="LiveId" clId="{E67EA6B8-E88C-469B-8238-A11BAD164B90}" dt="2022-11-09T14:18:44.628" v="6171"/>
          <ac:spMkLst>
            <pc:docMk/>
            <pc:sldMk cId="2847192192" sldId="395"/>
            <ac:spMk id="10" creationId="{1FD5BAEE-9E48-4F65-A9BF-9DA7A1D25040}"/>
          </ac:spMkLst>
        </pc:spChg>
        <pc:spChg chg="add mod">
          <ac:chgData name="Liliana Mou" userId="1844cfed7aa000c0" providerId="LiveId" clId="{E67EA6B8-E88C-469B-8238-A11BAD164B90}" dt="2022-11-09T14:18:44.628" v="6171"/>
          <ac:spMkLst>
            <pc:docMk/>
            <pc:sldMk cId="2847192192" sldId="395"/>
            <ac:spMk id="11" creationId="{BC626D89-C951-48AD-94B1-3DE061CE6AAC}"/>
          </ac:spMkLst>
        </pc:spChg>
        <pc:spChg chg="del">
          <ac:chgData name="Liliana Mou" userId="1844cfed7aa000c0" providerId="LiveId" clId="{E67EA6B8-E88C-469B-8238-A11BAD164B90}" dt="2022-11-09T14:18:34.820" v="6169" actId="478"/>
          <ac:spMkLst>
            <pc:docMk/>
            <pc:sldMk cId="2847192192" sldId="395"/>
            <ac:spMk id="22" creationId="{00000000-0000-0000-0000-000000000000}"/>
          </ac:spMkLst>
        </pc:spChg>
        <pc:picChg chg="add del mod">
          <ac:chgData name="Liliana Mou" userId="1844cfed7aa000c0" providerId="LiveId" clId="{E67EA6B8-E88C-469B-8238-A11BAD164B90}" dt="2022-11-09T14:13:12.431" v="5384" actId="478"/>
          <ac:picMkLst>
            <pc:docMk/>
            <pc:sldMk cId="2847192192" sldId="395"/>
            <ac:picMk id="5" creationId="{854BFF34-7007-474D-AE62-ADC6223A2DE0}"/>
          </ac:picMkLst>
        </pc:picChg>
        <pc:picChg chg="mod">
          <ac:chgData name="Liliana Mou" userId="1844cfed7aa000c0" providerId="LiveId" clId="{E67EA6B8-E88C-469B-8238-A11BAD164B90}" dt="2022-11-09T14:18:37.923" v="6170" actId="1076"/>
          <ac:picMkLst>
            <pc:docMk/>
            <pc:sldMk cId="2847192192" sldId="395"/>
            <ac:picMk id="7" creationId="{B139D01B-8D21-4646-95E8-3C6E02FA076C}"/>
          </ac:picMkLst>
        </pc:picChg>
        <pc:picChg chg="add mod">
          <ac:chgData name="Liliana Mou" userId="1844cfed7aa000c0" providerId="LiveId" clId="{E67EA6B8-E88C-469B-8238-A11BAD164B90}" dt="2022-11-09T14:18:44.628" v="6171"/>
          <ac:picMkLst>
            <pc:docMk/>
            <pc:sldMk cId="2847192192" sldId="395"/>
            <ac:picMk id="12" creationId="{04890B3F-FECD-499F-9584-0235809902DB}"/>
          </ac:picMkLst>
        </pc:picChg>
      </pc:sldChg>
      <pc:sldChg chg="addSp delSp modSp add del mod">
        <pc:chgData name="Liliana Mou" userId="1844cfed7aa000c0" providerId="LiveId" clId="{E67EA6B8-E88C-469B-8238-A11BAD164B90}" dt="2022-11-04T16:37:36.245" v="2827" actId="47"/>
        <pc:sldMkLst>
          <pc:docMk/>
          <pc:sldMk cId="3421489737" sldId="396"/>
        </pc:sldMkLst>
        <pc:spChg chg="del">
          <ac:chgData name="Liliana Mou" userId="1844cfed7aa000c0" providerId="LiveId" clId="{E67EA6B8-E88C-469B-8238-A11BAD164B90}" dt="2022-11-04T16:12:41.297" v="1986" actId="478"/>
          <ac:spMkLst>
            <pc:docMk/>
            <pc:sldMk cId="3421489737" sldId="396"/>
            <ac:spMk id="2" creationId="{C7334B06-054C-4F95-9CD8-5FBA971E3538}"/>
          </ac:spMkLst>
        </pc:spChg>
        <pc:spChg chg="add mod">
          <ac:chgData name="Liliana Mou" userId="1844cfed7aa000c0" providerId="LiveId" clId="{E67EA6B8-E88C-469B-8238-A11BAD164B90}" dt="2022-11-04T16:36:17.607" v="2815" actId="164"/>
          <ac:spMkLst>
            <pc:docMk/>
            <pc:sldMk cId="3421489737" sldId="396"/>
            <ac:spMk id="3" creationId="{7A79DD9C-7168-43DD-84B9-AFB4403B7BE4}"/>
          </ac:spMkLst>
        </pc:spChg>
        <pc:spChg chg="add mod">
          <ac:chgData name="Liliana Mou" userId="1844cfed7aa000c0" providerId="LiveId" clId="{E67EA6B8-E88C-469B-8238-A11BAD164B90}" dt="2022-11-04T16:36:17.607" v="2815" actId="164"/>
          <ac:spMkLst>
            <pc:docMk/>
            <pc:sldMk cId="3421489737" sldId="396"/>
            <ac:spMk id="4" creationId="{AF26DC14-034D-4705-BF86-4C4FD2E8DE8F}"/>
          </ac:spMkLst>
        </pc:spChg>
        <pc:spChg chg="add mod">
          <ac:chgData name="Liliana Mou" userId="1844cfed7aa000c0" providerId="LiveId" clId="{E67EA6B8-E88C-469B-8238-A11BAD164B90}" dt="2022-11-04T16:36:17.607" v="2815" actId="164"/>
          <ac:spMkLst>
            <pc:docMk/>
            <pc:sldMk cId="3421489737" sldId="396"/>
            <ac:spMk id="9" creationId="{40A350E8-592C-481F-98CE-CAF866F173F5}"/>
          </ac:spMkLst>
        </pc:spChg>
        <pc:spChg chg="add mod">
          <ac:chgData name="Liliana Mou" userId="1844cfed7aa000c0" providerId="LiveId" clId="{E67EA6B8-E88C-469B-8238-A11BAD164B90}" dt="2022-11-04T16:36:17.607" v="2815" actId="164"/>
          <ac:spMkLst>
            <pc:docMk/>
            <pc:sldMk cId="3421489737" sldId="396"/>
            <ac:spMk id="10" creationId="{B16392E1-54D7-41D9-85F3-9B6606F6FB06}"/>
          </ac:spMkLst>
        </pc:spChg>
        <pc:spChg chg="add mod">
          <ac:chgData name="Liliana Mou" userId="1844cfed7aa000c0" providerId="LiveId" clId="{E67EA6B8-E88C-469B-8238-A11BAD164B90}" dt="2022-11-04T16:36:17.607" v="2815" actId="164"/>
          <ac:spMkLst>
            <pc:docMk/>
            <pc:sldMk cId="3421489737" sldId="396"/>
            <ac:spMk id="11" creationId="{7FDD848A-B30A-4F9C-BD4C-363AB0AEB6AB}"/>
          </ac:spMkLst>
        </pc:spChg>
        <pc:spChg chg="add mod">
          <ac:chgData name="Liliana Mou" userId="1844cfed7aa000c0" providerId="LiveId" clId="{E67EA6B8-E88C-469B-8238-A11BAD164B90}" dt="2022-11-04T16:36:17.607" v="2815" actId="164"/>
          <ac:spMkLst>
            <pc:docMk/>
            <pc:sldMk cId="3421489737" sldId="396"/>
            <ac:spMk id="13" creationId="{AD9A1DCA-A7E2-4064-9C2C-F6E88B27E5F7}"/>
          </ac:spMkLst>
        </pc:spChg>
        <pc:spChg chg="add mod">
          <ac:chgData name="Liliana Mou" userId="1844cfed7aa000c0" providerId="LiveId" clId="{E67EA6B8-E88C-469B-8238-A11BAD164B90}" dt="2022-11-04T16:36:17.607" v="2815" actId="164"/>
          <ac:spMkLst>
            <pc:docMk/>
            <pc:sldMk cId="3421489737" sldId="396"/>
            <ac:spMk id="14" creationId="{1866A6FE-6632-456D-A864-0282B2E1CF89}"/>
          </ac:spMkLst>
        </pc:spChg>
        <pc:spChg chg="add mod">
          <ac:chgData name="Liliana Mou" userId="1844cfed7aa000c0" providerId="LiveId" clId="{E67EA6B8-E88C-469B-8238-A11BAD164B90}" dt="2022-11-04T16:36:17.607" v="2815" actId="164"/>
          <ac:spMkLst>
            <pc:docMk/>
            <pc:sldMk cId="3421489737" sldId="396"/>
            <ac:spMk id="15" creationId="{F26FBBE4-D819-4792-B87F-C86B59B0F4EE}"/>
          </ac:spMkLst>
        </pc:spChg>
        <pc:spChg chg="add mod">
          <ac:chgData name="Liliana Mou" userId="1844cfed7aa000c0" providerId="LiveId" clId="{E67EA6B8-E88C-469B-8238-A11BAD164B90}" dt="2022-11-04T16:36:17.607" v="2815" actId="164"/>
          <ac:spMkLst>
            <pc:docMk/>
            <pc:sldMk cId="3421489737" sldId="396"/>
            <ac:spMk id="16" creationId="{39DAFE2F-9BB2-478D-A30C-DE530C3D404C}"/>
          </ac:spMkLst>
        </pc:spChg>
        <pc:spChg chg="add mod">
          <ac:chgData name="Liliana Mou" userId="1844cfed7aa000c0" providerId="LiveId" clId="{E67EA6B8-E88C-469B-8238-A11BAD164B90}" dt="2022-11-04T16:36:17.607" v="2815" actId="164"/>
          <ac:spMkLst>
            <pc:docMk/>
            <pc:sldMk cId="3421489737" sldId="396"/>
            <ac:spMk id="17" creationId="{6CF1A4CD-2D27-4EED-A185-832418922405}"/>
          </ac:spMkLst>
        </pc:spChg>
        <pc:spChg chg="add mod">
          <ac:chgData name="Liliana Mou" userId="1844cfed7aa000c0" providerId="LiveId" clId="{E67EA6B8-E88C-469B-8238-A11BAD164B90}" dt="2022-11-04T16:36:17.607" v="2815" actId="164"/>
          <ac:spMkLst>
            <pc:docMk/>
            <pc:sldMk cId="3421489737" sldId="396"/>
            <ac:spMk id="18" creationId="{F2233BAA-74CA-459D-9F4A-B022A7E8BBA8}"/>
          </ac:spMkLst>
        </pc:spChg>
        <pc:spChg chg="add mod">
          <ac:chgData name="Liliana Mou" userId="1844cfed7aa000c0" providerId="LiveId" clId="{E67EA6B8-E88C-469B-8238-A11BAD164B90}" dt="2022-11-04T16:36:17.607" v="2815" actId="164"/>
          <ac:spMkLst>
            <pc:docMk/>
            <pc:sldMk cId="3421489737" sldId="396"/>
            <ac:spMk id="19" creationId="{C87F3EDC-DB79-457E-A8C9-36E6AA5B05C2}"/>
          </ac:spMkLst>
        </pc:spChg>
        <pc:spChg chg="add mod">
          <ac:chgData name="Liliana Mou" userId="1844cfed7aa000c0" providerId="LiveId" clId="{E67EA6B8-E88C-469B-8238-A11BAD164B90}" dt="2022-11-04T16:36:17.607" v="2815" actId="164"/>
          <ac:spMkLst>
            <pc:docMk/>
            <pc:sldMk cId="3421489737" sldId="396"/>
            <ac:spMk id="20" creationId="{FC72BFFD-E7B2-4092-9928-401A84739520}"/>
          </ac:spMkLst>
        </pc:spChg>
        <pc:spChg chg="add mod">
          <ac:chgData name="Liliana Mou" userId="1844cfed7aa000c0" providerId="LiveId" clId="{E67EA6B8-E88C-469B-8238-A11BAD164B90}" dt="2022-11-04T16:36:17.607" v="2815" actId="164"/>
          <ac:spMkLst>
            <pc:docMk/>
            <pc:sldMk cId="3421489737" sldId="396"/>
            <ac:spMk id="21" creationId="{C21DBC8F-C9F7-456A-9B50-625A7990F81F}"/>
          </ac:spMkLst>
        </pc:spChg>
        <pc:grpChg chg="add mod">
          <ac:chgData name="Liliana Mou" userId="1844cfed7aa000c0" providerId="LiveId" clId="{E67EA6B8-E88C-469B-8238-A11BAD164B90}" dt="2022-11-04T16:36:17.607" v="2815" actId="164"/>
          <ac:grpSpMkLst>
            <pc:docMk/>
            <pc:sldMk cId="3421489737" sldId="396"/>
            <ac:grpSpMk id="5" creationId="{AF3A4499-BEBC-482C-87AF-2E18BD1068F8}"/>
          </ac:grpSpMkLst>
        </pc:grpChg>
        <pc:picChg chg="add del mod">
          <ac:chgData name="Liliana Mou" userId="1844cfed7aa000c0" providerId="LiveId" clId="{E67EA6B8-E88C-469B-8238-A11BAD164B90}" dt="2022-11-04T16:15:26.158" v="2075"/>
          <ac:picMkLst>
            <pc:docMk/>
            <pc:sldMk cId="3421489737" sldId="396"/>
            <ac:picMk id="7" creationId="{3EFA763F-B24A-4FF3-AB0C-1BCD1537C7D7}"/>
          </ac:picMkLst>
        </pc:picChg>
        <pc:picChg chg="mod">
          <ac:chgData name="Liliana Mou" userId="1844cfed7aa000c0" providerId="LiveId" clId="{E67EA6B8-E88C-469B-8238-A11BAD164B90}" dt="2022-11-04T16:36:17.607" v="2815" actId="164"/>
          <ac:picMkLst>
            <pc:docMk/>
            <pc:sldMk cId="3421489737" sldId="396"/>
            <ac:picMk id="8" creationId="{46401371-45AC-4072-A5C1-E630E44A14D0}"/>
          </ac:picMkLst>
        </pc:picChg>
        <pc:picChg chg="add del mod">
          <ac:chgData name="Liliana Mou" userId="1844cfed7aa000c0" providerId="LiveId" clId="{E67EA6B8-E88C-469B-8238-A11BAD164B90}" dt="2022-11-04T16:20:40.154" v="2321"/>
          <ac:picMkLst>
            <pc:docMk/>
            <pc:sldMk cId="3421489737" sldId="396"/>
            <ac:picMk id="12" creationId="{976B2534-5689-4744-A501-B5DB4B0EAB41}"/>
          </ac:picMkLst>
        </pc:picChg>
        <pc:picChg chg="del">
          <ac:chgData name="Liliana Mou" userId="1844cfed7aa000c0" providerId="LiveId" clId="{E67EA6B8-E88C-469B-8238-A11BAD164B90}" dt="2022-11-04T16:12:39.864" v="1985" actId="478"/>
          <ac:picMkLst>
            <pc:docMk/>
            <pc:sldMk cId="3421489737" sldId="396"/>
            <ac:picMk id="65" creationId="{8B3FC572-2684-4053-BF42-9FDBC4BD8FA5}"/>
          </ac:picMkLst>
        </pc:picChg>
      </pc:sldChg>
      <pc:sldChg chg="addSp delSp modSp add mod">
        <pc:chgData name="Liliana Mou" userId="1844cfed7aa000c0" providerId="LiveId" clId="{E67EA6B8-E88C-469B-8238-A11BAD164B90}" dt="2022-11-07T10:36:00.582" v="3008" actId="14100"/>
        <pc:sldMkLst>
          <pc:docMk/>
          <pc:sldMk cId="3618307741" sldId="396"/>
        </pc:sldMkLst>
        <pc:spChg chg="del">
          <ac:chgData name="Liliana Mou" userId="1844cfed7aa000c0" providerId="LiveId" clId="{E67EA6B8-E88C-469B-8238-A11BAD164B90}" dt="2022-11-07T09:22:32.110" v="2833" actId="478"/>
          <ac:spMkLst>
            <pc:docMk/>
            <pc:sldMk cId="3618307741" sldId="396"/>
            <ac:spMk id="2" creationId="{00000000-0000-0000-0000-000000000000}"/>
          </ac:spMkLst>
        </pc:spChg>
        <pc:spChg chg="add del mod">
          <ac:chgData name="Liliana Mou" userId="1844cfed7aa000c0" providerId="LiveId" clId="{E67EA6B8-E88C-469B-8238-A11BAD164B90}" dt="2022-11-07T09:22:33.939" v="2834" actId="478"/>
          <ac:spMkLst>
            <pc:docMk/>
            <pc:sldMk cId="3618307741" sldId="396"/>
            <ac:spMk id="4" creationId="{4C4E350C-CDF9-4D25-A437-28203BA9E499}"/>
          </ac:spMkLst>
        </pc:spChg>
        <pc:spChg chg="mod">
          <ac:chgData name="Liliana Mou" userId="1844cfed7aa000c0" providerId="LiveId" clId="{E67EA6B8-E88C-469B-8238-A11BAD164B90}" dt="2022-11-07T10:35:44.143" v="3005" actId="1076"/>
          <ac:spMkLst>
            <pc:docMk/>
            <pc:sldMk cId="3618307741" sldId="396"/>
            <ac:spMk id="5" creationId="{6D5F4F66-D00F-4FC8-8F10-7511B379E706}"/>
          </ac:spMkLst>
        </pc:spChg>
        <pc:spChg chg="mod">
          <ac:chgData name="Liliana Mou" userId="1844cfed7aa000c0" providerId="LiveId" clId="{E67EA6B8-E88C-469B-8238-A11BAD164B90}" dt="2022-11-07T10:07:33.228" v="2894" actId="113"/>
          <ac:spMkLst>
            <pc:docMk/>
            <pc:sldMk cId="3618307741" sldId="396"/>
            <ac:spMk id="10" creationId="{33B4B666-7728-4E06-96E2-FB0532AEB10F}"/>
          </ac:spMkLst>
        </pc:spChg>
        <pc:spChg chg="mod">
          <ac:chgData name="Liliana Mou" userId="1844cfed7aa000c0" providerId="LiveId" clId="{E67EA6B8-E88C-469B-8238-A11BAD164B90}" dt="2022-11-07T10:08:20.400" v="2900" actId="114"/>
          <ac:spMkLst>
            <pc:docMk/>
            <pc:sldMk cId="3618307741" sldId="396"/>
            <ac:spMk id="11" creationId="{01DB8F68-1323-46D8-AE28-F31D5A0E88C8}"/>
          </ac:spMkLst>
        </pc:spChg>
        <pc:spChg chg="mod">
          <ac:chgData name="Liliana Mou" userId="1844cfed7aa000c0" providerId="LiveId" clId="{E67EA6B8-E88C-469B-8238-A11BAD164B90}" dt="2022-11-07T10:08:23.998" v="2901" actId="114"/>
          <ac:spMkLst>
            <pc:docMk/>
            <pc:sldMk cId="3618307741" sldId="396"/>
            <ac:spMk id="12" creationId="{185F36C9-02A8-4624-9B69-90E226953E74}"/>
          </ac:spMkLst>
        </pc:spChg>
        <pc:spChg chg="mod">
          <ac:chgData name="Liliana Mou" userId="1844cfed7aa000c0" providerId="LiveId" clId="{E67EA6B8-E88C-469B-8238-A11BAD164B90}" dt="2022-11-07T10:08:39.794" v="2903" actId="1076"/>
          <ac:spMkLst>
            <pc:docMk/>
            <pc:sldMk cId="3618307741" sldId="396"/>
            <ac:spMk id="15" creationId="{BA18C51D-3E84-4AFA-96CF-0724BC86FA1E}"/>
          </ac:spMkLst>
        </pc:spChg>
        <pc:spChg chg="mod">
          <ac:chgData name="Liliana Mou" userId="1844cfed7aa000c0" providerId="LiveId" clId="{E67EA6B8-E88C-469B-8238-A11BAD164B90}" dt="2022-11-07T10:08:33.074" v="2902" actId="1076"/>
          <ac:spMkLst>
            <pc:docMk/>
            <pc:sldMk cId="3618307741" sldId="396"/>
            <ac:spMk id="16" creationId="{9A87D3FD-4133-47A5-B4BD-8A93F598E27D}"/>
          </ac:spMkLst>
        </pc:spChg>
        <pc:spChg chg="add mod">
          <ac:chgData name="Liliana Mou" userId="1844cfed7aa000c0" providerId="LiveId" clId="{E67EA6B8-E88C-469B-8238-A11BAD164B90}" dt="2022-11-07T09:22:38.005" v="2835"/>
          <ac:spMkLst>
            <pc:docMk/>
            <pc:sldMk cId="3618307741" sldId="396"/>
            <ac:spMk id="18" creationId="{D5E8DC86-5BDF-4DCA-8B68-7E9111B5FA9F}"/>
          </ac:spMkLst>
        </pc:spChg>
        <pc:spChg chg="add mod">
          <ac:chgData name="Liliana Mou" userId="1844cfed7aa000c0" providerId="LiveId" clId="{E67EA6B8-E88C-469B-8238-A11BAD164B90}" dt="2022-11-07T09:22:46.475" v="2836"/>
          <ac:spMkLst>
            <pc:docMk/>
            <pc:sldMk cId="3618307741" sldId="396"/>
            <ac:spMk id="19" creationId="{15CA1633-4D65-403E-931F-4FC17988195F}"/>
          </ac:spMkLst>
        </pc:spChg>
        <pc:spChg chg="add mod">
          <ac:chgData name="Liliana Mou" userId="1844cfed7aa000c0" providerId="LiveId" clId="{E67EA6B8-E88C-469B-8238-A11BAD164B90}" dt="2022-11-07T09:22:46.475" v="2836"/>
          <ac:spMkLst>
            <pc:docMk/>
            <pc:sldMk cId="3618307741" sldId="396"/>
            <ac:spMk id="20" creationId="{01274677-C9C1-4E92-929A-515083F724D9}"/>
          </ac:spMkLst>
        </pc:spChg>
        <pc:spChg chg="add mod">
          <ac:chgData name="Liliana Mou" userId="1844cfed7aa000c0" providerId="LiveId" clId="{E67EA6B8-E88C-469B-8238-A11BAD164B90}" dt="2022-11-07T10:36:00.582" v="3008" actId="14100"/>
          <ac:spMkLst>
            <pc:docMk/>
            <pc:sldMk cId="3618307741" sldId="396"/>
            <ac:spMk id="24" creationId="{BB336F7D-AF6C-4431-A58B-CA965B6A3531}"/>
          </ac:spMkLst>
        </pc:spChg>
        <pc:grpChg chg="mod">
          <ac:chgData name="Liliana Mou" userId="1844cfed7aa000c0" providerId="LiveId" clId="{E67EA6B8-E88C-469B-8238-A11BAD164B90}" dt="2022-11-07T10:06:31.457" v="2868" actId="1076"/>
          <ac:grpSpMkLst>
            <pc:docMk/>
            <pc:sldMk cId="3618307741" sldId="396"/>
            <ac:grpSpMk id="9" creationId="{F9DFB3A0-F602-4B63-B777-5DAF770ED8D3}"/>
          </ac:grpSpMkLst>
        </pc:grpChg>
        <pc:picChg chg="mod">
          <ac:chgData name="Liliana Mou" userId="1844cfed7aa000c0" providerId="LiveId" clId="{E67EA6B8-E88C-469B-8238-A11BAD164B90}" dt="2022-11-07T10:06:00.841" v="2861" actId="1076"/>
          <ac:picMkLst>
            <pc:docMk/>
            <pc:sldMk cId="3618307741" sldId="396"/>
            <ac:picMk id="6" creationId="{72DF4A6C-14D7-4A52-AF9E-B841A4E94274}"/>
          </ac:picMkLst>
        </pc:picChg>
        <pc:picChg chg="mod">
          <ac:chgData name="Liliana Mou" userId="1844cfed7aa000c0" providerId="LiveId" clId="{E67EA6B8-E88C-469B-8238-A11BAD164B90}" dt="2022-11-07T10:06:03.786" v="2862" actId="1076"/>
          <ac:picMkLst>
            <pc:docMk/>
            <pc:sldMk cId="3618307741" sldId="396"/>
            <ac:picMk id="7" creationId="{C02D0A7F-F86E-41D8-B3AC-ACAB35836367}"/>
          </ac:picMkLst>
        </pc:picChg>
        <pc:picChg chg="del">
          <ac:chgData name="Liliana Mou" userId="1844cfed7aa000c0" providerId="LiveId" clId="{E67EA6B8-E88C-469B-8238-A11BAD164B90}" dt="2022-11-07T09:49:16.646" v="2839" actId="478"/>
          <ac:picMkLst>
            <pc:docMk/>
            <pc:sldMk cId="3618307741" sldId="396"/>
            <ac:picMk id="8" creationId="{24E5575F-3615-430B-88A1-DD4AB5E559C4}"/>
          </ac:picMkLst>
        </pc:picChg>
        <pc:picChg chg="del">
          <ac:chgData name="Liliana Mou" userId="1844cfed7aa000c0" providerId="LiveId" clId="{E67EA6B8-E88C-469B-8238-A11BAD164B90}" dt="2022-11-07T09:49:14.811" v="2838" actId="478"/>
          <ac:picMkLst>
            <pc:docMk/>
            <pc:sldMk cId="3618307741" sldId="396"/>
            <ac:picMk id="17" creationId="{0C4BE41E-417D-4B72-9972-92F351549D5C}"/>
          </ac:picMkLst>
        </pc:picChg>
        <pc:picChg chg="add mod">
          <ac:chgData name="Liliana Mou" userId="1844cfed7aa000c0" providerId="LiveId" clId="{E67EA6B8-E88C-469B-8238-A11BAD164B90}" dt="2022-11-07T09:22:46.475" v="2836"/>
          <ac:picMkLst>
            <pc:docMk/>
            <pc:sldMk cId="3618307741" sldId="396"/>
            <ac:picMk id="21" creationId="{3DF4C366-4DA9-4FE5-A288-1B60302B2B00}"/>
          </ac:picMkLst>
        </pc:picChg>
        <pc:cxnChg chg="mod">
          <ac:chgData name="Liliana Mou" userId="1844cfed7aa000c0" providerId="LiveId" clId="{E67EA6B8-E88C-469B-8238-A11BAD164B90}" dt="2022-11-07T10:08:11.587" v="2898" actId="1582"/>
          <ac:cxnSpMkLst>
            <pc:docMk/>
            <pc:sldMk cId="3618307741" sldId="396"/>
            <ac:cxnSpMk id="13" creationId="{326D59B5-A95A-48D5-BF12-672B04C3FCF1}"/>
          </ac:cxnSpMkLst>
        </pc:cxnChg>
        <pc:cxnChg chg="mod">
          <ac:chgData name="Liliana Mou" userId="1844cfed7aa000c0" providerId="LiveId" clId="{E67EA6B8-E88C-469B-8238-A11BAD164B90}" dt="2022-11-07T10:08:03.211" v="2897" actId="1582"/>
          <ac:cxnSpMkLst>
            <pc:docMk/>
            <pc:sldMk cId="3618307741" sldId="396"/>
            <ac:cxnSpMk id="14" creationId="{0C310385-8946-495F-BC07-3DCB3CCBD4D6}"/>
          </ac:cxnSpMkLst>
        </pc:cxnChg>
      </pc:sldChg>
      <pc:sldChg chg="modSp add del mod">
        <pc:chgData name="Liliana Mou" userId="1844cfed7aa000c0" providerId="LiveId" clId="{E67EA6B8-E88C-469B-8238-A11BAD164B90}" dt="2022-11-08T10:22:24.630" v="3617" actId="47"/>
        <pc:sldMkLst>
          <pc:docMk/>
          <pc:sldMk cId="1083075657" sldId="397"/>
        </pc:sldMkLst>
        <pc:spChg chg="mod">
          <ac:chgData name="Liliana Mou" userId="1844cfed7aa000c0" providerId="LiveId" clId="{E67EA6B8-E88C-469B-8238-A11BAD164B90}" dt="2022-11-07T11:48:46.475" v="3562" actId="14100"/>
          <ac:spMkLst>
            <pc:docMk/>
            <pc:sldMk cId="1083075657" sldId="397"/>
            <ac:spMk id="8" creationId="{89024BEE-31A6-4688-9745-42FE65345706}"/>
          </ac:spMkLst>
        </pc:spChg>
        <pc:spChg chg="mod">
          <ac:chgData name="Liliana Mou" userId="1844cfed7aa000c0" providerId="LiveId" clId="{E67EA6B8-E88C-469B-8238-A11BAD164B90}" dt="2022-11-07T11:48:54.899" v="3563" actId="1076"/>
          <ac:spMkLst>
            <pc:docMk/>
            <pc:sldMk cId="1083075657" sldId="397"/>
            <ac:spMk id="9" creationId="{0E500934-1CF7-4888-B2EE-95EDF025CEC6}"/>
          </ac:spMkLst>
        </pc:spChg>
        <pc:graphicFrameChg chg="mod modGraphic">
          <ac:chgData name="Liliana Mou" userId="1844cfed7aa000c0" providerId="LiveId" clId="{E67EA6B8-E88C-469B-8238-A11BAD164B90}" dt="2022-11-07T11:49:32.118" v="3588" actId="20577"/>
          <ac:graphicFrameMkLst>
            <pc:docMk/>
            <pc:sldMk cId="1083075657" sldId="397"/>
            <ac:graphicFrameMk id="6" creationId="{8619CFF1-735D-4FFA-BFBF-F4469BF6BE7E}"/>
          </ac:graphicFrameMkLst>
        </pc:graphicFrameChg>
      </pc:sldChg>
      <pc:sldChg chg="addSp delSp modSp add mod">
        <pc:chgData name="Liliana Mou" userId="1844cfed7aa000c0" providerId="LiveId" clId="{E67EA6B8-E88C-469B-8238-A11BAD164B90}" dt="2022-11-07T11:03:40.121" v="3186" actId="14100"/>
        <pc:sldMkLst>
          <pc:docMk/>
          <pc:sldMk cId="2509681893" sldId="399"/>
        </pc:sldMkLst>
        <pc:spChg chg="del">
          <ac:chgData name="Liliana Mou" userId="1844cfed7aa000c0" providerId="LiveId" clId="{E67EA6B8-E88C-469B-8238-A11BAD164B90}" dt="2022-11-07T10:58:17.208" v="3118" actId="478"/>
          <ac:spMkLst>
            <pc:docMk/>
            <pc:sldMk cId="2509681893" sldId="399"/>
            <ac:spMk id="2" creationId="{F17DE79D-EFAB-4533-A96B-4F92F50E8E1D}"/>
          </ac:spMkLst>
        </pc:spChg>
        <pc:spChg chg="add mod">
          <ac:chgData name="Liliana Mou" userId="1844cfed7aa000c0" providerId="LiveId" clId="{E67EA6B8-E88C-469B-8238-A11BAD164B90}" dt="2022-11-07T10:58:40.233" v="3120"/>
          <ac:spMkLst>
            <pc:docMk/>
            <pc:sldMk cId="2509681893" sldId="399"/>
            <ac:spMk id="5" creationId="{F3EB8727-122C-496C-BAA6-8CFDA666CF7F}"/>
          </ac:spMkLst>
        </pc:spChg>
        <pc:picChg chg="add mod">
          <ac:chgData name="Liliana Mou" userId="1844cfed7aa000c0" providerId="LiveId" clId="{E67EA6B8-E88C-469B-8238-A11BAD164B90}" dt="2022-11-07T11:03:40.121" v="3186" actId="14100"/>
          <ac:picMkLst>
            <pc:docMk/>
            <pc:sldMk cId="2509681893" sldId="399"/>
            <ac:picMk id="6" creationId="{CFB64E4F-A572-4758-9CDA-7046109AC4C6}"/>
          </ac:picMkLst>
        </pc:picChg>
      </pc:sldChg>
      <pc:sldChg chg="addSp delSp modSp add mod">
        <pc:chgData name="Liliana Mou" userId="1844cfed7aa000c0" providerId="LiveId" clId="{E67EA6B8-E88C-469B-8238-A11BAD164B90}" dt="2022-11-07T11:16:52.450" v="3358" actId="207"/>
        <pc:sldMkLst>
          <pc:docMk/>
          <pc:sldMk cId="252021204" sldId="400"/>
        </pc:sldMkLst>
        <pc:spChg chg="del">
          <ac:chgData name="Liliana Mou" userId="1844cfed7aa000c0" providerId="LiveId" clId="{E67EA6B8-E88C-469B-8238-A11BAD164B90}" dt="2022-11-07T10:58:51.923" v="3121" actId="478"/>
          <ac:spMkLst>
            <pc:docMk/>
            <pc:sldMk cId="252021204" sldId="400"/>
            <ac:spMk id="2" creationId="{9017F51F-D3D9-460B-B698-A7F1F8126DF0}"/>
          </ac:spMkLst>
        </pc:spChg>
        <pc:spChg chg="mod">
          <ac:chgData name="Liliana Mou" userId="1844cfed7aa000c0" providerId="LiveId" clId="{E67EA6B8-E88C-469B-8238-A11BAD164B90}" dt="2022-11-07T11:16:52.450" v="3358" actId="207"/>
          <ac:spMkLst>
            <pc:docMk/>
            <pc:sldMk cId="252021204" sldId="400"/>
            <ac:spMk id="5" creationId="{3B002E0F-0D66-418E-AFAB-B9CE604D00B1}"/>
          </ac:spMkLst>
        </pc:spChg>
        <pc:spChg chg="mod">
          <ac:chgData name="Liliana Mou" userId="1844cfed7aa000c0" providerId="LiveId" clId="{E67EA6B8-E88C-469B-8238-A11BAD164B90}" dt="2022-11-07T11:02:43.113" v="3182" actId="1038"/>
          <ac:spMkLst>
            <pc:docMk/>
            <pc:sldMk cId="252021204" sldId="400"/>
            <ac:spMk id="6" creationId="{B68C9EAC-2DEE-4FDA-83E6-A2521749CC56}"/>
          </ac:spMkLst>
        </pc:spChg>
        <pc:spChg chg="add mod">
          <ac:chgData name="Liliana Mou" userId="1844cfed7aa000c0" providerId="LiveId" clId="{E67EA6B8-E88C-469B-8238-A11BAD164B90}" dt="2022-11-07T10:59:21.269" v="3124" actId="120"/>
          <ac:spMkLst>
            <pc:docMk/>
            <pc:sldMk cId="252021204" sldId="400"/>
            <ac:spMk id="7" creationId="{1FF48352-5FFE-4AA0-87AF-B38410EEA5A5}"/>
          </ac:spMkLst>
        </pc:spChg>
        <pc:spChg chg="add mod">
          <ac:chgData name="Liliana Mou" userId="1844cfed7aa000c0" providerId="LiveId" clId="{E67EA6B8-E88C-469B-8238-A11BAD164B90}" dt="2022-11-07T11:02:50.762" v="3183" actId="1076"/>
          <ac:spMkLst>
            <pc:docMk/>
            <pc:sldMk cId="252021204" sldId="400"/>
            <ac:spMk id="11" creationId="{38871BD5-C6BB-4047-A224-4EC9125B5408}"/>
          </ac:spMkLst>
        </pc:spChg>
        <pc:spChg chg="add mod">
          <ac:chgData name="Liliana Mou" userId="1844cfed7aa000c0" providerId="LiveId" clId="{E67EA6B8-E88C-469B-8238-A11BAD164B90}" dt="2022-11-07T11:01:05.603" v="3128"/>
          <ac:spMkLst>
            <pc:docMk/>
            <pc:sldMk cId="252021204" sldId="400"/>
            <ac:spMk id="13" creationId="{6129BC60-762D-44D2-ADDE-8C06BD007C27}"/>
          </ac:spMkLst>
        </pc:spChg>
        <pc:spChg chg="add mod">
          <ac:chgData name="Liliana Mou" userId="1844cfed7aa000c0" providerId="LiveId" clId="{E67EA6B8-E88C-469B-8238-A11BAD164B90}" dt="2022-11-07T11:01:05.603" v="3128"/>
          <ac:spMkLst>
            <pc:docMk/>
            <pc:sldMk cId="252021204" sldId="400"/>
            <ac:spMk id="14" creationId="{D8F315DA-14F6-4245-935F-653D959EAB3B}"/>
          </ac:spMkLst>
        </pc:spChg>
        <pc:spChg chg="add mod">
          <ac:chgData name="Liliana Mou" userId="1844cfed7aa000c0" providerId="LiveId" clId="{E67EA6B8-E88C-469B-8238-A11BAD164B90}" dt="2022-11-07T11:01:05.603" v="3128"/>
          <ac:spMkLst>
            <pc:docMk/>
            <pc:sldMk cId="252021204" sldId="400"/>
            <ac:spMk id="15" creationId="{EB1CEE7D-FDD7-4DE1-969F-49B9609E339A}"/>
          </ac:spMkLst>
        </pc:spChg>
        <pc:grpChg chg="add mod">
          <ac:chgData name="Liliana Mou" userId="1844cfed7aa000c0" providerId="LiveId" clId="{E67EA6B8-E88C-469B-8238-A11BAD164B90}" dt="2022-11-07T11:02:50.762" v="3183" actId="1076"/>
          <ac:grpSpMkLst>
            <pc:docMk/>
            <pc:sldMk cId="252021204" sldId="400"/>
            <ac:grpSpMk id="8" creationId="{ADEC8E27-62A5-42FE-8CA4-081C3BDBF6C0}"/>
          </ac:grpSpMkLst>
        </pc:grpChg>
        <pc:picChg chg="mod">
          <ac:chgData name="Liliana Mou" userId="1844cfed7aa000c0" providerId="LiveId" clId="{E67EA6B8-E88C-469B-8238-A11BAD164B90}" dt="2022-11-07T11:02:43.113" v="3182" actId="1038"/>
          <ac:picMkLst>
            <pc:docMk/>
            <pc:sldMk cId="252021204" sldId="400"/>
            <ac:picMk id="3" creationId="{6CD65230-B719-439B-9563-EFC7BD3ED374}"/>
          </ac:picMkLst>
        </pc:picChg>
        <pc:picChg chg="mod">
          <ac:chgData name="Liliana Mou" userId="1844cfed7aa000c0" providerId="LiveId" clId="{E67EA6B8-E88C-469B-8238-A11BAD164B90}" dt="2022-11-07T11:02:50.762" v="3183" actId="1076"/>
          <ac:picMkLst>
            <pc:docMk/>
            <pc:sldMk cId="252021204" sldId="400"/>
            <ac:picMk id="9" creationId="{A43BC77B-2F26-4A08-87FB-86CCED49144A}"/>
          </ac:picMkLst>
        </pc:picChg>
        <pc:picChg chg="mod">
          <ac:chgData name="Liliana Mou" userId="1844cfed7aa000c0" providerId="LiveId" clId="{E67EA6B8-E88C-469B-8238-A11BAD164B90}" dt="2022-11-07T11:02:50.762" v="3183" actId="1076"/>
          <ac:picMkLst>
            <pc:docMk/>
            <pc:sldMk cId="252021204" sldId="400"/>
            <ac:picMk id="10" creationId="{E50450D3-F321-4C22-8BD1-C7A38A17F435}"/>
          </ac:picMkLst>
        </pc:picChg>
        <pc:picChg chg="add mod">
          <ac:chgData name="Liliana Mou" userId="1844cfed7aa000c0" providerId="LiveId" clId="{E67EA6B8-E88C-469B-8238-A11BAD164B90}" dt="2022-11-07T11:02:50.762" v="3183" actId="1076"/>
          <ac:picMkLst>
            <pc:docMk/>
            <pc:sldMk cId="252021204" sldId="400"/>
            <ac:picMk id="12" creationId="{443AF591-9DFE-484E-A3ED-CEF18516EFB9}"/>
          </ac:picMkLst>
        </pc:picChg>
        <pc:picChg chg="add mod">
          <ac:chgData name="Liliana Mou" userId="1844cfed7aa000c0" providerId="LiveId" clId="{E67EA6B8-E88C-469B-8238-A11BAD164B90}" dt="2022-11-07T11:01:05.603" v="3128"/>
          <ac:picMkLst>
            <pc:docMk/>
            <pc:sldMk cId="252021204" sldId="400"/>
            <ac:picMk id="16" creationId="{5127F9CA-02E9-4F4B-9A05-1FB24401A761}"/>
          </ac:picMkLst>
        </pc:picChg>
      </pc:sldChg>
      <pc:sldChg chg="addSp delSp modSp add mod">
        <pc:chgData name="Liliana Mou" userId="1844cfed7aa000c0" providerId="LiveId" clId="{E67EA6B8-E88C-469B-8238-A11BAD164B90}" dt="2022-11-07T10:33:50.005" v="2975" actId="14100"/>
        <pc:sldMkLst>
          <pc:docMk/>
          <pc:sldMk cId="2429254452" sldId="403"/>
        </pc:sldMkLst>
        <pc:spChg chg="mod">
          <ac:chgData name="Liliana Mou" userId="1844cfed7aa000c0" providerId="LiveId" clId="{E67EA6B8-E88C-469B-8238-A11BAD164B90}" dt="2022-11-07T10:33:09.458" v="2970" actId="1035"/>
          <ac:spMkLst>
            <pc:docMk/>
            <pc:sldMk cId="2429254452" sldId="403"/>
            <ac:spMk id="2" creationId="{5F5E2603-27D3-469C-90D0-7CFC2ABBD108}"/>
          </ac:spMkLst>
        </pc:spChg>
        <pc:spChg chg="mod">
          <ac:chgData name="Liliana Mou" userId="1844cfed7aa000c0" providerId="LiveId" clId="{E67EA6B8-E88C-469B-8238-A11BAD164B90}" dt="2022-11-07T10:31:37.551" v="2919" actId="1076"/>
          <ac:spMkLst>
            <pc:docMk/>
            <pc:sldMk cId="2429254452" sldId="403"/>
            <ac:spMk id="11" creationId="{5A3C368E-C048-4653-9DE9-60E6ACC3A1A3}"/>
          </ac:spMkLst>
        </pc:spChg>
        <pc:spChg chg="del">
          <ac:chgData name="Liliana Mou" userId="1844cfed7aa000c0" providerId="LiveId" clId="{E67EA6B8-E88C-469B-8238-A11BAD164B90}" dt="2022-11-07T10:30:16.778" v="2904" actId="478"/>
          <ac:spMkLst>
            <pc:docMk/>
            <pc:sldMk cId="2429254452" sldId="403"/>
            <ac:spMk id="13" creationId="{6A337F60-40F8-4049-AB51-CF74186B2D8E}"/>
          </ac:spMkLst>
        </pc:spChg>
        <pc:spChg chg="mod">
          <ac:chgData name="Liliana Mou" userId="1844cfed7aa000c0" providerId="LiveId" clId="{E67EA6B8-E88C-469B-8238-A11BAD164B90}" dt="2022-11-07T10:31:50.102" v="2922" actId="1076"/>
          <ac:spMkLst>
            <pc:docMk/>
            <pc:sldMk cId="2429254452" sldId="403"/>
            <ac:spMk id="14" creationId="{3AFC31F9-12D7-45C4-8DA0-937694D05F74}"/>
          </ac:spMkLst>
        </pc:spChg>
        <pc:spChg chg="mod">
          <ac:chgData name="Liliana Mou" userId="1844cfed7aa000c0" providerId="LiveId" clId="{E67EA6B8-E88C-469B-8238-A11BAD164B90}" dt="2022-11-07T10:33:09.458" v="2970" actId="1035"/>
          <ac:spMkLst>
            <pc:docMk/>
            <pc:sldMk cId="2429254452" sldId="403"/>
            <ac:spMk id="16" creationId="{DCB234A5-412B-4F7F-A6C0-9325C19A1DD7}"/>
          </ac:spMkLst>
        </pc:spChg>
        <pc:spChg chg="mod">
          <ac:chgData name="Liliana Mou" userId="1844cfed7aa000c0" providerId="LiveId" clId="{E67EA6B8-E88C-469B-8238-A11BAD164B90}" dt="2022-11-07T10:33:09.458" v="2970" actId="1035"/>
          <ac:spMkLst>
            <pc:docMk/>
            <pc:sldMk cId="2429254452" sldId="403"/>
            <ac:spMk id="17" creationId="{876325F9-F7E0-4A47-809E-608D064F04B6}"/>
          </ac:spMkLst>
        </pc:spChg>
        <pc:spChg chg="add mod">
          <ac:chgData name="Liliana Mou" userId="1844cfed7aa000c0" providerId="LiveId" clId="{E67EA6B8-E88C-469B-8238-A11BAD164B90}" dt="2022-11-07T10:31:10.296" v="2916" actId="1076"/>
          <ac:spMkLst>
            <pc:docMk/>
            <pc:sldMk cId="2429254452" sldId="403"/>
            <ac:spMk id="18" creationId="{197D8A8B-E368-491F-BA95-97EB4A49D440}"/>
          </ac:spMkLst>
        </pc:spChg>
        <pc:spChg chg="add mod">
          <ac:chgData name="Liliana Mou" userId="1844cfed7aa000c0" providerId="LiveId" clId="{E67EA6B8-E88C-469B-8238-A11BAD164B90}" dt="2022-11-07T10:32:30.631" v="2942"/>
          <ac:spMkLst>
            <pc:docMk/>
            <pc:sldMk cId="2429254452" sldId="403"/>
            <ac:spMk id="19" creationId="{2ED35DCE-7DF7-4EF7-9556-589E6CA3A8D2}"/>
          </ac:spMkLst>
        </pc:spChg>
        <pc:spChg chg="add mod">
          <ac:chgData name="Liliana Mou" userId="1844cfed7aa000c0" providerId="LiveId" clId="{E67EA6B8-E88C-469B-8238-A11BAD164B90}" dt="2022-11-07T10:32:30.631" v="2942"/>
          <ac:spMkLst>
            <pc:docMk/>
            <pc:sldMk cId="2429254452" sldId="403"/>
            <ac:spMk id="20" creationId="{B91B1DC2-F0FB-483C-AF21-A97039A3D91D}"/>
          </ac:spMkLst>
        </pc:spChg>
        <pc:spChg chg="mod">
          <ac:chgData name="Liliana Mou" userId="1844cfed7aa000c0" providerId="LiveId" clId="{E67EA6B8-E88C-469B-8238-A11BAD164B90}" dt="2022-11-07T10:33:39.517" v="2974" actId="1076"/>
          <ac:spMkLst>
            <pc:docMk/>
            <pc:sldMk cId="2429254452" sldId="403"/>
            <ac:spMk id="134" creationId="{8A512047-1CD2-458A-A565-0B3735284782}"/>
          </ac:spMkLst>
        </pc:spChg>
        <pc:picChg chg="add mod">
          <ac:chgData name="Liliana Mou" userId="1844cfed7aa000c0" providerId="LiveId" clId="{E67EA6B8-E88C-469B-8238-A11BAD164B90}" dt="2022-11-07T10:32:30.631" v="2942"/>
          <ac:picMkLst>
            <pc:docMk/>
            <pc:sldMk cId="2429254452" sldId="403"/>
            <ac:picMk id="21" creationId="{9D28D55E-E281-46D6-A256-81C1A32DEBE9}"/>
          </ac:picMkLst>
        </pc:picChg>
        <pc:picChg chg="mod">
          <ac:chgData name="Liliana Mou" userId="1844cfed7aa000c0" providerId="LiveId" clId="{E67EA6B8-E88C-469B-8238-A11BAD164B90}" dt="2022-11-07T10:33:09.458" v="2970" actId="1035"/>
          <ac:picMkLst>
            <pc:docMk/>
            <pc:sldMk cId="2429254452" sldId="403"/>
            <ac:picMk id="131" creationId="{8DF142D4-A0AF-4C55-91D9-84E66DEC1340}"/>
          </ac:picMkLst>
        </pc:picChg>
        <pc:picChg chg="mod">
          <ac:chgData name="Liliana Mou" userId="1844cfed7aa000c0" providerId="LiveId" clId="{E67EA6B8-E88C-469B-8238-A11BAD164B90}" dt="2022-11-07T10:31:47.974" v="2921" actId="14100"/>
          <ac:picMkLst>
            <pc:docMk/>
            <pc:sldMk cId="2429254452" sldId="403"/>
            <ac:picMk id="132" creationId="{B62003BC-CCE4-4008-9A2C-E6152775B578}"/>
          </ac:picMkLst>
        </pc:picChg>
        <pc:picChg chg="mod">
          <ac:chgData name="Liliana Mou" userId="1844cfed7aa000c0" providerId="LiveId" clId="{E67EA6B8-E88C-469B-8238-A11BAD164B90}" dt="2022-11-07T10:33:17.933" v="2971" actId="1076"/>
          <ac:picMkLst>
            <pc:docMk/>
            <pc:sldMk cId="2429254452" sldId="403"/>
            <ac:picMk id="133" creationId="{31ECF620-400E-4723-93DF-3ED463CBC3EE}"/>
          </ac:picMkLst>
        </pc:picChg>
        <pc:cxnChg chg="mod">
          <ac:chgData name="Liliana Mou" userId="1844cfed7aa000c0" providerId="LiveId" clId="{E67EA6B8-E88C-469B-8238-A11BAD164B90}" dt="2022-11-07T10:33:50.005" v="2975" actId="14100"/>
          <ac:cxnSpMkLst>
            <pc:docMk/>
            <pc:sldMk cId="2429254452" sldId="403"/>
            <ac:cxnSpMk id="4" creationId="{ADAA84E8-768A-4EB5-9EE2-BF86D01A9C95}"/>
          </ac:cxnSpMkLst>
        </pc:cxnChg>
      </pc:sldChg>
      <pc:sldChg chg="addSp delSp modSp add mod modAnim">
        <pc:chgData name="Liliana Mou" userId="1844cfed7aa000c0" providerId="LiveId" clId="{E67EA6B8-E88C-469B-8238-A11BAD164B90}" dt="2022-11-07T10:52:51.635" v="3117"/>
        <pc:sldMkLst>
          <pc:docMk/>
          <pc:sldMk cId="2301796703" sldId="405"/>
        </pc:sldMkLst>
        <pc:spChg chg="mod">
          <ac:chgData name="Liliana Mou" userId="1844cfed7aa000c0" providerId="LiveId" clId="{E67EA6B8-E88C-469B-8238-A11BAD164B90}" dt="2022-11-07T10:52:35.221" v="3099" actId="1038"/>
          <ac:spMkLst>
            <pc:docMk/>
            <pc:sldMk cId="2301796703" sldId="405"/>
            <ac:spMk id="4" creationId="{3EC16985-2493-4B8D-AE98-0B55AF6C899B}"/>
          </ac:spMkLst>
        </pc:spChg>
        <pc:spChg chg="add mod">
          <ac:chgData name="Liliana Mou" userId="1844cfed7aa000c0" providerId="LiveId" clId="{E67EA6B8-E88C-469B-8238-A11BAD164B90}" dt="2022-11-07T10:52:41.832" v="3116" actId="1037"/>
          <ac:spMkLst>
            <pc:docMk/>
            <pc:sldMk cId="2301796703" sldId="405"/>
            <ac:spMk id="7" creationId="{E676DE9B-B7C7-4B70-A494-90BE3AAF16F8}"/>
          </ac:spMkLst>
        </pc:spChg>
        <pc:spChg chg="del">
          <ac:chgData name="Liliana Mou" userId="1844cfed7aa000c0" providerId="LiveId" clId="{E67EA6B8-E88C-469B-8238-A11BAD164B90}" dt="2022-11-07T10:31:22.271" v="2917" actId="478"/>
          <ac:spMkLst>
            <pc:docMk/>
            <pc:sldMk cId="2301796703" sldId="405"/>
            <ac:spMk id="13" creationId="{6A337F60-40F8-4049-AB51-CF74186B2D8E}"/>
          </ac:spMkLst>
        </pc:spChg>
        <pc:spChg chg="mod">
          <ac:chgData name="Liliana Mou" userId="1844cfed7aa000c0" providerId="LiveId" clId="{E67EA6B8-E88C-469B-8238-A11BAD164B90}" dt="2022-11-07T10:52:41.832" v="3116" actId="1037"/>
          <ac:spMkLst>
            <pc:docMk/>
            <pc:sldMk cId="2301796703" sldId="405"/>
            <ac:spMk id="15" creationId="{6F000AEB-144B-47A7-ACDA-C08CFF4EFD32}"/>
          </ac:spMkLst>
        </pc:spChg>
        <pc:spChg chg="del mod">
          <ac:chgData name="Liliana Mou" userId="1844cfed7aa000c0" providerId="LiveId" clId="{E67EA6B8-E88C-469B-8238-A11BAD164B90}" dt="2022-11-07T10:36:40.679" v="3010" actId="478"/>
          <ac:spMkLst>
            <pc:docMk/>
            <pc:sldMk cId="2301796703" sldId="405"/>
            <ac:spMk id="80" creationId="{B5FF14B0-6819-4FCF-965B-C3C689ED58BD}"/>
          </ac:spMkLst>
        </pc:spChg>
        <pc:spChg chg="add mod">
          <ac:chgData name="Liliana Mou" userId="1844cfed7aa000c0" providerId="LiveId" clId="{E67EA6B8-E88C-469B-8238-A11BAD164B90}" dt="2022-11-07T10:31:28.640" v="2918"/>
          <ac:spMkLst>
            <pc:docMk/>
            <pc:sldMk cId="2301796703" sldId="405"/>
            <ac:spMk id="81" creationId="{1660B004-4E3D-43DF-BB62-467AE847D539}"/>
          </ac:spMkLst>
        </pc:spChg>
        <pc:spChg chg="add mod">
          <ac:chgData name="Liliana Mou" userId="1844cfed7aa000c0" providerId="LiveId" clId="{E67EA6B8-E88C-469B-8238-A11BAD164B90}" dt="2022-11-07T10:32:35.442" v="2943"/>
          <ac:spMkLst>
            <pc:docMk/>
            <pc:sldMk cId="2301796703" sldId="405"/>
            <ac:spMk id="82" creationId="{F3242EA0-579D-4B48-A8A7-ED469D35319B}"/>
          </ac:spMkLst>
        </pc:spChg>
        <pc:spChg chg="add mod">
          <ac:chgData name="Liliana Mou" userId="1844cfed7aa000c0" providerId="LiveId" clId="{E67EA6B8-E88C-469B-8238-A11BAD164B90}" dt="2022-11-07T10:32:35.442" v="2943"/>
          <ac:spMkLst>
            <pc:docMk/>
            <pc:sldMk cId="2301796703" sldId="405"/>
            <ac:spMk id="83" creationId="{D05BB94C-CCDA-4A6F-BF6B-A553F973570C}"/>
          </ac:spMkLst>
        </pc:spChg>
        <pc:spChg chg="mod">
          <ac:chgData name="Liliana Mou" userId="1844cfed7aa000c0" providerId="LiveId" clId="{E67EA6B8-E88C-469B-8238-A11BAD164B90}" dt="2022-11-07T10:52:35.221" v="3099" actId="1038"/>
          <ac:spMkLst>
            <pc:docMk/>
            <pc:sldMk cId="2301796703" sldId="405"/>
            <ac:spMk id="134" creationId="{8A512047-1CD2-458A-A565-0B3735284782}"/>
          </ac:spMkLst>
        </pc:spChg>
        <pc:grpChg chg="mod">
          <ac:chgData name="Liliana Mou" userId="1844cfed7aa000c0" providerId="LiveId" clId="{E67EA6B8-E88C-469B-8238-A11BAD164B90}" dt="2022-11-07T10:52:35.221" v="3099" actId="1038"/>
          <ac:grpSpMkLst>
            <pc:docMk/>
            <pc:sldMk cId="2301796703" sldId="405"/>
            <ac:grpSpMk id="3" creationId="{DA48ADA6-CCAB-4F36-9BAD-9F6C8B314D4A}"/>
          </ac:grpSpMkLst>
        </pc:grpChg>
        <pc:grpChg chg="mod">
          <ac:chgData name="Liliana Mou" userId="1844cfed7aa000c0" providerId="LiveId" clId="{E67EA6B8-E88C-469B-8238-A11BAD164B90}" dt="2022-11-07T10:52:35.221" v="3099" actId="1038"/>
          <ac:grpSpMkLst>
            <pc:docMk/>
            <pc:sldMk cId="2301796703" sldId="405"/>
            <ac:grpSpMk id="11" creationId="{C4E758E5-A129-4AF1-9BE6-E2C23F35EA26}"/>
          </ac:grpSpMkLst>
        </pc:grpChg>
        <pc:grpChg chg="del mod">
          <ac:chgData name="Liliana Mou" userId="1844cfed7aa000c0" providerId="LiveId" clId="{E67EA6B8-E88C-469B-8238-A11BAD164B90}" dt="2022-11-07T10:36:38.423" v="3009" actId="478"/>
          <ac:grpSpMkLst>
            <pc:docMk/>
            <pc:sldMk cId="2301796703" sldId="405"/>
            <ac:grpSpMk id="74" creationId="{8CCE66C1-0EB3-4D35-82B4-9AC598D0580E}"/>
          </ac:grpSpMkLst>
        </pc:grpChg>
        <pc:picChg chg="add del mod">
          <ac:chgData name="Liliana Mou" userId="1844cfed7aa000c0" providerId="LiveId" clId="{E67EA6B8-E88C-469B-8238-A11BAD164B90}" dt="2022-11-07T10:52:24.019" v="3068" actId="478"/>
          <ac:picMkLst>
            <pc:docMk/>
            <pc:sldMk cId="2301796703" sldId="405"/>
            <ac:picMk id="5" creationId="{31D39337-C80D-4AC3-B486-CA9DA63663AD}"/>
          </ac:picMkLst>
        </pc:picChg>
        <pc:picChg chg="add mod modCrop">
          <ac:chgData name="Liliana Mou" userId="1844cfed7aa000c0" providerId="LiveId" clId="{E67EA6B8-E88C-469B-8238-A11BAD164B90}" dt="2022-11-07T10:52:41.832" v="3116" actId="1037"/>
          <ac:picMkLst>
            <pc:docMk/>
            <pc:sldMk cId="2301796703" sldId="405"/>
            <ac:picMk id="6" creationId="{E2B64045-8F9D-4999-B1FC-5366E104424C}"/>
          </ac:picMkLst>
        </pc:picChg>
        <pc:picChg chg="add mod">
          <ac:chgData name="Liliana Mou" userId="1844cfed7aa000c0" providerId="LiveId" clId="{E67EA6B8-E88C-469B-8238-A11BAD164B90}" dt="2022-11-07T10:32:35.442" v="2943"/>
          <ac:picMkLst>
            <pc:docMk/>
            <pc:sldMk cId="2301796703" sldId="405"/>
            <ac:picMk id="84" creationId="{8308CAC6-7A21-4E94-A646-79F5785D9D30}"/>
          </ac:picMkLst>
        </pc:picChg>
      </pc:sldChg>
      <pc:sldChg chg="addSp delSp modSp add mod ord">
        <pc:chgData name="Liliana Mou" userId="1844cfed7aa000c0" providerId="LiveId" clId="{E67EA6B8-E88C-469B-8238-A11BAD164B90}" dt="2022-11-07T11:34:00.352" v="3428" actId="692"/>
        <pc:sldMkLst>
          <pc:docMk/>
          <pc:sldMk cId="271778927" sldId="408"/>
        </pc:sldMkLst>
        <pc:spChg chg="del">
          <ac:chgData name="Liliana Mou" userId="1844cfed7aa000c0" providerId="LiveId" clId="{E67EA6B8-E88C-469B-8238-A11BAD164B90}" dt="2022-11-07T11:18:03.889" v="3366" actId="478"/>
          <ac:spMkLst>
            <pc:docMk/>
            <pc:sldMk cId="271778927" sldId="408"/>
            <ac:spMk id="2" creationId="{94FA464F-4B8B-427C-BF62-0651DBB8D800}"/>
          </ac:spMkLst>
        </pc:spChg>
        <pc:spChg chg="add del mod">
          <ac:chgData name="Liliana Mou" userId="1844cfed7aa000c0" providerId="LiveId" clId="{E67EA6B8-E88C-469B-8238-A11BAD164B90}" dt="2022-11-07T11:18:07.192" v="3367" actId="478"/>
          <ac:spMkLst>
            <pc:docMk/>
            <pc:sldMk cId="271778927" sldId="408"/>
            <ac:spMk id="4" creationId="{40743CA1-E177-4FB5-9B23-6DCB6A4009B3}"/>
          </ac:spMkLst>
        </pc:spChg>
        <pc:spChg chg="add mod">
          <ac:chgData name="Liliana Mou" userId="1844cfed7aa000c0" providerId="LiveId" clId="{E67EA6B8-E88C-469B-8238-A11BAD164B90}" dt="2022-11-07T11:20:19.975" v="3386" actId="14100"/>
          <ac:spMkLst>
            <pc:docMk/>
            <pc:sldMk cId="271778927" sldId="408"/>
            <ac:spMk id="5" creationId="{05804B93-5907-41B4-95AA-67BDAE4BE4D5}"/>
          </ac:spMkLst>
        </pc:spChg>
        <pc:spChg chg="add mod">
          <ac:chgData name="Liliana Mou" userId="1844cfed7aa000c0" providerId="LiveId" clId="{E67EA6B8-E88C-469B-8238-A11BAD164B90}" dt="2022-11-07T11:33:45.784" v="3425" actId="1076"/>
          <ac:spMkLst>
            <pc:docMk/>
            <pc:sldMk cId="271778927" sldId="408"/>
            <ac:spMk id="6" creationId="{BCB8CC73-C3C4-4551-AECB-65B8EE5EBDDC}"/>
          </ac:spMkLst>
        </pc:spChg>
        <pc:spChg chg="add mod">
          <ac:chgData name="Liliana Mou" userId="1844cfed7aa000c0" providerId="LiveId" clId="{E67EA6B8-E88C-469B-8238-A11BAD164B90}" dt="2022-11-07T11:18:21.688" v="3370" actId="14100"/>
          <ac:spMkLst>
            <pc:docMk/>
            <pc:sldMk cId="271778927" sldId="408"/>
            <ac:spMk id="17" creationId="{40AC228F-E0BA-43D6-8253-184E8C8E72D8}"/>
          </ac:spMkLst>
        </pc:spChg>
        <pc:spChg chg="add mod">
          <ac:chgData name="Liliana Mou" userId="1844cfed7aa000c0" providerId="LiveId" clId="{E67EA6B8-E88C-469B-8238-A11BAD164B90}" dt="2022-11-07T11:18:29.693" v="3371"/>
          <ac:spMkLst>
            <pc:docMk/>
            <pc:sldMk cId="271778927" sldId="408"/>
            <ac:spMk id="18" creationId="{D00BC246-30EA-4C8B-8CFD-733AAAB7909F}"/>
          </ac:spMkLst>
        </pc:spChg>
        <pc:spChg chg="del">
          <ac:chgData name="Liliana Mou" userId="1844cfed7aa000c0" providerId="LiveId" clId="{E67EA6B8-E88C-469B-8238-A11BAD164B90}" dt="2022-11-07T11:19:00.011" v="3375" actId="478"/>
          <ac:spMkLst>
            <pc:docMk/>
            <pc:sldMk cId="271778927" sldId="408"/>
            <ac:spMk id="20" creationId="{360342B9-1332-4E81-A344-3DA8B1AD5F1F}"/>
          </ac:spMkLst>
        </pc:spChg>
        <pc:spChg chg="add mod">
          <ac:chgData name="Liliana Mou" userId="1844cfed7aa000c0" providerId="LiveId" clId="{E67EA6B8-E88C-469B-8238-A11BAD164B90}" dt="2022-11-07T11:18:29.693" v="3371"/>
          <ac:spMkLst>
            <pc:docMk/>
            <pc:sldMk cId="271778927" sldId="408"/>
            <ac:spMk id="27" creationId="{14A15106-0979-4488-86BF-E21ABC64F1B1}"/>
          </ac:spMkLst>
        </pc:spChg>
        <pc:spChg chg="mod">
          <ac:chgData name="Liliana Mou" userId="1844cfed7aa000c0" providerId="LiveId" clId="{E67EA6B8-E88C-469B-8238-A11BAD164B90}" dt="2022-11-07T11:31:46.998" v="3408" actId="1076"/>
          <ac:spMkLst>
            <pc:docMk/>
            <pc:sldMk cId="271778927" sldId="408"/>
            <ac:spMk id="30" creationId="{9101D692-AA8C-4878-8A21-8B3CF4A324C9}"/>
          </ac:spMkLst>
        </pc:spChg>
        <pc:spChg chg="add mod">
          <ac:chgData name="Liliana Mou" userId="1844cfed7aa000c0" providerId="LiveId" clId="{E67EA6B8-E88C-469B-8238-A11BAD164B90}" dt="2022-11-07T11:32:05.535" v="3411" actId="1076"/>
          <ac:spMkLst>
            <pc:docMk/>
            <pc:sldMk cId="271778927" sldId="408"/>
            <ac:spMk id="31" creationId="{840E4C2B-8168-412E-9DBB-67F250FB0D6F}"/>
          </ac:spMkLst>
        </pc:spChg>
        <pc:grpChg chg="del">
          <ac:chgData name="Liliana Mou" userId="1844cfed7aa000c0" providerId="LiveId" clId="{E67EA6B8-E88C-469B-8238-A11BAD164B90}" dt="2022-11-07T11:19:00.011" v="3375" actId="478"/>
          <ac:grpSpMkLst>
            <pc:docMk/>
            <pc:sldMk cId="271778927" sldId="408"/>
            <ac:grpSpMk id="21" creationId="{F53FFE3D-C210-4819-B90B-DD6460B43837}"/>
          </ac:grpSpMkLst>
        </pc:grpChg>
        <pc:grpChg chg="mod">
          <ac:chgData name="Liliana Mou" userId="1844cfed7aa000c0" providerId="LiveId" clId="{E67EA6B8-E88C-469B-8238-A11BAD164B90}" dt="2022-11-07T11:33:39.831" v="3422" actId="1076"/>
          <ac:grpSpMkLst>
            <pc:docMk/>
            <pc:sldMk cId="271778927" sldId="408"/>
            <ac:grpSpMk id="26" creationId="{1024B266-7ECA-4419-9CB7-A215617DDED3}"/>
          </ac:grpSpMkLst>
        </pc:grpChg>
        <pc:picChg chg="mod modCrop">
          <ac:chgData name="Liliana Mou" userId="1844cfed7aa000c0" providerId="LiveId" clId="{E67EA6B8-E88C-469B-8238-A11BAD164B90}" dt="2022-11-07T11:19:46.759" v="3380" actId="732"/>
          <ac:picMkLst>
            <pc:docMk/>
            <pc:sldMk cId="271778927" sldId="408"/>
            <ac:picMk id="9" creationId="{671D1BC6-9ED1-4967-8001-FA035403CC3D}"/>
          </ac:picMkLst>
        </pc:picChg>
        <pc:picChg chg="mod ord modCrop">
          <ac:chgData name="Liliana Mou" userId="1844cfed7aa000c0" providerId="LiveId" clId="{E67EA6B8-E88C-469B-8238-A11BAD164B90}" dt="2022-11-07T11:20:42.376" v="3389" actId="1076"/>
          <ac:picMkLst>
            <pc:docMk/>
            <pc:sldMk cId="271778927" sldId="408"/>
            <ac:picMk id="19" creationId="{F65BB7B7-B998-4A58-8125-8B977FB6A00E}"/>
          </ac:picMkLst>
        </pc:picChg>
        <pc:picChg chg="add mod">
          <ac:chgData name="Liliana Mou" userId="1844cfed7aa000c0" providerId="LiveId" clId="{E67EA6B8-E88C-469B-8238-A11BAD164B90}" dt="2022-11-07T11:18:29.693" v="3371"/>
          <ac:picMkLst>
            <pc:docMk/>
            <pc:sldMk cId="271778927" sldId="408"/>
            <ac:picMk id="28" creationId="{EA0FBE0C-897E-4334-8D65-9DFE98594536}"/>
          </ac:picMkLst>
        </pc:picChg>
        <pc:picChg chg="add mod">
          <ac:chgData name="Liliana Mou" userId="1844cfed7aa000c0" providerId="LiveId" clId="{E67EA6B8-E88C-469B-8238-A11BAD164B90}" dt="2022-11-07T11:33:01.166" v="3414" actId="692"/>
          <ac:picMkLst>
            <pc:docMk/>
            <pc:sldMk cId="271778927" sldId="408"/>
            <ac:picMk id="29" creationId="{BB1E97ED-EF60-4B0B-AF0B-2125D22CC7C1}"/>
          </ac:picMkLst>
        </pc:picChg>
        <pc:cxnChg chg="add mod">
          <ac:chgData name="Liliana Mou" userId="1844cfed7aa000c0" providerId="LiveId" clId="{E67EA6B8-E88C-469B-8238-A11BAD164B90}" dt="2022-11-07T11:34:00.352" v="3428" actId="692"/>
          <ac:cxnSpMkLst>
            <pc:docMk/>
            <pc:sldMk cId="271778927" sldId="408"/>
            <ac:cxnSpMk id="8" creationId="{A6E5DD68-FB1F-437C-8579-BF2D90DAF145}"/>
          </ac:cxnSpMkLst>
        </pc:cxnChg>
      </pc:sldChg>
      <pc:sldChg chg="addSp delSp modSp add mod ord">
        <pc:chgData name="Liliana Mou" userId="1844cfed7aa000c0" providerId="LiveId" clId="{E67EA6B8-E88C-469B-8238-A11BAD164B90}" dt="2022-11-08T09:35:14.970" v="3602"/>
        <pc:sldMkLst>
          <pc:docMk/>
          <pc:sldMk cId="1947904391" sldId="411"/>
        </pc:sldMkLst>
        <pc:spChg chg="del">
          <ac:chgData name="Liliana Mou" userId="1844cfed7aa000c0" providerId="LiveId" clId="{E67EA6B8-E88C-469B-8238-A11BAD164B90}" dt="2022-11-08T09:33:35.020" v="3598" actId="478"/>
          <ac:spMkLst>
            <pc:docMk/>
            <pc:sldMk cId="1947904391" sldId="411"/>
            <ac:spMk id="2" creationId="{C58F7F21-8692-41BA-A0EA-37D08B08E592}"/>
          </ac:spMkLst>
        </pc:spChg>
        <pc:spChg chg="add mod">
          <ac:chgData name="Liliana Mou" userId="1844cfed7aa000c0" providerId="LiveId" clId="{E67EA6B8-E88C-469B-8238-A11BAD164B90}" dt="2022-11-08T09:34:57.049" v="3601" actId="947"/>
          <ac:spMkLst>
            <pc:docMk/>
            <pc:sldMk cId="1947904391" sldId="411"/>
            <ac:spMk id="17" creationId="{52D57F5E-49D6-47BF-BE7F-64F6F8C1D29D}"/>
          </ac:spMkLst>
        </pc:spChg>
        <pc:spChg chg="add del mod">
          <ac:chgData name="Liliana Mou" userId="1844cfed7aa000c0" providerId="LiveId" clId="{E67EA6B8-E88C-469B-8238-A11BAD164B90}" dt="2022-11-08T09:33:37.657" v="3599" actId="478"/>
          <ac:spMkLst>
            <pc:docMk/>
            <pc:sldMk cId="1947904391" sldId="411"/>
            <ac:spMk id="18" creationId="{78CC1DDF-EDDA-412F-9224-1EB4DD135720}"/>
          </ac:spMkLst>
        </pc:spChg>
        <pc:spChg chg="add mod">
          <ac:chgData name="Liliana Mou" userId="1844cfed7aa000c0" providerId="LiveId" clId="{E67EA6B8-E88C-469B-8238-A11BAD164B90}" dt="2022-11-08T09:35:14.970" v="3602"/>
          <ac:spMkLst>
            <pc:docMk/>
            <pc:sldMk cId="1947904391" sldId="411"/>
            <ac:spMk id="20" creationId="{EB2AA949-12AB-4166-A997-54E2B013F2AD}"/>
          </ac:spMkLst>
        </pc:spChg>
        <pc:spChg chg="add mod">
          <ac:chgData name="Liliana Mou" userId="1844cfed7aa000c0" providerId="LiveId" clId="{E67EA6B8-E88C-469B-8238-A11BAD164B90}" dt="2022-11-08T09:35:14.970" v="3602"/>
          <ac:spMkLst>
            <pc:docMk/>
            <pc:sldMk cId="1947904391" sldId="411"/>
            <ac:spMk id="22" creationId="{D3F05AA3-1BF9-45F4-880B-2FF3A2BCFC9E}"/>
          </ac:spMkLst>
        </pc:spChg>
        <pc:picChg chg="add mod">
          <ac:chgData name="Liliana Mou" userId="1844cfed7aa000c0" providerId="LiveId" clId="{E67EA6B8-E88C-469B-8238-A11BAD164B90}" dt="2022-11-08T09:35:14.970" v="3602"/>
          <ac:picMkLst>
            <pc:docMk/>
            <pc:sldMk cId="1947904391" sldId="411"/>
            <ac:picMk id="23" creationId="{0CCB52F5-33AF-4642-BF44-A53B8A198492}"/>
          </ac:picMkLst>
        </pc:picChg>
      </pc:sldChg>
      <pc:sldChg chg="addSp delSp modSp add mod ord">
        <pc:chgData name="Liliana Mou" userId="1844cfed7aa000c0" providerId="LiveId" clId="{E67EA6B8-E88C-469B-8238-A11BAD164B90}" dt="2022-11-08T09:37:51.828" v="3616" actId="14100"/>
        <pc:sldMkLst>
          <pc:docMk/>
          <pc:sldMk cId="670988505" sldId="412"/>
        </pc:sldMkLst>
        <pc:spChg chg="del mod">
          <ac:chgData name="Liliana Mou" userId="1844cfed7aa000c0" providerId="LiveId" clId="{E67EA6B8-E88C-469B-8238-A11BAD164B90}" dt="2022-11-08T09:36:20.050" v="3611" actId="478"/>
          <ac:spMkLst>
            <pc:docMk/>
            <pc:sldMk cId="670988505" sldId="412"/>
            <ac:spMk id="2" creationId="{A477FD37-1299-4EC3-BCB1-B9F351940380}"/>
          </ac:spMkLst>
        </pc:spChg>
        <pc:spChg chg="mod">
          <ac:chgData name="Liliana Mou" userId="1844cfed7aa000c0" providerId="LiveId" clId="{E67EA6B8-E88C-469B-8238-A11BAD164B90}" dt="2022-11-08T09:37:51.828" v="3616" actId="14100"/>
          <ac:spMkLst>
            <pc:docMk/>
            <pc:sldMk cId="670988505" sldId="412"/>
            <ac:spMk id="3" creationId="{945C4FF5-0288-4614-A76A-49A247FBE2B0}"/>
          </ac:spMkLst>
        </pc:spChg>
        <pc:spChg chg="add mod">
          <ac:chgData name="Liliana Mou" userId="1844cfed7aa000c0" providerId="LiveId" clId="{E67EA6B8-E88C-469B-8238-A11BAD164B90}" dt="2022-11-08T09:36:17.503" v="3610"/>
          <ac:spMkLst>
            <pc:docMk/>
            <pc:sldMk cId="670988505" sldId="412"/>
            <ac:spMk id="4" creationId="{A200B300-FF47-44FA-92D3-CAA85E19A1F8}"/>
          </ac:spMkLst>
        </pc:spChg>
        <pc:spChg chg="add del mod">
          <ac:chgData name="Liliana Mou" userId="1844cfed7aa000c0" providerId="LiveId" clId="{E67EA6B8-E88C-469B-8238-A11BAD164B90}" dt="2022-11-08T09:36:24.041" v="3612" actId="478"/>
          <ac:spMkLst>
            <pc:docMk/>
            <pc:sldMk cId="670988505" sldId="412"/>
            <ac:spMk id="6" creationId="{224B76EA-3124-4921-9AE6-D43243D737C4}"/>
          </ac:spMkLst>
        </pc:spChg>
        <pc:spChg chg="add mod">
          <ac:chgData name="Liliana Mou" userId="1844cfed7aa000c0" providerId="LiveId" clId="{E67EA6B8-E88C-469B-8238-A11BAD164B90}" dt="2022-11-08T09:37:15.492" v="3613"/>
          <ac:spMkLst>
            <pc:docMk/>
            <pc:sldMk cId="670988505" sldId="412"/>
            <ac:spMk id="7" creationId="{F0A7E929-5B42-41D8-AE09-EDA812E9FC9C}"/>
          </ac:spMkLst>
        </pc:spChg>
        <pc:spChg chg="add mod">
          <ac:chgData name="Liliana Mou" userId="1844cfed7aa000c0" providerId="LiveId" clId="{E67EA6B8-E88C-469B-8238-A11BAD164B90}" dt="2022-11-08T09:37:15.492" v="3613"/>
          <ac:spMkLst>
            <pc:docMk/>
            <pc:sldMk cId="670988505" sldId="412"/>
            <ac:spMk id="8" creationId="{CE48308E-CF0E-4064-9AEB-10632AA057F9}"/>
          </ac:spMkLst>
        </pc:spChg>
        <pc:picChg chg="add mod">
          <ac:chgData name="Liliana Mou" userId="1844cfed7aa000c0" providerId="LiveId" clId="{E67EA6B8-E88C-469B-8238-A11BAD164B90}" dt="2022-11-08T09:37:15.492" v="3613"/>
          <ac:picMkLst>
            <pc:docMk/>
            <pc:sldMk cId="670988505" sldId="412"/>
            <ac:picMk id="9" creationId="{1B20A9D5-906D-4689-93AE-6884B838EA24}"/>
          </ac:picMkLst>
        </pc:picChg>
      </pc:sldChg>
      <pc:sldChg chg="addSp delSp modSp add mod ord">
        <pc:chgData name="Liliana Mou" userId="1844cfed7aa000c0" providerId="LiveId" clId="{E67EA6B8-E88C-469B-8238-A11BAD164B90}" dt="2022-11-03T16:09:02.649" v="1518" actId="404"/>
        <pc:sldMkLst>
          <pc:docMk/>
          <pc:sldMk cId="923942957" sldId="413"/>
        </pc:sldMkLst>
        <pc:spChg chg="del mod">
          <ac:chgData name="Liliana Mou" userId="1844cfed7aa000c0" providerId="LiveId" clId="{E67EA6B8-E88C-469B-8238-A11BAD164B90}" dt="2022-11-03T16:08:43.363" v="1513" actId="478"/>
          <ac:spMkLst>
            <pc:docMk/>
            <pc:sldMk cId="923942957" sldId="413"/>
            <ac:spMk id="3" creationId="{1BB81C69-386D-41A8-B8EB-686963759A6E}"/>
          </ac:spMkLst>
        </pc:spChg>
        <pc:spChg chg="mod">
          <ac:chgData name="Liliana Mou" userId="1844cfed7aa000c0" providerId="LiveId" clId="{E67EA6B8-E88C-469B-8238-A11BAD164B90}" dt="2022-11-03T16:09:02.649" v="1518" actId="404"/>
          <ac:spMkLst>
            <pc:docMk/>
            <pc:sldMk cId="923942957" sldId="413"/>
            <ac:spMk id="5" creationId="{B7F843EA-CB20-4EF0-8CB0-CDBE3DD45A5E}"/>
          </ac:spMkLst>
        </pc:spChg>
        <pc:spChg chg="add mod">
          <ac:chgData name="Liliana Mou" userId="1844cfed7aa000c0" providerId="LiveId" clId="{E67EA6B8-E88C-469B-8238-A11BAD164B90}" dt="2022-11-03T16:08:12.683" v="1508"/>
          <ac:spMkLst>
            <pc:docMk/>
            <pc:sldMk cId="923942957" sldId="413"/>
            <ac:spMk id="8" creationId="{267C06CD-43F5-40FC-A82F-FF4A1A784BB4}"/>
          </ac:spMkLst>
        </pc:spChg>
        <pc:spChg chg="add mod">
          <ac:chgData name="Liliana Mou" userId="1844cfed7aa000c0" providerId="LiveId" clId="{E67EA6B8-E88C-469B-8238-A11BAD164B90}" dt="2022-11-03T16:08:12.683" v="1508"/>
          <ac:spMkLst>
            <pc:docMk/>
            <pc:sldMk cId="923942957" sldId="413"/>
            <ac:spMk id="10" creationId="{7A1E5793-8BDD-45BF-A31B-A0AEEF2FF7B0}"/>
          </ac:spMkLst>
        </pc:spChg>
        <pc:spChg chg="add mod">
          <ac:chgData name="Liliana Mou" userId="1844cfed7aa000c0" providerId="LiveId" clId="{E67EA6B8-E88C-469B-8238-A11BAD164B90}" dt="2022-11-03T16:08:40.016" v="1512"/>
          <ac:spMkLst>
            <pc:docMk/>
            <pc:sldMk cId="923942957" sldId="413"/>
            <ac:spMk id="12" creationId="{7734FC4E-5CF5-4501-ADB6-B6485F74FFB8}"/>
          </ac:spMkLst>
        </pc:spChg>
        <pc:picChg chg="add mod">
          <ac:chgData name="Liliana Mou" userId="1844cfed7aa000c0" providerId="LiveId" clId="{E67EA6B8-E88C-469B-8238-A11BAD164B90}" dt="2022-11-03T16:08:12.683" v="1508"/>
          <ac:picMkLst>
            <pc:docMk/>
            <pc:sldMk cId="923942957" sldId="413"/>
            <ac:picMk id="11" creationId="{4238ADDA-D080-4C01-A8CD-E016D331800F}"/>
          </ac:picMkLst>
        </pc:picChg>
      </pc:sldChg>
      <pc:sldChg chg="addSp delSp modSp add mod">
        <pc:chgData name="Liliana Mou" userId="1844cfed7aa000c0" providerId="LiveId" clId="{E67EA6B8-E88C-469B-8238-A11BAD164B90}" dt="2022-11-03T13:55:04.074" v="1490"/>
        <pc:sldMkLst>
          <pc:docMk/>
          <pc:sldMk cId="2952728625" sldId="414"/>
        </pc:sldMkLst>
        <pc:spChg chg="del mod">
          <ac:chgData name="Liliana Mou" userId="1844cfed7aa000c0" providerId="LiveId" clId="{E67EA6B8-E88C-469B-8238-A11BAD164B90}" dt="2022-11-03T13:54:43.430" v="1489" actId="478"/>
          <ac:spMkLst>
            <pc:docMk/>
            <pc:sldMk cId="2952728625" sldId="414"/>
            <ac:spMk id="2" creationId="{B6B3963F-714F-4D5F-845C-2E64D494E5F3}"/>
          </ac:spMkLst>
        </pc:spChg>
        <pc:spChg chg="add mod">
          <ac:chgData name="Liliana Mou" userId="1844cfed7aa000c0" providerId="LiveId" clId="{E67EA6B8-E88C-469B-8238-A11BAD164B90}" dt="2022-11-03T13:54:38.465" v="1488"/>
          <ac:spMkLst>
            <pc:docMk/>
            <pc:sldMk cId="2952728625" sldId="414"/>
            <ac:spMk id="9" creationId="{4ED43A1B-2751-4A84-A39F-7E222CD08863}"/>
          </ac:spMkLst>
        </pc:spChg>
        <pc:spChg chg="add mod">
          <ac:chgData name="Liliana Mou" userId="1844cfed7aa000c0" providerId="LiveId" clId="{E67EA6B8-E88C-469B-8238-A11BAD164B90}" dt="2022-11-03T13:55:04.074" v="1490"/>
          <ac:spMkLst>
            <pc:docMk/>
            <pc:sldMk cId="2952728625" sldId="414"/>
            <ac:spMk id="10" creationId="{4852F072-80F5-4CA4-9040-D67163B55B22}"/>
          </ac:spMkLst>
        </pc:spChg>
        <pc:spChg chg="add mod">
          <ac:chgData name="Liliana Mou" userId="1844cfed7aa000c0" providerId="LiveId" clId="{E67EA6B8-E88C-469B-8238-A11BAD164B90}" dt="2022-11-03T13:55:04.074" v="1490"/>
          <ac:spMkLst>
            <pc:docMk/>
            <pc:sldMk cId="2952728625" sldId="414"/>
            <ac:spMk id="11" creationId="{E10A94A2-855A-4362-9670-EF958385947D}"/>
          </ac:spMkLst>
        </pc:spChg>
        <pc:picChg chg="add mod">
          <ac:chgData name="Liliana Mou" userId="1844cfed7aa000c0" providerId="LiveId" clId="{E67EA6B8-E88C-469B-8238-A11BAD164B90}" dt="2022-11-03T13:55:04.074" v="1490"/>
          <ac:picMkLst>
            <pc:docMk/>
            <pc:sldMk cId="2952728625" sldId="414"/>
            <ac:picMk id="12" creationId="{B23EE07C-7C78-4CBB-A019-E896E7F907D4}"/>
          </ac:picMkLst>
        </pc:picChg>
      </pc:sldChg>
      <pc:sldChg chg="addSp delSp modSp add mod ord modAnim">
        <pc:chgData name="Liliana Mou" userId="1844cfed7aa000c0" providerId="LiveId" clId="{E67EA6B8-E88C-469B-8238-A11BAD164B90}" dt="2022-11-11T13:00:08.906" v="6235" actId="165"/>
        <pc:sldMkLst>
          <pc:docMk/>
          <pc:sldMk cId="1032452024" sldId="415"/>
        </pc:sldMkLst>
        <pc:spChg chg="del mod">
          <ac:chgData name="Liliana Mou" userId="1844cfed7aa000c0" providerId="LiveId" clId="{E67EA6B8-E88C-469B-8238-A11BAD164B90}" dt="2022-11-08T10:26:21.448" v="3643" actId="478"/>
          <ac:spMkLst>
            <pc:docMk/>
            <pc:sldMk cId="1032452024" sldId="415"/>
            <ac:spMk id="2" creationId="{328D8533-D049-46E3-873F-9B4F97BA46EC}"/>
          </ac:spMkLst>
        </pc:spChg>
        <pc:spChg chg="mod topLvl">
          <ac:chgData name="Liliana Mou" userId="1844cfed7aa000c0" providerId="LiveId" clId="{E67EA6B8-E88C-469B-8238-A11BAD164B90}" dt="2022-11-11T13:00:08.906" v="6235" actId="165"/>
          <ac:spMkLst>
            <pc:docMk/>
            <pc:sldMk cId="1032452024" sldId="415"/>
            <ac:spMk id="7" creationId="{314188FD-919A-4C87-9ABB-F24509554396}"/>
          </ac:spMkLst>
        </pc:spChg>
        <pc:spChg chg="mod topLvl">
          <ac:chgData name="Liliana Mou" userId="1844cfed7aa000c0" providerId="LiveId" clId="{E67EA6B8-E88C-469B-8238-A11BAD164B90}" dt="2022-11-11T13:00:08.906" v="6235" actId="165"/>
          <ac:spMkLst>
            <pc:docMk/>
            <pc:sldMk cId="1032452024" sldId="415"/>
            <ac:spMk id="8" creationId="{0A468783-5A70-42E4-9674-5B7BCA9663CD}"/>
          </ac:spMkLst>
        </pc:spChg>
        <pc:spChg chg="add mod">
          <ac:chgData name="Liliana Mou" userId="1844cfed7aa000c0" providerId="LiveId" clId="{E67EA6B8-E88C-469B-8238-A11BAD164B90}" dt="2022-11-08T10:26:17.589" v="3642" actId="947"/>
          <ac:spMkLst>
            <pc:docMk/>
            <pc:sldMk cId="1032452024" sldId="415"/>
            <ac:spMk id="10" creationId="{02D8E25A-C576-4EC2-B338-E3922EF04783}"/>
          </ac:spMkLst>
        </pc:spChg>
        <pc:spChg chg="add del mod">
          <ac:chgData name="Liliana Mou" userId="1844cfed7aa000c0" providerId="LiveId" clId="{E67EA6B8-E88C-469B-8238-A11BAD164B90}" dt="2022-11-08T10:26:25.345" v="3644" actId="478"/>
          <ac:spMkLst>
            <pc:docMk/>
            <pc:sldMk cId="1032452024" sldId="415"/>
            <ac:spMk id="11" creationId="{9C801852-2660-4E2E-BAC1-D8B30CAE931B}"/>
          </ac:spMkLst>
        </pc:spChg>
        <pc:spChg chg="add mod">
          <ac:chgData name="Liliana Mou" userId="1844cfed7aa000c0" providerId="LiveId" clId="{E67EA6B8-E88C-469B-8238-A11BAD164B90}" dt="2022-11-08T10:26:39.826" v="3645"/>
          <ac:spMkLst>
            <pc:docMk/>
            <pc:sldMk cId="1032452024" sldId="415"/>
            <ac:spMk id="12" creationId="{A300200B-6D4A-4D5A-8E59-C9A468FA2F59}"/>
          </ac:spMkLst>
        </pc:spChg>
        <pc:spChg chg="add mod">
          <ac:chgData name="Liliana Mou" userId="1844cfed7aa000c0" providerId="LiveId" clId="{E67EA6B8-E88C-469B-8238-A11BAD164B90}" dt="2022-11-08T10:26:39.826" v="3645"/>
          <ac:spMkLst>
            <pc:docMk/>
            <pc:sldMk cId="1032452024" sldId="415"/>
            <ac:spMk id="13" creationId="{D4821354-83F2-444A-8482-D08CF77737AE}"/>
          </ac:spMkLst>
        </pc:spChg>
        <pc:grpChg chg="add del mod">
          <ac:chgData name="Liliana Mou" userId="1844cfed7aa000c0" providerId="LiveId" clId="{E67EA6B8-E88C-469B-8238-A11BAD164B90}" dt="2022-11-11T13:00:08.906" v="6235" actId="165"/>
          <ac:grpSpMkLst>
            <pc:docMk/>
            <pc:sldMk cId="1032452024" sldId="415"/>
            <ac:grpSpMk id="9" creationId="{BBA299C7-D140-43F1-8BB3-B152F04D440B}"/>
          </ac:grpSpMkLst>
        </pc:grpChg>
        <pc:picChg chg="mod topLvl">
          <ac:chgData name="Liliana Mou" userId="1844cfed7aa000c0" providerId="LiveId" clId="{E67EA6B8-E88C-469B-8238-A11BAD164B90}" dt="2022-11-11T13:00:08.906" v="6235" actId="165"/>
          <ac:picMkLst>
            <pc:docMk/>
            <pc:sldMk cId="1032452024" sldId="415"/>
            <ac:picMk id="4" creationId="{843B3CE5-5B7B-4E8B-83CA-616E65F66F91}"/>
          </ac:picMkLst>
        </pc:picChg>
        <pc:picChg chg="mod topLvl">
          <ac:chgData name="Liliana Mou" userId="1844cfed7aa000c0" providerId="LiveId" clId="{E67EA6B8-E88C-469B-8238-A11BAD164B90}" dt="2022-11-11T13:00:08.906" v="6235" actId="165"/>
          <ac:picMkLst>
            <pc:docMk/>
            <pc:sldMk cId="1032452024" sldId="415"/>
            <ac:picMk id="5" creationId="{55E16B22-9966-41E5-987E-465AEE00BE8F}"/>
          </ac:picMkLst>
        </pc:picChg>
        <pc:picChg chg="mod topLvl">
          <ac:chgData name="Liliana Mou" userId="1844cfed7aa000c0" providerId="LiveId" clId="{E67EA6B8-E88C-469B-8238-A11BAD164B90}" dt="2022-11-11T13:00:08.906" v="6235" actId="165"/>
          <ac:picMkLst>
            <pc:docMk/>
            <pc:sldMk cId="1032452024" sldId="415"/>
            <ac:picMk id="6" creationId="{FBBBB210-E5F0-4F2E-8C47-79781032E9F4}"/>
          </ac:picMkLst>
        </pc:picChg>
        <pc:picChg chg="add mod">
          <ac:chgData name="Liliana Mou" userId="1844cfed7aa000c0" providerId="LiveId" clId="{E67EA6B8-E88C-469B-8238-A11BAD164B90}" dt="2022-11-08T10:26:39.826" v="3645"/>
          <ac:picMkLst>
            <pc:docMk/>
            <pc:sldMk cId="1032452024" sldId="415"/>
            <ac:picMk id="14" creationId="{1052CF22-8B73-48AC-A98B-E490D324A50C}"/>
          </ac:picMkLst>
        </pc:picChg>
        <pc:picChg chg="add mod">
          <ac:chgData name="Liliana Mou" userId="1844cfed7aa000c0" providerId="LiveId" clId="{E67EA6B8-E88C-469B-8238-A11BAD164B90}" dt="2022-11-09T09:15:34.461" v="3974" actId="1076"/>
          <ac:picMkLst>
            <pc:docMk/>
            <pc:sldMk cId="1032452024" sldId="415"/>
            <ac:picMk id="15" creationId="{407F3B69-43EC-4D6E-9EA1-12461B099649}"/>
          </ac:picMkLst>
        </pc:picChg>
      </pc:sldChg>
      <pc:sldChg chg="add del">
        <pc:chgData name="Liliana Mou" userId="1844cfed7aa000c0" providerId="LiveId" clId="{E67EA6B8-E88C-469B-8238-A11BAD164B90}" dt="2022-11-03T13:54:17.865" v="1485" actId="47"/>
        <pc:sldMkLst>
          <pc:docMk/>
          <pc:sldMk cId="3976411882" sldId="415"/>
        </pc:sldMkLst>
      </pc:sldChg>
      <pc:sldChg chg="addSp modSp add ord">
        <pc:chgData name="Liliana Mou" userId="1844cfed7aa000c0" providerId="LiveId" clId="{E67EA6B8-E88C-469B-8238-A11BAD164B90}" dt="2022-11-08T10:27:22.232" v="3653" actId="1036"/>
        <pc:sldMkLst>
          <pc:docMk/>
          <pc:sldMk cId="2306518880" sldId="416"/>
        </pc:sldMkLst>
        <pc:spChg chg="add mod">
          <ac:chgData name="Liliana Mou" userId="1844cfed7aa000c0" providerId="LiveId" clId="{E67EA6B8-E88C-469B-8238-A11BAD164B90}" dt="2022-11-08T10:27:04.849" v="3650"/>
          <ac:spMkLst>
            <pc:docMk/>
            <pc:sldMk cId="2306518880" sldId="416"/>
            <ac:spMk id="9" creationId="{53862656-D12B-4ED0-A537-1ADA7D2FF9B7}"/>
          </ac:spMkLst>
        </pc:spChg>
        <pc:spChg chg="add mod">
          <ac:chgData name="Liliana Mou" userId="1844cfed7aa000c0" providerId="LiveId" clId="{E67EA6B8-E88C-469B-8238-A11BAD164B90}" dt="2022-11-08T10:27:04.849" v="3650"/>
          <ac:spMkLst>
            <pc:docMk/>
            <pc:sldMk cId="2306518880" sldId="416"/>
            <ac:spMk id="10" creationId="{92187928-819A-483B-9FAB-17FD0F443A9E}"/>
          </ac:spMkLst>
        </pc:spChg>
        <pc:picChg chg="add mod">
          <ac:chgData name="Liliana Mou" userId="1844cfed7aa000c0" providerId="LiveId" clId="{E67EA6B8-E88C-469B-8238-A11BAD164B90}" dt="2022-11-08T10:27:04.849" v="3650"/>
          <ac:picMkLst>
            <pc:docMk/>
            <pc:sldMk cId="2306518880" sldId="416"/>
            <ac:picMk id="11" creationId="{DAEAC134-53DB-440B-BDFB-2792FF807C5C}"/>
          </ac:picMkLst>
        </pc:picChg>
        <pc:picChg chg="mod">
          <ac:chgData name="Liliana Mou" userId="1844cfed7aa000c0" providerId="LiveId" clId="{E67EA6B8-E88C-469B-8238-A11BAD164B90}" dt="2022-11-08T10:27:22.232" v="3653" actId="1036"/>
          <ac:picMkLst>
            <pc:docMk/>
            <pc:sldMk cId="2306518880" sldId="416"/>
            <ac:picMk id="1026" creationId="{560D7804-E955-4665-ABE5-E864BA89F6E5}"/>
          </ac:picMkLst>
        </pc:picChg>
      </pc:sldChg>
      <pc:sldChg chg="addSp delSp modSp add mod ord">
        <pc:chgData name="Liliana Mou" userId="1844cfed7aa000c0" providerId="LiveId" clId="{E67EA6B8-E88C-469B-8238-A11BAD164B90}" dt="2022-11-08T10:29:31.889" v="3661"/>
        <pc:sldMkLst>
          <pc:docMk/>
          <pc:sldMk cId="2807675917" sldId="417"/>
        </pc:sldMkLst>
        <pc:spChg chg="del mod">
          <ac:chgData name="Liliana Mou" userId="1844cfed7aa000c0" providerId="LiveId" clId="{E67EA6B8-E88C-469B-8238-A11BAD164B90}" dt="2022-11-08T10:29:03.133" v="3657" actId="478"/>
          <ac:spMkLst>
            <pc:docMk/>
            <pc:sldMk cId="2807675917" sldId="417"/>
            <ac:spMk id="2" creationId="{106D5C24-5DC3-4DBF-9B73-30D0C7E44372}"/>
          </ac:spMkLst>
        </pc:spChg>
        <pc:spChg chg="add mod">
          <ac:chgData name="Liliana Mou" userId="1844cfed7aa000c0" providerId="LiveId" clId="{E67EA6B8-E88C-469B-8238-A11BAD164B90}" dt="2022-11-08T10:28:48.006" v="3656"/>
          <ac:spMkLst>
            <pc:docMk/>
            <pc:sldMk cId="2807675917" sldId="417"/>
            <ac:spMk id="21" creationId="{474957AB-E93D-4EB8-8BD4-29954433CF79}"/>
          </ac:spMkLst>
        </pc:spChg>
        <pc:spChg chg="add del mod">
          <ac:chgData name="Liliana Mou" userId="1844cfed7aa000c0" providerId="LiveId" clId="{E67EA6B8-E88C-469B-8238-A11BAD164B90}" dt="2022-11-08T10:29:05.735" v="3658" actId="478"/>
          <ac:spMkLst>
            <pc:docMk/>
            <pc:sldMk cId="2807675917" sldId="417"/>
            <ac:spMk id="22" creationId="{9B4730C3-F61F-45E4-BA1F-43A7662C5B06}"/>
          </ac:spMkLst>
        </pc:spChg>
        <pc:spChg chg="add mod">
          <ac:chgData name="Liliana Mou" userId="1844cfed7aa000c0" providerId="LiveId" clId="{E67EA6B8-E88C-469B-8238-A11BAD164B90}" dt="2022-11-08T10:29:22.453" v="3659"/>
          <ac:spMkLst>
            <pc:docMk/>
            <pc:sldMk cId="2807675917" sldId="417"/>
            <ac:spMk id="23" creationId="{2B8E1A2C-0E70-487B-B917-86B8D09182A9}"/>
          </ac:spMkLst>
        </pc:spChg>
        <pc:spChg chg="add mod">
          <ac:chgData name="Liliana Mou" userId="1844cfed7aa000c0" providerId="LiveId" clId="{E67EA6B8-E88C-469B-8238-A11BAD164B90}" dt="2022-11-08T10:29:22.453" v="3659"/>
          <ac:spMkLst>
            <pc:docMk/>
            <pc:sldMk cId="2807675917" sldId="417"/>
            <ac:spMk id="24" creationId="{E4AEEFF5-64EB-4AA6-816F-50DC1AE478EF}"/>
          </ac:spMkLst>
        </pc:spChg>
        <pc:picChg chg="add mod">
          <ac:chgData name="Liliana Mou" userId="1844cfed7aa000c0" providerId="LiveId" clId="{E67EA6B8-E88C-469B-8238-A11BAD164B90}" dt="2022-11-08T10:29:22.453" v="3659"/>
          <ac:picMkLst>
            <pc:docMk/>
            <pc:sldMk cId="2807675917" sldId="417"/>
            <ac:picMk id="25" creationId="{E7886085-F5AA-4EF0-ABF0-25118EF2DFB3}"/>
          </ac:picMkLst>
        </pc:picChg>
      </pc:sldChg>
      <pc:sldChg chg="addSp delSp modSp add mod ord">
        <pc:chgData name="Liliana Mou" userId="1844cfed7aa000c0" providerId="LiveId" clId="{E67EA6B8-E88C-469B-8238-A11BAD164B90}" dt="2022-11-08T10:33:39.711" v="3688"/>
        <pc:sldMkLst>
          <pc:docMk/>
          <pc:sldMk cId="2448388007" sldId="419"/>
        </pc:sldMkLst>
        <pc:spChg chg="del mod">
          <ac:chgData name="Liliana Mou" userId="1844cfed7aa000c0" providerId="LiveId" clId="{E67EA6B8-E88C-469B-8238-A11BAD164B90}" dt="2022-11-08T10:30:25.163" v="3665" actId="478"/>
          <ac:spMkLst>
            <pc:docMk/>
            <pc:sldMk cId="2448388007" sldId="419"/>
            <ac:spMk id="2" creationId="{5A7A6262-20E7-4895-9AEE-F739D296DC13}"/>
          </ac:spMkLst>
        </pc:spChg>
        <pc:spChg chg="add mod">
          <ac:chgData name="Liliana Mou" userId="1844cfed7aa000c0" providerId="LiveId" clId="{E67EA6B8-E88C-469B-8238-A11BAD164B90}" dt="2022-11-08T10:30:22.280" v="3664"/>
          <ac:spMkLst>
            <pc:docMk/>
            <pc:sldMk cId="2448388007" sldId="419"/>
            <ac:spMk id="10" creationId="{21689199-C424-4DFB-9FE8-72AE7268F584}"/>
          </ac:spMkLst>
        </pc:spChg>
        <pc:spChg chg="add del mod">
          <ac:chgData name="Liliana Mou" userId="1844cfed7aa000c0" providerId="LiveId" clId="{E67EA6B8-E88C-469B-8238-A11BAD164B90}" dt="2022-11-08T10:30:27.992" v="3666" actId="478"/>
          <ac:spMkLst>
            <pc:docMk/>
            <pc:sldMk cId="2448388007" sldId="419"/>
            <ac:spMk id="11" creationId="{D469B151-E121-48A0-B97D-D6D0411A447C}"/>
          </ac:spMkLst>
        </pc:spChg>
        <pc:spChg chg="add mod">
          <ac:chgData name="Liliana Mou" userId="1844cfed7aa000c0" providerId="LiveId" clId="{E67EA6B8-E88C-469B-8238-A11BAD164B90}" dt="2022-11-08T10:31:26.960" v="3667"/>
          <ac:spMkLst>
            <pc:docMk/>
            <pc:sldMk cId="2448388007" sldId="419"/>
            <ac:spMk id="12" creationId="{881C6F52-33F9-4446-A84A-3043E99EB109}"/>
          </ac:spMkLst>
        </pc:spChg>
        <pc:spChg chg="add mod">
          <ac:chgData name="Liliana Mou" userId="1844cfed7aa000c0" providerId="LiveId" clId="{E67EA6B8-E88C-469B-8238-A11BAD164B90}" dt="2022-11-08T10:31:26.960" v="3667"/>
          <ac:spMkLst>
            <pc:docMk/>
            <pc:sldMk cId="2448388007" sldId="419"/>
            <ac:spMk id="13" creationId="{2E7F6101-1DDC-4C6E-A1F1-2B9DAD544FB8}"/>
          </ac:spMkLst>
        </pc:spChg>
        <pc:picChg chg="add mod">
          <ac:chgData name="Liliana Mou" userId="1844cfed7aa000c0" providerId="LiveId" clId="{E67EA6B8-E88C-469B-8238-A11BAD164B90}" dt="2022-11-08T10:31:26.960" v="3667"/>
          <ac:picMkLst>
            <pc:docMk/>
            <pc:sldMk cId="2448388007" sldId="419"/>
            <ac:picMk id="14" creationId="{B22E83FC-71CB-404A-9FAE-6F2961FB2981}"/>
          </ac:picMkLst>
        </pc:picChg>
      </pc:sldChg>
      <pc:sldChg chg="addSp delSp modSp add mod ord">
        <pc:chgData name="Liliana Mou" userId="1844cfed7aa000c0" providerId="LiveId" clId="{E67EA6B8-E88C-469B-8238-A11BAD164B90}" dt="2022-11-08T10:33:39.711" v="3688"/>
        <pc:sldMkLst>
          <pc:docMk/>
          <pc:sldMk cId="3289006354" sldId="420"/>
        </pc:sldMkLst>
        <pc:spChg chg="del mod">
          <ac:chgData name="Liliana Mou" userId="1844cfed7aa000c0" providerId="LiveId" clId="{E67EA6B8-E88C-469B-8238-A11BAD164B90}" dt="2022-11-08T10:31:58.936" v="3674" actId="478"/>
          <ac:spMkLst>
            <pc:docMk/>
            <pc:sldMk cId="3289006354" sldId="420"/>
            <ac:spMk id="2" creationId="{5A7A6262-20E7-4895-9AEE-F739D296DC13}"/>
          </ac:spMkLst>
        </pc:spChg>
        <pc:spChg chg="add del mod">
          <ac:chgData name="Liliana Mou" userId="1844cfed7aa000c0" providerId="LiveId" clId="{E67EA6B8-E88C-469B-8238-A11BAD164B90}" dt="2022-11-08T10:32:01.153" v="3675" actId="478"/>
          <ac:spMkLst>
            <pc:docMk/>
            <pc:sldMk cId="3289006354" sldId="420"/>
            <ac:spMk id="4" creationId="{AADC8591-48BD-43A1-AE2C-52852EA45D68}"/>
          </ac:spMkLst>
        </pc:spChg>
        <pc:spChg chg="add mod">
          <ac:chgData name="Liliana Mou" userId="1844cfed7aa000c0" providerId="LiveId" clId="{E67EA6B8-E88C-469B-8238-A11BAD164B90}" dt="2022-11-08T10:31:30.135" v="3668"/>
          <ac:spMkLst>
            <pc:docMk/>
            <pc:sldMk cId="3289006354" sldId="420"/>
            <ac:spMk id="6" creationId="{F00FDA1A-5B80-4990-99FE-A91E2350DF9E}"/>
          </ac:spMkLst>
        </pc:spChg>
        <pc:spChg chg="add mod">
          <ac:chgData name="Liliana Mou" userId="1844cfed7aa000c0" providerId="LiveId" clId="{E67EA6B8-E88C-469B-8238-A11BAD164B90}" dt="2022-11-08T10:31:30.135" v="3668"/>
          <ac:spMkLst>
            <pc:docMk/>
            <pc:sldMk cId="3289006354" sldId="420"/>
            <ac:spMk id="7" creationId="{44277591-0BEB-4ACD-8C88-3061BA785CC2}"/>
          </ac:spMkLst>
        </pc:spChg>
        <pc:spChg chg="add del mod">
          <ac:chgData name="Liliana Mou" userId="1844cfed7aa000c0" providerId="LiveId" clId="{E67EA6B8-E88C-469B-8238-A11BAD164B90}" dt="2022-11-08T10:32:05.023" v="3676" actId="478"/>
          <ac:spMkLst>
            <pc:docMk/>
            <pc:sldMk cId="3289006354" sldId="420"/>
            <ac:spMk id="12" creationId="{F4BBE9AB-DB8B-42E5-BDC8-1217D3C02ECF}"/>
          </ac:spMkLst>
        </pc:spChg>
        <pc:spChg chg="add mod">
          <ac:chgData name="Liliana Mou" userId="1844cfed7aa000c0" providerId="LiveId" clId="{E67EA6B8-E88C-469B-8238-A11BAD164B90}" dt="2022-11-08T10:32:11.528" v="3677"/>
          <ac:spMkLst>
            <pc:docMk/>
            <pc:sldMk cId="3289006354" sldId="420"/>
            <ac:spMk id="13" creationId="{307226E1-C8D6-4F6D-BB31-7DC2D0FF4A2D}"/>
          </ac:spMkLst>
        </pc:spChg>
        <pc:picChg chg="add mod">
          <ac:chgData name="Liliana Mou" userId="1844cfed7aa000c0" providerId="LiveId" clId="{E67EA6B8-E88C-469B-8238-A11BAD164B90}" dt="2022-11-08T10:31:30.135" v="3668"/>
          <ac:picMkLst>
            <pc:docMk/>
            <pc:sldMk cId="3289006354" sldId="420"/>
            <ac:picMk id="9" creationId="{D19047EF-7E62-416D-80FF-167789D19F9A}"/>
          </ac:picMkLst>
        </pc:picChg>
      </pc:sldChg>
      <pc:sldChg chg="addSp delSp modSp add mod ord">
        <pc:chgData name="Liliana Mou" userId="1844cfed7aa000c0" providerId="LiveId" clId="{E67EA6B8-E88C-469B-8238-A11BAD164B90}" dt="2022-11-08T12:21:40.636" v="3703" actId="1036"/>
        <pc:sldMkLst>
          <pc:docMk/>
          <pc:sldMk cId="610432258" sldId="421"/>
        </pc:sldMkLst>
        <pc:spChg chg="del mod">
          <ac:chgData name="Liliana Mou" userId="1844cfed7aa000c0" providerId="LiveId" clId="{E67EA6B8-E88C-469B-8238-A11BAD164B90}" dt="2022-11-08T10:34:25.346" v="3695" actId="478"/>
          <ac:spMkLst>
            <pc:docMk/>
            <pc:sldMk cId="610432258" sldId="421"/>
            <ac:spMk id="2" creationId="{5A7A6262-20E7-4895-9AEE-F739D296DC13}"/>
          </ac:spMkLst>
        </pc:spChg>
        <pc:spChg chg="add del mod">
          <ac:chgData name="Liliana Mou" userId="1844cfed7aa000c0" providerId="LiveId" clId="{E67EA6B8-E88C-469B-8238-A11BAD164B90}" dt="2022-11-08T10:34:31.550" v="3696" actId="478"/>
          <ac:spMkLst>
            <pc:docMk/>
            <pc:sldMk cId="610432258" sldId="421"/>
            <ac:spMk id="4" creationId="{83F5F2F0-8A69-42E3-8F0D-D44FC297BF40}"/>
          </ac:spMkLst>
        </pc:spChg>
        <pc:spChg chg="mod">
          <ac:chgData name="Liliana Mou" userId="1844cfed7aa000c0" providerId="LiveId" clId="{E67EA6B8-E88C-469B-8238-A11BAD164B90}" dt="2022-11-08T12:21:40.636" v="3703" actId="1036"/>
          <ac:spMkLst>
            <pc:docMk/>
            <pc:sldMk cId="610432258" sldId="421"/>
            <ac:spMk id="15" creationId="{0736AC5E-62EB-4381-B1B5-A26474820380}"/>
          </ac:spMkLst>
        </pc:spChg>
        <pc:spChg chg="mod">
          <ac:chgData name="Liliana Mou" userId="1844cfed7aa000c0" providerId="LiveId" clId="{E67EA6B8-E88C-469B-8238-A11BAD164B90}" dt="2022-11-08T12:21:40.636" v="3703" actId="1036"/>
          <ac:spMkLst>
            <pc:docMk/>
            <pc:sldMk cId="610432258" sldId="421"/>
            <ac:spMk id="16" creationId="{7441501F-2A7A-42A9-8139-019F5510B9BA}"/>
          </ac:spMkLst>
        </pc:spChg>
        <pc:spChg chg="mod">
          <ac:chgData name="Liliana Mou" userId="1844cfed7aa000c0" providerId="LiveId" clId="{E67EA6B8-E88C-469B-8238-A11BAD164B90}" dt="2022-11-08T12:21:40.636" v="3703" actId="1036"/>
          <ac:spMkLst>
            <pc:docMk/>
            <pc:sldMk cId="610432258" sldId="421"/>
            <ac:spMk id="17" creationId="{BB380A0E-76C7-476E-A733-C91266F9E743}"/>
          </ac:spMkLst>
        </pc:spChg>
        <pc:spChg chg="mod">
          <ac:chgData name="Liliana Mou" userId="1844cfed7aa000c0" providerId="LiveId" clId="{E67EA6B8-E88C-469B-8238-A11BAD164B90}" dt="2022-11-08T12:21:40.636" v="3703" actId="1036"/>
          <ac:spMkLst>
            <pc:docMk/>
            <pc:sldMk cId="610432258" sldId="421"/>
            <ac:spMk id="18" creationId="{94EB7398-39A7-47D0-9343-EB6988755CFA}"/>
          </ac:spMkLst>
        </pc:spChg>
        <pc:spChg chg="mod">
          <ac:chgData name="Liliana Mou" userId="1844cfed7aa000c0" providerId="LiveId" clId="{E67EA6B8-E88C-469B-8238-A11BAD164B90}" dt="2022-11-08T12:21:40.636" v="3703" actId="1036"/>
          <ac:spMkLst>
            <pc:docMk/>
            <pc:sldMk cId="610432258" sldId="421"/>
            <ac:spMk id="21" creationId="{E5C57038-E0D1-4AD4-AE33-E6CA363C6B8D}"/>
          </ac:spMkLst>
        </pc:spChg>
        <pc:spChg chg="mod">
          <ac:chgData name="Liliana Mou" userId="1844cfed7aa000c0" providerId="LiveId" clId="{E67EA6B8-E88C-469B-8238-A11BAD164B90}" dt="2022-11-08T12:21:40.636" v="3703" actId="1036"/>
          <ac:spMkLst>
            <pc:docMk/>
            <pc:sldMk cId="610432258" sldId="421"/>
            <ac:spMk id="22" creationId="{341D157A-8B62-4302-ADDF-FE32EB3712A5}"/>
          </ac:spMkLst>
        </pc:spChg>
        <pc:spChg chg="mod">
          <ac:chgData name="Liliana Mou" userId="1844cfed7aa000c0" providerId="LiveId" clId="{E67EA6B8-E88C-469B-8238-A11BAD164B90}" dt="2022-11-08T12:21:40.636" v="3703" actId="1036"/>
          <ac:spMkLst>
            <pc:docMk/>
            <pc:sldMk cId="610432258" sldId="421"/>
            <ac:spMk id="24" creationId="{DAAC2757-CF17-44CC-9680-0109C5904F13}"/>
          </ac:spMkLst>
        </pc:spChg>
        <pc:spChg chg="add mod">
          <ac:chgData name="Liliana Mou" userId="1844cfed7aa000c0" providerId="LiveId" clId="{E67EA6B8-E88C-469B-8238-A11BAD164B90}" dt="2022-11-08T10:31:36.952" v="3670"/>
          <ac:spMkLst>
            <pc:docMk/>
            <pc:sldMk cId="610432258" sldId="421"/>
            <ac:spMk id="26" creationId="{D16357A1-525E-4974-857B-0915E8BC64CB}"/>
          </ac:spMkLst>
        </pc:spChg>
        <pc:spChg chg="add mod">
          <ac:chgData name="Liliana Mou" userId="1844cfed7aa000c0" providerId="LiveId" clId="{E67EA6B8-E88C-469B-8238-A11BAD164B90}" dt="2022-11-08T10:31:36.952" v="3670"/>
          <ac:spMkLst>
            <pc:docMk/>
            <pc:sldMk cId="610432258" sldId="421"/>
            <ac:spMk id="27" creationId="{5673D25D-E76F-4E71-A47E-9015E8518CEB}"/>
          </ac:spMkLst>
        </pc:spChg>
        <pc:spChg chg="add mod">
          <ac:chgData name="Liliana Mou" userId="1844cfed7aa000c0" providerId="LiveId" clId="{E67EA6B8-E88C-469B-8238-A11BAD164B90}" dt="2022-11-08T10:34:22.791" v="3694" actId="1076"/>
          <ac:spMkLst>
            <pc:docMk/>
            <pc:sldMk cId="610432258" sldId="421"/>
            <ac:spMk id="29" creationId="{FCB544EA-5A62-49F0-9939-34AD356A64C1}"/>
          </ac:spMkLst>
        </pc:spChg>
        <pc:grpChg chg="mod">
          <ac:chgData name="Liliana Mou" userId="1844cfed7aa000c0" providerId="LiveId" clId="{E67EA6B8-E88C-469B-8238-A11BAD164B90}" dt="2022-11-08T12:21:40.636" v="3703" actId="1036"/>
          <ac:grpSpMkLst>
            <pc:docMk/>
            <pc:sldMk cId="610432258" sldId="421"/>
            <ac:grpSpMk id="20" creationId="{9DA2A529-2CC3-40BF-AA55-8D9DFDC2329C}"/>
          </ac:grpSpMkLst>
        </pc:grpChg>
        <pc:picChg chg="mod">
          <ac:chgData name="Liliana Mou" userId="1844cfed7aa000c0" providerId="LiveId" clId="{E67EA6B8-E88C-469B-8238-A11BAD164B90}" dt="2022-11-08T12:21:40.636" v="3703" actId="1036"/>
          <ac:picMkLst>
            <pc:docMk/>
            <pc:sldMk cId="610432258" sldId="421"/>
            <ac:picMk id="14" creationId="{7D26A1E9-8972-4DEA-9E68-CF0C0B96020D}"/>
          </ac:picMkLst>
        </pc:picChg>
        <pc:picChg chg="mod">
          <ac:chgData name="Liliana Mou" userId="1844cfed7aa000c0" providerId="LiveId" clId="{E67EA6B8-E88C-469B-8238-A11BAD164B90}" dt="2022-11-08T12:21:40.636" v="3703" actId="1036"/>
          <ac:picMkLst>
            <pc:docMk/>
            <pc:sldMk cId="610432258" sldId="421"/>
            <ac:picMk id="19" creationId="{BB3373A0-2AB2-48EB-9954-D62071B401F7}"/>
          </ac:picMkLst>
        </pc:picChg>
        <pc:picChg chg="mod">
          <ac:chgData name="Liliana Mou" userId="1844cfed7aa000c0" providerId="LiveId" clId="{E67EA6B8-E88C-469B-8238-A11BAD164B90}" dt="2022-11-08T12:21:40.636" v="3703" actId="1036"/>
          <ac:picMkLst>
            <pc:docMk/>
            <pc:sldMk cId="610432258" sldId="421"/>
            <ac:picMk id="23" creationId="{2074954A-ECAE-4996-87A5-B39DDE721286}"/>
          </ac:picMkLst>
        </pc:picChg>
        <pc:picChg chg="mod">
          <ac:chgData name="Liliana Mou" userId="1844cfed7aa000c0" providerId="LiveId" clId="{E67EA6B8-E88C-469B-8238-A11BAD164B90}" dt="2022-11-08T12:21:40.636" v="3703" actId="1036"/>
          <ac:picMkLst>
            <pc:docMk/>
            <pc:sldMk cId="610432258" sldId="421"/>
            <ac:picMk id="25" creationId="{1A55F960-E7EA-4D31-A142-63D75AF70FFA}"/>
          </ac:picMkLst>
        </pc:picChg>
        <pc:picChg chg="add mod">
          <ac:chgData name="Liliana Mou" userId="1844cfed7aa000c0" providerId="LiveId" clId="{E67EA6B8-E88C-469B-8238-A11BAD164B90}" dt="2022-11-08T10:31:36.952" v="3670"/>
          <ac:picMkLst>
            <pc:docMk/>
            <pc:sldMk cId="610432258" sldId="421"/>
            <ac:picMk id="28" creationId="{024FC0EC-C576-4976-80D2-A3616230DF27}"/>
          </ac:picMkLst>
        </pc:picChg>
      </pc:sldChg>
      <pc:sldChg chg="addSp delSp modSp add mod ord">
        <pc:chgData name="Liliana Mou" userId="1844cfed7aa000c0" providerId="LiveId" clId="{E67EA6B8-E88C-469B-8238-A11BAD164B90}" dt="2022-11-08T10:33:39.711" v="3688"/>
        <pc:sldMkLst>
          <pc:docMk/>
          <pc:sldMk cId="2451484223" sldId="422"/>
        </pc:sldMkLst>
        <pc:spChg chg="del mod">
          <ac:chgData name="Liliana Mou" userId="1844cfed7aa000c0" providerId="LiveId" clId="{E67EA6B8-E88C-469B-8238-A11BAD164B90}" dt="2022-11-08T10:33:01.113" v="3685" actId="478"/>
          <ac:spMkLst>
            <pc:docMk/>
            <pc:sldMk cId="2451484223" sldId="422"/>
            <ac:spMk id="2" creationId="{5A7A6262-20E7-4895-9AEE-F739D296DC13}"/>
          </ac:spMkLst>
        </pc:spChg>
        <pc:spChg chg="add del mod">
          <ac:chgData name="Liliana Mou" userId="1844cfed7aa000c0" providerId="LiveId" clId="{E67EA6B8-E88C-469B-8238-A11BAD164B90}" dt="2022-11-08T10:33:05.619" v="3686" actId="478"/>
          <ac:spMkLst>
            <pc:docMk/>
            <pc:sldMk cId="2451484223" sldId="422"/>
            <ac:spMk id="4" creationId="{734D1211-AC3B-4223-B6BF-6CF2F7B84808}"/>
          </ac:spMkLst>
        </pc:spChg>
        <pc:spChg chg="add mod">
          <ac:chgData name="Liliana Mou" userId="1844cfed7aa000c0" providerId="LiveId" clId="{E67EA6B8-E88C-469B-8238-A11BAD164B90}" dt="2022-11-08T10:31:33.919" v="3669"/>
          <ac:spMkLst>
            <pc:docMk/>
            <pc:sldMk cId="2451484223" sldId="422"/>
            <ac:spMk id="9" creationId="{81DE4CCC-09CE-40E0-BB16-53D429E0F341}"/>
          </ac:spMkLst>
        </pc:spChg>
        <pc:spChg chg="add mod">
          <ac:chgData name="Liliana Mou" userId="1844cfed7aa000c0" providerId="LiveId" clId="{E67EA6B8-E88C-469B-8238-A11BAD164B90}" dt="2022-11-08T10:31:33.919" v="3669"/>
          <ac:spMkLst>
            <pc:docMk/>
            <pc:sldMk cId="2451484223" sldId="422"/>
            <ac:spMk id="10" creationId="{BA9E3D7A-ABB4-4950-A0C1-B3707D41FFBC}"/>
          </ac:spMkLst>
        </pc:spChg>
        <pc:spChg chg="add mod">
          <ac:chgData name="Liliana Mou" userId="1844cfed7aa000c0" providerId="LiveId" clId="{E67EA6B8-E88C-469B-8238-A11BAD164B90}" dt="2022-11-08T10:32:57.509" v="3684" actId="947"/>
          <ac:spMkLst>
            <pc:docMk/>
            <pc:sldMk cId="2451484223" sldId="422"/>
            <ac:spMk id="12" creationId="{52EF164B-06D5-4779-9E5E-1D1F96C9EB73}"/>
          </ac:spMkLst>
        </pc:spChg>
        <pc:picChg chg="add mod">
          <ac:chgData name="Liliana Mou" userId="1844cfed7aa000c0" providerId="LiveId" clId="{E67EA6B8-E88C-469B-8238-A11BAD164B90}" dt="2022-11-08T10:31:33.919" v="3669"/>
          <ac:picMkLst>
            <pc:docMk/>
            <pc:sldMk cId="2451484223" sldId="422"/>
            <ac:picMk id="11" creationId="{E0E79BDE-0F29-4448-B0F2-032AABB33B52}"/>
          </ac:picMkLst>
        </pc:picChg>
      </pc:sldChg>
      <pc:sldChg chg="addSp delSp modSp add mod">
        <pc:chgData name="Liliana Mou" userId="1844cfed7aa000c0" providerId="LiveId" clId="{E67EA6B8-E88C-469B-8238-A11BAD164B90}" dt="2022-11-08T12:23:03.449" v="3717" actId="478"/>
        <pc:sldMkLst>
          <pc:docMk/>
          <pc:sldMk cId="176941097" sldId="424"/>
        </pc:sldMkLst>
        <pc:spChg chg="del mod">
          <ac:chgData name="Liliana Mou" userId="1844cfed7aa000c0" providerId="LiveId" clId="{E67EA6B8-E88C-469B-8238-A11BAD164B90}" dt="2022-11-08T12:23:00.072" v="3716" actId="478"/>
          <ac:spMkLst>
            <pc:docMk/>
            <pc:sldMk cId="176941097" sldId="424"/>
            <ac:spMk id="2" creationId="{8FA05DAF-5590-48A8-88FA-7DD3ADBE691C}"/>
          </ac:spMkLst>
        </pc:spChg>
        <pc:spChg chg="add del mod">
          <ac:chgData name="Liliana Mou" userId="1844cfed7aa000c0" providerId="LiveId" clId="{E67EA6B8-E88C-469B-8238-A11BAD164B90}" dt="2022-11-08T12:23:03.449" v="3717" actId="478"/>
          <ac:spMkLst>
            <pc:docMk/>
            <pc:sldMk cId="176941097" sldId="424"/>
            <ac:spMk id="7" creationId="{2E374A84-0978-4FD8-8B82-4253B4315427}"/>
          </ac:spMkLst>
        </pc:spChg>
        <pc:spChg chg="add mod">
          <ac:chgData name="Liliana Mou" userId="1844cfed7aa000c0" providerId="LiveId" clId="{E67EA6B8-E88C-469B-8238-A11BAD164B90}" dt="2022-11-08T10:31:41.544" v="3671"/>
          <ac:spMkLst>
            <pc:docMk/>
            <pc:sldMk cId="176941097" sldId="424"/>
            <ac:spMk id="17" creationId="{A89820D3-6B3A-4BDB-85D8-C44D32EF0F48}"/>
          </ac:spMkLst>
        </pc:spChg>
        <pc:spChg chg="add mod">
          <ac:chgData name="Liliana Mou" userId="1844cfed7aa000c0" providerId="LiveId" clId="{E67EA6B8-E88C-469B-8238-A11BAD164B90}" dt="2022-11-08T10:31:41.544" v="3671"/>
          <ac:spMkLst>
            <pc:docMk/>
            <pc:sldMk cId="176941097" sldId="424"/>
            <ac:spMk id="18" creationId="{47FED7E5-EB1F-4B65-B4CA-2720E9E757AD}"/>
          </ac:spMkLst>
        </pc:spChg>
        <pc:spChg chg="add mod">
          <ac:chgData name="Liliana Mou" userId="1844cfed7aa000c0" providerId="LiveId" clId="{E67EA6B8-E88C-469B-8238-A11BAD164B90}" dt="2022-11-08T12:22:57.388" v="3715" actId="947"/>
          <ac:spMkLst>
            <pc:docMk/>
            <pc:sldMk cId="176941097" sldId="424"/>
            <ac:spMk id="20" creationId="{FA0C3098-FE71-42CC-ACF1-2FC1FFD15ECC}"/>
          </ac:spMkLst>
        </pc:spChg>
        <pc:picChg chg="add mod">
          <ac:chgData name="Liliana Mou" userId="1844cfed7aa000c0" providerId="LiveId" clId="{E67EA6B8-E88C-469B-8238-A11BAD164B90}" dt="2022-11-08T10:31:41.544" v="3671"/>
          <ac:picMkLst>
            <pc:docMk/>
            <pc:sldMk cId="176941097" sldId="424"/>
            <ac:picMk id="19" creationId="{E5B01512-72A2-4E21-AE82-D957729BEB51}"/>
          </ac:picMkLst>
        </pc:picChg>
      </pc:sldChg>
      <pc:sldChg chg="addSp delSp modSp add mod">
        <pc:chgData name="Liliana Mou" userId="1844cfed7aa000c0" providerId="LiveId" clId="{E67EA6B8-E88C-469B-8238-A11BAD164B90}" dt="2022-11-08T16:05:48.228" v="3955" actId="1076"/>
        <pc:sldMkLst>
          <pc:docMk/>
          <pc:sldMk cId="1569861704" sldId="425"/>
        </pc:sldMkLst>
        <pc:spChg chg="del mod">
          <ac:chgData name="Liliana Mou" userId="1844cfed7aa000c0" providerId="LiveId" clId="{E67EA6B8-E88C-469B-8238-A11BAD164B90}" dt="2022-11-08T15:37:42.964" v="3722" actId="478"/>
          <ac:spMkLst>
            <pc:docMk/>
            <pc:sldMk cId="1569861704" sldId="425"/>
            <ac:spMk id="2" creationId="{24703B2A-E503-4CB6-A370-35CB2762CA31}"/>
          </ac:spMkLst>
        </pc:spChg>
        <pc:spChg chg="mod">
          <ac:chgData name="Liliana Mou" userId="1844cfed7aa000c0" providerId="LiveId" clId="{E67EA6B8-E88C-469B-8238-A11BAD164B90}" dt="2022-11-08T16:01:37.501" v="3933" actId="1036"/>
          <ac:spMkLst>
            <pc:docMk/>
            <pc:sldMk cId="1569861704" sldId="425"/>
            <ac:spMk id="3" creationId="{87C174BA-C7F3-41E1-A6C3-51921B471374}"/>
          </ac:spMkLst>
        </pc:spChg>
        <pc:spChg chg="add del mod">
          <ac:chgData name="Liliana Mou" userId="1844cfed7aa000c0" providerId="LiveId" clId="{E67EA6B8-E88C-469B-8238-A11BAD164B90}" dt="2022-11-08T15:37:45.565" v="3723" actId="478"/>
          <ac:spMkLst>
            <pc:docMk/>
            <pc:sldMk cId="1569861704" sldId="425"/>
            <ac:spMk id="7" creationId="{2723ABEC-21A6-4A30-ADE0-3BA67A80E55E}"/>
          </ac:spMkLst>
        </pc:spChg>
        <pc:spChg chg="mod">
          <ac:chgData name="Liliana Mou" userId="1844cfed7aa000c0" providerId="LiveId" clId="{E67EA6B8-E88C-469B-8238-A11BAD164B90}" dt="2022-11-08T16:01:43.286" v="3939" actId="1035"/>
          <ac:spMkLst>
            <pc:docMk/>
            <pc:sldMk cId="1569861704" sldId="425"/>
            <ac:spMk id="8" creationId="{693B5916-DD1F-4963-A037-FCCF1E405FD2}"/>
          </ac:spMkLst>
        </pc:spChg>
        <pc:spChg chg="mod">
          <ac:chgData name="Liliana Mou" userId="1844cfed7aa000c0" providerId="LiveId" clId="{E67EA6B8-E88C-469B-8238-A11BAD164B90}" dt="2022-11-08T16:01:43.286" v="3939" actId="1035"/>
          <ac:spMkLst>
            <pc:docMk/>
            <pc:sldMk cId="1569861704" sldId="425"/>
            <ac:spMk id="9" creationId="{91FF9687-DEAE-4C4B-A079-3E630F780CA4}"/>
          </ac:spMkLst>
        </pc:spChg>
        <pc:spChg chg="add mod">
          <ac:chgData name="Liliana Mou" userId="1844cfed7aa000c0" providerId="LiveId" clId="{E67EA6B8-E88C-469B-8238-A11BAD164B90}" dt="2022-11-08T15:37:40.272" v="3721"/>
          <ac:spMkLst>
            <pc:docMk/>
            <pc:sldMk cId="1569861704" sldId="425"/>
            <ac:spMk id="10" creationId="{7F3250E0-ECE7-4C2E-BB3B-197CF1980940}"/>
          </ac:spMkLst>
        </pc:spChg>
        <pc:spChg chg="add mod">
          <ac:chgData name="Liliana Mou" userId="1844cfed7aa000c0" providerId="LiveId" clId="{E67EA6B8-E88C-469B-8238-A11BAD164B90}" dt="2022-11-08T15:39:48.587" v="3750"/>
          <ac:spMkLst>
            <pc:docMk/>
            <pc:sldMk cId="1569861704" sldId="425"/>
            <ac:spMk id="12" creationId="{FD8275FF-B622-472D-800B-48291A1EDF80}"/>
          </ac:spMkLst>
        </pc:spChg>
        <pc:spChg chg="add mod">
          <ac:chgData name="Liliana Mou" userId="1844cfed7aa000c0" providerId="LiveId" clId="{E67EA6B8-E88C-469B-8238-A11BAD164B90}" dt="2022-11-08T15:39:48.587" v="3750"/>
          <ac:spMkLst>
            <pc:docMk/>
            <pc:sldMk cId="1569861704" sldId="425"/>
            <ac:spMk id="13" creationId="{1A96B38C-219B-4DC7-B666-2885D2255AF8}"/>
          </ac:spMkLst>
        </pc:spChg>
        <pc:spChg chg="add mod">
          <ac:chgData name="Liliana Mou" userId="1844cfed7aa000c0" providerId="LiveId" clId="{E67EA6B8-E88C-469B-8238-A11BAD164B90}" dt="2022-11-08T16:05:48.228" v="3955" actId="1076"/>
          <ac:spMkLst>
            <pc:docMk/>
            <pc:sldMk cId="1569861704" sldId="425"/>
            <ac:spMk id="16" creationId="{2B2E94B4-8BA8-4F0B-97A9-FBDD81029500}"/>
          </ac:spMkLst>
        </pc:spChg>
        <pc:picChg chg="mod">
          <ac:chgData name="Liliana Mou" userId="1844cfed7aa000c0" providerId="LiveId" clId="{E67EA6B8-E88C-469B-8238-A11BAD164B90}" dt="2022-11-08T16:01:43.286" v="3939" actId="1035"/>
          <ac:picMkLst>
            <pc:docMk/>
            <pc:sldMk cId="1569861704" sldId="425"/>
            <ac:picMk id="4" creationId="{5FB40713-1604-496E-90BB-4567F5BBC9E2}"/>
          </ac:picMkLst>
        </pc:picChg>
        <pc:picChg chg="add del mod">
          <ac:chgData name="Liliana Mou" userId="1844cfed7aa000c0" providerId="LiveId" clId="{E67EA6B8-E88C-469B-8238-A11BAD164B90}" dt="2022-11-08T15:39:42.238" v="3749"/>
          <ac:picMkLst>
            <pc:docMk/>
            <pc:sldMk cId="1569861704" sldId="425"/>
            <ac:picMk id="11" creationId="{D19322DA-C913-4E6A-8523-37AAB468543A}"/>
          </ac:picMkLst>
        </pc:picChg>
        <pc:picChg chg="add mod">
          <ac:chgData name="Liliana Mou" userId="1844cfed7aa000c0" providerId="LiveId" clId="{E67EA6B8-E88C-469B-8238-A11BAD164B90}" dt="2022-11-08T15:39:48.587" v="3750"/>
          <ac:picMkLst>
            <pc:docMk/>
            <pc:sldMk cId="1569861704" sldId="425"/>
            <ac:picMk id="14" creationId="{B1830A58-1C78-4F95-A6E0-748A6D0B18BB}"/>
          </ac:picMkLst>
        </pc:picChg>
        <pc:cxnChg chg="mod">
          <ac:chgData name="Liliana Mou" userId="1844cfed7aa000c0" providerId="LiveId" clId="{E67EA6B8-E88C-469B-8238-A11BAD164B90}" dt="2022-11-08T16:01:43.286" v="3939" actId="1035"/>
          <ac:cxnSpMkLst>
            <pc:docMk/>
            <pc:sldMk cId="1569861704" sldId="425"/>
            <ac:cxnSpMk id="6" creationId="{FF446FF2-9A7A-40AF-9781-B0B2B75145BA}"/>
          </ac:cxnSpMkLst>
        </pc:cxnChg>
      </pc:sldChg>
      <pc:sldChg chg="addSp delSp modSp add mod">
        <pc:chgData name="Liliana Mou" userId="1844cfed7aa000c0" providerId="LiveId" clId="{E67EA6B8-E88C-469B-8238-A11BAD164B90}" dt="2022-11-08T16:05:16.188" v="3941" actId="21"/>
        <pc:sldMkLst>
          <pc:docMk/>
          <pc:sldMk cId="2572929343" sldId="426"/>
        </pc:sldMkLst>
        <pc:spChg chg="del mod">
          <ac:chgData name="Liliana Mou" userId="1844cfed7aa000c0" providerId="LiveId" clId="{E67EA6B8-E88C-469B-8238-A11BAD164B90}" dt="2022-11-08T15:40:21.764" v="3754" actId="478"/>
          <ac:spMkLst>
            <pc:docMk/>
            <pc:sldMk cId="2572929343" sldId="426"/>
            <ac:spMk id="2" creationId="{24703B2A-E503-4CB6-A370-35CB2762CA31}"/>
          </ac:spMkLst>
        </pc:spChg>
        <pc:spChg chg="mod">
          <ac:chgData name="Liliana Mou" userId="1844cfed7aa000c0" providerId="LiveId" clId="{E67EA6B8-E88C-469B-8238-A11BAD164B90}" dt="2022-11-08T16:05:16.188" v="3941" actId="21"/>
          <ac:spMkLst>
            <pc:docMk/>
            <pc:sldMk cId="2572929343" sldId="426"/>
            <ac:spMk id="3" creationId="{87C174BA-C7F3-41E1-A6C3-51921B471374}"/>
          </ac:spMkLst>
        </pc:spChg>
        <pc:spChg chg="add del mod">
          <ac:chgData name="Liliana Mou" userId="1844cfed7aa000c0" providerId="LiveId" clId="{E67EA6B8-E88C-469B-8238-A11BAD164B90}" dt="2022-11-08T15:40:23.898" v="3755" actId="478"/>
          <ac:spMkLst>
            <pc:docMk/>
            <pc:sldMk cId="2572929343" sldId="426"/>
            <ac:spMk id="7" creationId="{8617FD99-4752-4F3D-8BCC-29871AAE90A2}"/>
          </ac:spMkLst>
        </pc:spChg>
        <pc:spChg chg="mod">
          <ac:chgData name="Liliana Mou" userId="1844cfed7aa000c0" providerId="LiveId" clId="{E67EA6B8-E88C-469B-8238-A11BAD164B90}" dt="2022-11-08T15:40:44.573" v="3761" actId="1076"/>
          <ac:spMkLst>
            <pc:docMk/>
            <pc:sldMk cId="2572929343" sldId="426"/>
            <ac:spMk id="8" creationId="{0C43E0D8-CD97-4986-AE8F-E50812D35A21}"/>
          </ac:spMkLst>
        </pc:spChg>
        <pc:spChg chg="add mod">
          <ac:chgData name="Liliana Mou" userId="1844cfed7aa000c0" providerId="LiveId" clId="{E67EA6B8-E88C-469B-8238-A11BAD164B90}" dt="2022-11-08T15:40:19.447" v="3753"/>
          <ac:spMkLst>
            <pc:docMk/>
            <pc:sldMk cId="2572929343" sldId="426"/>
            <ac:spMk id="10" creationId="{9D65F066-EEA2-4E14-ACC0-35A30E8F2E7D}"/>
          </ac:spMkLst>
        </pc:spChg>
        <pc:spChg chg="add mod">
          <ac:chgData name="Liliana Mou" userId="1844cfed7aa000c0" providerId="LiveId" clId="{E67EA6B8-E88C-469B-8238-A11BAD164B90}" dt="2022-11-08T15:40:55.348" v="3763"/>
          <ac:spMkLst>
            <pc:docMk/>
            <pc:sldMk cId="2572929343" sldId="426"/>
            <ac:spMk id="11" creationId="{CD45BC89-CE5E-406C-B3A8-EEF16E308D96}"/>
          </ac:spMkLst>
        </pc:spChg>
        <pc:spChg chg="add mod">
          <ac:chgData name="Liliana Mou" userId="1844cfed7aa000c0" providerId="LiveId" clId="{E67EA6B8-E88C-469B-8238-A11BAD164B90}" dt="2022-11-08T15:40:55.348" v="3763"/>
          <ac:spMkLst>
            <pc:docMk/>
            <pc:sldMk cId="2572929343" sldId="426"/>
            <ac:spMk id="12" creationId="{94E8B521-9D9B-44D3-8FC5-26EF259C1411}"/>
          </ac:spMkLst>
        </pc:spChg>
        <pc:picChg chg="mod">
          <ac:chgData name="Liliana Mou" userId="1844cfed7aa000c0" providerId="LiveId" clId="{E67EA6B8-E88C-469B-8238-A11BAD164B90}" dt="2022-11-08T15:40:49.384" v="3762" actId="1076"/>
          <ac:picMkLst>
            <pc:docMk/>
            <pc:sldMk cId="2572929343" sldId="426"/>
            <ac:picMk id="6" creationId="{E714A61C-59A0-4A91-BC85-CA7AC5F09B58}"/>
          </ac:picMkLst>
        </pc:picChg>
        <pc:picChg chg="add mod">
          <ac:chgData name="Liliana Mou" userId="1844cfed7aa000c0" providerId="LiveId" clId="{E67EA6B8-E88C-469B-8238-A11BAD164B90}" dt="2022-11-08T15:40:55.348" v="3763"/>
          <ac:picMkLst>
            <pc:docMk/>
            <pc:sldMk cId="2572929343" sldId="426"/>
            <ac:picMk id="13" creationId="{73FE51A2-E4F9-458D-BE09-A929F813E822}"/>
          </ac:picMkLst>
        </pc:picChg>
      </pc:sldChg>
      <pc:sldChg chg="addSp delSp modSp add mod">
        <pc:chgData name="Liliana Mou" userId="1844cfed7aa000c0" providerId="LiveId" clId="{E67EA6B8-E88C-469B-8238-A11BAD164B90}" dt="2022-11-08T15:53:44.997" v="3898" actId="14100"/>
        <pc:sldMkLst>
          <pc:docMk/>
          <pc:sldMk cId="1114853040" sldId="427"/>
        </pc:sldMkLst>
        <pc:spChg chg="del mod">
          <ac:chgData name="Liliana Mou" userId="1844cfed7aa000c0" providerId="LiveId" clId="{E67EA6B8-E88C-469B-8238-A11BAD164B90}" dt="2022-11-08T15:41:28.957" v="3768" actId="478"/>
          <ac:spMkLst>
            <pc:docMk/>
            <pc:sldMk cId="1114853040" sldId="427"/>
            <ac:spMk id="2" creationId="{24703B2A-E503-4CB6-A370-35CB2762CA31}"/>
          </ac:spMkLst>
        </pc:spChg>
        <pc:spChg chg="mod">
          <ac:chgData name="Liliana Mou" userId="1844cfed7aa000c0" providerId="LiveId" clId="{E67EA6B8-E88C-469B-8238-A11BAD164B90}" dt="2022-11-08T15:47:25.544" v="3826" actId="14100"/>
          <ac:spMkLst>
            <pc:docMk/>
            <pc:sldMk cId="1114853040" sldId="427"/>
            <ac:spMk id="3" creationId="{87C174BA-C7F3-41E1-A6C3-51921B471374}"/>
          </ac:spMkLst>
        </pc:spChg>
        <pc:spChg chg="mod">
          <ac:chgData name="Liliana Mou" userId="1844cfed7aa000c0" providerId="LiveId" clId="{E67EA6B8-E88C-469B-8238-A11BAD164B90}" dt="2022-11-08T15:52:19.929" v="3887" actId="120"/>
          <ac:spMkLst>
            <pc:docMk/>
            <pc:sldMk cId="1114853040" sldId="427"/>
            <ac:spMk id="4" creationId="{E50E8631-0C4D-44E9-83AF-40E3CE576993}"/>
          </ac:spMkLst>
        </pc:spChg>
        <pc:spChg chg="mod">
          <ac:chgData name="Liliana Mou" userId="1844cfed7aa000c0" providerId="LiveId" clId="{E67EA6B8-E88C-469B-8238-A11BAD164B90}" dt="2022-11-08T15:50:50.062" v="3866" actId="1035"/>
          <ac:spMkLst>
            <pc:docMk/>
            <pc:sldMk cId="1114853040" sldId="427"/>
            <ac:spMk id="16" creationId="{433A4DAE-D729-4E5F-9CF2-FE87D37DADB4}"/>
          </ac:spMkLst>
        </pc:spChg>
        <pc:spChg chg="add mod">
          <ac:chgData name="Liliana Mou" userId="1844cfed7aa000c0" providerId="LiveId" clId="{E67EA6B8-E88C-469B-8238-A11BAD164B90}" dt="2022-11-08T15:41:26.499" v="3767"/>
          <ac:spMkLst>
            <pc:docMk/>
            <pc:sldMk cId="1114853040" sldId="427"/>
            <ac:spMk id="17" creationId="{A72226DB-39AC-4FF4-BA03-6D3887C291C1}"/>
          </ac:spMkLst>
        </pc:spChg>
        <pc:spChg chg="add del mod">
          <ac:chgData name="Liliana Mou" userId="1844cfed7aa000c0" providerId="LiveId" clId="{E67EA6B8-E88C-469B-8238-A11BAD164B90}" dt="2022-11-08T15:41:31.599" v="3769" actId="478"/>
          <ac:spMkLst>
            <pc:docMk/>
            <pc:sldMk cId="1114853040" sldId="427"/>
            <ac:spMk id="18" creationId="{C05C8CA0-DA0B-4DD8-B447-6BC6CEE90054}"/>
          </ac:spMkLst>
        </pc:spChg>
        <pc:spChg chg="add mod">
          <ac:chgData name="Liliana Mou" userId="1844cfed7aa000c0" providerId="LiveId" clId="{E67EA6B8-E88C-469B-8238-A11BAD164B90}" dt="2022-11-08T15:41:56.988" v="3771"/>
          <ac:spMkLst>
            <pc:docMk/>
            <pc:sldMk cId="1114853040" sldId="427"/>
            <ac:spMk id="19" creationId="{AB4CD5E5-4C21-4289-B7BE-FDAB48AB56C8}"/>
          </ac:spMkLst>
        </pc:spChg>
        <pc:spChg chg="add mod">
          <ac:chgData name="Liliana Mou" userId="1844cfed7aa000c0" providerId="LiveId" clId="{E67EA6B8-E88C-469B-8238-A11BAD164B90}" dt="2022-11-08T15:41:56.988" v="3771"/>
          <ac:spMkLst>
            <pc:docMk/>
            <pc:sldMk cId="1114853040" sldId="427"/>
            <ac:spMk id="20" creationId="{5A5A2DF7-79B1-4325-9302-13BE483B3CA0}"/>
          </ac:spMkLst>
        </pc:spChg>
        <pc:spChg chg="add del mod">
          <ac:chgData name="Liliana Mou" userId="1844cfed7aa000c0" providerId="LiveId" clId="{E67EA6B8-E88C-469B-8238-A11BAD164B90}" dt="2022-11-08T15:51:59.630" v="3883" actId="478"/>
          <ac:spMkLst>
            <pc:docMk/>
            <pc:sldMk cId="1114853040" sldId="427"/>
            <ac:spMk id="23" creationId="{33371EA4-3C41-4273-9884-282ABBA74B23}"/>
          </ac:spMkLst>
        </pc:spChg>
        <pc:spChg chg="add mod">
          <ac:chgData name="Liliana Mou" userId="1844cfed7aa000c0" providerId="LiveId" clId="{E67EA6B8-E88C-469B-8238-A11BAD164B90}" dt="2022-11-08T15:48:41.422" v="3840" actId="164"/>
          <ac:spMkLst>
            <pc:docMk/>
            <pc:sldMk cId="1114853040" sldId="427"/>
            <ac:spMk id="37" creationId="{B489F968-2CEB-4B1B-9F4F-BDCDE20E481C}"/>
          </ac:spMkLst>
        </pc:spChg>
        <pc:spChg chg="add mod">
          <ac:chgData name="Liliana Mou" userId="1844cfed7aa000c0" providerId="LiveId" clId="{E67EA6B8-E88C-469B-8238-A11BAD164B90}" dt="2022-11-08T15:53:44.997" v="3898" actId="14100"/>
          <ac:spMkLst>
            <pc:docMk/>
            <pc:sldMk cId="1114853040" sldId="427"/>
            <ac:spMk id="43" creationId="{FFFE2A5D-2207-4ADC-89BE-5329F6AD6E5B}"/>
          </ac:spMkLst>
        </pc:spChg>
        <pc:spChg chg="add del mod">
          <ac:chgData name="Liliana Mou" userId="1844cfed7aa000c0" providerId="LiveId" clId="{E67EA6B8-E88C-469B-8238-A11BAD164B90}" dt="2022-11-08T15:53:35.798" v="3896" actId="478"/>
          <ac:spMkLst>
            <pc:docMk/>
            <pc:sldMk cId="1114853040" sldId="427"/>
            <ac:spMk id="44" creationId="{1126C925-D976-40A3-9EAD-2A0EF2ABB4BA}"/>
          </ac:spMkLst>
        </pc:spChg>
        <pc:grpChg chg="mod">
          <ac:chgData name="Liliana Mou" userId="1844cfed7aa000c0" providerId="LiveId" clId="{E67EA6B8-E88C-469B-8238-A11BAD164B90}" dt="2022-11-08T15:50:50.062" v="3866" actId="1035"/>
          <ac:grpSpMkLst>
            <pc:docMk/>
            <pc:sldMk cId="1114853040" sldId="427"/>
            <ac:grpSpMk id="5" creationId="{D5CFA76C-BEED-4670-A4BB-2C8E93231C8D}"/>
          </ac:grpSpMkLst>
        </pc:grpChg>
        <pc:grpChg chg="mod">
          <ac:chgData name="Liliana Mou" userId="1844cfed7aa000c0" providerId="LiveId" clId="{E67EA6B8-E88C-469B-8238-A11BAD164B90}" dt="2022-11-08T15:50:50.062" v="3866" actId="1035"/>
          <ac:grpSpMkLst>
            <pc:docMk/>
            <pc:sldMk cId="1114853040" sldId="427"/>
            <ac:grpSpMk id="8" creationId="{DD9C7956-2BAF-446F-911F-CB52275FA4F9}"/>
          </ac:grpSpMkLst>
        </pc:grpChg>
        <pc:grpChg chg="add mod">
          <ac:chgData name="Liliana Mou" userId="1844cfed7aa000c0" providerId="LiveId" clId="{E67EA6B8-E88C-469B-8238-A11BAD164B90}" dt="2022-11-08T15:48:41.422" v="3840" actId="164"/>
          <ac:grpSpMkLst>
            <pc:docMk/>
            <pc:sldMk cId="1114853040" sldId="427"/>
            <ac:grpSpMk id="25" creationId="{77F44B0D-B9B0-4F7B-A9B0-806D4BF9B325}"/>
          </ac:grpSpMkLst>
        </pc:grpChg>
        <pc:grpChg chg="add mod">
          <ac:chgData name="Liliana Mou" userId="1844cfed7aa000c0" providerId="LiveId" clId="{E67EA6B8-E88C-469B-8238-A11BAD164B90}" dt="2022-11-08T15:48:41.422" v="3840" actId="164"/>
          <ac:grpSpMkLst>
            <pc:docMk/>
            <pc:sldMk cId="1114853040" sldId="427"/>
            <ac:grpSpMk id="31" creationId="{0767FF27-8BB3-4C37-803E-A4AC86A51D84}"/>
          </ac:grpSpMkLst>
        </pc:grpChg>
        <pc:grpChg chg="add mod">
          <ac:chgData name="Liliana Mou" userId="1844cfed7aa000c0" providerId="LiveId" clId="{E67EA6B8-E88C-469B-8238-A11BAD164B90}" dt="2022-11-08T15:49:21.122" v="3845" actId="164"/>
          <ac:grpSpMkLst>
            <pc:docMk/>
            <pc:sldMk cId="1114853040" sldId="427"/>
            <ac:grpSpMk id="38" creationId="{0F3B4125-B457-43A5-8D3F-32D1B655CAF7}"/>
          </ac:grpSpMkLst>
        </pc:grpChg>
        <pc:grpChg chg="add del mod">
          <ac:chgData name="Liliana Mou" userId="1844cfed7aa000c0" providerId="LiveId" clId="{E67EA6B8-E88C-469B-8238-A11BAD164B90}" dt="2022-11-08T15:50:24.977" v="3855" actId="478"/>
          <ac:grpSpMkLst>
            <pc:docMk/>
            <pc:sldMk cId="1114853040" sldId="427"/>
            <ac:grpSpMk id="40" creationId="{F055CE27-ACE5-421A-B453-918635895D5D}"/>
          </ac:grpSpMkLst>
        </pc:grpChg>
        <pc:picChg chg="add mod">
          <ac:chgData name="Liliana Mou" userId="1844cfed7aa000c0" providerId="LiveId" clId="{E67EA6B8-E88C-469B-8238-A11BAD164B90}" dt="2022-11-08T15:41:56.988" v="3771"/>
          <ac:picMkLst>
            <pc:docMk/>
            <pc:sldMk cId="1114853040" sldId="427"/>
            <ac:picMk id="21" creationId="{CD8A7203-0410-4924-8CD1-63CC1828DD23}"/>
          </ac:picMkLst>
        </pc:picChg>
        <pc:picChg chg="add mod">
          <ac:chgData name="Liliana Mou" userId="1844cfed7aa000c0" providerId="LiveId" clId="{E67EA6B8-E88C-469B-8238-A11BAD164B90}" dt="2022-11-08T15:48:41.422" v="3840" actId="164"/>
          <ac:picMkLst>
            <pc:docMk/>
            <pc:sldMk cId="1114853040" sldId="427"/>
            <ac:picMk id="22" creationId="{040D9ECF-AB3E-4B9F-A7CC-A4E03381F6BE}"/>
          </ac:picMkLst>
        </pc:picChg>
        <pc:picChg chg="add del mod">
          <ac:chgData name="Liliana Mou" userId="1844cfed7aa000c0" providerId="LiveId" clId="{E67EA6B8-E88C-469B-8238-A11BAD164B90}" dt="2022-11-08T15:48:57.690" v="3844"/>
          <ac:picMkLst>
            <pc:docMk/>
            <pc:sldMk cId="1114853040" sldId="427"/>
            <ac:picMk id="39" creationId="{0A7BBFAA-290B-4600-A94F-4F5E4FAEA8A9}"/>
          </ac:picMkLst>
        </pc:picChg>
        <pc:picChg chg="add del mod">
          <ac:chgData name="Liliana Mou" userId="1844cfed7aa000c0" providerId="LiveId" clId="{E67EA6B8-E88C-469B-8238-A11BAD164B90}" dt="2022-11-08T15:49:30.296" v="3848" actId="478"/>
          <ac:picMkLst>
            <pc:docMk/>
            <pc:sldMk cId="1114853040" sldId="427"/>
            <ac:picMk id="41" creationId="{36F61E45-E0A3-4378-AD97-2E437384EE5E}"/>
          </ac:picMkLst>
        </pc:picChg>
        <pc:picChg chg="add mod">
          <ac:chgData name="Liliana Mou" userId="1844cfed7aa000c0" providerId="LiveId" clId="{E67EA6B8-E88C-469B-8238-A11BAD164B90}" dt="2022-11-08T15:52:51.199" v="3890" actId="1035"/>
          <ac:picMkLst>
            <pc:docMk/>
            <pc:sldMk cId="1114853040" sldId="427"/>
            <ac:picMk id="42" creationId="{C324DE9B-FB1B-4129-A44E-1DE089C40CF5}"/>
          </ac:picMkLst>
        </pc:picChg>
        <pc:cxnChg chg="add mod">
          <ac:chgData name="Liliana Mou" userId="1844cfed7aa000c0" providerId="LiveId" clId="{E67EA6B8-E88C-469B-8238-A11BAD164B90}" dt="2022-11-08T15:49:21.122" v="3845" actId="164"/>
          <ac:cxnSpMkLst>
            <pc:docMk/>
            <pc:sldMk cId="1114853040" sldId="427"/>
            <ac:cxnSpMk id="24" creationId="{C2CF8442-C129-45B3-BEBF-94ECC4D06060}"/>
          </ac:cxnSpMkLst>
        </pc:cxnChg>
        <pc:cxnChg chg="mod">
          <ac:chgData name="Liliana Mou" userId="1844cfed7aa000c0" providerId="LiveId" clId="{E67EA6B8-E88C-469B-8238-A11BAD164B90}" dt="2022-11-08T15:46:53.538" v="3818"/>
          <ac:cxnSpMkLst>
            <pc:docMk/>
            <pc:sldMk cId="1114853040" sldId="427"/>
            <ac:cxnSpMk id="26" creationId="{19CA5140-254F-4C92-9343-E89FADAD6E68}"/>
          </ac:cxnSpMkLst>
        </pc:cxnChg>
        <pc:cxnChg chg="mod">
          <ac:chgData name="Liliana Mou" userId="1844cfed7aa000c0" providerId="LiveId" clId="{E67EA6B8-E88C-469B-8238-A11BAD164B90}" dt="2022-11-08T15:46:53.538" v="3818"/>
          <ac:cxnSpMkLst>
            <pc:docMk/>
            <pc:sldMk cId="1114853040" sldId="427"/>
            <ac:cxnSpMk id="27" creationId="{CC65F5EE-2D5C-4869-97D9-915DF5F2B179}"/>
          </ac:cxnSpMkLst>
        </pc:cxnChg>
        <pc:cxnChg chg="mod">
          <ac:chgData name="Liliana Mou" userId="1844cfed7aa000c0" providerId="LiveId" clId="{E67EA6B8-E88C-469B-8238-A11BAD164B90}" dt="2022-11-08T15:46:53.538" v="3818"/>
          <ac:cxnSpMkLst>
            <pc:docMk/>
            <pc:sldMk cId="1114853040" sldId="427"/>
            <ac:cxnSpMk id="28" creationId="{513A6A5C-D494-4424-9F72-C9F0462A153E}"/>
          </ac:cxnSpMkLst>
        </pc:cxnChg>
        <pc:cxnChg chg="mod">
          <ac:chgData name="Liliana Mou" userId="1844cfed7aa000c0" providerId="LiveId" clId="{E67EA6B8-E88C-469B-8238-A11BAD164B90}" dt="2022-11-08T15:46:53.538" v="3818"/>
          <ac:cxnSpMkLst>
            <pc:docMk/>
            <pc:sldMk cId="1114853040" sldId="427"/>
            <ac:cxnSpMk id="29" creationId="{A14B89B7-F4BB-45F2-8786-D618E918A406}"/>
          </ac:cxnSpMkLst>
        </pc:cxnChg>
        <pc:cxnChg chg="mod">
          <ac:chgData name="Liliana Mou" userId="1844cfed7aa000c0" providerId="LiveId" clId="{E67EA6B8-E88C-469B-8238-A11BAD164B90}" dt="2022-11-08T15:46:53.538" v="3818"/>
          <ac:cxnSpMkLst>
            <pc:docMk/>
            <pc:sldMk cId="1114853040" sldId="427"/>
            <ac:cxnSpMk id="30" creationId="{A58CCCF3-802C-403C-8F83-EEDB9660336D}"/>
          </ac:cxnSpMkLst>
        </pc:cxnChg>
        <pc:cxnChg chg="mod">
          <ac:chgData name="Liliana Mou" userId="1844cfed7aa000c0" providerId="LiveId" clId="{E67EA6B8-E88C-469B-8238-A11BAD164B90}" dt="2022-11-08T15:46:53.538" v="3818"/>
          <ac:cxnSpMkLst>
            <pc:docMk/>
            <pc:sldMk cId="1114853040" sldId="427"/>
            <ac:cxnSpMk id="32" creationId="{265B5817-3C09-45B1-832D-ABF2EDCA7769}"/>
          </ac:cxnSpMkLst>
        </pc:cxnChg>
        <pc:cxnChg chg="mod">
          <ac:chgData name="Liliana Mou" userId="1844cfed7aa000c0" providerId="LiveId" clId="{E67EA6B8-E88C-469B-8238-A11BAD164B90}" dt="2022-11-08T15:46:53.538" v="3818"/>
          <ac:cxnSpMkLst>
            <pc:docMk/>
            <pc:sldMk cId="1114853040" sldId="427"/>
            <ac:cxnSpMk id="33" creationId="{565A3D0C-B529-42E1-9822-E94350421D9C}"/>
          </ac:cxnSpMkLst>
        </pc:cxnChg>
        <pc:cxnChg chg="mod">
          <ac:chgData name="Liliana Mou" userId="1844cfed7aa000c0" providerId="LiveId" clId="{E67EA6B8-E88C-469B-8238-A11BAD164B90}" dt="2022-11-08T15:46:53.538" v="3818"/>
          <ac:cxnSpMkLst>
            <pc:docMk/>
            <pc:sldMk cId="1114853040" sldId="427"/>
            <ac:cxnSpMk id="34" creationId="{22C77F7A-FFB1-4E66-91F0-AE59B2F0B3C9}"/>
          </ac:cxnSpMkLst>
        </pc:cxnChg>
        <pc:cxnChg chg="mod">
          <ac:chgData name="Liliana Mou" userId="1844cfed7aa000c0" providerId="LiveId" clId="{E67EA6B8-E88C-469B-8238-A11BAD164B90}" dt="2022-11-08T15:46:53.538" v="3818"/>
          <ac:cxnSpMkLst>
            <pc:docMk/>
            <pc:sldMk cId="1114853040" sldId="427"/>
            <ac:cxnSpMk id="35" creationId="{09B15E27-B87E-41F3-B29E-C02DA65E10D3}"/>
          </ac:cxnSpMkLst>
        </pc:cxnChg>
        <pc:cxnChg chg="mod">
          <ac:chgData name="Liliana Mou" userId="1844cfed7aa000c0" providerId="LiveId" clId="{E67EA6B8-E88C-469B-8238-A11BAD164B90}" dt="2022-11-08T15:46:53.538" v="3818"/>
          <ac:cxnSpMkLst>
            <pc:docMk/>
            <pc:sldMk cId="1114853040" sldId="427"/>
            <ac:cxnSpMk id="36" creationId="{20CA38F3-C0B7-4EEF-988D-ED8E7C7366F5}"/>
          </ac:cxnSpMkLst>
        </pc:cxnChg>
      </pc:sldChg>
      <pc:sldChg chg="addSp delSp modSp add mod">
        <pc:chgData name="Liliana Mou" userId="1844cfed7aa000c0" providerId="LiveId" clId="{E67EA6B8-E88C-469B-8238-A11BAD164B90}" dt="2022-11-08T15:42:37.227" v="3777"/>
        <pc:sldMkLst>
          <pc:docMk/>
          <pc:sldMk cId="3873907491" sldId="428"/>
        </pc:sldMkLst>
        <pc:spChg chg="del mod">
          <ac:chgData name="Liliana Mou" userId="1844cfed7aa000c0" providerId="LiveId" clId="{E67EA6B8-E88C-469B-8238-A11BAD164B90}" dt="2022-11-08T15:42:27.325" v="3775" actId="478"/>
          <ac:spMkLst>
            <pc:docMk/>
            <pc:sldMk cId="3873907491" sldId="428"/>
            <ac:spMk id="2" creationId="{C50D6259-3F28-4212-9345-C2A9508DCAE8}"/>
          </ac:spMkLst>
        </pc:spChg>
        <pc:spChg chg="add del mod">
          <ac:chgData name="Liliana Mou" userId="1844cfed7aa000c0" providerId="LiveId" clId="{E67EA6B8-E88C-469B-8238-A11BAD164B90}" dt="2022-11-08T15:42:28.761" v="3776" actId="478"/>
          <ac:spMkLst>
            <pc:docMk/>
            <pc:sldMk cId="3873907491" sldId="428"/>
            <ac:spMk id="4" creationId="{1B5F4293-74AB-472C-B9DA-3E5908D5C5FC}"/>
          </ac:spMkLst>
        </pc:spChg>
        <pc:spChg chg="add mod">
          <ac:chgData name="Liliana Mou" userId="1844cfed7aa000c0" providerId="LiveId" clId="{E67EA6B8-E88C-469B-8238-A11BAD164B90}" dt="2022-11-08T15:42:24.934" v="3774"/>
          <ac:spMkLst>
            <pc:docMk/>
            <pc:sldMk cId="3873907491" sldId="428"/>
            <ac:spMk id="7" creationId="{A4A1B0A2-0118-46DD-830E-0EB2BEEDA689}"/>
          </ac:spMkLst>
        </pc:spChg>
        <pc:spChg chg="add mod">
          <ac:chgData name="Liliana Mou" userId="1844cfed7aa000c0" providerId="LiveId" clId="{E67EA6B8-E88C-469B-8238-A11BAD164B90}" dt="2022-11-08T15:42:37.227" v="3777"/>
          <ac:spMkLst>
            <pc:docMk/>
            <pc:sldMk cId="3873907491" sldId="428"/>
            <ac:spMk id="8" creationId="{437A528B-37FF-407A-8418-5B5E9A1D9A8A}"/>
          </ac:spMkLst>
        </pc:spChg>
        <pc:spChg chg="add mod">
          <ac:chgData name="Liliana Mou" userId="1844cfed7aa000c0" providerId="LiveId" clId="{E67EA6B8-E88C-469B-8238-A11BAD164B90}" dt="2022-11-08T15:42:37.227" v="3777"/>
          <ac:spMkLst>
            <pc:docMk/>
            <pc:sldMk cId="3873907491" sldId="428"/>
            <ac:spMk id="9" creationId="{07607CA3-CF58-497C-AB14-ACA0AD153C64}"/>
          </ac:spMkLst>
        </pc:spChg>
        <pc:picChg chg="add mod">
          <ac:chgData name="Liliana Mou" userId="1844cfed7aa000c0" providerId="LiveId" clId="{E67EA6B8-E88C-469B-8238-A11BAD164B90}" dt="2022-11-08T15:42:37.227" v="3777"/>
          <ac:picMkLst>
            <pc:docMk/>
            <pc:sldMk cId="3873907491" sldId="428"/>
            <ac:picMk id="10" creationId="{43D221CC-D548-477E-A343-8F11EB4819CB}"/>
          </ac:picMkLst>
        </pc:picChg>
      </pc:sldChg>
      <pc:sldChg chg="addSp delSp modSp add del mod ord modAnim">
        <pc:chgData name="Liliana Mou" userId="1844cfed7aa000c0" providerId="LiveId" clId="{E67EA6B8-E88C-469B-8238-A11BAD164B90}" dt="2022-11-09T13:54:33.633" v="5346" actId="47"/>
        <pc:sldMkLst>
          <pc:docMk/>
          <pc:sldMk cId="3741341588" sldId="429"/>
        </pc:sldMkLst>
        <pc:spChg chg="del mod">
          <ac:chgData name="Liliana Mou" userId="1844cfed7aa000c0" providerId="LiveId" clId="{E67EA6B8-E88C-469B-8238-A11BAD164B90}" dt="2022-11-09T13:33:40.656" v="5051" actId="478"/>
          <ac:spMkLst>
            <pc:docMk/>
            <pc:sldMk cId="3741341588" sldId="429"/>
            <ac:spMk id="2" creationId="{C50D6259-3F28-4212-9345-C2A9508DCAE8}"/>
          </ac:spMkLst>
        </pc:spChg>
        <pc:spChg chg="add del mod">
          <ac:chgData name="Liliana Mou" userId="1844cfed7aa000c0" providerId="LiveId" clId="{E67EA6B8-E88C-469B-8238-A11BAD164B90}" dt="2022-11-09T13:33:43.903" v="5052" actId="478"/>
          <ac:spMkLst>
            <pc:docMk/>
            <pc:sldMk cId="3741341588" sldId="429"/>
            <ac:spMk id="10" creationId="{E5CC2C26-8D27-49D9-B2BF-8B526E3F0476}"/>
          </ac:spMkLst>
        </pc:spChg>
        <pc:spChg chg="add mod">
          <ac:chgData name="Liliana Mou" userId="1844cfed7aa000c0" providerId="LiveId" clId="{E67EA6B8-E88C-469B-8238-A11BAD164B90}" dt="2022-11-08T15:42:42.841" v="3781"/>
          <ac:spMkLst>
            <pc:docMk/>
            <pc:sldMk cId="3741341588" sldId="429"/>
            <ac:spMk id="20" creationId="{B6AB2B98-7823-41E0-9B09-46DCA637CFB0}"/>
          </ac:spMkLst>
        </pc:spChg>
        <pc:spChg chg="add mod">
          <ac:chgData name="Liliana Mou" userId="1844cfed7aa000c0" providerId="LiveId" clId="{E67EA6B8-E88C-469B-8238-A11BAD164B90}" dt="2022-11-08T15:42:42.841" v="3781"/>
          <ac:spMkLst>
            <pc:docMk/>
            <pc:sldMk cId="3741341588" sldId="429"/>
            <ac:spMk id="21" creationId="{235F1ACB-B234-4034-8F7B-C891DF292759}"/>
          </ac:spMkLst>
        </pc:spChg>
        <pc:spChg chg="add mod">
          <ac:chgData name="Liliana Mou" userId="1844cfed7aa000c0" providerId="LiveId" clId="{E67EA6B8-E88C-469B-8238-A11BAD164B90}" dt="2022-11-09T13:33:37.302" v="5050" actId="947"/>
          <ac:spMkLst>
            <pc:docMk/>
            <pc:sldMk cId="3741341588" sldId="429"/>
            <ac:spMk id="23" creationId="{15358EED-AA71-4D42-9C58-BE8A67EBEEFC}"/>
          </ac:spMkLst>
        </pc:spChg>
        <pc:spChg chg="add mod">
          <ac:chgData name="Liliana Mou" userId="1844cfed7aa000c0" providerId="LiveId" clId="{E67EA6B8-E88C-469B-8238-A11BAD164B90}" dt="2022-11-09T13:39:29.088" v="5081" actId="1076"/>
          <ac:spMkLst>
            <pc:docMk/>
            <pc:sldMk cId="3741341588" sldId="429"/>
            <ac:spMk id="25" creationId="{3427D3F6-C9A1-4B55-8B2D-AF6C08CA5509}"/>
          </ac:spMkLst>
        </pc:spChg>
        <pc:spChg chg="add mod">
          <ac:chgData name="Liliana Mou" userId="1844cfed7aa000c0" providerId="LiveId" clId="{E67EA6B8-E88C-469B-8238-A11BAD164B90}" dt="2022-11-09T13:44:04.700" v="5105" actId="1036"/>
          <ac:spMkLst>
            <pc:docMk/>
            <pc:sldMk cId="3741341588" sldId="429"/>
            <ac:spMk id="27" creationId="{07203101-F217-47D7-84C8-D1295349EDB5}"/>
          </ac:spMkLst>
        </pc:spChg>
        <pc:picChg chg="add mod">
          <ac:chgData name="Liliana Mou" userId="1844cfed7aa000c0" providerId="LiveId" clId="{E67EA6B8-E88C-469B-8238-A11BAD164B90}" dt="2022-11-08T15:42:42.841" v="3781"/>
          <ac:picMkLst>
            <pc:docMk/>
            <pc:sldMk cId="3741341588" sldId="429"/>
            <ac:picMk id="22" creationId="{D75C9748-55B7-4A01-86F6-F12508EED8A1}"/>
          </ac:picMkLst>
        </pc:picChg>
        <pc:picChg chg="add del">
          <ac:chgData name="Liliana Mou" userId="1844cfed7aa000c0" providerId="LiveId" clId="{E67EA6B8-E88C-469B-8238-A11BAD164B90}" dt="2022-11-09T13:45:19.428" v="5109" actId="478"/>
          <ac:picMkLst>
            <pc:docMk/>
            <pc:sldMk cId="3741341588" sldId="429"/>
            <ac:picMk id="30" creationId="{E8E26C5D-2972-47DC-B7D4-BEFD7677F790}"/>
          </ac:picMkLst>
        </pc:picChg>
        <pc:picChg chg="add mod">
          <ac:chgData name="Liliana Mou" userId="1844cfed7aa000c0" providerId="LiveId" clId="{E67EA6B8-E88C-469B-8238-A11BAD164B90}" dt="2022-11-09T13:45:18.059" v="5108" actId="1076"/>
          <ac:picMkLst>
            <pc:docMk/>
            <pc:sldMk cId="3741341588" sldId="429"/>
            <ac:picMk id="32" creationId="{CE300752-C7C5-4F92-AB18-461F62B231F0}"/>
          </ac:picMkLst>
        </pc:picChg>
        <pc:cxnChg chg="add mod">
          <ac:chgData name="Liliana Mou" userId="1844cfed7aa000c0" providerId="LiveId" clId="{E67EA6B8-E88C-469B-8238-A11BAD164B90}" dt="2022-11-09T13:39:23.190" v="5080" actId="1076"/>
          <ac:cxnSpMkLst>
            <pc:docMk/>
            <pc:sldMk cId="3741341588" sldId="429"/>
            <ac:cxnSpMk id="24" creationId="{A1DDBEE6-20A2-4CCF-888E-ED01EE85D325}"/>
          </ac:cxnSpMkLst>
        </pc:cxnChg>
        <pc:cxnChg chg="add mod">
          <ac:chgData name="Liliana Mou" userId="1844cfed7aa000c0" providerId="LiveId" clId="{E67EA6B8-E88C-469B-8238-A11BAD164B90}" dt="2022-11-09T13:43:48.780" v="5090" actId="14100"/>
          <ac:cxnSpMkLst>
            <pc:docMk/>
            <pc:sldMk cId="3741341588" sldId="429"/>
            <ac:cxnSpMk id="26" creationId="{A4D0150A-D492-4824-B43F-D95270287318}"/>
          </ac:cxnSpMkLst>
        </pc:cxnChg>
      </pc:sldChg>
      <pc:sldChg chg="addSp delSp modSp add mod">
        <pc:chgData name="Liliana Mou" userId="1844cfed7aa000c0" providerId="LiveId" clId="{E67EA6B8-E88C-469B-8238-A11BAD164B90}" dt="2022-11-09T09:29:41.115" v="4141" actId="20577"/>
        <pc:sldMkLst>
          <pc:docMk/>
          <pc:sldMk cId="1343916331" sldId="430"/>
        </pc:sldMkLst>
        <pc:spChg chg="del">
          <ac:chgData name="Liliana Mou" userId="1844cfed7aa000c0" providerId="LiveId" clId="{E67EA6B8-E88C-469B-8238-A11BAD164B90}" dt="2022-11-08T15:54:22.334" v="3901" actId="478"/>
          <ac:spMkLst>
            <pc:docMk/>
            <pc:sldMk cId="1343916331" sldId="430"/>
            <ac:spMk id="2" creationId="{1299A574-376F-4337-A624-6D3006AD781A}"/>
          </ac:spMkLst>
        </pc:spChg>
        <pc:spChg chg="add mod">
          <ac:chgData name="Liliana Mou" userId="1844cfed7aa000c0" providerId="LiveId" clId="{E67EA6B8-E88C-469B-8238-A11BAD164B90}" dt="2022-11-08T15:42:38.320" v="3778"/>
          <ac:spMkLst>
            <pc:docMk/>
            <pc:sldMk cId="1343916331" sldId="430"/>
            <ac:spMk id="5" creationId="{A04C7C38-C832-484A-A94C-DF511AA800C0}"/>
          </ac:spMkLst>
        </pc:spChg>
        <pc:spChg chg="add mod">
          <ac:chgData name="Liliana Mou" userId="1844cfed7aa000c0" providerId="LiveId" clId="{E67EA6B8-E88C-469B-8238-A11BAD164B90}" dt="2022-11-08T15:42:38.320" v="3778"/>
          <ac:spMkLst>
            <pc:docMk/>
            <pc:sldMk cId="1343916331" sldId="430"/>
            <ac:spMk id="6" creationId="{9FB5F082-5154-4FED-9C3A-D7CF49BDBCFB}"/>
          </ac:spMkLst>
        </pc:spChg>
        <pc:spChg chg="add mod">
          <ac:chgData name="Liliana Mou" userId="1844cfed7aa000c0" providerId="LiveId" clId="{E67EA6B8-E88C-469B-8238-A11BAD164B90}" dt="2022-11-09T09:29:41.115" v="4141" actId="20577"/>
          <ac:spMkLst>
            <pc:docMk/>
            <pc:sldMk cId="1343916331" sldId="430"/>
            <ac:spMk id="8" creationId="{21623A6B-05DE-4C37-A70A-3B34DB596968}"/>
          </ac:spMkLst>
        </pc:spChg>
        <pc:spChg chg="add del mod">
          <ac:chgData name="Liliana Mou" userId="1844cfed7aa000c0" providerId="LiveId" clId="{E67EA6B8-E88C-469B-8238-A11BAD164B90}" dt="2022-11-08T15:54:28.680" v="3902" actId="478"/>
          <ac:spMkLst>
            <pc:docMk/>
            <pc:sldMk cId="1343916331" sldId="430"/>
            <ac:spMk id="9" creationId="{6126C817-FAF9-4245-B28C-29040EA2CB08}"/>
          </ac:spMkLst>
        </pc:spChg>
        <pc:picChg chg="add mod">
          <ac:chgData name="Liliana Mou" userId="1844cfed7aa000c0" providerId="LiveId" clId="{E67EA6B8-E88C-469B-8238-A11BAD164B90}" dt="2022-11-08T15:42:38.320" v="3778"/>
          <ac:picMkLst>
            <pc:docMk/>
            <pc:sldMk cId="1343916331" sldId="430"/>
            <ac:picMk id="7" creationId="{8DE752DE-8328-4BBF-9238-D2E97C14E04B}"/>
          </ac:picMkLst>
        </pc:picChg>
      </pc:sldChg>
      <pc:sldChg chg="addSp delSp modSp add mod">
        <pc:chgData name="Liliana Mou" userId="1844cfed7aa000c0" providerId="LiveId" clId="{E67EA6B8-E88C-469B-8238-A11BAD164B90}" dt="2022-11-09T09:30:11.739" v="4153" actId="20577"/>
        <pc:sldMkLst>
          <pc:docMk/>
          <pc:sldMk cId="3648791133" sldId="431"/>
        </pc:sldMkLst>
        <pc:spChg chg="del">
          <ac:chgData name="Liliana Mou" userId="1844cfed7aa000c0" providerId="LiveId" clId="{E67EA6B8-E88C-469B-8238-A11BAD164B90}" dt="2022-11-08T15:54:54.082" v="3914" actId="478"/>
          <ac:spMkLst>
            <pc:docMk/>
            <pc:sldMk cId="3648791133" sldId="431"/>
            <ac:spMk id="2" creationId="{1299A574-376F-4337-A624-6D3006AD781A}"/>
          </ac:spMkLst>
        </pc:spChg>
        <pc:spChg chg="add del mod">
          <ac:chgData name="Liliana Mou" userId="1844cfed7aa000c0" providerId="LiveId" clId="{E67EA6B8-E88C-469B-8238-A11BAD164B90}" dt="2022-11-08T15:54:56.359" v="3915" actId="478"/>
          <ac:spMkLst>
            <pc:docMk/>
            <pc:sldMk cId="3648791133" sldId="431"/>
            <ac:spMk id="4" creationId="{52AA6597-CBD2-4914-B323-E4E93CD6D4BD}"/>
          </ac:spMkLst>
        </pc:spChg>
        <pc:spChg chg="add mod">
          <ac:chgData name="Liliana Mou" userId="1844cfed7aa000c0" providerId="LiveId" clId="{E67EA6B8-E88C-469B-8238-A11BAD164B90}" dt="2022-11-08T15:42:39.872" v="3779"/>
          <ac:spMkLst>
            <pc:docMk/>
            <pc:sldMk cId="3648791133" sldId="431"/>
            <ac:spMk id="9" creationId="{EC6B7F1B-C7D1-43DB-AAD6-3364EDFD3CB6}"/>
          </ac:spMkLst>
        </pc:spChg>
        <pc:spChg chg="add mod">
          <ac:chgData name="Liliana Mou" userId="1844cfed7aa000c0" providerId="LiveId" clId="{E67EA6B8-E88C-469B-8238-A11BAD164B90}" dt="2022-11-08T15:42:39.872" v="3779"/>
          <ac:spMkLst>
            <pc:docMk/>
            <pc:sldMk cId="3648791133" sldId="431"/>
            <ac:spMk id="10" creationId="{D9CF5660-CDE5-44F2-BDA9-B02B049F4DE1}"/>
          </ac:spMkLst>
        </pc:spChg>
        <pc:spChg chg="add del mod">
          <ac:chgData name="Liliana Mou" userId="1844cfed7aa000c0" providerId="LiveId" clId="{E67EA6B8-E88C-469B-8238-A11BAD164B90}" dt="2022-11-09T09:29:54.219" v="4142" actId="478"/>
          <ac:spMkLst>
            <pc:docMk/>
            <pc:sldMk cId="3648791133" sldId="431"/>
            <ac:spMk id="12" creationId="{72015D10-7B4E-492F-AA3B-FD64D9141F7F}"/>
          </ac:spMkLst>
        </pc:spChg>
        <pc:spChg chg="add del">
          <ac:chgData name="Liliana Mou" userId="1844cfed7aa000c0" providerId="LiveId" clId="{E67EA6B8-E88C-469B-8238-A11BAD164B90}" dt="2022-11-09T09:29:56.831" v="4144" actId="22"/>
          <ac:spMkLst>
            <pc:docMk/>
            <pc:sldMk cId="3648791133" sldId="431"/>
            <ac:spMk id="14" creationId="{CA68BE54-D245-43BE-BD43-F614A089D44D}"/>
          </ac:spMkLst>
        </pc:spChg>
        <pc:spChg chg="add mod">
          <ac:chgData name="Liliana Mou" userId="1844cfed7aa000c0" providerId="LiveId" clId="{E67EA6B8-E88C-469B-8238-A11BAD164B90}" dt="2022-11-09T09:30:11.739" v="4153" actId="20577"/>
          <ac:spMkLst>
            <pc:docMk/>
            <pc:sldMk cId="3648791133" sldId="431"/>
            <ac:spMk id="15" creationId="{1A0ACC19-D05F-43B5-8DBF-D43474E1E8A5}"/>
          </ac:spMkLst>
        </pc:spChg>
        <pc:picChg chg="add mod">
          <ac:chgData name="Liliana Mou" userId="1844cfed7aa000c0" providerId="LiveId" clId="{E67EA6B8-E88C-469B-8238-A11BAD164B90}" dt="2022-11-08T15:42:39.872" v="3779"/>
          <ac:picMkLst>
            <pc:docMk/>
            <pc:sldMk cId="3648791133" sldId="431"/>
            <ac:picMk id="11" creationId="{9481F560-BF0A-42F8-8F70-8D43D61C626E}"/>
          </ac:picMkLst>
        </pc:picChg>
      </pc:sldChg>
      <pc:sldChg chg="addSp delSp modSp add mod modAnim">
        <pc:chgData name="Liliana Mou" userId="1844cfed7aa000c0" providerId="LiveId" clId="{E67EA6B8-E88C-469B-8238-A11BAD164B90}" dt="2022-11-09T10:53:36.334" v="5032"/>
        <pc:sldMkLst>
          <pc:docMk/>
          <pc:sldMk cId="2683273573" sldId="433"/>
        </pc:sldMkLst>
        <pc:spChg chg="del">
          <ac:chgData name="Liliana Mou" userId="1844cfed7aa000c0" providerId="LiveId" clId="{E67EA6B8-E88C-469B-8238-A11BAD164B90}" dt="2022-11-08T15:55:12.978" v="3916" actId="478"/>
          <ac:spMkLst>
            <pc:docMk/>
            <pc:sldMk cId="2683273573" sldId="433"/>
            <ac:spMk id="2" creationId="{C7521F4A-5CDB-4337-B565-5C136B88C5DF}"/>
          </ac:spMkLst>
        </pc:spChg>
        <pc:spChg chg="add del mod">
          <ac:chgData name="Liliana Mou" userId="1844cfed7aa000c0" providerId="LiveId" clId="{E67EA6B8-E88C-469B-8238-A11BAD164B90}" dt="2022-11-08T15:55:15.847" v="3917" actId="478"/>
          <ac:spMkLst>
            <pc:docMk/>
            <pc:sldMk cId="2683273573" sldId="433"/>
            <ac:spMk id="4" creationId="{99363A03-8C71-4686-97DD-644F5879AE30}"/>
          </ac:spMkLst>
        </pc:spChg>
        <pc:spChg chg="add del mod">
          <ac:chgData name="Liliana Mou" userId="1844cfed7aa000c0" providerId="LiveId" clId="{E67EA6B8-E88C-469B-8238-A11BAD164B90}" dt="2022-11-09T10:51:00.941" v="4851" actId="478"/>
          <ac:spMkLst>
            <pc:docMk/>
            <pc:sldMk cId="2683273573" sldId="433"/>
            <ac:spMk id="5" creationId="{97DDB490-0C5F-4920-A3D2-3C822F08B5FA}"/>
          </ac:spMkLst>
        </pc:spChg>
        <pc:spChg chg="mod">
          <ac:chgData name="Liliana Mou" userId="1844cfed7aa000c0" providerId="LiveId" clId="{E67EA6B8-E88C-469B-8238-A11BAD164B90}" dt="2022-11-09T10:42:53.129" v="4530" actId="255"/>
          <ac:spMkLst>
            <pc:docMk/>
            <pc:sldMk cId="2683273573" sldId="433"/>
            <ac:spMk id="9" creationId="{7D37633C-6D8D-4412-B487-10C01D0123DE}"/>
          </ac:spMkLst>
        </pc:spChg>
        <pc:spChg chg="add mod">
          <ac:chgData name="Liliana Mou" userId="1844cfed7aa000c0" providerId="LiveId" clId="{E67EA6B8-E88C-469B-8238-A11BAD164B90}" dt="2022-11-08T15:42:41.801" v="3780"/>
          <ac:spMkLst>
            <pc:docMk/>
            <pc:sldMk cId="2683273573" sldId="433"/>
            <ac:spMk id="10" creationId="{B65A5AFC-96CF-42F2-B0B4-EB08B99D802A}"/>
          </ac:spMkLst>
        </pc:spChg>
        <pc:spChg chg="add mod">
          <ac:chgData name="Liliana Mou" userId="1844cfed7aa000c0" providerId="LiveId" clId="{E67EA6B8-E88C-469B-8238-A11BAD164B90}" dt="2022-11-08T15:42:41.801" v="3780"/>
          <ac:spMkLst>
            <pc:docMk/>
            <pc:sldMk cId="2683273573" sldId="433"/>
            <ac:spMk id="11" creationId="{0F2F51BB-25E6-4E1A-B2F3-E1356AFEE13E}"/>
          </ac:spMkLst>
        </pc:spChg>
        <pc:spChg chg="mod">
          <ac:chgData name="Liliana Mou" userId="1844cfed7aa000c0" providerId="LiveId" clId="{E67EA6B8-E88C-469B-8238-A11BAD164B90}" dt="2022-11-09T10:49:28.084" v="4846" actId="115"/>
          <ac:spMkLst>
            <pc:docMk/>
            <pc:sldMk cId="2683273573" sldId="433"/>
            <ac:spMk id="13" creationId="{8A48F7B7-189E-48F5-8C26-D6B7217EC219}"/>
          </ac:spMkLst>
        </pc:spChg>
        <pc:spChg chg="add del mod">
          <ac:chgData name="Liliana Mou" userId="1844cfed7aa000c0" providerId="LiveId" clId="{E67EA6B8-E88C-469B-8238-A11BAD164B90}" dt="2022-11-09T09:30:20.924" v="4154" actId="478"/>
          <ac:spMkLst>
            <pc:docMk/>
            <pc:sldMk cId="2683273573" sldId="433"/>
            <ac:spMk id="16" creationId="{39627F51-40C4-40CF-99E6-6E4A90A0847B}"/>
          </ac:spMkLst>
        </pc:spChg>
        <pc:spChg chg="add del mod">
          <ac:chgData name="Liliana Mou" userId="1844cfed7aa000c0" providerId="LiveId" clId="{E67EA6B8-E88C-469B-8238-A11BAD164B90}" dt="2022-11-09T10:41:57.086" v="4429" actId="478"/>
          <ac:spMkLst>
            <pc:docMk/>
            <pc:sldMk cId="2683273573" sldId="433"/>
            <ac:spMk id="17" creationId="{2F9F8463-6924-4666-833C-B5872FEA719A}"/>
          </ac:spMkLst>
        </pc:spChg>
        <pc:spChg chg="add mod">
          <ac:chgData name="Liliana Mou" userId="1844cfed7aa000c0" providerId="LiveId" clId="{E67EA6B8-E88C-469B-8238-A11BAD164B90}" dt="2022-11-09T10:42:03.591" v="4430"/>
          <ac:spMkLst>
            <pc:docMk/>
            <pc:sldMk cId="2683273573" sldId="433"/>
            <ac:spMk id="18" creationId="{9A6B048F-20F3-4FA7-8AC6-545C9040BA5B}"/>
          </ac:spMkLst>
        </pc:spChg>
        <pc:spChg chg="add mod">
          <ac:chgData name="Liliana Mou" userId="1844cfed7aa000c0" providerId="LiveId" clId="{E67EA6B8-E88C-469B-8238-A11BAD164B90}" dt="2022-11-09T10:47:36.294" v="4845" actId="208"/>
          <ac:spMkLst>
            <pc:docMk/>
            <pc:sldMk cId="2683273573" sldId="433"/>
            <ac:spMk id="21" creationId="{53C7E1F7-C6C5-47CD-937D-BCAEB7E3DD3C}"/>
          </ac:spMkLst>
        </pc:spChg>
        <pc:spChg chg="add mod">
          <ac:chgData name="Liliana Mou" userId="1844cfed7aa000c0" providerId="LiveId" clId="{E67EA6B8-E88C-469B-8238-A11BAD164B90}" dt="2022-11-09T10:52:19.353" v="4960" actId="20577"/>
          <ac:spMkLst>
            <pc:docMk/>
            <pc:sldMk cId="2683273573" sldId="433"/>
            <ac:spMk id="22" creationId="{BAB2045F-B009-4C19-B4A4-A377F568A0FF}"/>
          </ac:spMkLst>
        </pc:spChg>
        <pc:grpChg chg="mod">
          <ac:chgData name="Liliana Mou" userId="1844cfed7aa000c0" providerId="LiveId" clId="{E67EA6B8-E88C-469B-8238-A11BAD164B90}" dt="2022-11-09T10:42:25.215" v="4529" actId="1037"/>
          <ac:grpSpMkLst>
            <pc:docMk/>
            <pc:sldMk cId="2683273573" sldId="433"/>
            <ac:grpSpMk id="6" creationId="{EFA2B3F4-8966-4B65-9B4D-CF21D58E2C97}"/>
          </ac:grpSpMkLst>
        </pc:grpChg>
        <pc:picChg chg="add mod">
          <ac:chgData name="Liliana Mou" userId="1844cfed7aa000c0" providerId="LiveId" clId="{E67EA6B8-E88C-469B-8238-A11BAD164B90}" dt="2022-11-08T15:42:41.801" v="3780"/>
          <ac:picMkLst>
            <pc:docMk/>
            <pc:sldMk cId="2683273573" sldId="433"/>
            <ac:picMk id="12" creationId="{8C5242B2-4D51-45F1-AC7C-8C26C6B9A119}"/>
          </ac:picMkLst>
        </pc:picChg>
        <pc:picChg chg="del">
          <ac:chgData name="Liliana Mou" userId="1844cfed7aa000c0" providerId="LiveId" clId="{E67EA6B8-E88C-469B-8238-A11BAD164B90}" dt="2022-11-09T10:42:05.575" v="4431" actId="478"/>
          <ac:picMkLst>
            <pc:docMk/>
            <pc:sldMk cId="2683273573" sldId="433"/>
            <ac:picMk id="14" creationId="{72EB40D7-E4AC-4792-8992-D08D299E617C}"/>
          </ac:picMkLst>
        </pc:picChg>
        <pc:picChg chg="del">
          <ac:chgData name="Liliana Mou" userId="1844cfed7aa000c0" providerId="LiveId" clId="{E67EA6B8-E88C-469B-8238-A11BAD164B90}" dt="2022-11-09T10:42:07.357" v="4432" actId="478"/>
          <ac:picMkLst>
            <pc:docMk/>
            <pc:sldMk cId="2683273573" sldId="433"/>
            <ac:picMk id="15" creationId="{127A8A9D-D1C6-41E0-8222-28179924DFE6}"/>
          </ac:picMkLst>
        </pc:picChg>
        <pc:picChg chg="add mod">
          <ac:chgData name="Liliana Mou" userId="1844cfed7aa000c0" providerId="LiveId" clId="{E67EA6B8-E88C-469B-8238-A11BAD164B90}" dt="2022-11-09T10:43:29.067" v="4534" actId="1076"/>
          <ac:picMkLst>
            <pc:docMk/>
            <pc:sldMk cId="2683273573" sldId="433"/>
            <ac:picMk id="19" creationId="{CA71AD8C-193D-4902-89BF-C33953603FAF}"/>
          </ac:picMkLst>
        </pc:picChg>
        <pc:cxnChg chg="add mod">
          <ac:chgData name="Liliana Mou" userId="1844cfed7aa000c0" providerId="LiveId" clId="{E67EA6B8-E88C-469B-8238-A11BAD164B90}" dt="2022-11-09T10:43:29.067" v="4534" actId="1076"/>
          <ac:cxnSpMkLst>
            <pc:docMk/>
            <pc:sldMk cId="2683273573" sldId="433"/>
            <ac:cxnSpMk id="20" creationId="{D469B16A-DA58-40DD-88C2-F6DC9B95A30A}"/>
          </ac:cxnSpMkLst>
        </pc:cxnChg>
        <pc:cxnChg chg="add mod">
          <ac:chgData name="Liliana Mou" userId="1844cfed7aa000c0" providerId="LiveId" clId="{E67EA6B8-E88C-469B-8238-A11BAD164B90}" dt="2022-11-09T10:53:02.499" v="5030" actId="208"/>
          <ac:cxnSpMkLst>
            <pc:docMk/>
            <pc:sldMk cId="2683273573" sldId="433"/>
            <ac:cxnSpMk id="23" creationId="{7486C9CE-F589-4C67-9EB1-FB3C0EEE3211}"/>
          </ac:cxnSpMkLst>
        </pc:cxnChg>
      </pc:sldChg>
      <pc:sldChg chg="addSp delSp modSp add mod">
        <pc:chgData name="Liliana Mou" userId="1844cfed7aa000c0" providerId="LiveId" clId="{E67EA6B8-E88C-469B-8238-A11BAD164B90}" dt="2022-11-09T13:32:40.681" v="5046" actId="404"/>
        <pc:sldMkLst>
          <pc:docMk/>
          <pc:sldMk cId="2811676905" sldId="434"/>
        </pc:sldMkLst>
        <pc:spChg chg="del mod">
          <ac:chgData name="Liliana Mou" userId="1844cfed7aa000c0" providerId="LiveId" clId="{E67EA6B8-E88C-469B-8238-A11BAD164B90}" dt="2022-11-09T13:32:08.206" v="5037" actId="478"/>
          <ac:spMkLst>
            <pc:docMk/>
            <pc:sldMk cId="2811676905" sldId="434"/>
            <ac:spMk id="2" creationId="{59D78F26-BE38-4121-8FAA-88005203A86D}"/>
          </ac:spMkLst>
        </pc:spChg>
        <pc:spChg chg="mod">
          <ac:chgData name="Liliana Mou" userId="1844cfed7aa000c0" providerId="LiveId" clId="{E67EA6B8-E88C-469B-8238-A11BAD164B90}" dt="2022-11-09T13:32:40.681" v="5046" actId="404"/>
          <ac:spMkLst>
            <pc:docMk/>
            <pc:sldMk cId="2811676905" sldId="434"/>
            <ac:spMk id="4" creationId="{EE13A79D-D92C-4504-BB68-62652CD1B1D5}"/>
          </ac:spMkLst>
        </pc:spChg>
        <pc:spChg chg="add mod">
          <ac:chgData name="Liliana Mou" userId="1844cfed7aa000c0" providerId="LiveId" clId="{E67EA6B8-E88C-469B-8238-A11BAD164B90}" dt="2022-11-08T15:42:44.859" v="3782"/>
          <ac:spMkLst>
            <pc:docMk/>
            <pc:sldMk cId="2811676905" sldId="434"/>
            <ac:spMk id="11" creationId="{8E0C7B62-E76F-47CF-AD49-D5E41775EDD2}"/>
          </ac:spMkLst>
        </pc:spChg>
        <pc:spChg chg="add mod">
          <ac:chgData name="Liliana Mou" userId="1844cfed7aa000c0" providerId="LiveId" clId="{E67EA6B8-E88C-469B-8238-A11BAD164B90}" dt="2022-11-08T15:42:44.859" v="3782"/>
          <ac:spMkLst>
            <pc:docMk/>
            <pc:sldMk cId="2811676905" sldId="434"/>
            <ac:spMk id="12" creationId="{B161A97A-A448-45FF-AF49-620CA91CDA84}"/>
          </ac:spMkLst>
        </pc:spChg>
        <pc:spChg chg="add mod">
          <ac:chgData name="Liliana Mou" userId="1844cfed7aa000c0" providerId="LiveId" clId="{E67EA6B8-E88C-469B-8238-A11BAD164B90}" dt="2022-11-09T13:32:13.680" v="5039"/>
          <ac:spMkLst>
            <pc:docMk/>
            <pc:sldMk cId="2811676905" sldId="434"/>
            <ac:spMk id="14" creationId="{C3F5DD64-5EAA-4D88-B403-167194108175}"/>
          </ac:spMkLst>
        </pc:spChg>
        <pc:spChg chg="add del mod">
          <ac:chgData name="Liliana Mou" userId="1844cfed7aa000c0" providerId="LiveId" clId="{E67EA6B8-E88C-469B-8238-A11BAD164B90}" dt="2022-11-09T13:32:09.969" v="5038" actId="478"/>
          <ac:spMkLst>
            <pc:docMk/>
            <pc:sldMk cId="2811676905" sldId="434"/>
            <ac:spMk id="15" creationId="{C2B8071A-2F24-495A-9DC7-67D5FBDF67F9}"/>
          </ac:spMkLst>
        </pc:spChg>
        <pc:picChg chg="add mod">
          <ac:chgData name="Liliana Mou" userId="1844cfed7aa000c0" providerId="LiveId" clId="{E67EA6B8-E88C-469B-8238-A11BAD164B90}" dt="2022-11-08T15:42:44.859" v="3782"/>
          <ac:picMkLst>
            <pc:docMk/>
            <pc:sldMk cId="2811676905" sldId="434"/>
            <ac:picMk id="13" creationId="{FC8E0408-A4A4-4AB6-B234-2963C25F888A}"/>
          </ac:picMkLst>
        </pc:picChg>
      </pc:sldChg>
      <pc:sldChg chg="addSp delSp modSp add mod">
        <pc:chgData name="Liliana Mou" userId="1844cfed7aa000c0" providerId="LiveId" clId="{E67EA6B8-E88C-469B-8238-A11BAD164B90}" dt="2022-11-09T14:04:03.860" v="5374" actId="478"/>
        <pc:sldMkLst>
          <pc:docMk/>
          <pc:sldMk cId="2752188124" sldId="435"/>
        </pc:sldMkLst>
        <pc:spChg chg="del mod">
          <ac:chgData name="Liliana Mou" userId="1844cfed7aa000c0" providerId="LiveId" clId="{E67EA6B8-E88C-469B-8238-A11BAD164B90}" dt="2022-11-09T14:03:50.460" v="5372" actId="478"/>
          <ac:spMkLst>
            <pc:docMk/>
            <pc:sldMk cId="2752188124" sldId="435"/>
            <ac:spMk id="2" creationId="{59D78F26-BE38-4121-8FAA-88005203A86D}"/>
          </ac:spMkLst>
        </pc:spChg>
        <pc:spChg chg="add del mod">
          <ac:chgData name="Liliana Mou" userId="1844cfed7aa000c0" providerId="LiveId" clId="{E67EA6B8-E88C-469B-8238-A11BAD164B90}" dt="2022-11-09T14:04:03.860" v="5374" actId="478"/>
          <ac:spMkLst>
            <pc:docMk/>
            <pc:sldMk cId="2752188124" sldId="435"/>
            <ac:spMk id="4" creationId="{4D170E5A-7663-4C77-BD40-DC7E94E8239A}"/>
          </ac:spMkLst>
        </pc:spChg>
        <pc:spChg chg="add mod">
          <ac:chgData name="Liliana Mou" userId="1844cfed7aa000c0" providerId="LiveId" clId="{E67EA6B8-E88C-469B-8238-A11BAD164B90}" dt="2022-11-08T15:42:46.663" v="3783"/>
          <ac:spMkLst>
            <pc:docMk/>
            <pc:sldMk cId="2752188124" sldId="435"/>
            <ac:spMk id="44" creationId="{3564D2EE-3468-4E8E-84E9-AD923BF8AFD9}"/>
          </ac:spMkLst>
        </pc:spChg>
        <pc:spChg chg="add mod">
          <ac:chgData name="Liliana Mou" userId="1844cfed7aa000c0" providerId="LiveId" clId="{E67EA6B8-E88C-469B-8238-A11BAD164B90}" dt="2022-11-08T15:42:46.663" v="3783"/>
          <ac:spMkLst>
            <pc:docMk/>
            <pc:sldMk cId="2752188124" sldId="435"/>
            <ac:spMk id="45" creationId="{8AD1E72B-59E7-4C55-BA0C-4C9718EFA12B}"/>
          </ac:spMkLst>
        </pc:spChg>
        <pc:spChg chg="add mod">
          <ac:chgData name="Liliana Mou" userId="1844cfed7aa000c0" providerId="LiveId" clId="{E67EA6B8-E88C-469B-8238-A11BAD164B90}" dt="2022-11-09T14:03:58.433" v="5373"/>
          <ac:spMkLst>
            <pc:docMk/>
            <pc:sldMk cId="2752188124" sldId="435"/>
            <ac:spMk id="47" creationId="{EF7373D3-F8A5-48E9-8EFF-CFEF4696BC69}"/>
          </ac:spMkLst>
        </pc:spChg>
        <pc:picChg chg="add mod">
          <ac:chgData name="Liliana Mou" userId="1844cfed7aa000c0" providerId="LiveId" clId="{E67EA6B8-E88C-469B-8238-A11BAD164B90}" dt="2022-11-08T15:42:46.663" v="3783"/>
          <ac:picMkLst>
            <pc:docMk/>
            <pc:sldMk cId="2752188124" sldId="435"/>
            <ac:picMk id="46" creationId="{32B86B4D-A15A-405A-A6EE-265F7B76690C}"/>
          </ac:picMkLst>
        </pc:picChg>
      </pc:sldChg>
      <pc:sldChg chg="addSp modSp add del mod">
        <pc:chgData name="Liliana Mou" userId="1844cfed7aa000c0" providerId="LiveId" clId="{E67EA6B8-E88C-469B-8238-A11BAD164B90}" dt="2022-11-09T10:53:59.699" v="5033" actId="47"/>
        <pc:sldMkLst>
          <pc:docMk/>
          <pc:sldMk cId="556186789" sldId="436"/>
        </pc:sldMkLst>
        <pc:spChg chg="mod">
          <ac:chgData name="Liliana Mou" userId="1844cfed7aa000c0" providerId="LiveId" clId="{E67EA6B8-E88C-469B-8238-A11BAD164B90}" dt="2022-11-07T11:14:19.161" v="3277" actId="27636"/>
          <ac:spMkLst>
            <pc:docMk/>
            <pc:sldMk cId="556186789" sldId="436"/>
            <ac:spMk id="3" creationId="{0098E134-8E63-438B-87A1-A8D29E4C1BF1}"/>
          </ac:spMkLst>
        </pc:spChg>
        <pc:spChg chg="add mod">
          <ac:chgData name="Liliana Mou" userId="1844cfed7aa000c0" providerId="LiveId" clId="{E67EA6B8-E88C-469B-8238-A11BAD164B90}" dt="2022-11-08T15:42:50.636" v="3784"/>
          <ac:spMkLst>
            <pc:docMk/>
            <pc:sldMk cId="556186789" sldId="436"/>
            <ac:spMk id="9" creationId="{E49B7FBC-D549-48FF-B90A-924BA4AE1F20}"/>
          </ac:spMkLst>
        </pc:spChg>
        <pc:spChg chg="add mod">
          <ac:chgData name="Liliana Mou" userId="1844cfed7aa000c0" providerId="LiveId" clId="{E67EA6B8-E88C-469B-8238-A11BAD164B90}" dt="2022-11-08T15:42:50.636" v="3784"/>
          <ac:spMkLst>
            <pc:docMk/>
            <pc:sldMk cId="556186789" sldId="436"/>
            <ac:spMk id="10" creationId="{2F4EFE6B-5A8D-439C-9176-28A8D0DC02B9}"/>
          </ac:spMkLst>
        </pc:spChg>
        <pc:picChg chg="add mod">
          <ac:chgData name="Liliana Mou" userId="1844cfed7aa000c0" providerId="LiveId" clId="{E67EA6B8-E88C-469B-8238-A11BAD164B90}" dt="2022-11-08T15:42:50.636" v="3784"/>
          <ac:picMkLst>
            <pc:docMk/>
            <pc:sldMk cId="556186789" sldId="436"/>
            <ac:picMk id="11" creationId="{82CE916F-46D7-4C3A-B289-1B3E4B132EEC}"/>
          </ac:picMkLst>
        </pc:picChg>
      </pc:sldChg>
      <pc:sldChg chg="addSp delSp modSp add mod ord modAnim">
        <pc:chgData name="Liliana Mou" userId="1844cfed7aa000c0" providerId="LiveId" clId="{E67EA6B8-E88C-469B-8238-A11BAD164B90}" dt="2022-11-03T17:01:47.592" v="1645"/>
        <pc:sldMkLst>
          <pc:docMk/>
          <pc:sldMk cId="3405047136" sldId="438"/>
        </pc:sldMkLst>
        <pc:spChg chg="mod">
          <ac:chgData name="Liliana Mou" userId="1844cfed7aa000c0" providerId="LiveId" clId="{E67EA6B8-E88C-469B-8238-A11BAD164B90}" dt="2022-11-03T17:00:08.569" v="1623" actId="164"/>
          <ac:spMkLst>
            <pc:docMk/>
            <pc:sldMk cId="3405047136" sldId="438"/>
            <ac:spMk id="2" creationId="{E3636A2E-8623-4047-A58E-5BD81FC875C8}"/>
          </ac:spMkLst>
        </pc:spChg>
        <pc:spChg chg="del mod">
          <ac:chgData name="Liliana Mou" userId="1844cfed7aa000c0" providerId="LiveId" clId="{E67EA6B8-E88C-469B-8238-A11BAD164B90}" dt="2022-11-03T16:11:21.771" v="1530" actId="478"/>
          <ac:spMkLst>
            <pc:docMk/>
            <pc:sldMk cId="3405047136" sldId="438"/>
            <ac:spMk id="3" creationId="{1BB81C69-386D-41A8-B8EB-686963759A6E}"/>
          </ac:spMkLst>
        </pc:spChg>
        <pc:spChg chg="mod">
          <ac:chgData name="Liliana Mou" userId="1844cfed7aa000c0" providerId="LiveId" clId="{E67EA6B8-E88C-469B-8238-A11BAD164B90}" dt="2022-11-03T16:11:49.690" v="1575" actId="1035"/>
          <ac:spMkLst>
            <pc:docMk/>
            <pc:sldMk cId="3405047136" sldId="438"/>
            <ac:spMk id="5" creationId="{A3A387A8-A406-4308-A15F-EB1B2C19F61C}"/>
          </ac:spMkLst>
        </pc:spChg>
        <pc:spChg chg="mod">
          <ac:chgData name="Liliana Mou" userId="1844cfed7aa000c0" providerId="LiveId" clId="{E67EA6B8-E88C-469B-8238-A11BAD164B90}" dt="2022-11-03T16:11:42.836" v="1556" actId="1035"/>
          <ac:spMkLst>
            <pc:docMk/>
            <pc:sldMk cId="3405047136" sldId="438"/>
            <ac:spMk id="14" creationId="{87BBAE36-0BA8-40FC-A51A-D41EF6EBC2DE}"/>
          </ac:spMkLst>
        </pc:spChg>
        <pc:spChg chg="add mod">
          <ac:chgData name="Liliana Mou" userId="1844cfed7aa000c0" providerId="LiveId" clId="{E67EA6B8-E88C-469B-8238-A11BAD164B90}" dt="2022-11-03T16:11:01.810" v="1526"/>
          <ac:spMkLst>
            <pc:docMk/>
            <pc:sldMk cId="3405047136" sldId="438"/>
            <ac:spMk id="17" creationId="{0BD52FC2-02A6-4A81-A917-7E12ACC04A5C}"/>
          </ac:spMkLst>
        </pc:spChg>
        <pc:spChg chg="add mod">
          <ac:chgData name="Liliana Mou" userId="1844cfed7aa000c0" providerId="LiveId" clId="{E67EA6B8-E88C-469B-8238-A11BAD164B90}" dt="2022-11-03T16:11:14.492" v="1529" actId="1076"/>
          <ac:spMkLst>
            <pc:docMk/>
            <pc:sldMk cId="3405047136" sldId="438"/>
            <ac:spMk id="18" creationId="{D024BCAC-3FBB-444B-B137-689A53F64535}"/>
          </ac:spMkLst>
        </pc:spChg>
        <pc:spChg chg="mod">
          <ac:chgData name="Liliana Mou" userId="1844cfed7aa000c0" providerId="LiveId" clId="{E67EA6B8-E88C-469B-8238-A11BAD164B90}" dt="2022-11-03T17:01:19.447" v="1643" actId="1076"/>
          <ac:spMkLst>
            <pc:docMk/>
            <pc:sldMk cId="3405047136" sldId="438"/>
            <ac:spMk id="22" creationId="{A1D9FA6E-7FBB-45A4-8511-9FD53C51F88E}"/>
          </ac:spMkLst>
        </pc:spChg>
        <pc:spChg chg="mod">
          <ac:chgData name="Liliana Mou" userId="1844cfed7aa000c0" providerId="LiveId" clId="{E67EA6B8-E88C-469B-8238-A11BAD164B90}" dt="2022-11-03T17:01:14.139" v="1642" actId="2711"/>
          <ac:spMkLst>
            <pc:docMk/>
            <pc:sldMk cId="3405047136" sldId="438"/>
            <ac:spMk id="23" creationId="{AB30C775-1F9F-4C33-BEC2-987A53D14E0C}"/>
          </ac:spMkLst>
        </pc:spChg>
        <pc:spChg chg="add mod">
          <ac:chgData name="Liliana Mou" userId="1844cfed7aa000c0" providerId="LiveId" clId="{E67EA6B8-E88C-469B-8238-A11BAD164B90}" dt="2022-11-03T16:11:26.993" v="1531"/>
          <ac:spMkLst>
            <pc:docMk/>
            <pc:sldMk cId="3405047136" sldId="438"/>
            <ac:spMk id="25" creationId="{8020F9C2-688B-4C22-8B3F-EFD485F2FEE9}"/>
          </ac:spMkLst>
        </pc:spChg>
        <pc:grpChg chg="add mod">
          <ac:chgData name="Liliana Mou" userId="1844cfed7aa000c0" providerId="LiveId" clId="{E67EA6B8-E88C-469B-8238-A11BAD164B90}" dt="2022-11-03T17:00:13.647" v="1625" actId="1076"/>
          <ac:grpSpMkLst>
            <pc:docMk/>
            <pc:sldMk cId="3405047136" sldId="438"/>
            <ac:grpSpMk id="4" creationId="{D0316A4A-B284-494B-92BE-753C6D9C2364}"/>
          </ac:grpSpMkLst>
        </pc:grpChg>
        <pc:graphicFrameChg chg="mod">
          <ac:chgData name="Liliana Mou" userId="1844cfed7aa000c0" providerId="LiveId" clId="{E67EA6B8-E88C-469B-8238-A11BAD164B90}" dt="2022-11-03T16:11:42.836" v="1556" actId="1035"/>
          <ac:graphicFrameMkLst>
            <pc:docMk/>
            <pc:sldMk cId="3405047136" sldId="438"/>
            <ac:graphicFrameMk id="21" creationId="{1FA0A24A-2035-4EEB-91AB-23A698982094}"/>
          </ac:graphicFrameMkLst>
        </pc:graphicFrameChg>
        <pc:picChg chg="mod">
          <ac:chgData name="Liliana Mou" userId="1844cfed7aa000c0" providerId="LiveId" clId="{E67EA6B8-E88C-469B-8238-A11BAD164B90}" dt="2022-11-03T17:00:08.569" v="1623" actId="164"/>
          <ac:picMkLst>
            <pc:docMk/>
            <pc:sldMk cId="3405047136" sldId="438"/>
            <ac:picMk id="12" creationId="{15323258-EB4F-4F2D-A6AA-FE358A27FE52}"/>
          </ac:picMkLst>
        </pc:picChg>
        <pc:picChg chg="add mod">
          <ac:chgData name="Liliana Mou" userId="1844cfed7aa000c0" providerId="LiveId" clId="{E67EA6B8-E88C-469B-8238-A11BAD164B90}" dt="2022-11-03T16:11:01.810" v="1526"/>
          <ac:picMkLst>
            <pc:docMk/>
            <pc:sldMk cId="3405047136" sldId="438"/>
            <ac:picMk id="19" creationId="{F33DD936-95CA-4AC8-AD4C-42F278B4F65D}"/>
          </ac:picMkLst>
        </pc:picChg>
        <pc:picChg chg="mod">
          <ac:chgData name="Liliana Mou" userId="1844cfed7aa000c0" providerId="LiveId" clId="{E67EA6B8-E88C-469B-8238-A11BAD164B90}" dt="2022-11-03T16:11:42.836" v="1556" actId="1035"/>
          <ac:picMkLst>
            <pc:docMk/>
            <pc:sldMk cId="3405047136" sldId="438"/>
            <ac:picMk id="24" creationId="{FD8AB0FA-63B2-4E44-8556-298EF659790A}"/>
          </ac:picMkLst>
        </pc:picChg>
      </pc:sldChg>
      <pc:sldChg chg="addSp delSp modSp add mod ord modAnim">
        <pc:chgData name="Liliana Mou" userId="1844cfed7aa000c0" providerId="LiveId" clId="{E67EA6B8-E88C-469B-8238-A11BAD164B90}" dt="2022-11-03T16:59:32.368" v="1622"/>
        <pc:sldMkLst>
          <pc:docMk/>
          <pc:sldMk cId="123119188" sldId="441"/>
        </pc:sldMkLst>
        <pc:spChg chg="mod">
          <ac:chgData name="Liliana Mou" userId="1844cfed7aa000c0" providerId="LiveId" clId="{E67EA6B8-E88C-469B-8238-A11BAD164B90}" dt="2022-11-03T16:55:12.357" v="1602" actId="164"/>
          <ac:spMkLst>
            <pc:docMk/>
            <pc:sldMk cId="123119188" sldId="441"/>
            <ac:spMk id="2" creationId="{5D10DBE5-C484-420A-A230-AC726C88D718}"/>
          </ac:spMkLst>
        </pc:spChg>
        <pc:spChg chg="del mod">
          <ac:chgData name="Liliana Mou" userId="1844cfed7aa000c0" providerId="LiveId" clId="{E67EA6B8-E88C-469B-8238-A11BAD164B90}" dt="2022-11-03T16:10:30.737" v="1523" actId="478"/>
          <ac:spMkLst>
            <pc:docMk/>
            <pc:sldMk cId="123119188" sldId="441"/>
            <ac:spMk id="3" creationId="{1BB81C69-386D-41A8-B8EB-686963759A6E}"/>
          </ac:spMkLst>
        </pc:spChg>
        <pc:spChg chg="del">
          <ac:chgData name="Liliana Mou" userId="1844cfed7aa000c0" providerId="LiveId" clId="{E67EA6B8-E88C-469B-8238-A11BAD164B90}" dt="2022-11-03T16:52:55.747" v="1577" actId="478"/>
          <ac:spMkLst>
            <pc:docMk/>
            <pc:sldMk cId="123119188" sldId="441"/>
            <ac:spMk id="4" creationId="{A0D3AF4E-4B8C-4F60-A3C7-8873C64BFF60}"/>
          </ac:spMkLst>
        </pc:spChg>
        <pc:spChg chg="mod">
          <ac:chgData name="Liliana Mou" userId="1844cfed7aa000c0" providerId="LiveId" clId="{E67EA6B8-E88C-469B-8238-A11BAD164B90}" dt="2022-11-03T16:54:12.120" v="1588" actId="207"/>
          <ac:spMkLst>
            <pc:docMk/>
            <pc:sldMk cId="123119188" sldId="441"/>
            <ac:spMk id="8" creationId="{1CCCF030-34DD-4CFF-9FB8-1EECC7D7147C}"/>
          </ac:spMkLst>
        </pc:spChg>
        <pc:spChg chg="mod">
          <ac:chgData name="Liliana Mou" userId="1844cfed7aa000c0" providerId="LiveId" clId="{E67EA6B8-E88C-469B-8238-A11BAD164B90}" dt="2022-11-03T16:54:48.961" v="1595" actId="21"/>
          <ac:spMkLst>
            <pc:docMk/>
            <pc:sldMk cId="123119188" sldId="441"/>
            <ac:spMk id="9" creationId="{0DFC5A0B-414E-46AE-842C-2DD2048C774F}"/>
          </ac:spMkLst>
        </pc:spChg>
        <pc:spChg chg="add mod">
          <ac:chgData name="Liliana Mou" userId="1844cfed7aa000c0" providerId="LiveId" clId="{E67EA6B8-E88C-469B-8238-A11BAD164B90}" dt="2022-11-03T16:10:24.362" v="1522"/>
          <ac:spMkLst>
            <pc:docMk/>
            <pc:sldMk cId="123119188" sldId="441"/>
            <ac:spMk id="11" creationId="{FE47C761-DB8A-4758-BAE4-21B5E1E1ADB7}"/>
          </ac:spMkLst>
        </pc:spChg>
        <pc:spChg chg="add mod">
          <ac:chgData name="Liliana Mou" userId="1844cfed7aa000c0" providerId="LiveId" clId="{E67EA6B8-E88C-469B-8238-A11BAD164B90}" dt="2022-11-03T16:10:58.946" v="1525"/>
          <ac:spMkLst>
            <pc:docMk/>
            <pc:sldMk cId="123119188" sldId="441"/>
            <ac:spMk id="12" creationId="{DF9DD96F-36B2-4A74-A40D-23F490512B4B}"/>
          </ac:spMkLst>
        </pc:spChg>
        <pc:spChg chg="add mod">
          <ac:chgData name="Liliana Mou" userId="1844cfed7aa000c0" providerId="LiveId" clId="{E67EA6B8-E88C-469B-8238-A11BAD164B90}" dt="2022-11-03T16:10:58.946" v="1525"/>
          <ac:spMkLst>
            <pc:docMk/>
            <pc:sldMk cId="123119188" sldId="441"/>
            <ac:spMk id="13" creationId="{B034CC24-518B-4266-916A-7B6473030E40}"/>
          </ac:spMkLst>
        </pc:spChg>
        <pc:spChg chg="add mod">
          <ac:chgData name="Liliana Mou" userId="1844cfed7aa000c0" providerId="LiveId" clId="{E67EA6B8-E88C-469B-8238-A11BAD164B90}" dt="2022-11-03T16:53:00.629" v="1578"/>
          <ac:spMkLst>
            <pc:docMk/>
            <pc:sldMk cId="123119188" sldId="441"/>
            <ac:spMk id="15" creationId="{7E100E3F-C04A-4EF2-AB2B-D0D688BB9B65}"/>
          </ac:spMkLst>
        </pc:spChg>
        <pc:spChg chg="add mod">
          <ac:chgData name="Liliana Mou" userId="1844cfed7aa000c0" providerId="LiveId" clId="{E67EA6B8-E88C-469B-8238-A11BAD164B90}" dt="2022-11-03T16:55:31.216" v="1609" actId="1076"/>
          <ac:spMkLst>
            <pc:docMk/>
            <pc:sldMk cId="123119188" sldId="441"/>
            <ac:spMk id="16" creationId="{E25BBFE3-0E18-42AB-AF03-2DCBB5FA36D3}"/>
          </ac:spMkLst>
        </pc:spChg>
        <pc:spChg chg="add mod">
          <ac:chgData name="Liliana Mou" userId="1844cfed7aa000c0" providerId="LiveId" clId="{E67EA6B8-E88C-469B-8238-A11BAD164B90}" dt="2022-11-03T16:55:49.464" v="1611" actId="1076"/>
          <ac:spMkLst>
            <pc:docMk/>
            <pc:sldMk cId="123119188" sldId="441"/>
            <ac:spMk id="18" creationId="{FFC73648-9479-43D5-967D-D9C9F9627A50}"/>
          </ac:spMkLst>
        </pc:spChg>
        <pc:spChg chg="add mod">
          <ac:chgData name="Liliana Mou" userId="1844cfed7aa000c0" providerId="LiveId" clId="{E67EA6B8-E88C-469B-8238-A11BAD164B90}" dt="2022-11-03T16:56:21.745" v="1621" actId="1076"/>
          <ac:spMkLst>
            <pc:docMk/>
            <pc:sldMk cId="123119188" sldId="441"/>
            <ac:spMk id="21" creationId="{4D7AC3FD-48A8-44D0-9165-265D7F02E887}"/>
          </ac:spMkLst>
        </pc:spChg>
        <pc:grpChg chg="add mod">
          <ac:chgData name="Liliana Mou" userId="1844cfed7aa000c0" providerId="LiveId" clId="{E67EA6B8-E88C-469B-8238-A11BAD164B90}" dt="2022-11-03T16:55:28.394" v="1608" actId="1076"/>
          <ac:grpSpMkLst>
            <pc:docMk/>
            <pc:sldMk cId="123119188" sldId="441"/>
            <ac:grpSpMk id="17" creationId="{031B22B6-C9ED-4079-9A0D-258518FCB5A8}"/>
          </ac:grpSpMkLst>
        </pc:grpChg>
        <pc:picChg chg="del">
          <ac:chgData name="Liliana Mou" userId="1844cfed7aa000c0" providerId="LiveId" clId="{E67EA6B8-E88C-469B-8238-A11BAD164B90}" dt="2022-11-03T16:52:39.360" v="1576" actId="478"/>
          <ac:picMkLst>
            <pc:docMk/>
            <pc:sldMk cId="123119188" sldId="441"/>
            <ac:picMk id="6" creationId="{43A53E0F-BF6A-42A8-AC65-2EBDBEB75517}"/>
          </ac:picMkLst>
        </pc:picChg>
        <pc:picChg chg="mod">
          <ac:chgData name="Liliana Mou" userId="1844cfed7aa000c0" providerId="LiveId" clId="{E67EA6B8-E88C-469B-8238-A11BAD164B90}" dt="2022-11-03T16:54:44.408" v="1594" actId="1076"/>
          <ac:picMkLst>
            <pc:docMk/>
            <pc:sldMk cId="123119188" sldId="441"/>
            <ac:picMk id="7" creationId="{FF0296A8-30C2-49D7-A88F-1B75213C32AB}"/>
          </ac:picMkLst>
        </pc:picChg>
        <pc:picChg chg="mod">
          <ac:chgData name="Liliana Mou" userId="1844cfed7aa000c0" providerId="LiveId" clId="{E67EA6B8-E88C-469B-8238-A11BAD164B90}" dt="2022-11-03T16:55:12.357" v="1602" actId="164"/>
          <ac:picMkLst>
            <pc:docMk/>
            <pc:sldMk cId="123119188" sldId="441"/>
            <ac:picMk id="10" creationId="{2DD0AF9A-2C64-4D9B-B0C3-579E8BB65DA1}"/>
          </ac:picMkLst>
        </pc:picChg>
        <pc:picChg chg="add mod">
          <ac:chgData name="Liliana Mou" userId="1844cfed7aa000c0" providerId="LiveId" clId="{E67EA6B8-E88C-469B-8238-A11BAD164B90}" dt="2022-11-03T16:10:58.946" v="1525"/>
          <ac:picMkLst>
            <pc:docMk/>
            <pc:sldMk cId="123119188" sldId="441"/>
            <ac:picMk id="14" creationId="{04259241-7FB4-4058-9799-4E472E686CF6}"/>
          </ac:picMkLst>
        </pc:picChg>
        <pc:picChg chg="add mod">
          <ac:chgData name="Liliana Mou" userId="1844cfed7aa000c0" providerId="LiveId" clId="{E67EA6B8-E88C-469B-8238-A11BAD164B90}" dt="2022-11-03T16:55:49.464" v="1611" actId="1076"/>
          <ac:picMkLst>
            <pc:docMk/>
            <pc:sldMk cId="123119188" sldId="441"/>
            <ac:picMk id="19" creationId="{5A8D5801-9F41-49A0-A9E5-0ACC9BB3699C}"/>
          </ac:picMkLst>
        </pc:picChg>
        <pc:picChg chg="add mod">
          <ac:chgData name="Liliana Mou" userId="1844cfed7aa000c0" providerId="LiveId" clId="{E67EA6B8-E88C-469B-8238-A11BAD164B90}" dt="2022-11-03T16:55:49.464" v="1611" actId="1076"/>
          <ac:picMkLst>
            <pc:docMk/>
            <pc:sldMk cId="123119188" sldId="441"/>
            <ac:picMk id="20" creationId="{B0B53182-B6F1-4567-874F-57606DE2BA1E}"/>
          </ac:picMkLst>
        </pc:picChg>
      </pc:sldChg>
      <pc:sldChg chg="addSp delSp modSp add mod modAnim">
        <pc:chgData name="Liliana Mou" userId="1844cfed7aa000c0" providerId="LiveId" clId="{E67EA6B8-E88C-469B-8238-A11BAD164B90}" dt="2022-11-04T11:21:36.719" v="1699" actId="14100"/>
        <pc:sldMkLst>
          <pc:docMk/>
          <pc:sldMk cId="1809431952" sldId="442"/>
        </pc:sldMkLst>
        <pc:spChg chg="mod">
          <ac:chgData name="Liliana Mou" userId="1844cfed7aa000c0" providerId="LiveId" clId="{E67EA6B8-E88C-469B-8238-A11BAD164B90}" dt="2022-11-04T11:20:53.950" v="1689"/>
          <ac:spMkLst>
            <pc:docMk/>
            <pc:sldMk cId="1809431952" sldId="442"/>
            <ac:spMk id="2" creationId="{E54A92EA-BF8B-490B-869C-317722F6624C}"/>
          </ac:spMkLst>
        </pc:spChg>
        <pc:spChg chg="del">
          <ac:chgData name="Liliana Mou" userId="1844cfed7aa000c0" providerId="LiveId" clId="{E67EA6B8-E88C-469B-8238-A11BAD164B90}" dt="2022-11-04T11:20:39.549" v="1687" actId="478"/>
          <ac:spMkLst>
            <pc:docMk/>
            <pc:sldMk cId="1809431952" sldId="442"/>
            <ac:spMk id="7" creationId="{3AE4F9A6-DC5A-46D6-8832-E25E5353982F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12" creationId="{ACAD71C4-2594-430D-8614-10D2010B366B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16" creationId="{1B873C90-AF09-4CE4-AB55-D593611279BF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17" creationId="{E75508BE-C7E4-405C-84EE-33438B411116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18" creationId="{962DCFA0-8B83-4356-B001-A2525BD2A16B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19" creationId="{C6408C4E-4D4F-499C-BAD3-4BBB4C71A127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20" creationId="{F84A2A84-218B-4910-B959-E9EE0BE0A547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21" creationId="{7A89A93F-CDA8-459C-B8C4-6F1F2DBEB6AB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22" creationId="{2F4410B1-44A6-4F79-8E70-0EA6A3348012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23" creationId="{702BF75E-6A32-494C-A4EB-B3E0511177FF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24" creationId="{0F6A4CBC-58D7-4326-A8B5-FF42475981ED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25" creationId="{6C98592E-B439-465A-8876-36EA033715B5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26" creationId="{EC4319F1-9ED8-4E5E-80D7-617C95238573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27" creationId="{1B2B3AC7-4B7C-4880-9143-67557A6DB72C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28" creationId="{48FD3AD8-8AE3-40A0-8CCD-60BAACD5A14C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29" creationId="{83C9A0EE-50D8-4F32-80E9-0230BA6022E3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30" creationId="{D8088C71-3997-4B3C-96C3-80FE6F1E07A2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31" creationId="{D1B23EA8-F48D-4A79-A96F-369616840EFF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32" creationId="{561667CF-56FF-4D69-A433-4EDC527446EC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33" creationId="{BD251110-6F1C-4351-A778-FFE85F1353B5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34" creationId="{D2B1AB15-5223-4EB4-A0AC-6E6D31B7937C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35" creationId="{182C1BE8-0501-4871-97DC-D3F4114DB1A2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36" creationId="{C5DE62A8-B61D-4A59-B59C-A7F3183B342E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37" creationId="{C4E3D61D-B5F3-4B8C-A094-977ED3330348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38" creationId="{E0E59C8C-F8E6-4E74-A036-4CBBA54B9D47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39" creationId="{E206035D-0626-47FF-8824-D7B323429456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40" creationId="{36EB2EEE-27C5-4006-A06C-032273E0F962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41" creationId="{DC5DCCC2-6BD6-43EF-8ACE-7E509636BB6F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42" creationId="{E44B3EE7-95E7-4299-BC45-63590A81F4DB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43" creationId="{60B098C7-32FC-4938-897F-8B1F2870F6E2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44" creationId="{CF1E5175-9C45-4FD2-BD54-7CB611FE319D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45" creationId="{8FF487F1-73F7-4847-A4F3-D00756B0433E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46" creationId="{09999160-BF74-42B9-8A45-40BA8C88DF34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47" creationId="{221C8C28-8FC8-4802-9FD5-68DE8D1EF61C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48" creationId="{8D55747D-A083-496E-8F3A-B934CF53A8E9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49" creationId="{5A055944-384C-4122-8D36-17F73884DE28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50" creationId="{B770C89D-23BF-4381-888C-2D4D52BD890F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51" creationId="{53E6421A-9B31-4F26-962F-43B93B0A107F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52" creationId="{C8CD5CB3-7456-4B01-8762-8089F75D9AF7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53" creationId="{1A8F4FDE-31AF-4079-868D-4970183BB3AC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54" creationId="{317DD007-9C90-45E7-A769-D51AF2B1570E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55" creationId="{1BAF6F67-E63E-4530-B068-5D6945E1DFBD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56" creationId="{D90ABB6C-26A5-4CD3-ACCC-BB90295EAEC9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57" creationId="{49187680-1FEE-43A6-8F33-4CBD249B1212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58" creationId="{61CD833D-2689-4CBC-B820-454E75AA4B75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59" creationId="{68C1EC55-5F97-417A-B7E7-EC75D87FC442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60" creationId="{D038F721-94E2-492E-950D-E84B5BA35494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61" creationId="{B21D2068-C083-46E8-95F2-E9B660BEA5FE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62" creationId="{6B4F6B1D-6471-43E3-90C9-B675C0B23DF2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63" creationId="{2FFAD49B-1D9E-41A6-8C97-1ED2A18884F8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64" creationId="{F2FC47DB-FEAA-44B4-A6D5-82140DA3F597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65" creationId="{B6A5D477-8DA1-4211-84D3-D667F926DB5B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66" creationId="{02791B8E-C814-4FE9-96EF-B5C5365D2AE7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67" creationId="{8A487A0D-952D-4A90-952D-F429B13EDDA4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68" creationId="{B4B56950-5A03-4A98-9C77-14F734059368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69" creationId="{A3A44908-146B-47CC-B63F-1B5733BC5F1D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70" creationId="{784D466F-8A20-4222-819F-CE75C9DD6F2C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71" creationId="{6DCF3AC2-300D-449A-B0AE-2C2BBF0347F2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72" creationId="{F35626DB-E47C-4464-A0EF-D626E6833C15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73" creationId="{20A9872C-4BF2-454D-B76A-7AF3D6D58D4F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74" creationId="{C006345A-2ADC-4603-A766-8EBBA5F9B41C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75" creationId="{AD528CDC-CAE8-4FCB-9501-9434850B4201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76" creationId="{C0AE2850-2A75-429A-970B-82CB286EC8E1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77" creationId="{77987882-AE9E-4D21-B870-99416FB69B70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78" creationId="{5CC6A446-18F5-49C8-8FC1-598FD7A25AB2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79" creationId="{51DBD4D9-1D44-4FA3-93F9-5A2BB862782D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80" creationId="{97411EE7-053F-4898-917E-2AB5BE4C7794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81" creationId="{C6CB5228-A48A-4628-9DFF-66D468083DA4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82" creationId="{10AA4FCD-7702-4547-BFF2-7695AD67BCF4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83" creationId="{6E956EE1-71E9-438A-8CAB-2FDA993C163D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84" creationId="{73D5CE00-64D0-4256-A918-D095E3E01DB7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85" creationId="{1735494C-0E84-45A6-905E-15D8933E002C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86" creationId="{CBAA863C-245C-4BDB-811B-E5B63644C314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87" creationId="{58024A89-D536-4EA3-A67D-1C13EA5245EB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88" creationId="{FBC0950D-28FA-4D33-A103-E8D7E510A224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89" creationId="{F3998007-032C-4423-AF79-C4F1BF4384F4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90" creationId="{B4C1207A-C792-4E1E-A1DA-C1AF2F3B889B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91" creationId="{58FAFF5F-7A97-4680-BFA3-05772B850285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92" creationId="{9356978C-DDDE-4C12-BFCE-5C5A4C496EEA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93" creationId="{0EE59AA5-08F9-46D7-9107-7443ABED61D5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94" creationId="{72A2B0B7-F61C-497C-BD62-32CDD2ACA4FB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95" creationId="{EFFEEFD1-5702-4B36-A485-A5502B933DCD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96" creationId="{A50E5EA1-112A-4A0D-BE8B-F6A0C1E5706E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97" creationId="{20F09F10-9E54-49EF-B80E-88D8B040B5B7}"/>
          </ac:spMkLst>
        </pc:spChg>
        <pc:spChg chg="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100" creationId="{E24B25E4-981E-4CDB-94A3-8661D8B85804}"/>
          </ac:spMkLst>
        </pc:spChg>
        <pc:spChg chg="add 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103" creationId="{DCE73E1F-1158-4D0F-B510-A59F4E968885}"/>
          </ac:spMkLst>
        </pc:spChg>
        <pc:spChg chg="add mod">
          <ac:chgData name="Liliana Mou" userId="1844cfed7aa000c0" providerId="LiveId" clId="{E67EA6B8-E88C-469B-8238-A11BAD164B90}" dt="2022-11-04T11:21:30.522" v="1698" actId="1035"/>
          <ac:spMkLst>
            <pc:docMk/>
            <pc:sldMk cId="1809431952" sldId="442"/>
            <ac:spMk id="104" creationId="{6E4D7AAB-FF29-4C8C-9CCF-629D2973B40D}"/>
          </ac:spMkLst>
        </pc:spChg>
        <pc:grpChg chg="add mod">
          <ac:chgData name="Liliana Mou" userId="1844cfed7aa000c0" providerId="LiveId" clId="{E67EA6B8-E88C-469B-8238-A11BAD164B90}" dt="2022-11-04T11:21:30.522" v="1698" actId="1035"/>
          <ac:grpSpMkLst>
            <pc:docMk/>
            <pc:sldMk cId="1809431952" sldId="442"/>
            <ac:grpSpMk id="9" creationId="{60DD34AD-2FC8-41DA-B6AE-B9C3665701AE}"/>
          </ac:grpSpMkLst>
        </pc:grpChg>
        <pc:grpChg chg="mod">
          <ac:chgData name="Liliana Mou" userId="1844cfed7aa000c0" providerId="LiveId" clId="{E67EA6B8-E88C-469B-8238-A11BAD164B90}" dt="2022-11-04T11:21:30.522" v="1698" actId="1035"/>
          <ac:grpSpMkLst>
            <pc:docMk/>
            <pc:sldMk cId="1809431952" sldId="442"/>
            <ac:grpSpMk id="11" creationId="{A7E33CBC-9C9E-4E4D-AD11-2EFF5337E9D4}"/>
          </ac:grpSpMkLst>
        </pc:grpChg>
        <pc:grpChg chg="mod">
          <ac:chgData name="Liliana Mou" userId="1844cfed7aa000c0" providerId="LiveId" clId="{E67EA6B8-E88C-469B-8238-A11BAD164B90}" dt="2022-11-04T11:21:30.522" v="1698" actId="1035"/>
          <ac:grpSpMkLst>
            <pc:docMk/>
            <pc:sldMk cId="1809431952" sldId="442"/>
            <ac:grpSpMk id="13" creationId="{DBDE0670-B5E2-42E8-85A6-60C67B2B9989}"/>
          </ac:grpSpMkLst>
        </pc:grpChg>
        <pc:grpChg chg="mod">
          <ac:chgData name="Liliana Mou" userId="1844cfed7aa000c0" providerId="LiveId" clId="{E67EA6B8-E88C-469B-8238-A11BAD164B90}" dt="2022-11-04T11:21:30.522" v="1698" actId="1035"/>
          <ac:grpSpMkLst>
            <pc:docMk/>
            <pc:sldMk cId="1809431952" sldId="442"/>
            <ac:grpSpMk id="14" creationId="{D6420ADF-BE87-4A91-84B5-FD7DAA5ECC12}"/>
          </ac:grpSpMkLst>
        </pc:grpChg>
        <pc:grpChg chg="mod">
          <ac:chgData name="Liliana Mou" userId="1844cfed7aa000c0" providerId="LiveId" clId="{E67EA6B8-E88C-469B-8238-A11BAD164B90}" dt="2022-11-04T11:21:30.522" v="1698" actId="1035"/>
          <ac:grpSpMkLst>
            <pc:docMk/>
            <pc:sldMk cId="1809431952" sldId="442"/>
            <ac:grpSpMk id="15" creationId="{0CEC02E1-8411-42D5-BE0F-2353290B7C89}"/>
          </ac:grpSpMkLst>
        </pc:grpChg>
        <pc:grpChg chg="add mod">
          <ac:chgData name="Liliana Mou" userId="1844cfed7aa000c0" providerId="LiveId" clId="{E67EA6B8-E88C-469B-8238-A11BAD164B90}" dt="2022-11-04T11:21:30.522" v="1698" actId="1035"/>
          <ac:grpSpMkLst>
            <pc:docMk/>
            <pc:sldMk cId="1809431952" sldId="442"/>
            <ac:grpSpMk id="98" creationId="{CB6D5D33-055B-41A1-A291-309F66552351}"/>
          </ac:grpSpMkLst>
        </pc:grpChg>
        <pc:picChg chg="del">
          <ac:chgData name="Liliana Mou" userId="1844cfed7aa000c0" providerId="LiveId" clId="{E67EA6B8-E88C-469B-8238-A11BAD164B90}" dt="2022-11-04T11:20:39.549" v="1687" actId="478"/>
          <ac:picMkLst>
            <pc:docMk/>
            <pc:sldMk cId="1809431952" sldId="442"/>
            <ac:picMk id="6" creationId="{1A7EEF7F-1390-41E6-8BD0-7C85E6747410}"/>
          </ac:picMkLst>
        </pc:picChg>
        <pc:picChg chg="del">
          <ac:chgData name="Liliana Mou" userId="1844cfed7aa000c0" providerId="LiveId" clId="{E67EA6B8-E88C-469B-8238-A11BAD164B90}" dt="2022-11-04T11:20:39.549" v="1687" actId="478"/>
          <ac:picMkLst>
            <pc:docMk/>
            <pc:sldMk cId="1809431952" sldId="442"/>
            <ac:picMk id="8" creationId="{3950B6C8-60E5-46E4-8BD3-09EB59ED46D4}"/>
          </ac:picMkLst>
        </pc:picChg>
        <pc:picChg chg="mod">
          <ac:chgData name="Liliana Mou" userId="1844cfed7aa000c0" providerId="LiveId" clId="{E67EA6B8-E88C-469B-8238-A11BAD164B90}" dt="2022-11-04T11:21:30.522" v="1698" actId="1035"/>
          <ac:picMkLst>
            <pc:docMk/>
            <pc:sldMk cId="1809431952" sldId="442"/>
            <ac:picMk id="10" creationId="{5E2F119B-90DB-4BCB-9D9B-B36F931B861A}"/>
          </ac:picMkLst>
        </pc:picChg>
        <pc:picChg chg="mod">
          <ac:chgData name="Liliana Mou" userId="1844cfed7aa000c0" providerId="LiveId" clId="{E67EA6B8-E88C-469B-8238-A11BAD164B90}" dt="2022-11-04T11:21:30.522" v="1698" actId="1035"/>
          <ac:picMkLst>
            <pc:docMk/>
            <pc:sldMk cId="1809431952" sldId="442"/>
            <ac:picMk id="99" creationId="{A8332EC3-FFE4-4FF4-8605-BB9E80E8481B}"/>
          </ac:picMkLst>
        </pc:picChg>
        <pc:picChg chg="mod">
          <ac:chgData name="Liliana Mou" userId="1844cfed7aa000c0" providerId="LiveId" clId="{E67EA6B8-E88C-469B-8238-A11BAD164B90}" dt="2022-11-04T11:21:30.522" v="1698" actId="1035"/>
          <ac:picMkLst>
            <pc:docMk/>
            <pc:sldMk cId="1809431952" sldId="442"/>
            <ac:picMk id="101" creationId="{2B9A01E1-D1B6-42BD-8D48-ACF6EBD292EA}"/>
          </ac:picMkLst>
        </pc:picChg>
        <pc:picChg chg="add mod">
          <ac:chgData name="Liliana Mou" userId="1844cfed7aa000c0" providerId="LiveId" clId="{E67EA6B8-E88C-469B-8238-A11BAD164B90}" dt="2022-11-04T11:21:36.719" v="1699" actId="14100"/>
          <ac:picMkLst>
            <pc:docMk/>
            <pc:sldMk cId="1809431952" sldId="442"/>
            <ac:picMk id="102" creationId="{61ED8904-A480-4D02-A8FE-5AB0C394F1C6}"/>
          </ac:picMkLst>
        </pc:picChg>
      </pc:sldChg>
      <pc:sldChg chg="addSp modSp add mod modAnim">
        <pc:chgData name="Liliana Mou" userId="1844cfed7aa000c0" providerId="LiveId" clId="{E67EA6B8-E88C-469B-8238-A11BAD164B90}" dt="2022-11-04T11:22:05.825" v="1721" actId="1035"/>
        <pc:sldMkLst>
          <pc:docMk/>
          <pc:sldMk cId="1568987089" sldId="443"/>
        </pc:sldMkLst>
        <pc:spChg chg="mod">
          <ac:chgData name="Liliana Mou" userId="1844cfed7aa000c0" providerId="LiveId" clId="{E67EA6B8-E88C-469B-8238-A11BAD164B90}" dt="2022-11-04T11:21:55.400" v="1702"/>
          <ac:spMkLst>
            <pc:docMk/>
            <pc:sldMk cId="1568987089" sldId="443"/>
            <ac:spMk id="2" creationId="{E54A92EA-BF8B-490B-869C-317722F6624C}"/>
          </ac:spMkLst>
        </pc:spChg>
        <pc:spChg chg="add mod">
          <ac:chgData name="Liliana Mou" userId="1844cfed7aa000c0" providerId="LiveId" clId="{E67EA6B8-E88C-469B-8238-A11BAD164B90}" dt="2022-11-04T11:22:05.825" v="1721" actId="1035"/>
          <ac:spMkLst>
            <pc:docMk/>
            <pc:sldMk cId="1568987089" sldId="443"/>
            <ac:spMk id="6" creationId="{048E8D8E-BA12-4856-B098-E5904A6C65E1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8" creationId="{2450632E-27B1-4912-86C5-F99CCCB223E9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13" creationId="{60DAA63D-06D0-4372-B666-E6AF5D9903FF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15" creationId="{C6E4BDE5-75DD-4D9D-A75B-46017C971A08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17" creationId="{C0B11FDB-CE6B-43CF-91D4-98800A00CC5C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19" creationId="{CB310A21-6C54-43F1-B24D-15075A4E1921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21" creationId="{E4718DFC-5D4A-435D-BDA9-C030E76CC1B1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22" creationId="{227F37AF-00E5-4FCB-BA48-390F14422E87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23" creationId="{69C3848B-B751-4B4F-BA0F-C16807F08726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24" creationId="{558330C8-841B-4EC8-88D5-5592AE2DD52E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25" creationId="{18842F30-22E9-48A7-B37B-A79875222972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26" creationId="{A5419903-C495-4237-BD2E-A206A4C578BE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27" creationId="{AB457DE8-E265-468F-BC08-CC89E6CD9F8A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28" creationId="{8602B02E-A824-43C3-B884-FEF2913C6498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29" creationId="{3319BE48-DD5E-4E48-B9D9-3E9C42580F82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30" creationId="{AEB6060A-A80D-4215-AE07-98076C4644C3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31" creationId="{C71E6BC4-6917-4A6B-9BD0-5990D0812C10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32" creationId="{42A8A606-CC37-4EAC-812E-F603D1BD3B1D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33" creationId="{D03C4A5D-1DE6-40CB-899A-1ABD6D3FDE0F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34" creationId="{762C8890-695A-4821-890D-C7820727B279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35" creationId="{4F600095-C880-4B99-BDB9-F99B8689971B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36" creationId="{9F477A01-9E14-4A46-8B9A-01100BA753E8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37" creationId="{30AC6270-4711-46F1-A40F-A9D355121702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38" creationId="{AAF0417F-70FB-415F-92A6-42A4F51A797B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39" creationId="{77F9DD77-6FA7-4FBC-919E-8C53A87CBECD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40" creationId="{FB045FAA-9251-4517-AB19-3CE51A0BBD24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41" creationId="{3C7A2603-092A-4377-B8CA-675096036722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42" creationId="{731E5F13-39C1-471B-96CB-D0A643D382A6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43" creationId="{0B09C183-162B-4B1C-BC92-129FA9936D19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44" creationId="{F9A51F19-31A6-46EA-B00A-C9064F48CA84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45" creationId="{718E38E8-2B58-41E5-9C55-3A598FD3AF49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46" creationId="{8F642F8E-7F21-4271-868C-B3204756AA45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47" creationId="{8A06AA89-8C3C-4951-AAAB-BF6736F47427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48" creationId="{9CCD04A5-62B1-4F5D-8189-7E4835D4B175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49" creationId="{2CAB8A17-BF60-4E9C-B2B1-55DF41A6E248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50" creationId="{A82E8AE2-792F-426E-8C33-8BD5D565B5E3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51" creationId="{1E0AF041-A0EB-491C-A691-BA9E7556C3D6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52" creationId="{2DE4D3D2-6EE0-4F45-A9B3-E346C7D3AC58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53" creationId="{99CBFC49-811B-4A19-B751-3E362D5C9865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54" creationId="{757E44F9-C616-42B2-96FA-FF22109EFF00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55" creationId="{C89ED0C1-0A12-4040-BE15-D6619BDF0F9E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56" creationId="{DB78AE6D-E5DD-4541-889A-3E0C79AE360B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57" creationId="{4A02776D-12EF-4C84-B55A-E5ABBFEC8EB6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58" creationId="{0F26D30C-4E37-472B-9F82-7CB44E048993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59" creationId="{F7713ACE-3847-4B11-BAE4-70F5C5A88765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60" creationId="{7021EF5E-7CED-439E-A885-95A3933EF890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61" creationId="{9158D7C2-7B12-4357-B9BB-AAD1933B700D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62" creationId="{6292E8C5-8F64-484E-BA74-0D443217C196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63" creationId="{2308A59F-CCFF-4512-AD2D-6C0C252356D9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64" creationId="{0B81B63E-3699-40EF-AB13-648B68C1A9FF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65" creationId="{7CA27547-E306-4AB4-9CBB-802C34CE3A2B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66" creationId="{4C9FF297-3599-45F0-BF76-17F374146885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67" creationId="{AA71658A-2440-4BB8-A18B-58B63E261397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68" creationId="{82A31CEB-1295-4C7C-A981-8B7A46E283EE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69" creationId="{8FA2CC20-DED7-4820-855D-88AB52059F1D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70" creationId="{ED833E07-AF9B-446D-B18E-846CA97E6DEA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71" creationId="{F4A159BE-7895-4D3B-82EF-4F78466227FF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72" creationId="{09D86CD2-8CA6-488D-AA85-5CF0AA963E72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73" creationId="{58615D6D-1262-4FCB-9098-72E56C5EBA45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74" creationId="{BC2F2523-00B6-440A-AF99-2DA435156232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75" creationId="{69F92990-AEF0-49FC-8965-EB15FCA5453D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76" creationId="{393D7BE3-0D01-43FD-937B-94825E7B1FD4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77" creationId="{A6FE6472-D582-40D5-9FF0-224F4083818E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78" creationId="{3200710A-FC41-4E68-B612-EB1DC41248A7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79" creationId="{90173A9E-1B57-4CDF-BD0C-9E0CD54FB3AA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80" creationId="{A3A51FCC-3FA7-4954-91B5-12B6F37D57BA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81" creationId="{FE50669D-A77C-458E-9DB1-6D81E9A3314E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82" creationId="{27CB9132-EBBF-44A0-B1CD-AC07A17EE5E1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83" creationId="{E65F9B5E-3AE9-4139-95BA-DFCC80F7BE9A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84" creationId="{FAD3BD0D-9311-4A7A-B6DA-2233C7288C2B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85" creationId="{AE0CD83E-9321-4422-8E66-4322E0CF6F03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86" creationId="{A6F4230A-F52D-4AAA-A318-E985EEC56A0E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87" creationId="{01598E8C-C26F-410F-A92A-EEECA00B0CBB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88" creationId="{A4D60721-5BF9-477B-9D6B-48955DB6357D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89" creationId="{4E6CFB70-DE2E-421A-B916-A49ED8CD7201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90" creationId="{6EBBECD6-5571-42D9-9A21-9DE80DB7AF6B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91" creationId="{913EB4D5-E781-4E94-9E82-7290DA01DE21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92" creationId="{14A7E9B1-A158-442F-846F-6D591F6CB223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93" creationId="{2F8A0488-0BAC-4126-B111-37BA493976E2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94" creationId="{39C26051-1FF3-4CB5-BFF9-194CBC5DC758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95" creationId="{A1C09FEB-9E5C-4890-AF17-2414C94E5A96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96" creationId="{1A3AE29A-C410-402E-BA4B-DD789C43F5F3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97" creationId="{982C262E-AB49-4A81-B02E-34291AED6290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98" creationId="{BBDC7F80-9B89-4023-BDC8-2E8EDB806A93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99" creationId="{98F99479-A177-4C8D-A4E8-A70D7095252A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100" creationId="{2A777396-C83D-4CC3-9252-51FF1C67D682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101" creationId="{2C94AE68-F942-49F8-A5BC-CCC65A9884C1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102" creationId="{D465CFAD-1F28-4B29-96AC-01AF331FBDEF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103" creationId="{1B1FE411-3E46-4DFF-BDAC-0A69A6946E47}"/>
          </ac:spMkLst>
        </pc:spChg>
        <pc:spChg chg="mod">
          <ac:chgData name="Liliana Mou" userId="1844cfed7aa000c0" providerId="LiveId" clId="{E67EA6B8-E88C-469B-8238-A11BAD164B90}" dt="2022-11-04T11:22:00.897" v="1703"/>
          <ac:spMkLst>
            <pc:docMk/>
            <pc:sldMk cId="1568987089" sldId="443"/>
            <ac:spMk id="104" creationId="{4B25165A-2A5F-4E89-91E3-9E4BD01D8A33}"/>
          </ac:spMkLst>
        </pc:spChg>
        <pc:spChg chg="add mod">
          <ac:chgData name="Liliana Mou" userId="1844cfed7aa000c0" providerId="LiveId" clId="{E67EA6B8-E88C-469B-8238-A11BAD164B90}" dt="2022-11-04T11:22:05.825" v="1721" actId="1035"/>
          <ac:spMkLst>
            <pc:docMk/>
            <pc:sldMk cId="1568987089" sldId="443"/>
            <ac:spMk id="105" creationId="{DAB9CE18-C744-473C-AD90-B115BD8261A0}"/>
          </ac:spMkLst>
        </pc:spChg>
        <pc:spChg chg="add mod">
          <ac:chgData name="Liliana Mou" userId="1844cfed7aa000c0" providerId="LiveId" clId="{E67EA6B8-E88C-469B-8238-A11BAD164B90}" dt="2022-11-04T11:22:05.825" v="1721" actId="1035"/>
          <ac:spMkLst>
            <pc:docMk/>
            <pc:sldMk cId="1568987089" sldId="443"/>
            <ac:spMk id="106" creationId="{C79BEFBE-03A3-4E70-AFAF-5487C95756B3}"/>
          </ac:spMkLst>
        </pc:spChg>
        <pc:grpChg chg="add mod">
          <ac:chgData name="Liliana Mou" userId="1844cfed7aa000c0" providerId="LiveId" clId="{E67EA6B8-E88C-469B-8238-A11BAD164B90}" dt="2022-11-04T11:22:05.825" v="1721" actId="1035"/>
          <ac:grpSpMkLst>
            <pc:docMk/>
            <pc:sldMk cId="1568987089" sldId="443"/>
            <ac:grpSpMk id="7" creationId="{F3B1D1C9-CCC8-422E-8E76-F049E5907E0B}"/>
          </ac:grpSpMkLst>
        </pc:grpChg>
        <pc:grpChg chg="mod">
          <ac:chgData name="Liliana Mou" userId="1844cfed7aa000c0" providerId="LiveId" clId="{E67EA6B8-E88C-469B-8238-A11BAD164B90}" dt="2022-11-04T11:22:00.897" v="1703"/>
          <ac:grpSpMkLst>
            <pc:docMk/>
            <pc:sldMk cId="1568987089" sldId="443"/>
            <ac:grpSpMk id="11" creationId="{0CD029FA-255A-4A18-925D-7C08DEB50C56}"/>
          </ac:grpSpMkLst>
        </pc:grpChg>
        <pc:grpChg chg="mod">
          <ac:chgData name="Liliana Mou" userId="1844cfed7aa000c0" providerId="LiveId" clId="{E67EA6B8-E88C-469B-8238-A11BAD164B90}" dt="2022-11-04T11:22:00.897" v="1703"/>
          <ac:grpSpMkLst>
            <pc:docMk/>
            <pc:sldMk cId="1568987089" sldId="443"/>
            <ac:grpSpMk id="12" creationId="{8564813D-26CA-493D-B90E-1E0695930DF8}"/>
          </ac:grpSpMkLst>
        </pc:grpChg>
        <pc:grpChg chg="mod">
          <ac:chgData name="Liliana Mou" userId="1844cfed7aa000c0" providerId="LiveId" clId="{E67EA6B8-E88C-469B-8238-A11BAD164B90}" dt="2022-11-04T11:22:00.897" v="1703"/>
          <ac:grpSpMkLst>
            <pc:docMk/>
            <pc:sldMk cId="1568987089" sldId="443"/>
            <ac:grpSpMk id="14" creationId="{E2826BC8-3B40-456D-B49C-12A11BCB3CCE}"/>
          </ac:grpSpMkLst>
        </pc:grpChg>
        <pc:grpChg chg="mod">
          <ac:chgData name="Liliana Mou" userId="1844cfed7aa000c0" providerId="LiveId" clId="{E67EA6B8-E88C-469B-8238-A11BAD164B90}" dt="2022-11-04T11:22:00.897" v="1703"/>
          <ac:grpSpMkLst>
            <pc:docMk/>
            <pc:sldMk cId="1568987089" sldId="443"/>
            <ac:grpSpMk id="16" creationId="{A74C3C6D-7E7B-49A7-A299-6C1AB411C813}"/>
          </ac:grpSpMkLst>
        </pc:grpChg>
        <pc:grpChg chg="mod">
          <ac:chgData name="Liliana Mou" userId="1844cfed7aa000c0" providerId="LiveId" clId="{E67EA6B8-E88C-469B-8238-A11BAD164B90}" dt="2022-11-04T11:22:00.897" v="1703"/>
          <ac:grpSpMkLst>
            <pc:docMk/>
            <pc:sldMk cId="1568987089" sldId="443"/>
            <ac:grpSpMk id="18" creationId="{0BB42623-F604-4379-A49B-F1E2D32FB33B}"/>
          </ac:grpSpMkLst>
        </pc:grpChg>
        <pc:grpChg chg="mod">
          <ac:chgData name="Liliana Mou" userId="1844cfed7aa000c0" providerId="LiveId" clId="{E67EA6B8-E88C-469B-8238-A11BAD164B90}" dt="2022-11-04T11:22:00.897" v="1703"/>
          <ac:grpSpMkLst>
            <pc:docMk/>
            <pc:sldMk cId="1568987089" sldId="443"/>
            <ac:grpSpMk id="20" creationId="{919E003F-9871-4234-8839-F85CA301807B}"/>
          </ac:grpSpMkLst>
        </pc:grpChg>
        <pc:picChg chg="mod">
          <ac:chgData name="Liliana Mou" userId="1844cfed7aa000c0" providerId="LiveId" clId="{E67EA6B8-E88C-469B-8238-A11BAD164B90}" dt="2022-11-04T11:22:00.897" v="1703"/>
          <ac:picMkLst>
            <pc:docMk/>
            <pc:sldMk cId="1568987089" sldId="443"/>
            <ac:picMk id="9" creationId="{3B0F9F86-3882-43D6-BD73-58A0C99414D2}"/>
          </ac:picMkLst>
        </pc:picChg>
        <pc:picChg chg="mod">
          <ac:chgData name="Liliana Mou" userId="1844cfed7aa000c0" providerId="LiveId" clId="{E67EA6B8-E88C-469B-8238-A11BAD164B90}" dt="2022-11-04T11:22:00.897" v="1703"/>
          <ac:picMkLst>
            <pc:docMk/>
            <pc:sldMk cId="1568987089" sldId="443"/>
            <ac:picMk id="10" creationId="{510D9589-3989-4EFA-9EB5-5B41443AC55F}"/>
          </ac:picMkLst>
        </pc:picChg>
      </pc:sldChg>
      <pc:sldChg chg="addSp modSp add mod">
        <pc:chgData name="Liliana Mou" userId="1844cfed7aa000c0" providerId="LiveId" clId="{E67EA6B8-E88C-469B-8238-A11BAD164B90}" dt="2022-11-04T11:26:32.216" v="1789" actId="1036"/>
        <pc:sldMkLst>
          <pc:docMk/>
          <pc:sldMk cId="279191749" sldId="444"/>
        </pc:sldMkLst>
        <pc:spChg chg="mod">
          <ac:chgData name="Liliana Mou" userId="1844cfed7aa000c0" providerId="LiveId" clId="{E67EA6B8-E88C-469B-8238-A11BAD164B90}" dt="2022-11-04T11:25:54.056" v="1763" actId="14100"/>
          <ac:spMkLst>
            <pc:docMk/>
            <pc:sldMk cId="279191749" sldId="444"/>
            <ac:spMk id="2" creationId="{E54A92EA-BF8B-490B-869C-317722F6624C}"/>
          </ac:spMkLst>
        </pc:spChg>
        <pc:spChg chg="add mod">
          <ac:chgData name="Liliana Mou" userId="1844cfed7aa000c0" providerId="LiveId" clId="{E67EA6B8-E88C-469B-8238-A11BAD164B90}" dt="2022-11-04T11:26:16.616" v="1766" actId="1076"/>
          <ac:spMkLst>
            <pc:docMk/>
            <pc:sldMk cId="279191749" sldId="444"/>
            <ac:spMk id="6" creationId="{A0BB918A-70FD-4718-8C74-966412B86A17}"/>
          </ac:spMkLst>
        </pc:spChg>
        <pc:spChg chg="add mod">
          <ac:chgData name="Liliana Mou" userId="1844cfed7aa000c0" providerId="LiveId" clId="{E67EA6B8-E88C-469B-8238-A11BAD164B90}" dt="2022-11-04T11:24:54.955" v="1754" actId="571"/>
          <ac:spMkLst>
            <pc:docMk/>
            <pc:sldMk cId="279191749" sldId="444"/>
            <ac:spMk id="7" creationId="{FE3ECA64-3398-4AF3-8BD3-0576BDAB99EB}"/>
          </ac:spMkLst>
        </pc:spChg>
        <pc:spChg chg="add mod">
          <ac:chgData name="Liliana Mou" userId="1844cfed7aa000c0" providerId="LiveId" clId="{E67EA6B8-E88C-469B-8238-A11BAD164B90}" dt="2022-11-04T11:26:32.216" v="1789" actId="1036"/>
          <ac:spMkLst>
            <pc:docMk/>
            <pc:sldMk cId="279191749" sldId="444"/>
            <ac:spMk id="8" creationId="{81860BC3-7FFC-4CCF-A966-20051C733AFB}"/>
          </ac:spMkLst>
        </pc:spChg>
        <pc:spChg chg="add mod">
          <ac:chgData name="Liliana Mou" userId="1844cfed7aa000c0" providerId="LiveId" clId="{E67EA6B8-E88C-469B-8238-A11BAD164B90}" dt="2022-11-04T11:26:32.216" v="1789" actId="1036"/>
          <ac:spMkLst>
            <pc:docMk/>
            <pc:sldMk cId="279191749" sldId="444"/>
            <ac:spMk id="14" creationId="{942A6F4A-E48A-453A-8B60-CF2F1D1C5AC5}"/>
          </ac:spMkLst>
        </pc:spChg>
        <pc:spChg chg="add mod">
          <ac:chgData name="Liliana Mou" userId="1844cfed7aa000c0" providerId="LiveId" clId="{E67EA6B8-E88C-469B-8238-A11BAD164B90}" dt="2022-11-04T11:26:32.216" v="1789" actId="1036"/>
          <ac:spMkLst>
            <pc:docMk/>
            <pc:sldMk cId="279191749" sldId="444"/>
            <ac:spMk id="15" creationId="{CDB501CE-F640-4806-AB62-DD91A22D46B1}"/>
          </ac:spMkLst>
        </pc:spChg>
        <pc:picChg chg="add mod">
          <ac:chgData name="Liliana Mou" userId="1844cfed7aa000c0" providerId="LiveId" clId="{E67EA6B8-E88C-469B-8238-A11BAD164B90}" dt="2022-11-04T11:26:32.216" v="1789" actId="1036"/>
          <ac:picMkLst>
            <pc:docMk/>
            <pc:sldMk cId="279191749" sldId="444"/>
            <ac:picMk id="9" creationId="{315AB561-53D8-4181-88C2-D6E611663348}"/>
          </ac:picMkLst>
        </pc:picChg>
        <pc:picChg chg="add mod">
          <ac:chgData name="Liliana Mou" userId="1844cfed7aa000c0" providerId="LiveId" clId="{E67EA6B8-E88C-469B-8238-A11BAD164B90}" dt="2022-11-04T11:26:32.216" v="1789" actId="1036"/>
          <ac:picMkLst>
            <pc:docMk/>
            <pc:sldMk cId="279191749" sldId="444"/>
            <ac:picMk id="10" creationId="{A5FE6592-3901-4AD8-8943-03F07A72D623}"/>
          </ac:picMkLst>
        </pc:picChg>
        <pc:picChg chg="add mod">
          <ac:chgData name="Liliana Mou" userId="1844cfed7aa000c0" providerId="LiveId" clId="{E67EA6B8-E88C-469B-8238-A11BAD164B90}" dt="2022-11-04T11:26:32.216" v="1789" actId="1036"/>
          <ac:picMkLst>
            <pc:docMk/>
            <pc:sldMk cId="279191749" sldId="444"/>
            <ac:picMk id="11" creationId="{23498375-5261-4A1A-82C0-5203FA86BB2A}"/>
          </ac:picMkLst>
        </pc:picChg>
        <pc:picChg chg="add mod">
          <ac:chgData name="Liliana Mou" userId="1844cfed7aa000c0" providerId="LiveId" clId="{E67EA6B8-E88C-469B-8238-A11BAD164B90}" dt="2022-11-04T11:26:32.216" v="1789" actId="1036"/>
          <ac:picMkLst>
            <pc:docMk/>
            <pc:sldMk cId="279191749" sldId="444"/>
            <ac:picMk id="12" creationId="{133A1F8F-C8E0-4B33-8FF9-C10E8E8D65BC}"/>
          </ac:picMkLst>
        </pc:picChg>
        <pc:picChg chg="add mod">
          <ac:chgData name="Liliana Mou" userId="1844cfed7aa000c0" providerId="LiveId" clId="{E67EA6B8-E88C-469B-8238-A11BAD164B90}" dt="2022-11-04T11:26:32.216" v="1789" actId="1036"/>
          <ac:picMkLst>
            <pc:docMk/>
            <pc:sldMk cId="279191749" sldId="444"/>
            <ac:picMk id="13" creationId="{B25B69A6-84EE-4D52-8BB1-B74CA57892BE}"/>
          </ac:picMkLst>
        </pc:picChg>
      </pc:sldChg>
      <pc:sldChg chg="addSp modSp add mod">
        <pc:chgData name="Liliana Mou" userId="1844cfed7aa000c0" providerId="LiveId" clId="{E67EA6B8-E88C-469B-8238-A11BAD164B90}" dt="2022-11-04T11:27:55.546" v="1799" actId="404"/>
        <pc:sldMkLst>
          <pc:docMk/>
          <pc:sldMk cId="1645977985" sldId="445"/>
        </pc:sldMkLst>
        <pc:spChg chg="mod">
          <ac:chgData name="Liliana Mou" userId="1844cfed7aa000c0" providerId="LiveId" clId="{E67EA6B8-E88C-469B-8238-A11BAD164B90}" dt="2022-11-04T11:27:28.632" v="1794" actId="207"/>
          <ac:spMkLst>
            <pc:docMk/>
            <pc:sldMk cId="1645977985" sldId="445"/>
            <ac:spMk id="2" creationId="{E54A92EA-BF8B-490B-869C-317722F6624C}"/>
          </ac:spMkLst>
        </pc:spChg>
        <pc:spChg chg="add mod">
          <ac:chgData name="Liliana Mou" userId="1844cfed7aa000c0" providerId="LiveId" clId="{E67EA6B8-E88C-469B-8238-A11BAD164B90}" dt="2022-11-04T11:27:35.881" v="1795"/>
          <ac:spMkLst>
            <pc:docMk/>
            <pc:sldMk cId="1645977985" sldId="445"/>
            <ac:spMk id="6" creationId="{E9C02BF6-09A8-448B-97D5-6880DF1EE0B7}"/>
          </ac:spMkLst>
        </pc:spChg>
        <pc:spChg chg="add mod">
          <ac:chgData name="Liliana Mou" userId="1844cfed7aa000c0" providerId="LiveId" clId="{E67EA6B8-E88C-469B-8238-A11BAD164B90}" dt="2022-11-04T11:27:55.546" v="1799" actId="404"/>
          <ac:spMkLst>
            <pc:docMk/>
            <pc:sldMk cId="1645977985" sldId="445"/>
            <ac:spMk id="7" creationId="{B91405AA-75D6-4AB8-B4AE-EC7773662AA8}"/>
          </ac:spMkLst>
        </pc:spChg>
        <pc:spChg chg="mod">
          <ac:chgData name="Liliana Mou" userId="1844cfed7aa000c0" providerId="LiveId" clId="{E67EA6B8-E88C-469B-8238-A11BAD164B90}" dt="2022-11-04T11:27:35.881" v="1795"/>
          <ac:spMkLst>
            <pc:docMk/>
            <pc:sldMk cId="1645977985" sldId="445"/>
            <ac:spMk id="10" creationId="{164D34B3-3060-4C37-A251-A418F76F2497}"/>
          </ac:spMkLst>
        </pc:spChg>
        <pc:spChg chg="mod">
          <ac:chgData name="Liliana Mou" userId="1844cfed7aa000c0" providerId="LiveId" clId="{E67EA6B8-E88C-469B-8238-A11BAD164B90}" dt="2022-11-04T11:27:35.881" v="1795"/>
          <ac:spMkLst>
            <pc:docMk/>
            <pc:sldMk cId="1645977985" sldId="445"/>
            <ac:spMk id="11" creationId="{0F01AA6B-6052-4681-9CDA-F722C0B93869}"/>
          </ac:spMkLst>
        </pc:spChg>
        <pc:spChg chg="mod">
          <ac:chgData name="Liliana Mou" userId="1844cfed7aa000c0" providerId="LiveId" clId="{E67EA6B8-E88C-469B-8238-A11BAD164B90}" dt="2022-11-04T11:27:35.881" v="1795"/>
          <ac:spMkLst>
            <pc:docMk/>
            <pc:sldMk cId="1645977985" sldId="445"/>
            <ac:spMk id="12" creationId="{39D796B1-33AE-48EB-BF70-A28D618DE0DF}"/>
          </ac:spMkLst>
        </pc:spChg>
        <pc:spChg chg="add mod">
          <ac:chgData name="Liliana Mou" userId="1844cfed7aa000c0" providerId="LiveId" clId="{E67EA6B8-E88C-469B-8238-A11BAD164B90}" dt="2022-11-04T11:27:51.393" v="1798" actId="404"/>
          <ac:spMkLst>
            <pc:docMk/>
            <pc:sldMk cId="1645977985" sldId="445"/>
            <ac:spMk id="13" creationId="{6131384A-2239-4662-A0B4-AD5DAA9C2EC2}"/>
          </ac:spMkLst>
        </pc:spChg>
        <pc:grpChg chg="add mod">
          <ac:chgData name="Liliana Mou" userId="1844cfed7aa000c0" providerId="LiveId" clId="{E67EA6B8-E88C-469B-8238-A11BAD164B90}" dt="2022-11-04T11:27:35.881" v="1795"/>
          <ac:grpSpMkLst>
            <pc:docMk/>
            <pc:sldMk cId="1645977985" sldId="445"/>
            <ac:grpSpMk id="8" creationId="{AF69A8E8-F4E7-495A-80C3-1EBC03D57837}"/>
          </ac:grpSpMkLst>
        </pc:grpChg>
        <pc:picChg chg="mod">
          <ac:chgData name="Liliana Mou" userId="1844cfed7aa000c0" providerId="LiveId" clId="{E67EA6B8-E88C-469B-8238-A11BAD164B90}" dt="2022-11-04T11:27:35.881" v="1795"/>
          <ac:picMkLst>
            <pc:docMk/>
            <pc:sldMk cId="1645977985" sldId="445"/>
            <ac:picMk id="9" creationId="{C4B45E20-15D8-43DF-ACB1-455A98FB5A65}"/>
          </ac:picMkLst>
        </pc:picChg>
      </pc:sldChg>
      <pc:sldChg chg="addSp modSp add mod">
        <pc:chgData name="Liliana Mou" userId="1844cfed7aa000c0" providerId="LiveId" clId="{E67EA6B8-E88C-469B-8238-A11BAD164B90}" dt="2022-11-04T14:53:58.647" v="1803"/>
        <pc:sldMkLst>
          <pc:docMk/>
          <pc:sldMk cId="4053792458" sldId="446"/>
        </pc:sldMkLst>
        <pc:spChg chg="mod">
          <ac:chgData name="Liliana Mou" userId="1844cfed7aa000c0" providerId="LiveId" clId="{E67EA6B8-E88C-469B-8238-A11BAD164B90}" dt="2022-11-04T14:53:43.412" v="1802"/>
          <ac:spMkLst>
            <pc:docMk/>
            <pc:sldMk cId="4053792458" sldId="446"/>
            <ac:spMk id="2" creationId="{E54A92EA-BF8B-490B-869C-317722F6624C}"/>
          </ac:spMkLst>
        </pc:spChg>
        <pc:spChg chg="add mod">
          <ac:chgData name="Liliana Mou" userId="1844cfed7aa000c0" providerId="LiveId" clId="{E67EA6B8-E88C-469B-8238-A11BAD164B90}" dt="2022-11-04T14:53:58.647" v="1803"/>
          <ac:spMkLst>
            <pc:docMk/>
            <pc:sldMk cId="4053792458" sldId="446"/>
            <ac:spMk id="6" creationId="{D302DFFA-1B84-4566-9DC7-06F01BFBC732}"/>
          </ac:spMkLst>
        </pc:spChg>
        <pc:spChg chg="add mod">
          <ac:chgData name="Liliana Mou" userId="1844cfed7aa000c0" providerId="LiveId" clId="{E67EA6B8-E88C-469B-8238-A11BAD164B90}" dt="2022-11-04T14:53:58.647" v="1803"/>
          <ac:spMkLst>
            <pc:docMk/>
            <pc:sldMk cId="4053792458" sldId="446"/>
            <ac:spMk id="7" creationId="{44C25A36-D08D-4243-89DC-5936A0B1C186}"/>
          </ac:spMkLst>
        </pc:spChg>
        <pc:spChg chg="mod">
          <ac:chgData name="Liliana Mou" userId="1844cfed7aa000c0" providerId="LiveId" clId="{E67EA6B8-E88C-469B-8238-A11BAD164B90}" dt="2022-11-04T14:53:58.647" v="1803"/>
          <ac:spMkLst>
            <pc:docMk/>
            <pc:sldMk cId="4053792458" sldId="446"/>
            <ac:spMk id="14" creationId="{61E97C4A-47D9-41F0-8AF1-6BDF215A1829}"/>
          </ac:spMkLst>
        </pc:spChg>
        <pc:spChg chg="mod">
          <ac:chgData name="Liliana Mou" userId="1844cfed7aa000c0" providerId="LiveId" clId="{E67EA6B8-E88C-469B-8238-A11BAD164B90}" dt="2022-11-04T14:53:58.647" v="1803"/>
          <ac:spMkLst>
            <pc:docMk/>
            <pc:sldMk cId="4053792458" sldId="446"/>
            <ac:spMk id="15" creationId="{07E4DDA9-48D9-4F24-BC0F-E3FEBD2FC931}"/>
          </ac:spMkLst>
        </pc:spChg>
        <pc:spChg chg="mod">
          <ac:chgData name="Liliana Mou" userId="1844cfed7aa000c0" providerId="LiveId" clId="{E67EA6B8-E88C-469B-8238-A11BAD164B90}" dt="2022-11-04T14:53:58.647" v="1803"/>
          <ac:spMkLst>
            <pc:docMk/>
            <pc:sldMk cId="4053792458" sldId="446"/>
            <ac:spMk id="16" creationId="{FA4C166F-C26F-4E21-AA7F-776B7AA2B8D2}"/>
          </ac:spMkLst>
        </pc:spChg>
        <pc:spChg chg="mod">
          <ac:chgData name="Liliana Mou" userId="1844cfed7aa000c0" providerId="LiveId" clId="{E67EA6B8-E88C-469B-8238-A11BAD164B90}" dt="2022-11-04T14:53:58.647" v="1803"/>
          <ac:spMkLst>
            <pc:docMk/>
            <pc:sldMk cId="4053792458" sldId="446"/>
            <ac:spMk id="17" creationId="{2964133B-15B0-419A-8185-E0E0AE3FA12D}"/>
          </ac:spMkLst>
        </pc:spChg>
        <pc:spChg chg="mod">
          <ac:chgData name="Liliana Mou" userId="1844cfed7aa000c0" providerId="LiveId" clId="{E67EA6B8-E88C-469B-8238-A11BAD164B90}" dt="2022-11-04T14:53:58.647" v="1803"/>
          <ac:spMkLst>
            <pc:docMk/>
            <pc:sldMk cId="4053792458" sldId="446"/>
            <ac:spMk id="18" creationId="{A5EB204B-4C35-412C-B19E-9B5B20A8A5B7}"/>
          </ac:spMkLst>
        </pc:spChg>
        <pc:spChg chg="mod">
          <ac:chgData name="Liliana Mou" userId="1844cfed7aa000c0" providerId="LiveId" clId="{E67EA6B8-E88C-469B-8238-A11BAD164B90}" dt="2022-11-04T14:53:58.647" v="1803"/>
          <ac:spMkLst>
            <pc:docMk/>
            <pc:sldMk cId="4053792458" sldId="446"/>
            <ac:spMk id="19" creationId="{94940338-258F-4C42-B9CA-69AB140DCA39}"/>
          </ac:spMkLst>
        </pc:spChg>
        <pc:spChg chg="mod">
          <ac:chgData name="Liliana Mou" userId="1844cfed7aa000c0" providerId="LiveId" clId="{E67EA6B8-E88C-469B-8238-A11BAD164B90}" dt="2022-11-04T14:53:58.647" v="1803"/>
          <ac:spMkLst>
            <pc:docMk/>
            <pc:sldMk cId="4053792458" sldId="446"/>
            <ac:spMk id="20" creationId="{435B3A96-3B55-469A-ABA2-343DA6AAA6BA}"/>
          </ac:spMkLst>
        </pc:spChg>
        <pc:spChg chg="mod">
          <ac:chgData name="Liliana Mou" userId="1844cfed7aa000c0" providerId="LiveId" clId="{E67EA6B8-E88C-469B-8238-A11BAD164B90}" dt="2022-11-04T14:53:58.647" v="1803"/>
          <ac:spMkLst>
            <pc:docMk/>
            <pc:sldMk cId="4053792458" sldId="446"/>
            <ac:spMk id="21" creationId="{EFF4E482-B74C-4C04-97FF-F9593ED6A2B8}"/>
          </ac:spMkLst>
        </pc:spChg>
        <pc:spChg chg="mod">
          <ac:chgData name="Liliana Mou" userId="1844cfed7aa000c0" providerId="LiveId" clId="{E67EA6B8-E88C-469B-8238-A11BAD164B90}" dt="2022-11-04T14:53:58.647" v="1803"/>
          <ac:spMkLst>
            <pc:docMk/>
            <pc:sldMk cId="4053792458" sldId="446"/>
            <ac:spMk id="23" creationId="{34B5A0D1-8B60-46CA-B6FB-2CFC0F97FFD1}"/>
          </ac:spMkLst>
        </pc:spChg>
        <pc:spChg chg="mod">
          <ac:chgData name="Liliana Mou" userId="1844cfed7aa000c0" providerId="LiveId" clId="{E67EA6B8-E88C-469B-8238-A11BAD164B90}" dt="2022-11-04T14:53:58.647" v="1803"/>
          <ac:spMkLst>
            <pc:docMk/>
            <pc:sldMk cId="4053792458" sldId="446"/>
            <ac:spMk id="24" creationId="{A7F9D87A-D689-4EA1-A999-CA2134040C61}"/>
          </ac:spMkLst>
        </pc:spChg>
        <pc:spChg chg="mod">
          <ac:chgData name="Liliana Mou" userId="1844cfed7aa000c0" providerId="LiveId" clId="{E67EA6B8-E88C-469B-8238-A11BAD164B90}" dt="2022-11-04T14:53:58.647" v="1803"/>
          <ac:spMkLst>
            <pc:docMk/>
            <pc:sldMk cId="4053792458" sldId="446"/>
            <ac:spMk id="25" creationId="{79E9F93C-6E4B-4EB2-98B3-0659BD9FA0F5}"/>
          </ac:spMkLst>
        </pc:spChg>
        <pc:spChg chg="mod">
          <ac:chgData name="Liliana Mou" userId="1844cfed7aa000c0" providerId="LiveId" clId="{E67EA6B8-E88C-469B-8238-A11BAD164B90}" dt="2022-11-04T14:53:58.647" v="1803"/>
          <ac:spMkLst>
            <pc:docMk/>
            <pc:sldMk cId="4053792458" sldId="446"/>
            <ac:spMk id="29" creationId="{730186E7-5C69-4DEA-8373-8D0C25A5F6FF}"/>
          </ac:spMkLst>
        </pc:spChg>
        <pc:spChg chg="mod">
          <ac:chgData name="Liliana Mou" userId="1844cfed7aa000c0" providerId="LiveId" clId="{E67EA6B8-E88C-469B-8238-A11BAD164B90}" dt="2022-11-04T14:53:58.647" v="1803"/>
          <ac:spMkLst>
            <pc:docMk/>
            <pc:sldMk cId="4053792458" sldId="446"/>
            <ac:spMk id="30" creationId="{CE341A45-D401-4D2F-8E00-C2883D1D4B91}"/>
          </ac:spMkLst>
        </pc:spChg>
        <pc:spChg chg="mod">
          <ac:chgData name="Liliana Mou" userId="1844cfed7aa000c0" providerId="LiveId" clId="{E67EA6B8-E88C-469B-8238-A11BAD164B90}" dt="2022-11-04T14:53:58.647" v="1803"/>
          <ac:spMkLst>
            <pc:docMk/>
            <pc:sldMk cId="4053792458" sldId="446"/>
            <ac:spMk id="31" creationId="{E589CBD2-9692-4441-A89B-FA4B23D32729}"/>
          </ac:spMkLst>
        </pc:spChg>
        <pc:spChg chg="mod">
          <ac:chgData name="Liliana Mou" userId="1844cfed7aa000c0" providerId="LiveId" clId="{E67EA6B8-E88C-469B-8238-A11BAD164B90}" dt="2022-11-04T14:53:58.647" v="1803"/>
          <ac:spMkLst>
            <pc:docMk/>
            <pc:sldMk cId="4053792458" sldId="446"/>
            <ac:spMk id="32" creationId="{1FE47679-18C5-4562-B63F-0B47AA076A80}"/>
          </ac:spMkLst>
        </pc:spChg>
        <pc:spChg chg="mod">
          <ac:chgData name="Liliana Mou" userId="1844cfed7aa000c0" providerId="LiveId" clId="{E67EA6B8-E88C-469B-8238-A11BAD164B90}" dt="2022-11-04T14:53:58.647" v="1803"/>
          <ac:spMkLst>
            <pc:docMk/>
            <pc:sldMk cId="4053792458" sldId="446"/>
            <ac:spMk id="33" creationId="{4771A059-BD74-4BAC-B04B-2AEF75A66BB8}"/>
          </ac:spMkLst>
        </pc:spChg>
        <pc:spChg chg="mod">
          <ac:chgData name="Liliana Mou" userId="1844cfed7aa000c0" providerId="LiveId" clId="{E67EA6B8-E88C-469B-8238-A11BAD164B90}" dt="2022-11-04T14:53:58.647" v="1803"/>
          <ac:spMkLst>
            <pc:docMk/>
            <pc:sldMk cId="4053792458" sldId="446"/>
            <ac:spMk id="34" creationId="{01049D06-8D5D-4C98-93A7-DB8582ED37E9}"/>
          </ac:spMkLst>
        </pc:spChg>
        <pc:spChg chg="mod">
          <ac:chgData name="Liliana Mou" userId="1844cfed7aa000c0" providerId="LiveId" clId="{E67EA6B8-E88C-469B-8238-A11BAD164B90}" dt="2022-11-04T14:53:58.647" v="1803"/>
          <ac:spMkLst>
            <pc:docMk/>
            <pc:sldMk cId="4053792458" sldId="446"/>
            <ac:spMk id="35" creationId="{01209D5D-C7D2-40FF-A822-648629DADB42}"/>
          </ac:spMkLst>
        </pc:spChg>
        <pc:spChg chg="mod">
          <ac:chgData name="Liliana Mou" userId="1844cfed7aa000c0" providerId="LiveId" clId="{E67EA6B8-E88C-469B-8238-A11BAD164B90}" dt="2022-11-04T14:53:58.647" v="1803"/>
          <ac:spMkLst>
            <pc:docMk/>
            <pc:sldMk cId="4053792458" sldId="446"/>
            <ac:spMk id="36" creationId="{AFE945F2-7BA5-48FA-B256-CF95D8A463E6}"/>
          </ac:spMkLst>
        </pc:spChg>
        <pc:spChg chg="mod">
          <ac:chgData name="Liliana Mou" userId="1844cfed7aa000c0" providerId="LiveId" clId="{E67EA6B8-E88C-469B-8238-A11BAD164B90}" dt="2022-11-04T14:53:58.647" v="1803"/>
          <ac:spMkLst>
            <pc:docMk/>
            <pc:sldMk cId="4053792458" sldId="446"/>
            <ac:spMk id="37" creationId="{3CA07CA7-FF66-4162-B07C-930542F31367}"/>
          </ac:spMkLst>
        </pc:spChg>
        <pc:spChg chg="mod">
          <ac:chgData name="Liliana Mou" userId="1844cfed7aa000c0" providerId="LiveId" clId="{E67EA6B8-E88C-469B-8238-A11BAD164B90}" dt="2022-11-04T14:53:58.647" v="1803"/>
          <ac:spMkLst>
            <pc:docMk/>
            <pc:sldMk cId="4053792458" sldId="446"/>
            <ac:spMk id="38" creationId="{A587D7DF-6E2C-4DD9-93A6-624C333F8FD8}"/>
          </ac:spMkLst>
        </pc:spChg>
        <pc:spChg chg="mod">
          <ac:chgData name="Liliana Mou" userId="1844cfed7aa000c0" providerId="LiveId" clId="{E67EA6B8-E88C-469B-8238-A11BAD164B90}" dt="2022-11-04T14:53:58.647" v="1803"/>
          <ac:spMkLst>
            <pc:docMk/>
            <pc:sldMk cId="4053792458" sldId="446"/>
            <ac:spMk id="39" creationId="{8064A7A4-7CA9-461E-8BA5-EFABC125F19F}"/>
          </ac:spMkLst>
        </pc:spChg>
        <pc:spChg chg="mod">
          <ac:chgData name="Liliana Mou" userId="1844cfed7aa000c0" providerId="LiveId" clId="{E67EA6B8-E88C-469B-8238-A11BAD164B90}" dt="2022-11-04T14:53:58.647" v="1803"/>
          <ac:spMkLst>
            <pc:docMk/>
            <pc:sldMk cId="4053792458" sldId="446"/>
            <ac:spMk id="40" creationId="{CA04419E-0A82-45ED-9870-0F6D3EA074A6}"/>
          </ac:spMkLst>
        </pc:spChg>
        <pc:spChg chg="mod">
          <ac:chgData name="Liliana Mou" userId="1844cfed7aa000c0" providerId="LiveId" clId="{E67EA6B8-E88C-469B-8238-A11BAD164B90}" dt="2022-11-04T14:53:58.647" v="1803"/>
          <ac:spMkLst>
            <pc:docMk/>
            <pc:sldMk cId="4053792458" sldId="446"/>
            <ac:spMk id="41" creationId="{81DD9E37-EE1B-4C3A-B912-3C48A1E6EEC9}"/>
          </ac:spMkLst>
        </pc:spChg>
        <pc:spChg chg="mod">
          <ac:chgData name="Liliana Mou" userId="1844cfed7aa000c0" providerId="LiveId" clId="{E67EA6B8-E88C-469B-8238-A11BAD164B90}" dt="2022-11-04T14:53:58.647" v="1803"/>
          <ac:spMkLst>
            <pc:docMk/>
            <pc:sldMk cId="4053792458" sldId="446"/>
            <ac:spMk id="42" creationId="{E6698794-C41F-4763-80E2-DB57C95C176A}"/>
          </ac:spMkLst>
        </pc:spChg>
        <pc:spChg chg="mod">
          <ac:chgData name="Liliana Mou" userId="1844cfed7aa000c0" providerId="LiveId" clId="{E67EA6B8-E88C-469B-8238-A11BAD164B90}" dt="2022-11-04T14:53:58.647" v="1803"/>
          <ac:spMkLst>
            <pc:docMk/>
            <pc:sldMk cId="4053792458" sldId="446"/>
            <ac:spMk id="43" creationId="{21C9545D-0FC0-4613-B2CF-4578DF85E508}"/>
          </ac:spMkLst>
        </pc:spChg>
        <pc:spChg chg="mod">
          <ac:chgData name="Liliana Mou" userId="1844cfed7aa000c0" providerId="LiveId" clId="{E67EA6B8-E88C-469B-8238-A11BAD164B90}" dt="2022-11-04T14:53:58.647" v="1803"/>
          <ac:spMkLst>
            <pc:docMk/>
            <pc:sldMk cId="4053792458" sldId="446"/>
            <ac:spMk id="44" creationId="{F365D093-EFFE-4FBE-9BB2-73183D5251E8}"/>
          </ac:spMkLst>
        </pc:spChg>
        <pc:spChg chg="mod">
          <ac:chgData name="Liliana Mou" userId="1844cfed7aa000c0" providerId="LiveId" clId="{E67EA6B8-E88C-469B-8238-A11BAD164B90}" dt="2022-11-04T14:53:58.647" v="1803"/>
          <ac:spMkLst>
            <pc:docMk/>
            <pc:sldMk cId="4053792458" sldId="446"/>
            <ac:spMk id="45" creationId="{11DADACD-5A3F-4275-BED9-1235A4003689}"/>
          </ac:spMkLst>
        </pc:spChg>
        <pc:spChg chg="mod">
          <ac:chgData name="Liliana Mou" userId="1844cfed7aa000c0" providerId="LiveId" clId="{E67EA6B8-E88C-469B-8238-A11BAD164B90}" dt="2022-11-04T14:53:58.647" v="1803"/>
          <ac:spMkLst>
            <pc:docMk/>
            <pc:sldMk cId="4053792458" sldId="446"/>
            <ac:spMk id="46" creationId="{AA8C254E-D62B-4AFD-A687-B063307F1BD1}"/>
          </ac:spMkLst>
        </pc:spChg>
        <pc:spChg chg="mod">
          <ac:chgData name="Liliana Mou" userId="1844cfed7aa000c0" providerId="LiveId" clId="{E67EA6B8-E88C-469B-8238-A11BAD164B90}" dt="2022-11-04T14:53:58.647" v="1803"/>
          <ac:spMkLst>
            <pc:docMk/>
            <pc:sldMk cId="4053792458" sldId="446"/>
            <ac:spMk id="47" creationId="{138D33B8-4D48-4642-8BC8-297B4F4AB189}"/>
          </ac:spMkLst>
        </pc:spChg>
        <pc:spChg chg="mod">
          <ac:chgData name="Liliana Mou" userId="1844cfed7aa000c0" providerId="LiveId" clId="{E67EA6B8-E88C-469B-8238-A11BAD164B90}" dt="2022-11-04T14:53:58.647" v="1803"/>
          <ac:spMkLst>
            <pc:docMk/>
            <pc:sldMk cId="4053792458" sldId="446"/>
            <ac:spMk id="48" creationId="{DAD89761-BF92-4C53-8379-E7F7FB74C706}"/>
          </ac:spMkLst>
        </pc:spChg>
        <pc:spChg chg="mod">
          <ac:chgData name="Liliana Mou" userId="1844cfed7aa000c0" providerId="LiveId" clId="{E67EA6B8-E88C-469B-8238-A11BAD164B90}" dt="2022-11-04T14:53:58.647" v="1803"/>
          <ac:spMkLst>
            <pc:docMk/>
            <pc:sldMk cId="4053792458" sldId="446"/>
            <ac:spMk id="49" creationId="{6226DB76-3C9E-451E-B9D1-39F7E0D72181}"/>
          </ac:spMkLst>
        </pc:spChg>
        <pc:spChg chg="mod">
          <ac:chgData name="Liliana Mou" userId="1844cfed7aa000c0" providerId="LiveId" clId="{E67EA6B8-E88C-469B-8238-A11BAD164B90}" dt="2022-11-04T14:53:58.647" v="1803"/>
          <ac:spMkLst>
            <pc:docMk/>
            <pc:sldMk cId="4053792458" sldId="446"/>
            <ac:spMk id="50" creationId="{56501DCD-8A94-411F-8D1D-25BBA30EBD5A}"/>
          </ac:spMkLst>
        </pc:spChg>
        <pc:spChg chg="mod">
          <ac:chgData name="Liliana Mou" userId="1844cfed7aa000c0" providerId="LiveId" clId="{E67EA6B8-E88C-469B-8238-A11BAD164B90}" dt="2022-11-04T14:53:58.647" v="1803"/>
          <ac:spMkLst>
            <pc:docMk/>
            <pc:sldMk cId="4053792458" sldId="446"/>
            <ac:spMk id="51" creationId="{F4E71009-9191-4E28-A3C6-BEF993F56C2A}"/>
          </ac:spMkLst>
        </pc:spChg>
        <pc:spChg chg="mod">
          <ac:chgData name="Liliana Mou" userId="1844cfed7aa000c0" providerId="LiveId" clId="{E67EA6B8-E88C-469B-8238-A11BAD164B90}" dt="2022-11-04T14:53:58.647" v="1803"/>
          <ac:spMkLst>
            <pc:docMk/>
            <pc:sldMk cId="4053792458" sldId="446"/>
            <ac:spMk id="52" creationId="{4BD76B40-1B10-41EC-9AB4-52B6E8AEFD9C}"/>
          </ac:spMkLst>
        </pc:spChg>
        <pc:spChg chg="mod">
          <ac:chgData name="Liliana Mou" userId="1844cfed7aa000c0" providerId="LiveId" clId="{E67EA6B8-E88C-469B-8238-A11BAD164B90}" dt="2022-11-04T14:53:58.647" v="1803"/>
          <ac:spMkLst>
            <pc:docMk/>
            <pc:sldMk cId="4053792458" sldId="446"/>
            <ac:spMk id="53" creationId="{64BCBAAF-9868-4986-9F11-43B10489398E}"/>
          </ac:spMkLst>
        </pc:spChg>
        <pc:spChg chg="mod">
          <ac:chgData name="Liliana Mou" userId="1844cfed7aa000c0" providerId="LiveId" clId="{E67EA6B8-E88C-469B-8238-A11BAD164B90}" dt="2022-11-04T14:53:58.647" v="1803"/>
          <ac:spMkLst>
            <pc:docMk/>
            <pc:sldMk cId="4053792458" sldId="446"/>
            <ac:spMk id="54" creationId="{973534C6-E1DC-4F4B-BEDE-A9EDE5FCDDFE}"/>
          </ac:spMkLst>
        </pc:spChg>
        <pc:spChg chg="mod">
          <ac:chgData name="Liliana Mou" userId="1844cfed7aa000c0" providerId="LiveId" clId="{E67EA6B8-E88C-469B-8238-A11BAD164B90}" dt="2022-11-04T14:53:58.647" v="1803"/>
          <ac:spMkLst>
            <pc:docMk/>
            <pc:sldMk cId="4053792458" sldId="446"/>
            <ac:spMk id="56" creationId="{78323826-CD6A-4E44-8105-37604E20F92A}"/>
          </ac:spMkLst>
        </pc:spChg>
        <pc:spChg chg="mod">
          <ac:chgData name="Liliana Mou" userId="1844cfed7aa000c0" providerId="LiveId" clId="{E67EA6B8-E88C-469B-8238-A11BAD164B90}" dt="2022-11-04T14:53:58.647" v="1803"/>
          <ac:spMkLst>
            <pc:docMk/>
            <pc:sldMk cId="4053792458" sldId="446"/>
            <ac:spMk id="57" creationId="{B211E585-57CD-4BF1-A4A6-DB6934CCED7B}"/>
          </ac:spMkLst>
        </pc:spChg>
        <pc:spChg chg="mod">
          <ac:chgData name="Liliana Mou" userId="1844cfed7aa000c0" providerId="LiveId" clId="{E67EA6B8-E88C-469B-8238-A11BAD164B90}" dt="2022-11-04T14:53:58.647" v="1803"/>
          <ac:spMkLst>
            <pc:docMk/>
            <pc:sldMk cId="4053792458" sldId="446"/>
            <ac:spMk id="58" creationId="{F2C6D178-1038-4CB6-9926-5E6632357DD1}"/>
          </ac:spMkLst>
        </pc:spChg>
        <pc:spChg chg="mod">
          <ac:chgData name="Liliana Mou" userId="1844cfed7aa000c0" providerId="LiveId" clId="{E67EA6B8-E88C-469B-8238-A11BAD164B90}" dt="2022-11-04T14:53:58.647" v="1803"/>
          <ac:spMkLst>
            <pc:docMk/>
            <pc:sldMk cId="4053792458" sldId="446"/>
            <ac:spMk id="59" creationId="{8D3890E6-45B9-4CAB-BE9C-3159A5CE1DCF}"/>
          </ac:spMkLst>
        </pc:spChg>
        <pc:spChg chg="mod">
          <ac:chgData name="Liliana Mou" userId="1844cfed7aa000c0" providerId="LiveId" clId="{E67EA6B8-E88C-469B-8238-A11BAD164B90}" dt="2022-11-04T14:53:58.647" v="1803"/>
          <ac:spMkLst>
            <pc:docMk/>
            <pc:sldMk cId="4053792458" sldId="446"/>
            <ac:spMk id="61" creationId="{6140B350-45DD-44FE-8D55-73AA2275CCAE}"/>
          </ac:spMkLst>
        </pc:spChg>
        <pc:spChg chg="mod">
          <ac:chgData name="Liliana Mou" userId="1844cfed7aa000c0" providerId="LiveId" clId="{E67EA6B8-E88C-469B-8238-A11BAD164B90}" dt="2022-11-04T14:53:58.647" v="1803"/>
          <ac:spMkLst>
            <pc:docMk/>
            <pc:sldMk cId="4053792458" sldId="446"/>
            <ac:spMk id="62" creationId="{79BFCFEE-4B8D-43BB-B193-C0E9E9EB8C25}"/>
          </ac:spMkLst>
        </pc:spChg>
        <pc:spChg chg="mod">
          <ac:chgData name="Liliana Mou" userId="1844cfed7aa000c0" providerId="LiveId" clId="{E67EA6B8-E88C-469B-8238-A11BAD164B90}" dt="2022-11-04T14:53:58.647" v="1803"/>
          <ac:spMkLst>
            <pc:docMk/>
            <pc:sldMk cId="4053792458" sldId="446"/>
            <ac:spMk id="63" creationId="{0029124E-ED56-4ED6-A732-F3514A9C2390}"/>
          </ac:spMkLst>
        </pc:spChg>
        <pc:spChg chg="mod">
          <ac:chgData name="Liliana Mou" userId="1844cfed7aa000c0" providerId="LiveId" clId="{E67EA6B8-E88C-469B-8238-A11BAD164B90}" dt="2022-11-04T14:53:58.647" v="1803"/>
          <ac:spMkLst>
            <pc:docMk/>
            <pc:sldMk cId="4053792458" sldId="446"/>
            <ac:spMk id="65" creationId="{2FDF0969-849D-4A4C-BAC8-E9A4687E54FC}"/>
          </ac:spMkLst>
        </pc:spChg>
        <pc:spChg chg="mod">
          <ac:chgData name="Liliana Mou" userId="1844cfed7aa000c0" providerId="LiveId" clId="{E67EA6B8-E88C-469B-8238-A11BAD164B90}" dt="2022-11-04T14:53:58.647" v="1803"/>
          <ac:spMkLst>
            <pc:docMk/>
            <pc:sldMk cId="4053792458" sldId="446"/>
            <ac:spMk id="66" creationId="{F4A64FA4-1FF5-40CF-B586-70FD07726D1F}"/>
          </ac:spMkLst>
        </pc:spChg>
        <pc:spChg chg="add mod">
          <ac:chgData name="Liliana Mou" userId="1844cfed7aa000c0" providerId="LiveId" clId="{E67EA6B8-E88C-469B-8238-A11BAD164B90}" dt="2022-11-04T14:53:58.647" v="1803"/>
          <ac:spMkLst>
            <pc:docMk/>
            <pc:sldMk cId="4053792458" sldId="446"/>
            <ac:spMk id="67" creationId="{E0D1B938-E5A3-42A2-A386-AF9437F6447C}"/>
          </ac:spMkLst>
        </pc:spChg>
        <pc:spChg chg="add mod">
          <ac:chgData name="Liliana Mou" userId="1844cfed7aa000c0" providerId="LiveId" clId="{E67EA6B8-E88C-469B-8238-A11BAD164B90}" dt="2022-11-04T14:53:58.647" v="1803"/>
          <ac:spMkLst>
            <pc:docMk/>
            <pc:sldMk cId="4053792458" sldId="446"/>
            <ac:spMk id="77" creationId="{C0254F6E-B4E9-460C-8D37-D7854451B6D4}"/>
          </ac:spMkLst>
        </pc:spChg>
        <pc:spChg chg="add mod">
          <ac:chgData name="Liliana Mou" userId="1844cfed7aa000c0" providerId="LiveId" clId="{E67EA6B8-E88C-469B-8238-A11BAD164B90}" dt="2022-11-04T14:53:58.647" v="1803"/>
          <ac:spMkLst>
            <pc:docMk/>
            <pc:sldMk cId="4053792458" sldId="446"/>
            <ac:spMk id="78" creationId="{1D26EC9E-438E-4FD9-ABD4-212B34DB7185}"/>
          </ac:spMkLst>
        </pc:spChg>
        <pc:spChg chg="add mod">
          <ac:chgData name="Liliana Mou" userId="1844cfed7aa000c0" providerId="LiveId" clId="{E67EA6B8-E88C-469B-8238-A11BAD164B90}" dt="2022-11-04T14:53:58.647" v="1803"/>
          <ac:spMkLst>
            <pc:docMk/>
            <pc:sldMk cId="4053792458" sldId="446"/>
            <ac:spMk id="79" creationId="{4CF62098-479E-4BC0-8B56-4ABA12E977D8}"/>
          </ac:spMkLst>
        </pc:spChg>
        <pc:grpChg chg="add mod">
          <ac:chgData name="Liliana Mou" userId="1844cfed7aa000c0" providerId="LiveId" clId="{E67EA6B8-E88C-469B-8238-A11BAD164B90}" dt="2022-11-04T14:53:58.647" v="1803"/>
          <ac:grpSpMkLst>
            <pc:docMk/>
            <pc:sldMk cId="4053792458" sldId="446"/>
            <ac:grpSpMk id="8" creationId="{A5804E1B-0451-4ACA-B671-48AB05CFD814}"/>
          </ac:grpSpMkLst>
        </pc:grpChg>
        <pc:grpChg chg="mod">
          <ac:chgData name="Liliana Mou" userId="1844cfed7aa000c0" providerId="LiveId" clId="{E67EA6B8-E88C-469B-8238-A11BAD164B90}" dt="2022-11-04T14:53:58.647" v="1803"/>
          <ac:grpSpMkLst>
            <pc:docMk/>
            <pc:sldMk cId="4053792458" sldId="446"/>
            <ac:grpSpMk id="9" creationId="{87573807-F043-4A88-AD17-1CFBC0EFC1E3}"/>
          </ac:grpSpMkLst>
        </pc:grpChg>
        <pc:grpChg chg="mod">
          <ac:chgData name="Liliana Mou" userId="1844cfed7aa000c0" providerId="LiveId" clId="{E67EA6B8-E88C-469B-8238-A11BAD164B90}" dt="2022-11-04T14:53:58.647" v="1803"/>
          <ac:grpSpMkLst>
            <pc:docMk/>
            <pc:sldMk cId="4053792458" sldId="446"/>
            <ac:grpSpMk id="10" creationId="{EDE8BA86-86A5-480C-A402-F46F28B6ACDB}"/>
          </ac:grpSpMkLst>
        </pc:grpChg>
        <pc:grpChg chg="mod">
          <ac:chgData name="Liliana Mou" userId="1844cfed7aa000c0" providerId="LiveId" clId="{E67EA6B8-E88C-469B-8238-A11BAD164B90}" dt="2022-11-04T14:53:58.647" v="1803"/>
          <ac:grpSpMkLst>
            <pc:docMk/>
            <pc:sldMk cId="4053792458" sldId="446"/>
            <ac:grpSpMk id="11" creationId="{4B36FC7E-A06F-4994-810F-F4B995F15E1F}"/>
          </ac:grpSpMkLst>
        </pc:grpChg>
        <pc:grpChg chg="mod">
          <ac:chgData name="Liliana Mou" userId="1844cfed7aa000c0" providerId="LiveId" clId="{E67EA6B8-E88C-469B-8238-A11BAD164B90}" dt="2022-11-04T14:53:58.647" v="1803"/>
          <ac:grpSpMkLst>
            <pc:docMk/>
            <pc:sldMk cId="4053792458" sldId="446"/>
            <ac:grpSpMk id="12" creationId="{CD4ADA0D-4FD5-4823-AD2C-A5845C6D1AD3}"/>
          </ac:grpSpMkLst>
        </pc:grpChg>
        <pc:grpChg chg="mod">
          <ac:chgData name="Liliana Mou" userId="1844cfed7aa000c0" providerId="LiveId" clId="{E67EA6B8-E88C-469B-8238-A11BAD164B90}" dt="2022-11-04T14:53:58.647" v="1803"/>
          <ac:grpSpMkLst>
            <pc:docMk/>
            <pc:sldMk cId="4053792458" sldId="446"/>
            <ac:grpSpMk id="13" creationId="{A1DFEDEB-B9DD-4BAB-9AA1-FE8C23BB5BB7}"/>
          </ac:grpSpMkLst>
        </pc:grpChg>
        <pc:grpChg chg="mod">
          <ac:chgData name="Liliana Mou" userId="1844cfed7aa000c0" providerId="LiveId" clId="{E67EA6B8-E88C-469B-8238-A11BAD164B90}" dt="2022-11-04T14:53:58.647" v="1803"/>
          <ac:grpSpMkLst>
            <pc:docMk/>
            <pc:sldMk cId="4053792458" sldId="446"/>
            <ac:grpSpMk id="22" creationId="{C5FB0B7D-4BC4-44F2-967E-A1BD518FD3D1}"/>
          </ac:grpSpMkLst>
        </pc:grpChg>
        <pc:grpChg chg="mod">
          <ac:chgData name="Liliana Mou" userId="1844cfed7aa000c0" providerId="LiveId" clId="{E67EA6B8-E88C-469B-8238-A11BAD164B90}" dt="2022-11-04T14:53:58.647" v="1803"/>
          <ac:grpSpMkLst>
            <pc:docMk/>
            <pc:sldMk cId="4053792458" sldId="446"/>
            <ac:grpSpMk id="26" creationId="{13AF91ED-B5CD-4A1C-9637-3FA55872B87C}"/>
          </ac:grpSpMkLst>
        </pc:grpChg>
        <pc:grpChg chg="mod">
          <ac:chgData name="Liliana Mou" userId="1844cfed7aa000c0" providerId="LiveId" clId="{E67EA6B8-E88C-469B-8238-A11BAD164B90}" dt="2022-11-04T14:53:58.647" v="1803"/>
          <ac:grpSpMkLst>
            <pc:docMk/>
            <pc:sldMk cId="4053792458" sldId="446"/>
            <ac:grpSpMk id="27" creationId="{1D3C3A2D-C41E-4077-8CD6-EA0C4A267031}"/>
          </ac:grpSpMkLst>
        </pc:grpChg>
        <pc:picChg chg="mod">
          <ac:chgData name="Liliana Mou" userId="1844cfed7aa000c0" providerId="LiveId" clId="{E67EA6B8-E88C-469B-8238-A11BAD164B90}" dt="2022-11-04T14:53:58.647" v="1803"/>
          <ac:picMkLst>
            <pc:docMk/>
            <pc:sldMk cId="4053792458" sldId="446"/>
            <ac:picMk id="28" creationId="{E8A14255-C6F9-4D3E-B1E1-FED0C0A40803}"/>
          </ac:picMkLst>
        </pc:picChg>
        <pc:picChg chg="mod">
          <ac:chgData name="Liliana Mou" userId="1844cfed7aa000c0" providerId="LiveId" clId="{E67EA6B8-E88C-469B-8238-A11BAD164B90}" dt="2022-11-04T14:53:58.647" v="1803"/>
          <ac:picMkLst>
            <pc:docMk/>
            <pc:sldMk cId="4053792458" sldId="446"/>
            <ac:picMk id="55" creationId="{A22AF790-E661-4413-9229-404DFDC55CA6}"/>
          </ac:picMkLst>
        </pc:picChg>
        <pc:picChg chg="mod">
          <ac:chgData name="Liliana Mou" userId="1844cfed7aa000c0" providerId="LiveId" clId="{E67EA6B8-E88C-469B-8238-A11BAD164B90}" dt="2022-11-04T14:53:58.647" v="1803"/>
          <ac:picMkLst>
            <pc:docMk/>
            <pc:sldMk cId="4053792458" sldId="446"/>
            <ac:picMk id="60" creationId="{11FE6E04-E4E9-4812-965B-36610EECB525}"/>
          </ac:picMkLst>
        </pc:picChg>
        <pc:picChg chg="mod">
          <ac:chgData name="Liliana Mou" userId="1844cfed7aa000c0" providerId="LiveId" clId="{E67EA6B8-E88C-469B-8238-A11BAD164B90}" dt="2022-11-04T14:53:58.647" v="1803"/>
          <ac:picMkLst>
            <pc:docMk/>
            <pc:sldMk cId="4053792458" sldId="446"/>
            <ac:picMk id="64" creationId="{800C0C56-7314-4EBD-A4A8-1F1E12DE22F5}"/>
          </ac:picMkLst>
        </pc:picChg>
        <pc:picChg chg="add mod">
          <ac:chgData name="Liliana Mou" userId="1844cfed7aa000c0" providerId="LiveId" clId="{E67EA6B8-E88C-469B-8238-A11BAD164B90}" dt="2022-11-04T14:53:58.647" v="1803"/>
          <ac:picMkLst>
            <pc:docMk/>
            <pc:sldMk cId="4053792458" sldId="446"/>
            <ac:picMk id="68" creationId="{4115612C-E85E-4ABA-AB0F-EAE1AD9BA8CE}"/>
          </ac:picMkLst>
        </pc:picChg>
        <pc:picChg chg="add mod">
          <ac:chgData name="Liliana Mou" userId="1844cfed7aa000c0" providerId="LiveId" clId="{E67EA6B8-E88C-469B-8238-A11BAD164B90}" dt="2022-11-04T14:53:58.647" v="1803"/>
          <ac:picMkLst>
            <pc:docMk/>
            <pc:sldMk cId="4053792458" sldId="446"/>
            <ac:picMk id="69" creationId="{C5A6E1AF-7C93-491D-BBB3-A1F4915813B8}"/>
          </ac:picMkLst>
        </pc:picChg>
        <pc:picChg chg="add mod">
          <ac:chgData name="Liliana Mou" userId="1844cfed7aa000c0" providerId="LiveId" clId="{E67EA6B8-E88C-469B-8238-A11BAD164B90}" dt="2022-11-04T14:53:58.647" v="1803"/>
          <ac:picMkLst>
            <pc:docMk/>
            <pc:sldMk cId="4053792458" sldId="446"/>
            <ac:picMk id="70" creationId="{B1E4A24F-55B2-433B-A0A8-47EAFA4AF899}"/>
          </ac:picMkLst>
        </pc:picChg>
        <pc:picChg chg="add mod">
          <ac:chgData name="Liliana Mou" userId="1844cfed7aa000c0" providerId="LiveId" clId="{E67EA6B8-E88C-469B-8238-A11BAD164B90}" dt="2022-11-04T14:53:58.647" v="1803"/>
          <ac:picMkLst>
            <pc:docMk/>
            <pc:sldMk cId="4053792458" sldId="446"/>
            <ac:picMk id="71" creationId="{2A215D82-13F4-46D3-9375-F7CAB3F3041F}"/>
          </ac:picMkLst>
        </pc:picChg>
        <pc:picChg chg="add mod">
          <ac:chgData name="Liliana Mou" userId="1844cfed7aa000c0" providerId="LiveId" clId="{E67EA6B8-E88C-469B-8238-A11BAD164B90}" dt="2022-11-04T14:53:58.647" v="1803"/>
          <ac:picMkLst>
            <pc:docMk/>
            <pc:sldMk cId="4053792458" sldId="446"/>
            <ac:picMk id="72" creationId="{AFC77FC4-6D8B-4DBA-A58C-AE06BAEB0FD5}"/>
          </ac:picMkLst>
        </pc:picChg>
        <pc:picChg chg="add mod">
          <ac:chgData name="Liliana Mou" userId="1844cfed7aa000c0" providerId="LiveId" clId="{E67EA6B8-E88C-469B-8238-A11BAD164B90}" dt="2022-11-04T14:53:58.647" v="1803"/>
          <ac:picMkLst>
            <pc:docMk/>
            <pc:sldMk cId="4053792458" sldId="446"/>
            <ac:picMk id="73" creationId="{438A9053-CFD6-432D-9C7F-F2FFB0F5BC90}"/>
          </ac:picMkLst>
        </pc:picChg>
        <pc:picChg chg="add mod">
          <ac:chgData name="Liliana Mou" userId="1844cfed7aa000c0" providerId="LiveId" clId="{E67EA6B8-E88C-469B-8238-A11BAD164B90}" dt="2022-11-04T14:53:58.647" v="1803"/>
          <ac:picMkLst>
            <pc:docMk/>
            <pc:sldMk cId="4053792458" sldId="446"/>
            <ac:picMk id="74" creationId="{A2829542-24AE-49B6-8832-37A7F7B5F5C0}"/>
          </ac:picMkLst>
        </pc:picChg>
        <pc:picChg chg="add mod">
          <ac:chgData name="Liliana Mou" userId="1844cfed7aa000c0" providerId="LiveId" clId="{E67EA6B8-E88C-469B-8238-A11BAD164B90}" dt="2022-11-04T14:53:58.647" v="1803"/>
          <ac:picMkLst>
            <pc:docMk/>
            <pc:sldMk cId="4053792458" sldId="446"/>
            <ac:picMk id="75" creationId="{2566CA68-6AA2-4C8F-A7C7-62B38CAA0313}"/>
          </ac:picMkLst>
        </pc:picChg>
        <pc:picChg chg="add mod">
          <ac:chgData name="Liliana Mou" userId="1844cfed7aa000c0" providerId="LiveId" clId="{E67EA6B8-E88C-469B-8238-A11BAD164B90}" dt="2022-11-04T14:53:58.647" v="1803"/>
          <ac:picMkLst>
            <pc:docMk/>
            <pc:sldMk cId="4053792458" sldId="446"/>
            <ac:picMk id="76" creationId="{0F54A069-9897-4DB6-8E69-4F231D987C13}"/>
          </ac:picMkLst>
        </pc:picChg>
      </pc:sldChg>
      <pc:sldChg chg="addSp delSp modSp add mod">
        <pc:chgData name="Liliana Mou" userId="1844cfed7aa000c0" providerId="LiveId" clId="{E67EA6B8-E88C-469B-8238-A11BAD164B90}" dt="2022-11-04T15:04:04.764" v="1911" actId="478"/>
        <pc:sldMkLst>
          <pc:docMk/>
          <pc:sldMk cId="1773554814" sldId="447"/>
        </pc:sldMkLst>
        <pc:spChg chg="mod">
          <ac:chgData name="Liliana Mou" userId="1844cfed7aa000c0" providerId="LiveId" clId="{E67EA6B8-E88C-469B-8238-A11BAD164B90}" dt="2022-11-04T15:02:40.685" v="1868"/>
          <ac:spMkLst>
            <pc:docMk/>
            <pc:sldMk cId="1773554814" sldId="447"/>
            <ac:spMk id="2" creationId="{E54A92EA-BF8B-490B-869C-317722F6624C}"/>
          </ac:spMkLst>
        </pc:spChg>
        <pc:spChg chg="add del mod">
          <ac:chgData name="Liliana Mou" userId="1844cfed7aa000c0" providerId="LiveId" clId="{E67EA6B8-E88C-469B-8238-A11BAD164B90}" dt="2022-11-04T15:04:04.764" v="1911" actId="478"/>
          <ac:spMkLst>
            <pc:docMk/>
            <pc:sldMk cId="1773554814" sldId="447"/>
            <ac:spMk id="6" creationId="{99BFC682-ED66-4168-A923-A92CA13B62B3}"/>
          </ac:spMkLst>
        </pc:spChg>
        <pc:spChg chg="add mod">
          <ac:chgData name="Liliana Mou" userId="1844cfed7aa000c0" providerId="LiveId" clId="{E67EA6B8-E88C-469B-8238-A11BAD164B90}" dt="2022-11-04T15:03:50.452" v="1908" actId="1076"/>
          <ac:spMkLst>
            <pc:docMk/>
            <pc:sldMk cId="1773554814" sldId="447"/>
            <ac:spMk id="8" creationId="{D8E0E351-FC59-49E8-9B09-4F7FAD72C69B}"/>
          </ac:spMkLst>
        </pc:spChg>
        <pc:spChg chg="add mod">
          <ac:chgData name="Liliana Mou" userId="1844cfed7aa000c0" providerId="LiveId" clId="{E67EA6B8-E88C-469B-8238-A11BAD164B90}" dt="2022-11-04T15:03:58.252" v="1910" actId="1076"/>
          <ac:spMkLst>
            <pc:docMk/>
            <pc:sldMk cId="1773554814" sldId="447"/>
            <ac:spMk id="10" creationId="{3D384295-7535-4DCE-B6C1-63D4C5B61028}"/>
          </ac:spMkLst>
        </pc:spChg>
        <pc:spChg chg="add mod">
          <ac:chgData name="Liliana Mou" userId="1844cfed7aa000c0" providerId="LiveId" clId="{E67EA6B8-E88C-469B-8238-A11BAD164B90}" dt="2022-11-04T15:03:42.408" v="1905" actId="404"/>
          <ac:spMkLst>
            <pc:docMk/>
            <pc:sldMk cId="1773554814" sldId="447"/>
            <ac:spMk id="12" creationId="{4DCE1288-1824-4761-8EA6-08D900E07208}"/>
          </ac:spMkLst>
        </pc:spChg>
        <pc:spChg chg="add mod">
          <ac:chgData name="Liliana Mou" userId="1844cfed7aa000c0" providerId="LiveId" clId="{E67EA6B8-E88C-469B-8238-A11BAD164B90}" dt="2022-11-04T15:03:00.199" v="1871" actId="14100"/>
          <ac:spMkLst>
            <pc:docMk/>
            <pc:sldMk cId="1773554814" sldId="447"/>
            <ac:spMk id="15" creationId="{B78E586B-005B-48BD-A7F6-7FAF6BC67356}"/>
          </ac:spMkLst>
        </pc:spChg>
        <pc:picChg chg="add mod">
          <ac:chgData name="Liliana Mou" userId="1844cfed7aa000c0" providerId="LiveId" clId="{E67EA6B8-E88C-469B-8238-A11BAD164B90}" dt="2022-11-04T15:03:30.714" v="1888" actId="1035"/>
          <ac:picMkLst>
            <pc:docMk/>
            <pc:sldMk cId="1773554814" sldId="447"/>
            <ac:picMk id="7" creationId="{86E69265-E976-4536-A6C0-A4C50F7D80FD}"/>
          </ac:picMkLst>
        </pc:picChg>
        <pc:picChg chg="add mod">
          <ac:chgData name="Liliana Mou" userId="1844cfed7aa000c0" providerId="LiveId" clId="{E67EA6B8-E88C-469B-8238-A11BAD164B90}" dt="2022-11-04T15:03:36.270" v="1904" actId="1035"/>
          <ac:picMkLst>
            <pc:docMk/>
            <pc:sldMk cId="1773554814" sldId="447"/>
            <ac:picMk id="9" creationId="{025EC5DE-8EB5-47D5-8C33-EBC107A3A56D}"/>
          </ac:picMkLst>
        </pc:picChg>
        <pc:picChg chg="add mod">
          <ac:chgData name="Liliana Mou" userId="1844cfed7aa000c0" providerId="LiveId" clId="{E67EA6B8-E88C-469B-8238-A11BAD164B90}" dt="2022-11-04T15:03:16.301" v="1875" actId="14100"/>
          <ac:picMkLst>
            <pc:docMk/>
            <pc:sldMk cId="1773554814" sldId="447"/>
            <ac:picMk id="11" creationId="{A121F7E3-CD27-4749-9ED0-9ADCE4A1ED25}"/>
          </ac:picMkLst>
        </pc:picChg>
        <pc:picChg chg="add mod">
          <ac:chgData name="Liliana Mou" userId="1844cfed7aa000c0" providerId="LiveId" clId="{E67EA6B8-E88C-469B-8238-A11BAD164B90}" dt="2022-11-04T15:03:10.484" v="1874" actId="14100"/>
          <ac:picMkLst>
            <pc:docMk/>
            <pc:sldMk cId="1773554814" sldId="447"/>
            <ac:picMk id="13" creationId="{C4715355-7E79-475B-8B64-29B01D4BF913}"/>
          </ac:picMkLst>
        </pc:picChg>
        <pc:picChg chg="add mod">
          <ac:chgData name="Liliana Mou" userId="1844cfed7aa000c0" providerId="LiveId" clId="{E67EA6B8-E88C-469B-8238-A11BAD164B90}" dt="2022-11-04T15:03:02.847" v="1873" actId="1076"/>
          <ac:picMkLst>
            <pc:docMk/>
            <pc:sldMk cId="1773554814" sldId="447"/>
            <ac:picMk id="14" creationId="{7A4F225E-295E-4518-8C3B-B3A9368404B3}"/>
          </ac:picMkLst>
        </pc:picChg>
      </pc:sldChg>
      <pc:sldChg chg="addSp delSp modSp add mod ord">
        <pc:chgData name="Liliana Mou" userId="1844cfed7aa000c0" providerId="LiveId" clId="{E67EA6B8-E88C-469B-8238-A11BAD164B90}" dt="2022-11-07T09:22:12.878" v="2831" actId="115"/>
        <pc:sldMkLst>
          <pc:docMk/>
          <pc:sldMk cId="1210266183" sldId="448"/>
        </pc:sldMkLst>
        <pc:spChg chg="mod">
          <ac:chgData name="Liliana Mou" userId="1844cfed7aa000c0" providerId="LiveId" clId="{E67EA6B8-E88C-469B-8238-A11BAD164B90}" dt="2022-11-07T09:21:53.926" v="2829"/>
          <ac:spMkLst>
            <pc:docMk/>
            <pc:sldMk cId="1210266183" sldId="448"/>
            <ac:spMk id="2" creationId="{E54A92EA-BF8B-490B-869C-317722F6624C}"/>
          </ac:spMkLst>
        </pc:spChg>
        <pc:spChg chg="add del">
          <ac:chgData name="Liliana Mou" userId="1844cfed7aa000c0" providerId="LiveId" clId="{E67EA6B8-E88C-469B-8238-A11BAD164B90}" dt="2022-11-04T15:06:19.106" v="1933" actId="478"/>
          <ac:spMkLst>
            <pc:docMk/>
            <pc:sldMk cId="1210266183" sldId="448"/>
            <ac:spMk id="3" creationId="{A7EA97A7-5EE8-48C2-A714-74FCACBBA201}"/>
          </ac:spMkLst>
        </pc:spChg>
        <pc:spChg chg="add del">
          <ac:chgData name="Liliana Mou" userId="1844cfed7aa000c0" providerId="LiveId" clId="{E67EA6B8-E88C-469B-8238-A11BAD164B90}" dt="2022-11-04T15:06:23.574" v="1934" actId="478"/>
          <ac:spMkLst>
            <pc:docMk/>
            <pc:sldMk cId="1210266183" sldId="448"/>
            <ac:spMk id="8" creationId="{D8E0E351-FC59-49E8-9B09-4F7FAD72C69B}"/>
          </ac:spMkLst>
        </pc:spChg>
        <pc:spChg chg="add del">
          <ac:chgData name="Liliana Mou" userId="1844cfed7aa000c0" providerId="LiveId" clId="{E67EA6B8-E88C-469B-8238-A11BAD164B90}" dt="2022-11-04T15:06:23.574" v="1934" actId="478"/>
          <ac:spMkLst>
            <pc:docMk/>
            <pc:sldMk cId="1210266183" sldId="448"/>
            <ac:spMk id="10" creationId="{3D384295-7535-4DCE-B6C1-63D4C5B61028}"/>
          </ac:spMkLst>
        </pc:spChg>
        <pc:spChg chg="add del">
          <ac:chgData name="Liliana Mou" userId="1844cfed7aa000c0" providerId="LiveId" clId="{E67EA6B8-E88C-469B-8238-A11BAD164B90}" dt="2022-11-04T15:06:23.574" v="1934" actId="478"/>
          <ac:spMkLst>
            <pc:docMk/>
            <pc:sldMk cId="1210266183" sldId="448"/>
            <ac:spMk id="12" creationId="{4DCE1288-1824-4761-8EA6-08D900E07208}"/>
          </ac:spMkLst>
        </pc:spChg>
        <pc:spChg chg="add del">
          <ac:chgData name="Liliana Mou" userId="1844cfed7aa000c0" providerId="LiveId" clId="{E67EA6B8-E88C-469B-8238-A11BAD164B90}" dt="2022-11-04T15:06:23.574" v="1934" actId="478"/>
          <ac:spMkLst>
            <pc:docMk/>
            <pc:sldMk cId="1210266183" sldId="448"/>
            <ac:spMk id="15" creationId="{B78E586B-005B-48BD-A7F6-7FAF6BC67356}"/>
          </ac:spMkLst>
        </pc:spChg>
        <pc:spChg chg="add del mod">
          <ac:chgData name="Liliana Mou" userId="1844cfed7aa000c0" providerId="LiveId" clId="{E67EA6B8-E88C-469B-8238-A11BAD164B90}" dt="2022-11-04T15:06:33.892" v="1936" actId="478"/>
          <ac:spMkLst>
            <pc:docMk/>
            <pc:sldMk cId="1210266183" sldId="448"/>
            <ac:spMk id="16" creationId="{4F44D8BB-4E0B-4ECD-B6E5-F5A6AE594319}"/>
          </ac:spMkLst>
        </pc:spChg>
        <pc:spChg chg="add mod">
          <ac:chgData name="Liliana Mou" userId="1844cfed7aa000c0" providerId="LiveId" clId="{E67EA6B8-E88C-469B-8238-A11BAD164B90}" dt="2022-11-04T15:06:52.571" v="1941" actId="404"/>
          <ac:spMkLst>
            <pc:docMk/>
            <pc:sldMk cId="1210266183" sldId="448"/>
            <ac:spMk id="17" creationId="{4FB85BBF-E082-4177-9543-49E374F0546D}"/>
          </ac:spMkLst>
        </pc:spChg>
        <pc:spChg chg="add mod">
          <ac:chgData name="Liliana Mou" userId="1844cfed7aa000c0" providerId="LiveId" clId="{E67EA6B8-E88C-469B-8238-A11BAD164B90}" dt="2022-11-07T09:22:12.878" v="2831" actId="115"/>
          <ac:spMkLst>
            <pc:docMk/>
            <pc:sldMk cId="1210266183" sldId="448"/>
            <ac:spMk id="21" creationId="{0AC08AC9-9A47-4940-9E5D-7B3AA40E9A0F}"/>
          </ac:spMkLst>
        </pc:spChg>
        <pc:picChg chg="add del">
          <ac:chgData name="Liliana Mou" userId="1844cfed7aa000c0" providerId="LiveId" clId="{E67EA6B8-E88C-469B-8238-A11BAD164B90}" dt="2022-11-04T15:06:23.574" v="1934" actId="478"/>
          <ac:picMkLst>
            <pc:docMk/>
            <pc:sldMk cId="1210266183" sldId="448"/>
            <ac:picMk id="7" creationId="{86E69265-E976-4536-A6C0-A4C50F7D80FD}"/>
          </ac:picMkLst>
        </pc:picChg>
        <pc:picChg chg="add del">
          <ac:chgData name="Liliana Mou" userId="1844cfed7aa000c0" providerId="LiveId" clId="{E67EA6B8-E88C-469B-8238-A11BAD164B90}" dt="2022-11-04T15:06:23.574" v="1934" actId="478"/>
          <ac:picMkLst>
            <pc:docMk/>
            <pc:sldMk cId="1210266183" sldId="448"/>
            <ac:picMk id="9" creationId="{025EC5DE-8EB5-47D5-8C33-EBC107A3A56D}"/>
          </ac:picMkLst>
        </pc:picChg>
        <pc:picChg chg="add del">
          <ac:chgData name="Liliana Mou" userId="1844cfed7aa000c0" providerId="LiveId" clId="{E67EA6B8-E88C-469B-8238-A11BAD164B90}" dt="2022-11-04T15:06:23.574" v="1934" actId="478"/>
          <ac:picMkLst>
            <pc:docMk/>
            <pc:sldMk cId="1210266183" sldId="448"/>
            <ac:picMk id="11" creationId="{A121F7E3-CD27-4749-9ED0-9ADCE4A1ED25}"/>
          </ac:picMkLst>
        </pc:picChg>
        <pc:picChg chg="add del">
          <ac:chgData name="Liliana Mou" userId="1844cfed7aa000c0" providerId="LiveId" clId="{E67EA6B8-E88C-469B-8238-A11BAD164B90}" dt="2022-11-04T15:06:23.574" v="1934" actId="478"/>
          <ac:picMkLst>
            <pc:docMk/>
            <pc:sldMk cId="1210266183" sldId="448"/>
            <ac:picMk id="13" creationId="{C4715355-7E79-475B-8B64-29B01D4BF913}"/>
          </ac:picMkLst>
        </pc:picChg>
        <pc:picChg chg="add del">
          <ac:chgData name="Liliana Mou" userId="1844cfed7aa000c0" providerId="LiveId" clId="{E67EA6B8-E88C-469B-8238-A11BAD164B90}" dt="2022-11-04T15:06:23.574" v="1934" actId="478"/>
          <ac:picMkLst>
            <pc:docMk/>
            <pc:sldMk cId="1210266183" sldId="448"/>
            <ac:picMk id="14" creationId="{7A4F225E-295E-4518-8C3B-B3A9368404B3}"/>
          </ac:picMkLst>
        </pc:picChg>
        <pc:picChg chg="add mod">
          <ac:chgData name="Liliana Mou" userId="1844cfed7aa000c0" providerId="LiveId" clId="{E67EA6B8-E88C-469B-8238-A11BAD164B90}" dt="2022-11-04T15:07:00.576" v="1944" actId="1076"/>
          <ac:picMkLst>
            <pc:docMk/>
            <pc:sldMk cId="1210266183" sldId="448"/>
            <ac:picMk id="18" creationId="{A7CD8C70-6651-4813-ABE4-F86DE43E16E8}"/>
          </ac:picMkLst>
        </pc:picChg>
        <pc:picChg chg="add mod">
          <ac:chgData name="Liliana Mou" userId="1844cfed7aa000c0" providerId="LiveId" clId="{E67EA6B8-E88C-469B-8238-A11BAD164B90}" dt="2022-11-04T15:06:43.544" v="1937" actId="14100"/>
          <ac:picMkLst>
            <pc:docMk/>
            <pc:sldMk cId="1210266183" sldId="448"/>
            <ac:picMk id="19" creationId="{14CC775D-2B53-4628-9B18-B0DCB11B3BF3}"/>
          </ac:picMkLst>
        </pc:picChg>
        <pc:picChg chg="add mod">
          <ac:chgData name="Liliana Mou" userId="1844cfed7aa000c0" providerId="LiveId" clId="{E67EA6B8-E88C-469B-8238-A11BAD164B90}" dt="2022-11-04T15:06:58.490" v="1943" actId="1076"/>
          <ac:picMkLst>
            <pc:docMk/>
            <pc:sldMk cId="1210266183" sldId="448"/>
            <ac:picMk id="20" creationId="{401056D8-8D05-45E4-970F-40A1317F6BE1}"/>
          </ac:picMkLst>
        </pc:picChg>
      </pc:sldChg>
      <pc:sldChg chg="addSp delSp modSp add mod">
        <pc:chgData name="Liliana Mou" userId="1844cfed7aa000c0" providerId="LiveId" clId="{E67EA6B8-E88C-469B-8238-A11BAD164B90}" dt="2022-11-04T16:36:57.195" v="2826" actId="1076"/>
        <pc:sldMkLst>
          <pc:docMk/>
          <pc:sldMk cId="3845115329" sldId="449"/>
        </pc:sldMkLst>
        <pc:spChg chg="mod">
          <ac:chgData name="Liliana Mou" userId="1844cfed7aa000c0" providerId="LiveId" clId="{E67EA6B8-E88C-469B-8238-A11BAD164B90}" dt="2022-11-04T16:10:12.330" v="1975" actId="20577"/>
          <ac:spMkLst>
            <pc:docMk/>
            <pc:sldMk cId="3845115329" sldId="449"/>
            <ac:spMk id="2" creationId="{E54A92EA-BF8B-490B-869C-317722F6624C}"/>
          </ac:spMkLst>
        </pc:spChg>
        <pc:spChg chg="mod">
          <ac:chgData name="Liliana Mou" userId="1844cfed7aa000c0" providerId="LiveId" clId="{E67EA6B8-E88C-469B-8238-A11BAD164B90}" dt="2022-11-04T16:36:36.582" v="2819" actId="14100"/>
          <ac:spMkLst>
            <pc:docMk/>
            <pc:sldMk cId="3845115329" sldId="449"/>
            <ac:spMk id="15" creationId="{67C23EB0-9C76-4AF1-BA2E-42B2A2837CFF}"/>
          </ac:spMkLst>
        </pc:spChg>
        <pc:spChg chg="mod">
          <ac:chgData name="Liliana Mou" userId="1844cfed7aa000c0" providerId="LiveId" clId="{E67EA6B8-E88C-469B-8238-A11BAD164B90}" dt="2022-11-04T16:36:36.582" v="2819" actId="14100"/>
          <ac:spMkLst>
            <pc:docMk/>
            <pc:sldMk cId="3845115329" sldId="449"/>
            <ac:spMk id="16" creationId="{6D507ACB-B985-4EB0-BEE1-5A938979B00E}"/>
          </ac:spMkLst>
        </pc:spChg>
        <pc:spChg chg="del">
          <ac:chgData name="Liliana Mou" userId="1844cfed7aa000c0" providerId="LiveId" clId="{E67EA6B8-E88C-469B-8238-A11BAD164B90}" dt="2022-11-04T16:10:18.510" v="1979" actId="478"/>
          <ac:spMkLst>
            <pc:docMk/>
            <pc:sldMk cId="3845115329" sldId="449"/>
            <ac:spMk id="17" creationId="{4FB85BBF-E082-4177-9543-49E374F0546D}"/>
          </ac:spMkLst>
        </pc:spChg>
        <pc:spChg chg="del">
          <ac:chgData name="Liliana Mou" userId="1844cfed7aa000c0" providerId="LiveId" clId="{E67EA6B8-E88C-469B-8238-A11BAD164B90}" dt="2022-11-04T16:10:17.308" v="1978" actId="478"/>
          <ac:spMkLst>
            <pc:docMk/>
            <pc:sldMk cId="3845115329" sldId="449"/>
            <ac:spMk id="21" creationId="{0AC08AC9-9A47-4940-9E5D-7B3AA40E9A0F}"/>
          </ac:spMkLst>
        </pc:spChg>
        <pc:spChg chg="mod">
          <ac:chgData name="Liliana Mou" userId="1844cfed7aa000c0" providerId="LiveId" clId="{E67EA6B8-E88C-469B-8238-A11BAD164B90}" dt="2022-11-04T16:36:36.582" v="2819" actId="14100"/>
          <ac:spMkLst>
            <pc:docMk/>
            <pc:sldMk cId="3845115329" sldId="449"/>
            <ac:spMk id="22" creationId="{8EDDCED2-9894-45AE-8409-B42C35E03FB6}"/>
          </ac:spMkLst>
        </pc:spChg>
        <pc:spChg chg="mod">
          <ac:chgData name="Liliana Mou" userId="1844cfed7aa000c0" providerId="LiveId" clId="{E67EA6B8-E88C-469B-8238-A11BAD164B90}" dt="2022-11-04T16:36:36.582" v="2819" actId="14100"/>
          <ac:spMkLst>
            <pc:docMk/>
            <pc:sldMk cId="3845115329" sldId="449"/>
            <ac:spMk id="23" creationId="{FE85343A-71CB-4697-BEF9-F1B7C4D7D330}"/>
          </ac:spMkLst>
        </pc:spChg>
        <pc:spChg chg="mod">
          <ac:chgData name="Liliana Mou" userId="1844cfed7aa000c0" providerId="LiveId" clId="{E67EA6B8-E88C-469B-8238-A11BAD164B90}" dt="2022-11-04T16:36:36.582" v="2819" actId="14100"/>
          <ac:spMkLst>
            <pc:docMk/>
            <pc:sldMk cId="3845115329" sldId="449"/>
            <ac:spMk id="24" creationId="{13A5A510-68AF-4453-AB31-A962E187DBC0}"/>
          </ac:spMkLst>
        </pc:spChg>
        <pc:spChg chg="mod">
          <ac:chgData name="Liliana Mou" userId="1844cfed7aa000c0" providerId="LiveId" clId="{E67EA6B8-E88C-469B-8238-A11BAD164B90}" dt="2022-11-04T16:36:36.582" v="2819" actId="14100"/>
          <ac:spMkLst>
            <pc:docMk/>
            <pc:sldMk cId="3845115329" sldId="449"/>
            <ac:spMk id="25" creationId="{4A56D136-1847-4D99-8AC6-6C07255E6355}"/>
          </ac:spMkLst>
        </pc:spChg>
        <pc:spChg chg="mod">
          <ac:chgData name="Liliana Mou" userId="1844cfed7aa000c0" providerId="LiveId" clId="{E67EA6B8-E88C-469B-8238-A11BAD164B90}" dt="2022-11-04T16:36:36.582" v="2819" actId="14100"/>
          <ac:spMkLst>
            <pc:docMk/>
            <pc:sldMk cId="3845115329" sldId="449"/>
            <ac:spMk id="26" creationId="{D4849A59-26C6-4B2A-B8EB-EA7C9F6B5AB6}"/>
          </ac:spMkLst>
        </pc:spChg>
        <pc:spChg chg="mod">
          <ac:chgData name="Liliana Mou" userId="1844cfed7aa000c0" providerId="LiveId" clId="{E67EA6B8-E88C-469B-8238-A11BAD164B90}" dt="2022-11-04T16:36:36.582" v="2819" actId="14100"/>
          <ac:spMkLst>
            <pc:docMk/>
            <pc:sldMk cId="3845115329" sldId="449"/>
            <ac:spMk id="27" creationId="{D8156A90-0694-4626-8A89-05F2D02F5335}"/>
          </ac:spMkLst>
        </pc:spChg>
        <pc:spChg chg="mod">
          <ac:chgData name="Liliana Mou" userId="1844cfed7aa000c0" providerId="LiveId" clId="{E67EA6B8-E88C-469B-8238-A11BAD164B90}" dt="2022-11-04T16:36:36.582" v="2819" actId="14100"/>
          <ac:spMkLst>
            <pc:docMk/>
            <pc:sldMk cId="3845115329" sldId="449"/>
            <ac:spMk id="28" creationId="{C19A6304-F471-464F-BD19-BF7BC79CA807}"/>
          </ac:spMkLst>
        </pc:spChg>
        <pc:spChg chg="mod">
          <ac:chgData name="Liliana Mou" userId="1844cfed7aa000c0" providerId="LiveId" clId="{E67EA6B8-E88C-469B-8238-A11BAD164B90}" dt="2022-11-04T16:36:36.582" v="2819" actId="14100"/>
          <ac:spMkLst>
            <pc:docMk/>
            <pc:sldMk cId="3845115329" sldId="449"/>
            <ac:spMk id="29" creationId="{B743C821-7D9C-4108-8257-43D0E5FBE0F6}"/>
          </ac:spMkLst>
        </pc:spChg>
        <pc:spChg chg="mod">
          <ac:chgData name="Liliana Mou" userId="1844cfed7aa000c0" providerId="LiveId" clId="{E67EA6B8-E88C-469B-8238-A11BAD164B90}" dt="2022-11-04T16:36:36.582" v="2819" actId="14100"/>
          <ac:spMkLst>
            <pc:docMk/>
            <pc:sldMk cId="3845115329" sldId="449"/>
            <ac:spMk id="30" creationId="{489D07C4-CB7A-4983-A429-A5FC8BDEBEFA}"/>
          </ac:spMkLst>
        </pc:spChg>
        <pc:spChg chg="mod">
          <ac:chgData name="Liliana Mou" userId="1844cfed7aa000c0" providerId="LiveId" clId="{E67EA6B8-E88C-469B-8238-A11BAD164B90}" dt="2022-11-04T16:36:36.582" v="2819" actId="14100"/>
          <ac:spMkLst>
            <pc:docMk/>
            <pc:sldMk cId="3845115329" sldId="449"/>
            <ac:spMk id="31" creationId="{99621C0D-70A1-4E3A-95EA-A02AC709A39F}"/>
          </ac:spMkLst>
        </pc:spChg>
        <pc:spChg chg="mod">
          <ac:chgData name="Liliana Mou" userId="1844cfed7aa000c0" providerId="LiveId" clId="{E67EA6B8-E88C-469B-8238-A11BAD164B90}" dt="2022-11-04T16:36:36.582" v="2819" actId="14100"/>
          <ac:spMkLst>
            <pc:docMk/>
            <pc:sldMk cId="3845115329" sldId="449"/>
            <ac:spMk id="32" creationId="{767026CA-C977-4CC7-867D-1F751C22BEC9}"/>
          </ac:spMkLst>
        </pc:spChg>
        <pc:spChg chg="mod">
          <ac:chgData name="Liliana Mou" userId="1844cfed7aa000c0" providerId="LiveId" clId="{E67EA6B8-E88C-469B-8238-A11BAD164B90}" dt="2022-11-04T16:36:36.582" v="2819" actId="14100"/>
          <ac:spMkLst>
            <pc:docMk/>
            <pc:sldMk cId="3845115329" sldId="449"/>
            <ac:spMk id="33" creationId="{20877F6E-3860-4F4A-BEA6-BF7DE1FB9ED7}"/>
          </ac:spMkLst>
        </pc:spChg>
        <pc:grpChg chg="add del mod">
          <ac:chgData name="Liliana Mou" userId="1844cfed7aa000c0" providerId="LiveId" clId="{E67EA6B8-E88C-469B-8238-A11BAD164B90}" dt="2022-11-04T16:36:37.990" v="2820"/>
          <ac:grpSpMkLst>
            <pc:docMk/>
            <pc:sldMk cId="3845115329" sldId="449"/>
            <ac:grpSpMk id="13" creationId="{A8EEDEEE-1143-433F-B3E5-19660D5B5025}"/>
          </ac:grpSpMkLst>
        </pc:grpChg>
        <pc:picChg chg="add mod">
          <ac:chgData name="Liliana Mou" userId="1844cfed7aa000c0" providerId="LiveId" clId="{E67EA6B8-E88C-469B-8238-A11BAD164B90}" dt="2022-11-04T16:36:57.195" v="2826" actId="1076"/>
          <ac:picMkLst>
            <pc:docMk/>
            <pc:sldMk cId="3845115329" sldId="449"/>
            <ac:picMk id="6" creationId="{1686586A-C7C7-45F9-AF3B-9B5497CE97E1}"/>
          </ac:picMkLst>
        </pc:picChg>
        <pc:picChg chg="add mod">
          <ac:chgData name="Liliana Mou" userId="1844cfed7aa000c0" providerId="LiveId" clId="{E67EA6B8-E88C-469B-8238-A11BAD164B90}" dt="2022-11-04T16:10:22.774" v="1981"/>
          <ac:picMkLst>
            <pc:docMk/>
            <pc:sldMk cId="3845115329" sldId="449"/>
            <ac:picMk id="11" creationId="{82E78DEC-94A8-476E-80FA-B8408E53EE69}"/>
          </ac:picMkLst>
        </pc:picChg>
        <pc:picChg chg="add del mod">
          <ac:chgData name="Liliana Mou" userId="1844cfed7aa000c0" providerId="LiveId" clId="{E67EA6B8-E88C-469B-8238-A11BAD164B90}" dt="2022-11-04T16:36:21.987" v="2816" actId="478"/>
          <ac:picMkLst>
            <pc:docMk/>
            <pc:sldMk cId="3845115329" sldId="449"/>
            <ac:picMk id="12" creationId="{06FEEEEE-5AC6-4355-868A-823526B52737}"/>
          </ac:picMkLst>
        </pc:picChg>
        <pc:picChg chg="mod">
          <ac:chgData name="Liliana Mou" userId="1844cfed7aa000c0" providerId="LiveId" clId="{E67EA6B8-E88C-469B-8238-A11BAD164B90}" dt="2022-11-04T16:36:36.582" v="2819" actId="14100"/>
          <ac:picMkLst>
            <pc:docMk/>
            <pc:sldMk cId="3845115329" sldId="449"/>
            <ac:picMk id="14" creationId="{CE6C0CA0-C07A-4765-8DF0-9A57426BCD8B}"/>
          </ac:picMkLst>
        </pc:picChg>
        <pc:picChg chg="del">
          <ac:chgData name="Liliana Mou" userId="1844cfed7aa000c0" providerId="LiveId" clId="{E67EA6B8-E88C-469B-8238-A11BAD164B90}" dt="2022-11-04T16:10:15.473" v="1976" actId="478"/>
          <ac:picMkLst>
            <pc:docMk/>
            <pc:sldMk cId="3845115329" sldId="449"/>
            <ac:picMk id="18" creationId="{A7CD8C70-6651-4813-ABE4-F86DE43E16E8}"/>
          </ac:picMkLst>
        </pc:picChg>
        <pc:picChg chg="del">
          <ac:chgData name="Liliana Mou" userId="1844cfed7aa000c0" providerId="LiveId" clId="{E67EA6B8-E88C-469B-8238-A11BAD164B90}" dt="2022-11-04T16:10:16.090" v="1977" actId="478"/>
          <ac:picMkLst>
            <pc:docMk/>
            <pc:sldMk cId="3845115329" sldId="449"/>
            <ac:picMk id="19" creationId="{14CC775D-2B53-4628-9B18-B0DCB11B3BF3}"/>
          </ac:picMkLst>
        </pc:picChg>
        <pc:picChg chg="del">
          <ac:chgData name="Liliana Mou" userId="1844cfed7aa000c0" providerId="LiveId" clId="{E67EA6B8-E88C-469B-8238-A11BAD164B90}" dt="2022-11-04T16:10:18.986" v="1980" actId="478"/>
          <ac:picMkLst>
            <pc:docMk/>
            <pc:sldMk cId="3845115329" sldId="449"/>
            <ac:picMk id="20" creationId="{401056D8-8D05-45E4-970F-40A1317F6BE1}"/>
          </ac:picMkLst>
        </pc:picChg>
      </pc:sldChg>
      <pc:sldChg chg="addSp delSp modSp add mod ord">
        <pc:chgData name="Liliana Mou" userId="1844cfed7aa000c0" providerId="LiveId" clId="{E67EA6B8-E88C-469B-8238-A11BAD164B90}" dt="2022-11-07T11:17:29.827" v="3364"/>
        <pc:sldMkLst>
          <pc:docMk/>
          <pc:sldMk cId="2051073545" sldId="450"/>
        </pc:sldMkLst>
        <pc:spChg chg="del">
          <ac:chgData name="Liliana Mou" userId="1844cfed7aa000c0" providerId="LiveId" clId="{E67EA6B8-E88C-469B-8238-A11BAD164B90}" dt="2022-11-07T11:15:23.818" v="3328" actId="478"/>
          <ac:spMkLst>
            <pc:docMk/>
            <pc:sldMk cId="2051073545" sldId="450"/>
            <ac:spMk id="2" creationId="{53E0AC72-9596-4808-9BD4-C95375244FAF}"/>
          </ac:spMkLst>
        </pc:spChg>
        <pc:spChg chg="mod">
          <ac:chgData name="Liliana Mou" userId="1844cfed7aa000c0" providerId="LiveId" clId="{E67EA6B8-E88C-469B-8238-A11BAD164B90}" dt="2022-11-07T11:17:10.407" v="3361" actId="207"/>
          <ac:spMkLst>
            <pc:docMk/>
            <pc:sldMk cId="2051073545" sldId="450"/>
            <ac:spMk id="3" creationId="{27245BB8-4667-42E6-8209-131A0F9F3A81}"/>
          </ac:spMkLst>
        </pc:spChg>
        <pc:spChg chg="add del mod">
          <ac:chgData name="Liliana Mou" userId="1844cfed7aa000c0" providerId="LiveId" clId="{E67EA6B8-E88C-469B-8238-A11BAD164B90}" dt="2022-11-07T11:15:26.496" v="3329" actId="478"/>
          <ac:spMkLst>
            <pc:docMk/>
            <pc:sldMk cId="2051073545" sldId="450"/>
            <ac:spMk id="12" creationId="{0657AD3B-7A54-4F32-BBB8-C73F0FFA22D2}"/>
          </ac:spMkLst>
        </pc:spChg>
        <pc:spChg chg="add mod">
          <ac:chgData name="Liliana Mou" userId="1844cfed7aa000c0" providerId="LiveId" clId="{E67EA6B8-E88C-469B-8238-A11BAD164B90}" dt="2022-11-07T11:17:02.602" v="3360" actId="207"/>
          <ac:spMkLst>
            <pc:docMk/>
            <pc:sldMk cId="2051073545" sldId="450"/>
            <ac:spMk id="13" creationId="{ACE09E75-00C6-4684-A219-CD01E078EBF7}"/>
          </ac:spMkLst>
        </pc:spChg>
        <pc:spChg chg="add mod">
          <ac:chgData name="Liliana Mou" userId="1844cfed7aa000c0" providerId="LiveId" clId="{E67EA6B8-E88C-469B-8238-A11BAD164B90}" dt="2022-11-07T11:17:21.483" v="3362"/>
          <ac:spMkLst>
            <pc:docMk/>
            <pc:sldMk cId="2051073545" sldId="450"/>
            <ac:spMk id="14" creationId="{2358B5D6-1BEB-4761-B6F9-C4CE168C5A1D}"/>
          </ac:spMkLst>
        </pc:spChg>
        <pc:spChg chg="add mod">
          <ac:chgData name="Liliana Mou" userId="1844cfed7aa000c0" providerId="LiveId" clId="{E67EA6B8-E88C-469B-8238-A11BAD164B90}" dt="2022-11-07T11:17:21.483" v="3362"/>
          <ac:spMkLst>
            <pc:docMk/>
            <pc:sldMk cId="2051073545" sldId="450"/>
            <ac:spMk id="15" creationId="{53A8EA60-75B3-48A0-84CE-9374ACC76DA4}"/>
          </ac:spMkLst>
        </pc:spChg>
        <pc:picChg chg="add mod">
          <ac:chgData name="Liliana Mou" userId="1844cfed7aa000c0" providerId="LiveId" clId="{E67EA6B8-E88C-469B-8238-A11BAD164B90}" dt="2022-11-07T11:17:21.483" v="3362"/>
          <ac:picMkLst>
            <pc:docMk/>
            <pc:sldMk cId="2051073545" sldId="450"/>
            <ac:picMk id="16" creationId="{E8D09CEB-38FC-4B50-9119-CBC54DB0AE7B}"/>
          </ac:picMkLst>
        </pc:picChg>
      </pc:sldChg>
      <pc:sldChg chg="addSp delSp modSp add mod ord">
        <pc:chgData name="Liliana Mou" userId="1844cfed7aa000c0" providerId="LiveId" clId="{E67EA6B8-E88C-469B-8238-A11BAD164B90}" dt="2022-11-07T16:32:52.384" v="3594" actId="1037"/>
        <pc:sldMkLst>
          <pc:docMk/>
          <pc:sldMk cId="2838111784" sldId="451"/>
        </pc:sldMkLst>
        <pc:spChg chg="del">
          <ac:chgData name="Liliana Mou" userId="1844cfed7aa000c0" providerId="LiveId" clId="{E67EA6B8-E88C-469B-8238-A11BAD164B90}" dt="2022-11-07T11:34:38.697" v="3430" actId="478"/>
          <ac:spMkLst>
            <pc:docMk/>
            <pc:sldMk cId="2838111784" sldId="451"/>
            <ac:spMk id="2" creationId="{00000000-0000-0000-0000-000000000000}"/>
          </ac:spMkLst>
        </pc:spChg>
        <pc:spChg chg="add del mod">
          <ac:chgData name="Liliana Mou" userId="1844cfed7aa000c0" providerId="LiveId" clId="{E67EA6B8-E88C-469B-8238-A11BAD164B90}" dt="2022-11-07T11:34:42.127" v="3431" actId="478"/>
          <ac:spMkLst>
            <pc:docMk/>
            <pc:sldMk cId="2838111784" sldId="451"/>
            <ac:spMk id="4" creationId="{A32D851A-42A4-4D4E-BF6C-2A6C01799DD7}"/>
          </ac:spMkLst>
        </pc:spChg>
        <pc:spChg chg="add mod">
          <ac:chgData name="Liliana Mou" userId="1844cfed7aa000c0" providerId="LiveId" clId="{E67EA6B8-E88C-469B-8238-A11BAD164B90}" dt="2022-11-07T11:34:45.770" v="3432"/>
          <ac:spMkLst>
            <pc:docMk/>
            <pc:sldMk cId="2838111784" sldId="451"/>
            <ac:spMk id="11" creationId="{3583BBB6-047B-4262-BF63-B61BC3554863}"/>
          </ac:spMkLst>
        </pc:spChg>
        <pc:spChg chg="mod">
          <ac:chgData name="Liliana Mou" userId="1844cfed7aa000c0" providerId="LiveId" clId="{E67EA6B8-E88C-469B-8238-A11BAD164B90}" dt="2022-11-07T11:37:22.604" v="3509" actId="1035"/>
          <ac:spMkLst>
            <pc:docMk/>
            <pc:sldMk cId="2838111784" sldId="451"/>
            <ac:spMk id="16" creationId="{D9FA943A-7F29-4735-B688-A31289AD0E05}"/>
          </ac:spMkLst>
        </pc:spChg>
        <pc:spChg chg="mod">
          <ac:chgData name="Liliana Mou" userId="1844cfed7aa000c0" providerId="LiveId" clId="{E67EA6B8-E88C-469B-8238-A11BAD164B90}" dt="2022-11-07T11:35:22.934" v="3433"/>
          <ac:spMkLst>
            <pc:docMk/>
            <pc:sldMk cId="2838111784" sldId="451"/>
            <ac:spMk id="19" creationId="{2C058399-3E1B-4373-92BF-0F12456D3765}"/>
          </ac:spMkLst>
        </pc:spChg>
        <pc:spChg chg="mod">
          <ac:chgData name="Liliana Mou" userId="1844cfed7aa000c0" providerId="LiveId" clId="{E67EA6B8-E88C-469B-8238-A11BAD164B90}" dt="2022-11-07T11:35:22.934" v="3433"/>
          <ac:spMkLst>
            <pc:docMk/>
            <pc:sldMk cId="2838111784" sldId="451"/>
            <ac:spMk id="22" creationId="{266ACA21-D2AB-47C1-8D33-6F6F5B45A1C4}"/>
          </ac:spMkLst>
        </pc:spChg>
        <pc:spChg chg="mod">
          <ac:chgData name="Liliana Mou" userId="1844cfed7aa000c0" providerId="LiveId" clId="{E67EA6B8-E88C-469B-8238-A11BAD164B90}" dt="2022-11-07T11:35:22.934" v="3433"/>
          <ac:spMkLst>
            <pc:docMk/>
            <pc:sldMk cId="2838111784" sldId="451"/>
            <ac:spMk id="23" creationId="{28F72327-0A05-40FC-96C6-38BCE880AD82}"/>
          </ac:spMkLst>
        </pc:spChg>
        <pc:spChg chg="mod">
          <ac:chgData name="Liliana Mou" userId="1844cfed7aa000c0" providerId="LiveId" clId="{E67EA6B8-E88C-469B-8238-A11BAD164B90}" dt="2022-11-07T11:35:22.934" v="3433"/>
          <ac:spMkLst>
            <pc:docMk/>
            <pc:sldMk cId="2838111784" sldId="451"/>
            <ac:spMk id="25" creationId="{ABB26FA4-E0C9-4A04-AE8E-252807F1F04F}"/>
          </ac:spMkLst>
        </pc:spChg>
        <pc:spChg chg="add mod">
          <ac:chgData name="Liliana Mou" userId="1844cfed7aa000c0" providerId="LiveId" clId="{E67EA6B8-E88C-469B-8238-A11BAD164B90}" dt="2022-11-07T11:38:14.197" v="3517" actId="1076"/>
          <ac:spMkLst>
            <pc:docMk/>
            <pc:sldMk cId="2838111784" sldId="451"/>
            <ac:spMk id="26" creationId="{7D8601B7-0290-4E51-97FC-BFD424E4A199}"/>
          </ac:spMkLst>
        </pc:spChg>
        <pc:spChg chg="add mod">
          <ac:chgData name="Liliana Mou" userId="1844cfed7aa000c0" providerId="LiveId" clId="{E67EA6B8-E88C-469B-8238-A11BAD164B90}" dt="2022-11-07T11:38:43.544" v="3520" actId="692"/>
          <ac:spMkLst>
            <pc:docMk/>
            <pc:sldMk cId="2838111784" sldId="451"/>
            <ac:spMk id="27" creationId="{F72B8073-4BD2-48C1-B734-B09F0E9EC310}"/>
          </ac:spMkLst>
        </pc:spChg>
        <pc:spChg chg="add mod">
          <ac:chgData name="Liliana Mou" userId="1844cfed7aa000c0" providerId="LiveId" clId="{E67EA6B8-E88C-469B-8238-A11BAD164B90}" dt="2022-11-07T11:38:21.590" v="3518" actId="1076"/>
          <ac:spMkLst>
            <pc:docMk/>
            <pc:sldMk cId="2838111784" sldId="451"/>
            <ac:spMk id="30" creationId="{7BA4588A-5969-4C65-ACBC-C3F974ED0D82}"/>
          </ac:spMkLst>
        </pc:spChg>
        <pc:spChg chg="add mod">
          <ac:chgData name="Liliana Mou" userId="1844cfed7aa000c0" providerId="LiveId" clId="{E67EA6B8-E88C-469B-8238-A11BAD164B90}" dt="2022-11-07T11:38:28.209" v="3519"/>
          <ac:spMkLst>
            <pc:docMk/>
            <pc:sldMk cId="2838111784" sldId="451"/>
            <ac:spMk id="31" creationId="{CD73819F-C821-4475-B983-118A00A7BB0F}"/>
          </ac:spMkLst>
        </pc:spChg>
        <pc:spChg chg="add mod">
          <ac:chgData name="Liliana Mou" userId="1844cfed7aa000c0" providerId="LiveId" clId="{E67EA6B8-E88C-469B-8238-A11BAD164B90}" dt="2022-11-07T11:38:28.209" v="3519"/>
          <ac:spMkLst>
            <pc:docMk/>
            <pc:sldMk cId="2838111784" sldId="451"/>
            <ac:spMk id="32" creationId="{B3DD5F0B-5D05-4540-86BD-09DDF2D22FEA}"/>
          </ac:spMkLst>
        </pc:spChg>
        <pc:spChg chg="mod">
          <ac:chgData name="Liliana Mou" userId="1844cfed7aa000c0" providerId="LiveId" clId="{E67EA6B8-E88C-469B-8238-A11BAD164B90}" dt="2022-11-07T11:38:14.197" v="3517" actId="1076"/>
          <ac:spMkLst>
            <pc:docMk/>
            <pc:sldMk cId="2838111784" sldId="451"/>
            <ac:spMk id="35" creationId="{21678A84-65F2-4AF1-BB0B-3E4F098F0E36}"/>
          </ac:spMkLst>
        </pc:spChg>
        <pc:spChg chg="mod">
          <ac:chgData name="Liliana Mou" userId="1844cfed7aa000c0" providerId="LiveId" clId="{E67EA6B8-E88C-469B-8238-A11BAD164B90}" dt="2022-11-07T11:37:22.604" v="3509" actId="1035"/>
          <ac:spMkLst>
            <pc:docMk/>
            <pc:sldMk cId="2838111784" sldId="451"/>
            <ac:spMk id="38" creationId="{7B79CF2D-C58A-4F46-87B3-9768C38C0367}"/>
          </ac:spMkLst>
        </pc:spChg>
        <pc:spChg chg="mod">
          <ac:chgData name="Liliana Mou" userId="1844cfed7aa000c0" providerId="LiveId" clId="{E67EA6B8-E88C-469B-8238-A11BAD164B90}" dt="2022-11-07T16:32:52.384" v="3594" actId="1037"/>
          <ac:spMkLst>
            <pc:docMk/>
            <pc:sldMk cId="2838111784" sldId="451"/>
            <ac:spMk id="42" creationId="{7791EAF9-EB39-456D-9C51-0F2CDDA376E1}"/>
          </ac:spMkLst>
        </pc:spChg>
        <pc:grpChg chg="add mod">
          <ac:chgData name="Liliana Mou" userId="1844cfed7aa000c0" providerId="LiveId" clId="{E67EA6B8-E88C-469B-8238-A11BAD164B90}" dt="2022-11-07T11:38:14.197" v="3517" actId="1076"/>
          <ac:grpSpMkLst>
            <pc:docMk/>
            <pc:sldMk cId="2838111784" sldId="451"/>
            <ac:grpSpMk id="14" creationId="{2E6D8856-B3A2-4F97-AED7-E6447BBE47A6}"/>
          </ac:grpSpMkLst>
        </pc:grpChg>
        <pc:grpChg chg="mod">
          <ac:chgData name="Liliana Mou" userId="1844cfed7aa000c0" providerId="LiveId" clId="{E67EA6B8-E88C-469B-8238-A11BAD164B90}" dt="2022-11-07T11:35:22.934" v="3433"/>
          <ac:grpSpMkLst>
            <pc:docMk/>
            <pc:sldMk cId="2838111784" sldId="451"/>
            <ac:grpSpMk id="18" creationId="{7F855AC0-FE47-4972-8891-213608D456C8}"/>
          </ac:grpSpMkLst>
        </pc:grpChg>
        <pc:grpChg chg="mod">
          <ac:chgData name="Liliana Mou" userId="1844cfed7aa000c0" providerId="LiveId" clId="{E67EA6B8-E88C-469B-8238-A11BAD164B90}" dt="2022-11-07T11:35:22.934" v="3433"/>
          <ac:grpSpMkLst>
            <pc:docMk/>
            <pc:sldMk cId="2838111784" sldId="451"/>
            <ac:grpSpMk id="20" creationId="{4F322452-2DBD-45F7-9F19-54298EC0C950}"/>
          </ac:grpSpMkLst>
        </pc:grpChg>
        <pc:picChg chg="mod">
          <ac:chgData name="Liliana Mou" userId="1844cfed7aa000c0" providerId="LiveId" clId="{E67EA6B8-E88C-469B-8238-A11BAD164B90}" dt="2022-11-07T11:35:22.934" v="3433"/>
          <ac:picMkLst>
            <pc:docMk/>
            <pc:sldMk cId="2838111784" sldId="451"/>
            <ac:picMk id="15" creationId="{0EBC2BA8-BBFB-4B56-8EA9-265F036C9E68}"/>
          </ac:picMkLst>
        </pc:picChg>
        <pc:picChg chg="mod">
          <ac:chgData name="Liliana Mou" userId="1844cfed7aa000c0" providerId="LiveId" clId="{E67EA6B8-E88C-469B-8238-A11BAD164B90}" dt="2022-11-07T11:35:22.934" v="3433"/>
          <ac:picMkLst>
            <pc:docMk/>
            <pc:sldMk cId="2838111784" sldId="451"/>
            <ac:picMk id="17" creationId="{C2F9A9C6-B069-427A-AEF3-91BCE9003326}"/>
          </ac:picMkLst>
        </pc:picChg>
        <pc:picChg chg="mod">
          <ac:chgData name="Liliana Mou" userId="1844cfed7aa000c0" providerId="LiveId" clId="{E67EA6B8-E88C-469B-8238-A11BAD164B90}" dt="2022-11-07T11:35:22.934" v="3433"/>
          <ac:picMkLst>
            <pc:docMk/>
            <pc:sldMk cId="2838111784" sldId="451"/>
            <ac:picMk id="21" creationId="{DE1F7F97-4249-4933-8710-6A871E045AC8}"/>
          </ac:picMkLst>
        </pc:picChg>
        <pc:picChg chg="mod">
          <ac:chgData name="Liliana Mou" userId="1844cfed7aa000c0" providerId="LiveId" clId="{E67EA6B8-E88C-469B-8238-A11BAD164B90}" dt="2022-11-07T11:35:22.934" v="3433"/>
          <ac:picMkLst>
            <pc:docMk/>
            <pc:sldMk cId="2838111784" sldId="451"/>
            <ac:picMk id="24" creationId="{CB4E7C59-25C5-41F8-98AD-DBC541F3D9C9}"/>
          </ac:picMkLst>
        </pc:picChg>
        <pc:picChg chg="add mod">
          <ac:chgData name="Liliana Mou" userId="1844cfed7aa000c0" providerId="LiveId" clId="{E67EA6B8-E88C-469B-8238-A11BAD164B90}" dt="2022-11-07T11:38:21.590" v="3518" actId="1076"/>
          <ac:picMkLst>
            <pc:docMk/>
            <pc:sldMk cId="2838111784" sldId="451"/>
            <ac:picMk id="28" creationId="{A20FF50F-3A1C-41AE-BD15-C8E5BFA8A1AD}"/>
          </ac:picMkLst>
        </pc:picChg>
        <pc:picChg chg="add mod">
          <ac:chgData name="Liliana Mou" userId="1844cfed7aa000c0" providerId="LiveId" clId="{E67EA6B8-E88C-469B-8238-A11BAD164B90}" dt="2022-11-07T11:38:21.590" v="3518" actId="1076"/>
          <ac:picMkLst>
            <pc:docMk/>
            <pc:sldMk cId="2838111784" sldId="451"/>
            <ac:picMk id="29" creationId="{52DCE988-2759-4E9D-81F5-49C61E70CCDF}"/>
          </ac:picMkLst>
        </pc:picChg>
        <pc:picChg chg="add mod">
          <ac:chgData name="Liliana Mou" userId="1844cfed7aa000c0" providerId="LiveId" clId="{E67EA6B8-E88C-469B-8238-A11BAD164B90}" dt="2022-11-07T11:38:28.209" v="3519"/>
          <ac:picMkLst>
            <pc:docMk/>
            <pc:sldMk cId="2838111784" sldId="451"/>
            <ac:picMk id="33" creationId="{B5739E56-223D-4FBD-B045-84146511D189}"/>
          </ac:picMkLst>
        </pc:picChg>
        <pc:picChg chg="mod">
          <ac:chgData name="Liliana Mou" userId="1844cfed7aa000c0" providerId="LiveId" clId="{E67EA6B8-E88C-469B-8238-A11BAD164B90}" dt="2022-11-07T11:38:07.251" v="3516" actId="1076"/>
          <ac:picMkLst>
            <pc:docMk/>
            <pc:sldMk cId="2838111784" sldId="451"/>
            <ac:picMk id="34" creationId="{7B8DDC3E-503F-4A97-89F7-A396209840A4}"/>
          </ac:picMkLst>
        </pc:picChg>
        <pc:picChg chg="del">
          <ac:chgData name="Liliana Mou" userId="1844cfed7aa000c0" providerId="LiveId" clId="{E67EA6B8-E88C-469B-8238-A11BAD164B90}" dt="2022-11-07T11:35:27.819" v="3434" actId="478"/>
          <ac:picMkLst>
            <pc:docMk/>
            <pc:sldMk cId="2838111784" sldId="451"/>
            <ac:picMk id="36" creationId="{278F5EFA-A709-414A-9461-3733E3D516D7}"/>
          </ac:picMkLst>
        </pc:picChg>
        <pc:picChg chg="mod">
          <ac:chgData name="Liliana Mou" userId="1844cfed7aa000c0" providerId="LiveId" clId="{E67EA6B8-E88C-469B-8238-A11BAD164B90}" dt="2022-11-07T11:37:56.940" v="3514" actId="1076"/>
          <ac:picMkLst>
            <pc:docMk/>
            <pc:sldMk cId="2838111784" sldId="451"/>
            <ac:picMk id="37" creationId="{89543733-F29B-4D68-8806-656603BAEE8F}"/>
          </ac:picMkLst>
        </pc:picChg>
        <pc:cxnChg chg="del mod">
          <ac:chgData name="Liliana Mou" userId="1844cfed7aa000c0" providerId="LiveId" clId="{E67EA6B8-E88C-469B-8238-A11BAD164B90}" dt="2022-11-07T11:35:52.341" v="3437" actId="478"/>
          <ac:cxnSpMkLst>
            <pc:docMk/>
            <pc:sldMk cId="2838111784" sldId="451"/>
            <ac:cxnSpMk id="43" creationId="{F2E922E5-FBF1-4AB1-9B20-448FE37BF8A2}"/>
          </ac:cxnSpMkLst>
        </pc:cxnChg>
      </pc:sldChg>
      <pc:sldChg chg="addSp delSp modSp add mod ord">
        <pc:chgData name="Liliana Mou" userId="1844cfed7aa000c0" providerId="LiveId" clId="{E67EA6B8-E88C-469B-8238-A11BAD164B90}" dt="2022-11-08T10:23:19.242" v="3625"/>
        <pc:sldMkLst>
          <pc:docMk/>
          <pc:sldMk cId="4018809555" sldId="452"/>
        </pc:sldMkLst>
        <pc:spChg chg="del mod">
          <ac:chgData name="Liliana Mou" userId="1844cfed7aa000c0" providerId="LiveId" clId="{E67EA6B8-E88C-469B-8238-A11BAD164B90}" dt="2022-11-08T10:22:50.499" v="3621" actId="478"/>
          <ac:spMkLst>
            <pc:docMk/>
            <pc:sldMk cId="4018809555" sldId="452"/>
            <ac:spMk id="2" creationId="{B612AC05-A400-4F5F-A11E-AB5AF3B154F3}"/>
          </ac:spMkLst>
        </pc:spChg>
        <pc:spChg chg="add del mod">
          <ac:chgData name="Liliana Mou" userId="1844cfed7aa000c0" providerId="LiveId" clId="{E67EA6B8-E88C-469B-8238-A11BAD164B90}" dt="2022-11-08T10:22:55.241" v="3622" actId="478"/>
          <ac:spMkLst>
            <pc:docMk/>
            <pc:sldMk cId="4018809555" sldId="452"/>
            <ac:spMk id="12" creationId="{E27AA4E7-8295-45AC-8203-FD303358FC47}"/>
          </ac:spMkLst>
        </pc:spChg>
        <pc:spChg chg="add mod">
          <ac:chgData name="Liliana Mou" userId="1844cfed7aa000c0" providerId="LiveId" clId="{E67EA6B8-E88C-469B-8238-A11BAD164B90}" dt="2022-11-08T10:22:43.941" v="3620"/>
          <ac:spMkLst>
            <pc:docMk/>
            <pc:sldMk cId="4018809555" sldId="452"/>
            <ac:spMk id="14" creationId="{2C32B5F8-7737-4B2F-9B48-A4F85718A398}"/>
          </ac:spMkLst>
        </pc:spChg>
        <pc:spChg chg="add mod">
          <ac:chgData name="Liliana Mou" userId="1844cfed7aa000c0" providerId="LiveId" clId="{E67EA6B8-E88C-469B-8238-A11BAD164B90}" dt="2022-11-08T10:23:05.037" v="3623"/>
          <ac:spMkLst>
            <pc:docMk/>
            <pc:sldMk cId="4018809555" sldId="452"/>
            <ac:spMk id="17" creationId="{7B647939-2E42-492F-BCE0-73A6184C6397}"/>
          </ac:spMkLst>
        </pc:spChg>
        <pc:spChg chg="add mod">
          <ac:chgData name="Liliana Mou" userId="1844cfed7aa000c0" providerId="LiveId" clId="{E67EA6B8-E88C-469B-8238-A11BAD164B90}" dt="2022-11-08T10:23:05.037" v="3623"/>
          <ac:spMkLst>
            <pc:docMk/>
            <pc:sldMk cId="4018809555" sldId="452"/>
            <ac:spMk id="18" creationId="{3687D0F3-A01A-4F08-A54B-36E4EEE9EF82}"/>
          </ac:spMkLst>
        </pc:spChg>
        <pc:picChg chg="add mod">
          <ac:chgData name="Liliana Mou" userId="1844cfed7aa000c0" providerId="LiveId" clId="{E67EA6B8-E88C-469B-8238-A11BAD164B90}" dt="2022-11-08T10:23:05.037" v="3623"/>
          <ac:picMkLst>
            <pc:docMk/>
            <pc:sldMk cId="4018809555" sldId="452"/>
            <ac:picMk id="19" creationId="{3717B2ED-6707-4A6E-9DAF-4B499726F7BF}"/>
          </ac:picMkLst>
        </pc:picChg>
      </pc:sldChg>
      <pc:sldChg chg="addSp delSp modSp add del mod ord modAnim">
        <pc:chgData name="Liliana Mou" userId="1844cfed7aa000c0" providerId="LiveId" clId="{E67EA6B8-E88C-469B-8238-A11BAD164B90}" dt="2022-11-09T09:26:46.816" v="4114" actId="47"/>
        <pc:sldMkLst>
          <pc:docMk/>
          <pc:sldMk cId="3341295975" sldId="453"/>
        </pc:sldMkLst>
        <pc:spChg chg="del mod">
          <ac:chgData name="Liliana Mou" userId="1844cfed7aa000c0" providerId="LiveId" clId="{E67EA6B8-E88C-469B-8238-A11BAD164B90}" dt="2022-11-08T10:23:50.219" v="3630" actId="478"/>
          <ac:spMkLst>
            <pc:docMk/>
            <pc:sldMk cId="3341295975" sldId="453"/>
            <ac:spMk id="2" creationId="{FD921527-3CD2-4D44-B71C-2E3655027A8F}"/>
          </ac:spMkLst>
        </pc:spChg>
        <pc:spChg chg="mod topLvl">
          <ac:chgData name="Liliana Mou" userId="1844cfed7aa000c0" providerId="LiveId" clId="{E67EA6B8-E88C-469B-8238-A11BAD164B90}" dt="2022-11-09T09:16:15.807" v="3995" actId="165"/>
          <ac:spMkLst>
            <pc:docMk/>
            <pc:sldMk cId="3341295975" sldId="453"/>
            <ac:spMk id="5" creationId="{5684933B-C66E-4FFB-B2AE-F8F6DC022492}"/>
          </ac:spMkLst>
        </pc:spChg>
        <pc:spChg chg="mod topLvl">
          <ac:chgData name="Liliana Mou" userId="1844cfed7aa000c0" providerId="LiveId" clId="{E67EA6B8-E88C-469B-8238-A11BAD164B90}" dt="2022-11-09T09:16:15.807" v="3995" actId="165"/>
          <ac:spMkLst>
            <pc:docMk/>
            <pc:sldMk cId="3341295975" sldId="453"/>
            <ac:spMk id="8" creationId="{8A251043-52B6-4871-B107-00FCDF408276}"/>
          </ac:spMkLst>
        </pc:spChg>
        <pc:spChg chg="add del mod">
          <ac:chgData name="Liliana Mou" userId="1844cfed7aa000c0" providerId="LiveId" clId="{E67EA6B8-E88C-469B-8238-A11BAD164B90}" dt="2022-11-08T10:23:52.528" v="3631" actId="478"/>
          <ac:spMkLst>
            <pc:docMk/>
            <pc:sldMk cId="3341295975" sldId="453"/>
            <ac:spMk id="15" creationId="{8CE8885A-553F-4F87-9DA0-1AB59A65134B}"/>
          </ac:spMkLst>
        </pc:spChg>
        <pc:spChg chg="add mod">
          <ac:chgData name="Liliana Mou" userId="1844cfed7aa000c0" providerId="LiveId" clId="{E67EA6B8-E88C-469B-8238-A11BAD164B90}" dt="2022-11-08T10:23:25.184" v="3626"/>
          <ac:spMkLst>
            <pc:docMk/>
            <pc:sldMk cId="3341295975" sldId="453"/>
            <ac:spMk id="20" creationId="{9743CAFA-F8DE-4792-980C-DECF107A0403}"/>
          </ac:spMkLst>
        </pc:spChg>
        <pc:spChg chg="add mod">
          <ac:chgData name="Liliana Mou" userId="1844cfed7aa000c0" providerId="LiveId" clId="{E67EA6B8-E88C-469B-8238-A11BAD164B90}" dt="2022-11-08T10:23:25.184" v="3626"/>
          <ac:spMkLst>
            <pc:docMk/>
            <pc:sldMk cId="3341295975" sldId="453"/>
            <ac:spMk id="21" creationId="{D11069CE-3E18-43C7-B115-53897BA55BE9}"/>
          </ac:spMkLst>
        </pc:spChg>
        <pc:spChg chg="add mod">
          <ac:chgData name="Liliana Mou" userId="1844cfed7aa000c0" providerId="LiveId" clId="{E67EA6B8-E88C-469B-8238-A11BAD164B90}" dt="2022-11-08T10:23:59.135" v="3632" actId="947"/>
          <ac:spMkLst>
            <pc:docMk/>
            <pc:sldMk cId="3341295975" sldId="453"/>
            <ac:spMk id="23" creationId="{6245279C-C5A6-400A-8953-42FAEE0D08E9}"/>
          </ac:spMkLst>
        </pc:spChg>
        <pc:grpChg chg="del">
          <ac:chgData name="Liliana Mou" userId="1844cfed7aa000c0" providerId="LiveId" clId="{E67EA6B8-E88C-469B-8238-A11BAD164B90}" dt="2022-11-09T09:16:15.807" v="3995" actId="165"/>
          <ac:grpSpMkLst>
            <pc:docMk/>
            <pc:sldMk cId="3341295975" sldId="453"/>
            <ac:grpSpMk id="9" creationId="{73FF72F1-161C-4B93-BE45-32C40C7B9416}"/>
          </ac:grpSpMkLst>
        </pc:grpChg>
        <pc:picChg chg="mod topLvl">
          <ac:chgData name="Liliana Mou" userId="1844cfed7aa000c0" providerId="LiveId" clId="{E67EA6B8-E88C-469B-8238-A11BAD164B90}" dt="2022-11-09T09:16:15.807" v="3995" actId="165"/>
          <ac:picMkLst>
            <pc:docMk/>
            <pc:sldMk cId="3341295975" sldId="453"/>
            <ac:picMk id="4" creationId="{3F213ADF-76DC-420E-90AF-7777B041AE60}"/>
          </ac:picMkLst>
        </pc:picChg>
        <pc:picChg chg="add mod">
          <ac:chgData name="Liliana Mou" userId="1844cfed7aa000c0" providerId="LiveId" clId="{E67EA6B8-E88C-469B-8238-A11BAD164B90}" dt="2022-11-08T10:23:25.184" v="3626"/>
          <ac:picMkLst>
            <pc:docMk/>
            <pc:sldMk cId="3341295975" sldId="453"/>
            <ac:picMk id="22" creationId="{75C82690-A843-4F72-BA2E-64D4DA1CF4D3}"/>
          </ac:picMkLst>
        </pc:picChg>
        <pc:cxnChg chg="mod topLvl">
          <ac:chgData name="Liliana Mou" userId="1844cfed7aa000c0" providerId="LiveId" clId="{E67EA6B8-E88C-469B-8238-A11BAD164B90}" dt="2022-11-09T09:16:15.807" v="3995" actId="165"/>
          <ac:cxnSpMkLst>
            <pc:docMk/>
            <pc:sldMk cId="3341295975" sldId="453"/>
            <ac:cxnSpMk id="6" creationId="{D0383815-EE30-464B-A1B5-F20845ECAD57}"/>
          </ac:cxnSpMkLst>
        </pc:cxnChg>
        <pc:cxnChg chg="mod topLvl">
          <ac:chgData name="Liliana Mou" userId="1844cfed7aa000c0" providerId="LiveId" clId="{E67EA6B8-E88C-469B-8238-A11BAD164B90}" dt="2022-11-09T09:16:15.807" v="3995" actId="165"/>
          <ac:cxnSpMkLst>
            <pc:docMk/>
            <pc:sldMk cId="3341295975" sldId="453"/>
            <ac:cxnSpMk id="7" creationId="{723E0DF9-40C2-4629-AD82-5368C5F0861F}"/>
          </ac:cxnSpMkLst>
        </pc:cxnChg>
      </pc:sldChg>
      <pc:sldChg chg="addSp delSp modSp new del mod">
        <pc:chgData name="Liliana Mou" userId="1844cfed7aa000c0" providerId="LiveId" clId="{E67EA6B8-E88C-469B-8238-A11BAD164B90}" dt="2022-11-08T15:54:03.600" v="3899" actId="47"/>
        <pc:sldMkLst>
          <pc:docMk/>
          <pc:sldMk cId="569127859" sldId="454"/>
        </pc:sldMkLst>
        <pc:spChg chg="del">
          <ac:chgData name="Liliana Mou" userId="1844cfed7aa000c0" providerId="LiveId" clId="{E67EA6B8-E88C-469B-8238-A11BAD164B90}" dt="2022-11-08T15:50:01.759" v="3850" actId="478"/>
          <ac:spMkLst>
            <pc:docMk/>
            <pc:sldMk cId="569127859" sldId="454"/>
            <ac:spMk id="2" creationId="{494ECA7B-152C-4FFA-9FD3-A0711638DDD6}"/>
          </ac:spMkLst>
        </pc:spChg>
        <pc:spChg chg="del">
          <ac:chgData name="Liliana Mou" userId="1844cfed7aa000c0" providerId="LiveId" clId="{E67EA6B8-E88C-469B-8238-A11BAD164B90}" dt="2022-11-08T15:50:01.759" v="3850" actId="478"/>
          <ac:spMkLst>
            <pc:docMk/>
            <pc:sldMk cId="569127859" sldId="454"/>
            <ac:spMk id="3" creationId="{F399F06D-D1E4-4FBC-9949-91D9DD853482}"/>
          </ac:spMkLst>
        </pc:spChg>
        <pc:spChg chg="mod">
          <ac:chgData name="Liliana Mou" userId="1844cfed7aa000c0" providerId="LiveId" clId="{E67EA6B8-E88C-469B-8238-A11BAD164B90}" dt="2022-11-08T15:50:03.735" v="3851"/>
          <ac:spMkLst>
            <pc:docMk/>
            <pc:sldMk cId="569127859" sldId="454"/>
            <ac:spMk id="11" creationId="{DCDE226B-C03C-41BA-A76E-35581574D442}"/>
          </ac:spMkLst>
        </pc:spChg>
        <pc:grpChg chg="add mod">
          <ac:chgData name="Liliana Mou" userId="1844cfed7aa000c0" providerId="LiveId" clId="{E67EA6B8-E88C-469B-8238-A11BAD164B90}" dt="2022-11-08T15:50:03.735" v="3851"/>
          <ac:grpSpMkLst>
            <pc:docMk/>
            <pc:sldMk cId="569127859" sldId="454"/>
            <ac:grpSpMk id="5" creationId="{F9D0E5F5-D0AC-4585-9F08-E36169DD0D2E}"/>
          </ac:grpSpMkLst>
        </pc:grpChg>
        <pc:grpChg chg="mod">
          <ac:chgData name="Liliana Mou" userId="1844cfed7aa000c0" providerId="LiveId" clId="{E67EA6B8-E88C-469B-8238-A11BAD164B90}" dt="2022-11-08T15:50:03.735" v="3851"/>
          <ac:grpSpMkLst>
            <pc:docMk/>
            <pc:sldMk cId="569127859" sldId="454"/>
            <ac:grpSpMk id="7" creationId="{800CF7FA-F559-41F1-BF4B-4DBA63AD6576}"/>
          </ac:grpSpMkLst>
        </pc:grpChg>
        <pc:grpChg chg="mod">
          <ac:chgData name="Liliana Mou" userId="1844cfed7aa000c0" providerId="LiveId" clId="{E67EA6B8-E88C-469B-8238-A11BAD164B90}" dt="2022-11-08T15:50:03.735" v="3851"/>
          <ac:grpSpMkLst>
            <pc:docMk/>
            <pc:sldMk cId="569127859" sldId="454"/>
            <ac:grpSpMk id="9" creationId="{101B0E59-0A18-4DD5-ABB1-DC9F4569243B}"/>
          </ac:grpSpMkLst>
        </pc:grpChg>
        <pc:grpChg chg="mod">
          <ac:chgData name="Liliana Mou" userId="1844cfed7aa000c0" providerId="LiveId" clId="{E67EA6B8-E88C-469B-8238-A11BAD164B90}" dt="2022-11-08T15:50:03.735" v="3851"/>
          <ac:grpSpMkLst>
            <pc:docMk/>
            <pc:sldMk cId="569127859" sldId="454"/>
            <ac:grpSpMk id="10" creationId="{DEC3AAD5-1958-4918-AC70-F2EAB2D4726E}"/>
          </ac:grpSpMkLst>
        </pc:grpChg>
        <pc:picChg chg="add del mod">
          <ac:chgData name="Liliana Mou" userId="1844cfed7aa000c0" providerId="LiveId" clId="{E67EA6B8-E88C-469B-8238-A11BAD164B90}" dt="2022-11-08T15:50:07.672" v="3852" actId="478"/>
          <ac:picMkLst>
            <pc:docMk/>
            <pc:sldMk cId="569127859" sldId="454"/>
            <ac:picMk id="4" creationId="{822E15F7-279C-4AA7-ADFB-056927197724}"/>
          </ac:picMkLst>
        </pc:picChg>
        <pc:picChg chg="mod">
          <ac:chgData name="Liliana Mou" userId="1844cfed7aa000c0" providerId="LiveId" clId="{E67EA6B8-E88C-469B-8238-A11BAD164B90}" dt="2022-11-08T15:50:03.735" v="3851"/>
          <ac:picMkLst>
            <pc:docMk/>
            <pc:sldMk cId="569127859" sldId="454"/>
            <ac:picMk id="8" creationId="{AFE8D806-3B76-40CA-AA81-81BF24F5B8C3}"/>
          </ac:picMkLst>
        </pc:picChg>
        <pc:picChg chg="add mod">
          <ac:chgData name="Liliana Mou" userId="1844cfed7aa000c0" providerId="LiveId" clId="{E67EA6B8-E88C-469B-8238-A11BAD164B90}" dt="2022-11-08T15:50:21.398" v="3854" actId="1076"/>
          <ac:picMkLst>
            <pc:docMk/>
            <pc:sldMk cId="569127859" sldId="454"/>
            <ac:picMk id="22" creationId="{584CA7EC-9E0F-4296-B2C1-77F3292D2EC9}"/>
          </ac:picMkLst>
        </pc:picChg>
        <pc:cxnChg chg="mod">
          <ac:chgData name="Liliana Mou" userId="1844cfed7aa000c0" providerId="LiveId" clId="{E67EA6B8-E88C-469B-8238-A11BAD164B90}" dt="2022-11-08T15:50:03.735" v="3851"/>
          <ac:cxnSpMkLst>
            <pc:docMk/>
            <pc:sldMk cId="569127859" sldId="454"/>
            <ac:cxnSpMk id="6" creationId="{AFD3EC01-7389-4B03-8147-6788E1F5CAA7}"/>
          </ac:cxnSpMkLst>
        </pc:cxnChg>
        <pc:cxnChg chg="mod">
          <ac:chgData name="Liliana Mou" userId="1844cfed7aa000c0" providerId="LiveId" clId="{E67EA6B8-E88C-469B-8238-A11BAD164B90}" dt="2022-11-08T15:50:03.735" v="3851"/>
          <ac:cxnSpMkLst>
            <pc:docMk/>
            <pc:sldMk cId="569127859" sldId="454"/>
            <ac:cxnSpMk id="12" creationId="{23C32C72-205D-46F4-9E72-A4D8AE197736}"/>
          </ac:cxnSpMkLst>
        </pc:cxnChg>
        <pc:cxnChg chg="mod">
          <ac:chgData name="Liliana Mou" userId="1844cfed7aa000c0" providerId="LiveId" clId="{E67EA6B8-E88C-469B-8238-A11BAD164B90}" dt="2022-11-08T15:50:03.735" v="3851"/>
          <ac:cxnSpMkLst>
            <pc:docMk/>
            <pc:sldMk cId="569127859" sldId="454"/>
            <ac:cxnSpMk id="13" creationId="{894C54D7-6FC5-4C6C-B0EC-D6A412A82B17}"/>
          </ac:cxnSpMkLst>
        </pc:cxnChg>
        <pc:cxnChg chg="mod">
          <ac:chgData name="Liliana Mou" userId="1844cfed7aa000c0" providerId="LiveId" clId="{E67EA6B8-E88C-469B-8238-A11BAD164B90}" dt="2022-11-08T15:50:03.735" v="3851"/>
          <ac:cxnSpMkLst>
            <pc:docMk/>
            <pc:sldMk cId="569127859" sldId="454"/>
            <ac:cxnSpMk id="14" creationId="{ACBBCAFE-0B3A-42B0-9A1A-F6463C8EF83B}"/>
          </ac:cxnSpMkLst>
        </pc:cxnChg>
        <pc:cxnChg chg="mod">
          <ac:chgData name="Liliana Mou" userId="1844cfed7aa000c0" providerId="LiveId" clId="{E67EA6B8-E88C-469B-8238-A11BAD164B90}" dt="2022-11-08T15:50:03.735" v="3851"/>
          <ac:cxnSpMkLst>
            <pc:docMk/>
            <pc:sldMk cId="569127859" sldId="454"/>
            <ac:cxnSpMk id="15" creationId="{8D6A950F-B671-4C97-A73A-D780799C12A7}"/>
          </ac:cxnSpMkLst>
        </pc:cxnChg>
        <pc:cxnChg chg="mod">
          <ac:chgData name="Liliana Mou" userId="1844cfed7aa000c0" providerId="LiveId" clId="{E67EA6B8-E88C-469B-8238-A11BAD164B90}" dt="2022-11-08T15:50:03.735" v="3851"/>
          <ac:cxnSpMkLst>
            <pc:docMk/>
            <pc:sldMk cId="569127859" sldId="454"/>
            <ac:cxnSpMk id="16" creationId="{FF915B4C-6C39-498E-BFC2-4F98CBF6D6C6}"/>
          </ac:cxnSpMkLst>
        </pc:cxnChg>
        <pc:cxnChg chg="mod">
          <ac:chgData name="Liliana Mou" userId="1844cfed7aa000c0" providerId="LiveId" clId="{E67EA6B8-E88C-469B-8238-A11BAD164B90}" dt="2022-11-08T15:50:03.735" v="3851"/>
          <ac:cxnSpMkLst>
            <pc:docMk/>
            <pc:sldMk cId="569127859" sldId="454"/>
            <ac:cxnSpMk id="17" creationId="{AF619845-FA69-4442-AA68-79695B1EABAD}"/>
          </ac:cxnSpMkLst>
        </pc:cxnChg>
        <pc:cxnChg chg="mod">
          <ac:chgData name="Liliana Mou" userId="1844cfed7aa000c0" providerId="LiveId" clId="{E67EA6B8-E88C-469B-8238-A11BAD164B90}" dt="2022-11-08T15:50:03.735" v="3851"/>
          <ac:cxnSpMkLst>
            <pc:docMk/>
            <pc:sldMk cId="569127859" sldId="454"/>
            <ac:cxnSpMk id="18" creationId="{571049CB-B4BA-49E0-8B64-A5D7BA9ED3ED}"/>
          </ac:cxnSpMkLst>
        </pc:cxnChg>
        <pc:cxnChg chg="mod">
          <ac:chgData name="Liliana Mou" userId="1844cfed7aa000c0" providerId="LiveId" clId="{E67EA6B8-E88C-469B-8238-A11BAD164B90}" dt="2022-11-08T15:50:03.735" v="3851"/>
          <ac:cxnSpMkLst>
            <pc:docMk/>
            <pc:sldMk cId="569127859" sldId="454"/>
            <ac:cxnSpMk id="19" creationId="{5E9B7760-623E-4B58-BF78-8E17B7F1D898}"/>
          </ac:cxnSpMkLst>
        </pc:cxnChg>
        <pc:cxnChg chg="mod">
          <ac:chgData name="Liliana Mou" userId="1844cfed7aa000c0" providerId="LiveId" clId="{E67EA6B8-E88C-469B-8238-A11BAD164B90}" dt="2022-11-08T15:50:03.735" v="3851"/>
          <ac:cxnSpMkLst>
            <pc:docMk/>
            <pc:sldMk cId="569127859" sldId="454"/>
            <ac:cxnSpMk id="20" creationId="{3E717BCB-A162-4607-9F55-78F6FC68D2B7}"/>
          </ac:cxnSpMkLst>
        </pc:cxnChg>
        <pc:cxnChg chg="mod">
          <ac:chgData name="Liliana Mou" userId="1844cfed7aa000c0" providerId="LiveId" clId="{E67EA6B8-E88C-469B-8238-A11BAD164B90}" dt="2022-11-08T15:50:03.735" v="3851"/>
          <ac:cxnSpMkLst>
            <pc:docMk/>
            <pc:sldMk cId="569127859" sldId="454"/>
            <ac:cxnSpMk id="21" creationId="{98CF908C-1097-4804-B6F1-0FFCFF0C3AE8}"/>
          </ac:cxnSpMkLst>
        </pc:cxnChg>
      </pc:sldChg>
      <pc:sldChg chg="addSp delSp modSp add del mod">
        <pc:chgData name="Liliana Mou" userId="1844cfed7aa000c0" providerId="LiveId" clId="{E67EA6B8-E88C-469B-8238-A11BAD164B90}" dt="2022-11-09T09:43:25.115" v="4426" actId="47"/>
        <pc:sldMkLst>
          <pc:docMk/>
          <pc:sldMk cId="2791839477" sldId="454"/>
        </pc:sldMkLst>
        <pc:spChg chg="del mod">
          <ac:chgData name="Liliana Mou" userId="1844cfed7aa000c0" providerId="LiveId" clId="{E67EA6B8-E88C-469B-8238-A11BAD164B90}" dt="2022-11-09T09:31:14.699" v="4182" actId="478"/>
          <ac:spMkLst>
            <pc:docMk/>
            <pc:sldMk cId="2791839477" sldId="454"/>
            <ac:spMk id="2" creationId="{784294CB-F586-433E-B71A-E57CB07F5D9D}"/>
          </ac:spMkLst>
        </pc:spChg>
        <pc:spChg chg="add mod">
          <ac:chgData name="Liliana Mou" userId="1844cfed7aa000c0" providerId="LiveId" clId="{E67EA6B8-E88C-469B-8238-A11BAD164B90}" dt="2022-11-09T09:31:09.361" v="4181" actId="6549"/>
          <ac:spMkLst>
            <pc:docMk/>
            <pc:sldMk cId="2791839477" sldId="454"/>
            <ac:spMk id="12" creationId="{4890A12C-B8DA-4DCB-ACAA-AEEA8E32A371}"/>
          </ac:spMkLst>
        </pc:spChg>
      </pc:sldChg>
      <pc:sldChg chg="add">
        <pc:chgData name="Liliana Mou" userId="1844cfed7aa000c0" providerId="LiveId" clId="{E67EA6B8-E88C-469B-8238-A11BAD164B90}" dt="2022-11-08T16:00:21.432" v="3922"/>
        <pc:sldMkLst>
          <pc:docMk/>
          <pc:sldMk cId="2739814546" sldId="455"/>
        </pc:sldMkLst>
      </pc:sldChg>
      <pc:sldChg chg="addSp delSp modSp add mod modAnim">
        <pc:chgData name="Liliana Mou" userId="1844cfed7aa000c0" providerId="LiveId" clId="{E67EA6B8-E88C-469B-8238-A11BAD164B90}" dt="2022-11-09T09:26:17.779" v="4110" actId="14100"/>
        <pc:sldMkLst>
          <pc:docMk/>
          <pc:sldMk cId="2376904667" sldId="456"/>
        </pc:sldMkLst>
        <pc:spChg chg="del mod">
          <ac:chgData name="Liliana Mou" userId="1844cfed7aa000c0" providerId="LiveId" clId="{E67EA6B8-E88C-469B-8238-A11BAD164B90}" dt="2022-11-09T09:14:16.625" v="3964" actId="478"/>
          <ac:spMkLst>
            <pc:docMk/>
            <pc:sldMk cId="2376904667" sldId="456"/>
            <ac:spMk id="2" creationId="{1556BED5-5874-4516-96B7-E54C3BFB6E07}"/>
          </ac:spMkLst>
        </pc:spChg>
        <pc:spChg chg="mod">
          <ac:chgData name="Liliana Mou" userId="1844cfed7aa000c0" providerId="LiveId" clId="{E67EA6B8-E88C-469B-8238-A11BAD164B90}" dt="2022-11-09T09:19:04.668" v="4076" actId="1076"/>
          <ac:spMkLst>
            <pc:docMk/>
            <pc:sldMk cId="2376904667" sldId="456"/>
            <ac:spMk id="12" creationId="{626D089E-2A4E-4094-A8E8-3A6FF2905460}"/>
          </ac:spMkLst>
        </pc:spChg>
        <pc:spChg chg="add mod">
          <ac:chgData name="Liliana Mou" userId="1844cfed7aa000c0" providerId="LiveId" clId="{E67EA6B8-E88C-469B-8238-A11BAD164B90}" dt="2022-11-09T09:14:22.716" v="3965" actId="947"/>
          <ac:spMkLst>
            <pc:docMk/>
            <pc:sldMk cId="2376904667" sldId="456"/>
            <ac:spMk id="15" creationId="{813E301A-E757-467C-B377-122FA455B435}"/>
          </ac:spMkLst>
        </pc:spChg>
        <pc:spChg chg="add mod">
          <ac:chgData name="Liliana Mou" userId="1844cfed7aa000c0" providerId="LiveId" clId="{E67EA6B8-E88C-469B-8238-A11BAD164B90}" dt="2022-11-09T09:14:29.990" v="3966"/>
          <ac:spMkLst>
            <pc:docMk/>
            <pc:sldMk cId="2376904667" sldId="456"/>
            <ac:spMk id="17" creationId="{CA3C3C73-8D88-47F1-8A6A-C69B3F3F790E}"/>
          </ac:spMkLst>
        </pc:spChg>
        <pc:spChg chg="add mod">
          <ac:chgData name="Liliana Mou" userId="1844cfed7aa000c0" providerId="LiveId" clId="{E67EA6B8-E88C-469B-8238-A11BAD164B90}" dt="2022-11-09T09:14:29.990" v="3966"/>
          <ac:spMkLst>
            <pc:docMk/>
            <pc:sldMk cId="2376904667" sldId="456"/>
            <ac:spMk id="19" creationId="{D95D5806-32AF-47B2-A18C-7D2DA7251133}"/>
          </ac:spMkLst>
        </pc:spChg>
        <pc:spChg chg="add mod">
          <ac:chgData name="Liliana Mou" userId="1844cfed7aa000c0" providerId="LiveId" clId="{E67EA6B8-E88C-469B-8238-A11BAD164B90}" dt="2022-11-09T09:16:56.165" v="4000" actId="404"/>
          <ac:spMkLst>
            <pc:docMk/>
            <pc:sldMk cId="2376904667" sldId="456"/>
            <ac:spMk id="21" creationId="{F65E0016-C468-429A-9C04-B01AF9FAF27F}"/>
          </ac:spMkLst>
        </pc:spChg>
        <pc:spChg chg="add mod">
          <ac:chgData name="Liliana Mou" userId="1844cfed7aa000c0" providerId="LiveId" clId="{E67EA6B8-E88C-469B-8238-A11BAD164B90}" dt="2022-11-09T09:17:00.805" v="4002" actId="404"/>
          <ac:spMkLst>
            <pc:docMk/>
            <pc:sldMk cId="2376904667" sldId="456"/>
            <ac:spMk id="24" creationId="{17A2F4DE-A6BF-4D64-994B-1C8A54CAB158}"/>
          </ac:spMkLst>
        </pc:spChg>
        <pc:spChg chg="add mod">
          <ac:chgData name="Liliana Mou" userId="1844cfed7aa000c0" providerId="LiveId" clId="{E67EA6B8-E88C-469B-8238-A11BAD164B90}" dt="2022-11-09T09:22:08.843" v="4105" actId="14100"/>
          <ac:spMkLst>
            <pc:docMk/>
            <pc:sldMk cId="2376904667" sldId="456"/>
            <ac:spMk id="28" creationId="{2A6F03DF-92AC-4D4E-8864-DB0B7064D403}"/>
          </ac:spMkLst>
        </pc:spChg>
        <pc:spChg chg="add mod">
          <ac:chgData name="Liliana Mou" userId="1844cfed7aa000c0" providerId="LiveId" clId="{E67EA6B8-E88C-469B-8238-A11BAD164B90}" dt="2022-11-09T09:22:13.203" v="4106" actId="14100"/>
          <ac:spMkLst>
            <pc:docMk/>
            <pc:sldMk cId="2376904667" sldId="456"/>
            <ac:spMk id="31" creationId="{D5A9C0C6-7734-46A4-B113-59E57BCE8C53}"/>
          </ac:spMkLst>
        </pc:spChg>
        <pc:picChg chg="mod">
          <ac:chgData name="Liliana Mou" userId="1844cfed7aa000c0" providerId="LiveId" clId="{E67EA6B8-E88C-469B-8238-A11BAD164B90}" dt="2022-11-09T09:16:01.963" v="3994" actId="1038"/>
          <ac:picMkLst>
            <pc:docMk/>
            <pc:sldMk cId="2376904667" sldId="456"/>
            <ac:picMk id="18" creationId="{5D5374B3-AA0B-4DA9-B093-2EF3DA1F4037}"/>
          </ac:picMkLst>
        </pc:picChg>
        <pc:picChg chg="add mod">
          <ac:chgData name="Liliana Mou" userId="1844cfed7aa000c0" providerId="LiveId" clId="{E67EA6B8-E88C-469B-8238-A11BAD164B90}" dt="2022-11-09T09:14:29.990" v="3966"/>
          <ac:picMkLst>
            <pc:docMk/>
            <pc:sldMk cId="2376904667" sldId="456"/>
            <ac:picMk id="20" creationId="{25F286CD-935A-4B98-B201-200B3123911C}"/>
          </ac:picMkLst>
        </pc:picChg>
        <pc:cxnChg chg="add mod">
          <ac:chgData name="Liliana Mou" userId="1844cfed7aa000c0" providerId="LiveId" clId="{E67EA6B8-E88C-469B-8238-A11BAD164B90}" dt="2022-11-09T09:18:50.998" v="4074" actId="14100"/>
          <ac:cxnSpMkLst>
            <pc:docMk/>
            <pc:sldMk cId="2376904667" sldId="456"/>
            <ac:cxnSpMk id="22" creationId="{AA2E33D0-1728-49D2-A99B-0F7943260F83}"/>
          </ac:cxnSpMkLst>
        </pc:cxnChg>
        <pc:cxnChg chg="add mod">
          <ac:chgData name="Liliana Mou" userId="1844cfed7aa000c0" providerId="LiveId" clId="{E67EA6B8-E88C-469B-8238-A11BAD164B90}" dt="2022-11-09T09:18:45.666" v="4073" actId="14100"/>
          <ac:cxnSpMkLst>
            <pc:docMk/>
            <pc:sldMk cId="2376904667" sldId="456"/>
            <ac:cxnSpMk id="23" creationId="{0442C372-789A-4CE7-8951-44C894B7DA0A}"/>
          </ac:cxnSpMkLst>
        </pc:cxnChg>
        <pc:cxnChg chg="add mod">
          <ac:chgData name="Liliana Mou" userId="1844cfed7aa000c0" providerId="LiveId" clId="{E67EA6B8-E88C-469B-8238-A11BAD164B90}" dt="2022-11-09T09:22:05.019" v="4104" actId="14100"/>
          <ac:cxnSpMkLst>
            <pc:docMk/>
            <pc:sldMk cId="2376904667" sldId="456"/>
            <ac:cxnSpMk id="29" creationId="{EC94DBE2-5F6E-4E1E-A8CE-1C3C7352D060}"/>
          </ac:cxnSpMkLst>
        </pc:cxnChg>
        <pc:cxnChg chg="add mod">
          <ac:chgData name="Liliana Mou" userId="1844cfed7aa000c0" providerId="LiveId" clId="{E67EA6B8-E88C-469B-8238-A11BAD164B90}" dt="2022-11-09T09:26:17.779" v="4110" actId="14100"/>
          <ac:cxnSpMkLst>
            <pc:docMk/>
            <pc:sldMk cId="2376904667" sldId="456"/>
            <ac:cxnSpMk id="30" creationId="{229DC2E8-383F-4B0A-B523-D2F9AC691EAB}"/>
          </ac:cxnSpMkLst>
        </pc:cxnChg>
      </pc:sldChg>
      <pc:sldChg chg="addSp delSp modSp add mod">
        <pc:chgData name="Liliana Mou" userId="1844cfed7aa000c0" providerId="LiveId" clId="{E67EA6B8-E88C-469B-8238-A11BAD164B90}" dt="2022-11-09T09:26:43.362" v="4113"/>
        <pc:sldMkLst>
          <pc:docMk/>
          <pc:sldMk cId="3944650168" sldId="457"/>
        </pc:sldMkLst>
        <pc:spChg chg="del">
          <ac:chgData name="Liliana Mou" userId="1844cfed7aa000c0" providerId="LiveId" clId="{E67EA6B8-E88C-469B-8238-A11BAD164B90}" dt="2022-11-09T09:26:42.149" v="4112" actId="478"/>
          <ac:spMkLst>
            <pc:docMk/>
            <pc:sldMk cId="3944650168" sldId="457"/>
            <ac:spMk id="2" creationId="{1556BED5-5874-4516-96B7-E54C3BFB6E07}"/>
          </ac:spMkLst>
        </pc:spChg>
        <pc:spChg chg="add mod">
          <ac:chgData name="Liliana Mou" userId="1844cfed7aa000c0" providerId="LiveId" clId="{E67EA6B8-E88C-469B-8238-A11BAD164B90}" dt="2022-11-09T09:14:32.284" v="3967"/>
          <ac:spMkLst>
            <pc:docMk/>
            <pc:sldMk cId="3944650168" sldId="457"/>
            <ac:spMk id="26" creationId="{0F0CD640-C3AA-49FE-B656-1E551B333A45}"/>
          </ac:spMkLst>
        </pc:spChg>
        <pc:spChg chg="add mod">
          <ac:chgData name="Liliana Mou" userId="1844cfed7aa000c0" providerId="LiveId" clId="{E67EA6B8-E88C-469B-8238-A11BAD164B90}" dt="2022-11-09T09:14:32.284" v="3967"/>
          <ac:spMkLst>
            <pc:docMk/>
            <pc:sldMk cId="3944650168" sldId="457"/>
            <ac:spMk id="29" creationId="{145B096D-98DB-4FE8-9D29-E61EE81577A9}"/>
          </ac:spMkLst>
        </pc:spChg>
        <pc:spChg chg="add mod">
          <ac:chgData name="Liliana Mou" userId="1844cfed7aa000c0" providerId="LiveId" clId="{E67EA6B8-E88C-469B-8238-A11BAD164B90}" dt="2022-11-09T09:25:13.357" v="4109"/>
          <ac:spMkLst>
            <pc:docMk/>
            <pc:sldMk cId="3944650168" sldId="457"/>
            <ac:spMk id="33" creationId="{02970087-2CF8-46FD-AF25-BE9FC843EF04}"/>
          </ac:spMkLst>
        </pc:spChg>
        <pc:spChg chg="add mod">
          <ac:chgData name="Liliana Mou" userId="1844cfed7aa000c0" providerId="LiveId" clId="{E67EA6B8-E88C-469B-8238-A11BAD164B90}" dt="2022-11-09T09:25:13.357" v="4109"/>
          <ac:spMkLst>
            <pc:docMk/>
            <pc:sldMk cId="3944650168" sldId="457"/>
            <ac:spMk id="41" creationId="{AB9C71AD-36F3-4568-B85D-CEC1B246FC9F}"/>
          </ac:spMkLst>
        </pc:spChg>
        <pc:spChg chg="add mod">
          <ac:chgData name="Liliana Mou" userId="1844cfed7aa000c0" providerId="LiveId" clId="{E67EA6B8-E88C-469B-8238-A11BAD164B90}" dt="2022-11-09T09:26:43.362" v="4113"/>
          <ac:spMkLst>
            <pc:docMk/>
            <pc:sldMk cId="3944650168" sldId="457"/>
            <ac:spMk id="42" creationId="{F0FE7671-8386-4A6D-8C28-12A673EA9031}"/>
          </ac:spMkLst>
        </pc:spChg>
        <pc:picChg chg="add mod">
          <ac:chgData name="Liliana Mou" userId="1844cfed7aa000c0" providerId="LiveId" clId="{E67EA6B8-E88C-469B-8238-A11BAD164B90}" dt="2022-11-09T09:14:32.284" v="3967"/>
          <ac:picMkLst>
            <pc:docMk/>
            <pc:sldMk cId="3944650168" sldId="457"/>
            <ac:picMk id="31" creationId="{893D0A15-1661-48A9-B620-8E524B694402}"/>
          </ac:picMkLst>
        </pc:picChg>
        <pc:cxnChg chg="add mod">
          <ac:chgData name="Liliana Mou" userId="1844cfed7aa000c0" providerId="LiveId" clId="{E67EA6B8-E88C-469B-8238-A11BAD164B90}" dt="2022-11-09T09:25:13.357" v="4109"/>
          <ac:cxnSpMkLst>
            <pc:docMk/>
            <pc:sldMk cId="3944650168" sldId="457"/>
            <ac:cxnSpMk id="34" creationId="{2EDA2F1A-50AF-4ABE-9527-67D7FCC0D72B}"/>
          </ac:cxnSpMkLst>
        </pc:cxnChg>
        <pc:cxnChg chg="add mod">
          <ac:chgData name="Liliana Mou" userId="1844cfed7aa000c0" providerId="LiveId" clId="{E67EA6B8-E88C-469B-8238-A11BAD164B90}" dt="2022-11-09T09:26:29.673" v="4111" actId="14100"/>
          <ac:cxnSpMkLst>
            <pc:docMk/>
            <pc:sldMk cId="3944650168" sldId="457"/>
            <ac:cxnSpMk id="36" creationId="{4C9DF8F0-103D-4446-83E9-D6EE7792C78C}"/>
          </ac:cxnSpMkLst>
        </pc:cxnChg>
      </pc:sldChg>
      <pc:sldChg chg="addSp delSp modSp add mod ord delAnim modAnim">
        <pc:chgData name="Liliana Mou" userId="1844cfed7aa000c0" providerId="LiveId" clId="{E67EA6B8-E88C-469B-8238-A11BAD164B90}" dt="2022-11-09T14:19:37.622" v="6195" actId="113"/>
        <pc:sldMkLst>
          <pc:docMk/>
          <pc:sldMk cId="2166719575" sldId="458"/>
        </pc:sldMkLst>
        <pc:spChg chg="add mod">
          <ac:chgData name="Liliana Mou" userId="1844cfed7aa000c0" providerId="LiveId" clId="{E67EA6B8-E88C-469B-8238-A11BAD164B90}" dt="2022-11-09T14:19:33.044" v="6194" actId="113"/>
          <ac:spMkLst>
            <pc:docMk/>
            <pc:sldMk cId="2166719575" sldId="458"/>
            <ac:spMk id="2" creationId="{4BEC347F-EC5C-4D5E-BFD6-A1E051783E2B}"/>
          </ac:spMkLst>
        </pc:spChg>
        <pc:spChg chg="add mod">
          <ac:chgData name="Liliana Mou" userId="1844cfed7aa000c0" providerId="LiveId" clId="{E67EA6B8-E88C-469B-8238-A11BAD164B90}" dt="2022-11-09T14:19:37.622" v="6195" actId="113"/>
          <ac:spMkLst>
            <pc:docMk/>
            <pc:sldMk cId="2166719575" sldId="458"/>
            <ac:spMk id="14" creationId="{3651613F-4FE8-4019-B903-D0A955B85AFD}"/>
          </ac:spMkLst>
        </pc:spChg>
        <pc:spChg chg="del">
          <ac:chgData name="Liliana Mou" userId="1844cfed7aa000c0" providerId="LiveId" clId="{E67EA6B8-E88C-469B-8238-A11BAD164B90}" dt="2022-11-09T09:32:01.072" v="4184" actId="478"/>
          <ac:spMkLst>
            <pc:docMk/>
            <pc:sldMk cId="2166719575" sldId="458"/>
            <ac:spMk id="16" creationId="{429BBFC5-A60D-4E88-B417-5D8229BC5698}"/>
          </ac:spMkLst>
        </pc:spChg>
        <pc:spChg chg="mod">
          <ac:chgData name="Liliana Mou" userId="1844cfed7aa000c0" providerId="LiveId" clId="{E67EA6B8-E88C-469B-8238-A11BAD164B90}" dt="2022-11-09T09:41:22.218" v="4329"/>
          <ac:spMkLst>
            <pc:docMk/>
            <pc:sldMk cId="2166719575" sldId="458"/>
            <ac:spMk id="21" creationId="{B7DEF11F-7110-4789-84FE-54D61C1BC2C6}"/>
          </ac:spMkLst>
        </pc:spChg>
        <pc:spChg chg="mod">
          <ac:chgData name="Liliana Mou" userId="1844cfed7aa000c0" providerId="LiveId" clId="{E67EA6B8-E88C-469B-8238-A11BAD164B90}" dt="2022-11-09T09:41:22.218" v="4329"/>
          <ac:spMkLst>
            <pc:docMk/>
            <pc:sldMk cId="2166719575" sldId="458"/>
            <ac:spMk id="22" creationId="{5F52B2DB-2F9E-43FA-B5C3-DC0AF5ACD624}"/>
          </ac:spMkLst>
        </pc:spChg>
        <pc:spChg chg="add mod">
          <ac:chgData name="Liliana Mou" userId="1844cfed7aa000c0" providerId="LiveId" clId="{E67EA6B8-E88C-469B-8238-A11BAD164B90}" dt="2022-11-09T09:41:34.544" v="4417" actId="1036"/>
          <ac:spMkLst>
            <pc:docMk/>
            <pc:sldMk cId="2166719575" sldId="458"/>
            <ac:spMk id="24" creationId="{A34EA3FC-C8BD-4130-AC69-4BA1AD4359BB}"/>
          </ac:spMkLst>
        </pc:spChg>
        <pc:spChg chg="add mod">
          <ac:chgData name="Liliana Mou" userId="1844cfed7aa000c0" providerId="LiveId" clId="{E67EA6B8-E88C-469B-8238-A11BAD164B90}" dt="2022-11-09T09:43:10.846" v="4425"/>
          <ac:spMkLst>
            <pc:docMk/>
            <pc:sldMk cId="2166719575" sldId="458"/>
            <ac:spMk id="26" creationId="{3634256D-1775-4CF8-B87C-C101B9709673}"/>
          </ac:spMkLst>
        </pc:spChg>
        <pc:spChg chg="add mod">
          <ac:chgData name="Liliana Mou" userId="1844cfed7aa000c0" providerId="LiveId" clId="{E67EA6B8-E88C-469B-8238-A11BAD164B90}" dt="2022-11-09T09:43:10.846" v="4425"/>
          <ac:spMkLst>
            <pc:docMk/>
            <pc:sldMk cId="2166719575" sldId="458"/>
            <ac:spMk id="27" creationId="{8FF49137-9E7B-4BB9-B359-2CC7069DE407}"/>
          </ac:spMkLst>
        </pc:spChg>
        <pc:grpChg chg="del">
          <ac:chgData name="Liliana Mou" userId="1844cfed7aa000c0" providerId="LiveId" clId="{E67EA6B8-E88C-469B-8238-A11BAD164B90}" dt="2022-11-09T09:32:01.072" v="4184" actId="478"/>
          <ac:grpSpMkLst>
            <pc:docMk/>
            <pc:sldMk cId="2166719575" sldId="458"/>
            <ac:grpSpMk id="11" creationId="{19E50B4C-F489-405E-BF8D-86E540C3B706}"/>
          </ac:grpSpMkLst>
        </pc:grpChg>
        <pc:grpChg chg="add mod">
          <ac:chgData name="Liliana Mou" userId="1844cfed7aa000c0" providerId="LiveId" clId="{E67EA6B8-E88C-469B-8238-A11BAD164B90}" dt="2022-11-09T09:41:34.544" v="4417" actId="1036"/>
          <ac:grpSpMkLst>
            <pc:docMk/>
            <pc:sldMk cId="2166719575" sldId="458"/>
            <ac:grpSpMk id="18" creationId="{B215DA05-E105-4537-9752-24265E8972DE}"/>
          </ac:grpSpMkLst>
        </pc:grpChg>
        <pc:picChg chg="mod">
          <ac:chgData name="Liliana Mou" userId="1844cfed7aa000c0" providerId="LiveId" clId="{E67EA6B8-E88C-469B-8238-A11BAD164B90}" dt="2022-11-09T09:32:12.297" v="4279" actId="1037"/>
          <ac:picMkLst>
            <pc:docMk/>
            <pc:sldMk cId="2166719575" sldId="458"/>
            <ac:picMk id="13" creationId="{185C9531-8CEC-4CC8-9897-2CB2A62841FE}"/>
          </ac:picMkLst>
        </pc:picChg>
        <pc:picChg chg="del">
          <ac:chgData name="Liliana Mou" userId="1844cfed7aa000c0" providerId="LiveId" clId="{E67EA6B8-E88C-469B-8238-A11BAD164B90}" dt="2022-11-09T09:32:01.072" v="4184" actId="478"/>
          <ac:picMkLst>
            <pc:docMk/>
            <pc:sldMk cId="2166719575" sldId="458"/>
            <ac:picMk id="17" creationId="{2EA7D78B-77E9-4A16-BF70-ADE5A7FCCE6D}"/>
          </ac:picMkLst>
        </pc:picChg>
        <pc:picChg chg="del">
          <ac:chgData name="Liliana Mou" userId="1844cfed7aa000c0" providerId="LiveId" clId="{E67EA6B8-E88C-469B-8238-A11BAD164B90}" dt="2022-11-09T09:32:01.072" v="4184" actId="478"/>
          <ac:picMkLst>
            <pc:docMk/>
            <pc:sldMk cId="2166719575" sldId="458"/>
            <ac:picMk id="19" creationId="{BB428450-A1DD-4DB5-AB51-460EB99C6C8E}"/>
          </ac:picMkLst>
        </pc:picChg>
        <pc:picChg chg="mod">
          <ac:chgData name="Liliana Mou" userId="1844cfed7aa000c0" providerId="LiveId" clId="{E67EA6B8-E88C-469B-8238-A11BAD164B90}" dt="2022-11-09T09:41:22.218" v="4329"/>
          <ac:picMkLst>
            <pc:docMk/>
            <pc:sldMk cId="2166719575" sldId="458"/>
            <ac:picMk id="20" creationId="{D0C97CD0-C5EF-4F2F-998F-CBC96884AA2A}"/>
          </ac:picMkLst>
        </pc:picChg>
        <pc:picChg chg="add mod">
          <ac:chgData name="Liliana Mou" userId="1844cfed7aa000c0" providerId="LiveId" clId="{E67EA6B8-E88C-469B-8238-A11BAD164B90}" dt="2022-11-09T09:41:34.544" v="4417" actId="1036"/>
          <ac:picMkLst>
            <pc:docMk/>
            <pc:sldMk cId="2166719575" sldId="458"/>
            <ac:picMk id="23" creationId="{7FA16D91-CF96-48F0-95B0-B096E9600AC9}"/>
          </ac:picMkLst>
        </pc:picChg>
        <pc:picChg chg="add mod">
          <ac:chgData name="Liliana Mou" userId="1844cfed7aa000c0" providerId="LiveId" clId="{E67EA6B8-E88C-469B-8238-A11BAD164B90}" dt="2022-11-09T09:41:34.544" v="4417" actId="1036"/>
          <ac:picMkLst>
            <pc:docMk/>
            <pc:sldMk cId="2166719575" sldId="458"/>
            <ac:picMk id="25" creationId="{A533F260-BAC9-45F0-8892-03372A83A9B3}"/>
          </ac:picMkLst>
        </pc:picChg>
        <pc:picChg chg="add mod">
          <ac:chgData name="Liliana Mou" userId="1844cfed7aa000c0" providerId="LiveId" clId="{E67EA6B8-E88C-469B-8238-A11BAD164B90}" dt="2022-11-09T09:43:10.846" v="4425"/>
          <ac:picMkLst>
            <pc:docMk/>
            <pc:sldMk cId="2166719575" sldId="458"/>
            <ac:picMk id="28" creationId="{EDA51602-23F1-4A23-9C4B-FFC148574868}"/>
          </ac:picMkLst>
        </pc:picChg>
        <pc:cxnChg chg="mod ord">
          <ac:chgData name="Liliana Mou" userId="1844cfed7aa000c0" providerId="LiveId" clId="{E67EA6B8-E88C-469B-8238-A11BAD164B90}" dt="2022-11-09T09:40:35.663" v="4320" actId="166"/>
          <ac:cxnSpMkLst>
            <pc:docMk/>
            <pc:sldMk cId="2166719575" sldId="458"/>
            <ac:cxnSpMk id="15" creationId="{5CCFF517-32D9-4CBC-8DF6-68020B6A31F5}"/>
          </ac:cxnSpMkLst>
        </pc:cxnChg>
      </pc:sldChg>
      <pc:sldChg chg="addSp delSp modSp add mod modAnim">
        <pc:chgData name="Liliana Mou" userId="1844cfed7aa000c0" providerId="LiveId" clId="{E67EA6B8-E88C-469B-8238-A11BAD164B90}" dt="2022-11-09T13:57:22.841" v="5370" actId="207"/>
        <pc:sldMkLst>
          <pc:docMk/>
          <pc:sldMk cId="2142177270" sldId="459"/>
        </pc:sldMkLst>
        <pc:spChg chg="mod topLvl">
          <ac:chgData name="Liliana Mou" userId="1844cfed7aa000c0" providerId="LiveId" clId="{E67EA6B8-E88C-469B-8238-A11BAD164B90}" dt="2022-11-09T13:45:46.987" v="5112" actId="165"/>
          <ac:spMkLst>
            <pc:docMk/>
            <pc:sldMk cId="2142177270" sldId="459"/>
            <ac:spMk id="3" creationId="{40E9D992-B4AA-412D-84CA-E4C68021786A}"/>
          </ac:spMkLst>
        </pc:spChg>
        <pc:spChg chg="add mod">
          <ac:chgData name="Liliana Mou" userId="1844cfed7aa000c0" providerId="LiveId" clId="{E67EA6B8-E88C-469B-8238-A11BAD164B90}" dt="2022-11-09T13:57:22.841" v="5370" actId="207"/>
          <ac:spMkLst>
            <pc:docMk/>
            <pc:sldMk cId="2142177270" sldId="459"/>
            <ac:spMk id="11" creationId="{7E7E39FE-FF51-4CC5-9260-D4CEDD8BACEC}"/>
          </ac:spMkLst>
        </pc:spChg>
        <pc:spChg chg="add del mod ord">
          <ac:chgData name="Liliana Mou" userId="1844cfed7aa000c0" providerId="LiveId" clId="{E67EA6B8-E88C-469B-8238-A11BAD164B90}" dt="2022-11-09T13:48:43.081" v="5153" actId="1076"/>
          <ac:spMkLst>
            <pc:docMk/>
            <pc:sldMk cId="2142177270" sldId="459"/>
            <ac:spMk id="13" creationId="{9F186C5E-BA86-4515-9226-F7FE422EEAE0}"/>
          </ac:spMkLst>
        </pc:spChg>
        <pc:spChg chg="mod">
          <ac:chgData name="Liliana Mou" userId="1844cfed7aa000c0" providerId="LiveId" clId="{E67EA6B8-E88C-469B-8238-A11BAD164B90}" dt="2022-11-09T13:54:27.426" v="5345" actId="692"/>
          <ac:spMkLst>
            <pc:docMk/>
            <pc:sldMk cId="2142177270" sldId="459"/>
            <ac:spMk id="15" creationId="{DF625E36-3483-4313-80D1-8BAFB4D28AF5}"/>
          </ac:spMkLst>
        </pc:spChg>
        <pc:spChg chg="del">
          <ac:chgData name="Liliana Mou" userId="1844cfed7aa000c0" providerId="LiveId" clId="{E67EA6B8-E88C-469B-8238-A11BAD164B90}" dt="2022-11-09T13:48:00.794" v="5138" actId="478"/>
          <ac:spMkLst>
            <pc:docMk/>
            <pc:sldMk cId="2142177270" sldId="459"/>
            <ac:spMk id="16" creationId="{9C84DB3D-6FCF-4B09-8D27-A8B0C3EE84B0}"/>
          </ac:spMkLst>
        </pc:spChg>
        <pc:spChg chg="mod">
          <ac:chgData name="Liliana Mou" userId="1844cfed7aa000c0" providerId="LiveId" clId="{E67EA6B8-E88C-469B-8238-A11BAD164B90}" dt="2022-11-09T13:54:23.043" v="5343" actId="692"/>
          <ac:spMkLst>
            <pc:docMk/>
            <pc:sldMk cId="2142177270" sldId="459"/>
            <ac:spMk id="18" creationId="{584D1BEB-37E1-4C05-8B81-A91B46A5F3BD}"/>
          </ac:spMkLst>
        </pc:spChg>
        <pc:spChg chg="del">
          <ac:chgData name="Liliana Mou" userId="1844cfed7aa000c0" providerId="LiveId" clId="{E67EA6B8-E88C-469B-8238-A11BAD164B90}" dt="2022-11-09T13:47:25.358" v="5130" actId="478"/>
          <ac:spMkLst>
            <pc:docMk/>
            <pc:sldMk cId="2142177270" sldId="459"/>
            <ac:spMk id="19" creationId="{4C2ABA53-64B6-4684-BE8B-6D2E30C47947}"/>
          </ac:spMkLst>
        </pc:spChg>
        <pc:spChg chg="del mod">
          <ac:chgData name="Liliana Mou" userId="1844cfed7aa000c0" providerId="LiveId" clId="{E67EA6B8-E88C-469B-8238-A11BAD164B90}" dt="2022-11-09T13:47:18.808" v="5126" actId="478"/>
          <ac:spMkLst>
            <pc:docMk/>
            <pc:sldMk cId="2142177270" sldId="459"/>
            <ac:spMk id="25" creationId="{3427D3F6-C9A1-4B55-8B2D-AF6C08CA5509}"/>
          </ac:spMkLst>
        </pc:spChg>
        <pc:spChg chg="del">
          <ac:chgData name="Liliana Mou" userId="1844cfed7aa000c0" providerId="LiveId" clId="{E67EA6B8-E88C-469B-8238-A11BAD164B90}" dt="2022-11-09T13:47:21.076" v="5128" actId="478"/>
          <ac:spMkLst>
            <pc:docMk/>
            <pc:sldMk cId="2142177270" sldId="459"/>
            <ac:spMk id="27" creationId="{07203101-F217-47D7-84C8-D1295349EDB5}"/>
          </ac:spMkLst>
        </pc:spChg>
        <pc:spChg chg="add mod">
          <ac:chgData name="Liliana Mou" userId="1844cfed7aa000c0" providerId="LiveId" clId="{E67EA6B8-E88C-469B-8238-A11BAD164B90}" dt="2022-11-09T13:50:03.345" v="5225" actId="1076"/>
          <ac:spMkLst>
            <pc:docMk/>
            <pc:sldMk cId="2142177270" sldId="459"/>
            <ac:spMk id="29" creationId="{2B906AE1-FFBF-4BA6-AA8F-F62B73F24F21}"/>
          </ac:spMkLst>
        </pc:spChg>
        <pc:spChg chg="add mod">
          <ac:chgData name="Liliana Mou" userId="1844cfed7aa000c0" providerId="LiveId" clId="{E67EA6B8-E88C-469B-8238-A11BAD164B90}" dt="2022-11-09T13:53:13.984" v="5321" actId="1038"/>
          <ac:spMkLst>
            <pc:docMk/>
            <pc:sldMk cId="2142177270" sldId="459"/>
            <ac:spMk id="31" creationId="{5290173A-2655-423A-A845-D4CF4AB5A44D}"/>
          </ac:spMkLst>
        </pc:spChg>
        <pc:spChg chg="add mod ord">
          <ac:chgData name="Liliana Mou" userId="1844cfed7aa000c0" providerId="LiveId" clId="{E67EA6B8-E88C-469B-8238-A11BAD164B90}" dt="2022-11-09T13:54:08.465" v="5341" actId="207"/>
          <ac:spMkLst>
            <pc:docMk/>
            <pc:sldMk cId="2142177270" sldId="459"/>
            <ac:spMk id="34" creationId="{885B0DB6-3B10-4B3D-BE34-556C8AB8CDE9}"/>
          </ac:spMkLst>
        </pc:spChg>
        <pc:grpChg chg="del">
          <ac:chgData name="Liliana Mou" userId="1844cfed7aa000c0" providerId="LiveId" clId="{E67EA6B8-E88C-469B-8238-A11BAD164B90}" dt="2022-11-09T13:45:46.987" v="5112" actId="165"/>
          <ac:grpSpMkLst>
            <pc:docMk/>
            <pc:sldMk cId="2142177270" sldId="459"/>
            <ac:grpSpMk id="17" creationId="{CF466ECB-9A8D-45ED-AE7F-3045AAAE9FBE}"/>
          </ac:grpSpMkLst>
        </pc:grpChg>
        <pc:picChg chg="add mod ord modCrop">
          <ac:chgData name="Liliana Mou" userId="1844cfed7aa000c0" providerId="LiveId" clId="{E67EA6B8-E88C-469B-8238-A11BAD164B90}" dt="2022-11-09T13:47:12.555" v="5123" actId="732"/>
          <ac:picMkLst>
            <pc:docMk/>
            <pc:sldMk cId="2142177270" sldId="459"/>
            <ac:picMk id="2" creationId="{CDFD6E02-67F7-43C0-98B1-11FC83E9B3CD}"/>
          </ac:picMkLst>
        </pc:picChg>
        <pc:picChg chg="add del mod topLvl modCrop">
          <ac:chgData name="Liliana Mou" userId="1844cfed7aa000c0" providerId="LiveId" clId="{E67EA6B8-E88C-469B-8238-A11BAD164B90}" dt="2022-11-09T13:46:16.804" v="5117" actId="732"/>
          <ac:picMkLst>
            <pc:docMk/>
            <pc:sldMk cId="2142177270" sldId="459"/>
            <ac:picMk id="5" creationId="{9C0A8F47-98E4-4480-A6D0-F270D0F350FD}"/>
          </ac:picMkLst>
        </pc:picChg>
        <pc:picChg chg="del mod modCrop">
          <ac:chgData name="Liliana Mou" userId="1844cfed7aa000c0" providerId="LiveId" clId="{E67EA6B8-E88C-469B-8238-A11BAD164B90}" dt="2022-11-09T13:47:16.749" v="5124" actId="478"/>
          <ac:picMkLst>
            <pc:docMk/>
            <pc:sldMk cId="2142177270" sldId="459"/>
            <ac:picMk id="9" creationId="{AF99CBA0-E894-4CB6-AFAF-AE90F6693E93}"/>
          </ac:picMkLst>
        </pc:picChg>
        <pc:picChg chg="add mod">
          <ac:chgData name="Liliana Mou" userId="1844cfed7aa000c0" providerId="LiveId" clId="{E67EA6B8-E88C-469B-8238-A11BAD164B90}" dt="2022-11-09T13:50:40.356" v="5230" actId="1076"/>
          <ac:picMkLst>
            <pc:docMk/>
            <pc:sldMk cId="2142177270" sldId="459"/>
            <ac:picMk id="28" creationId="{92BE0076-BFA4-4C64-8903-2E114A1AF291}"/>
          </ac:picMkLst>
        </pc:picChg>
        <pc:picChg chg="del">
          <ac:chgData name="Liliana Mou" userId="1844cfed7aa000c0" providerId="LiveId" clId="{E67EA6B8-E88C-469B-8238-A11BAD164B90}" dt="2022-11-09T13:45:42.477" v="5111" actId="478"/>
          <ac:picMkLst>
            <pc:docMk/>
            <pc:sldMk cId="2142177270" sldId="459"/>
            <ac:picMk id="32" creationId="{CE300752-C7C5-4F92-AB18-461F62B231F0}"/>
          </ac:picMkLst>
        </pc:picChg>
        <pc:cxnChg chg="del">
          <ac:chgData name="Liliana Mou" userId="1844cfed7aa000c0" providerId="LiveId" clId="{E67EA6B8-E88C-469B-8238-A11BAD164B90}" dt="2022-11-09T13:47:19.756" v="5127" actId="478"/>
          <ac:cxnSpMkLst>
            <pc:docMk/>
            <pc:sldMk cId="2142177270" sldId="459"/>
            <ac:cxnSpMk id="24" creationId="{A1DDBEE6-20A2-4CCF-888E-ED01EE85D325}"/>
          </ac:cxnSpMkLst>
        </pc:cxnChg>
        <pc:cxnChg chg="del">
          <ac:chgData name="Liliana Mou" userId="1844cfed7aa000c0" providerId="LiveId" clId="{E67EA6B8-E88C-469B-8238-A11BAD164B90}" dt="2022-11-09T13:47:21.907" v="5129" actId="478"/>
          <ac:cxnSpMkLst>
            <pc:docMk/>
            <pc:sldMk cId="2142177270" sldId="459"/>
            <ac:cxnSpMk id="26" creationId="{A4D0150A-D492-4824-B43F-D95270287318}"/>
          </ac:cxnSpMkLst>
        </pc:cxnChg>
        <pc:cxnChg chg="add mod">
          <ac:chgData name="Liliana Mou" userId="1844cfed7aa000c0" providerId="LiveId" clId="{E67EA6B8-E88C-469B-8238-A11BAD164B90}" dt="2022-11-09T13:53:13.984" v="5321" actId="1038"/>
          <ac:cxnSpMkLst>
            <pc:docMk/>
            <pc:sldMk cId="2142177270" sldId="459"/>
            <ac:cxnSpMk id="30" creationId="{FF42DFC1-B9AC-45E3-AE4A-503CCB2F2E6E}"/>
          </ac:cxnSpMkLst>
        </pc:cxnChg>
        <pc:cxnChg chg="add mod ord">
          <ac:chgData name="Liliana Mou" userId="1844cfed7aa000c0" providerId="LiveId" clId="{E67EA6B8-E88C-469B-8238-A11BAD164B90}" dt="2022-11-09T13:54:00.684" v="5331" actId="339"/>
          <ac:cxnSpMkLst>
            <pc:docMk/>
            <pc:sldMk cId="2142177270" sldId="459"/>
            <ac:cxnSpMk id="33" creationId="{13123FF4-8CB0-4D7C-8DF2-48E88BC7E2F5}"/>
          </ac:cxnSpMkLst>
        </pc:cxnChg>
        <pc:cxnChg chg="add mod">
          <ac:chgData name="Liliana Mou" userId="1844cfed7aa000c0" providerId="LiveId" clId="{E67EA6B8-E88C-469B-8238-A11BAD164B90}" dt="2022-11-09T13:57:14.589" v="5368" actId="20577"/>
          <ac:cxnSpMkLst>
            <pc:docMk/>
            <pc:sldMk cId="2142177270" sldId="459"/>
            <ac:cxnSpMk id="36" creationId="{135177CA-44D0-4B5A-9BFC-E267F3315287}"/>
          </ac:cxnSpMkLst>
        </pc:cxnChg>
      </pc:sldChg>
      <pc:sldChg chg="addSp delSp modSp new del mod setBg">
        <pc:chgData name="Liliana Mou" userId="1844cfed7aa000c0" providerId="LiveId" clId="{E67EA6B8-E88C-469B-8238-A11BAD164B90}" dt="2022-11-09T14:18:11.628" v="6163" actId="47"/>
        <pc:sldMkLst>
          <pc:docMk/>
          <pc:sldMk cId="401995833" sldId="460"/>
        </pc:sldMkLst>
        <pc:spChg chg="del">
          <ac:chgData name="Liliana Mou" userId="1844cfed7aa000c0" providerId="LiveId" clId="{E67EA6B8-E88C-469B-8238-A11BAD164B90}" dt="2022-11-09T14:14:36.205" v="5444" actId="478"/>
          <ac:spMkLst>
            <pc:docMk/>
            <pc:sldMk cId="401995833" sldId="460"/>
            <ac:spMk id="2" creationId="{C528661B-C84A-44E5-8956-957F931AB57F}"/>
          </ac:spMkLst>
        </pc:spChg>
        <pc:spChg chg="del">
          <ac:chgData name="Liliana Mou" userId="1844cfed7aa000c0" providerId="LiveId" clId="{E67EA6B8-E88C-469B-8238-A11BAD164B90}" dt="2022-11-09T14:14:36.205" v="5444" actId="478"/>
          <ac:spMkLst>
            <pc:docMk/>
            <pc:sldMk cId="401995833" sldId="460"/>
            <ac:spMk id="3" creationId="{689F54EA-DE17-4672-8895-72D925D526B4}"/>
          </ac:spMkLst>
        </pc:spChg>
        <pc:spChg chg="add mod">
          <ac:chgData name="Liliana Mou" userId="1844cfed7aa000c0" providerId="LiveId" clId="{E67EA6B8-E88C-469B-8238-A11BAD164B90}" dt="2022-11-09T14:16:49.244" v="6060" actId="207"/>
          <ac:spMkLst>
            <pc:docMk/>
            <pc:sldMk cId="401995833" sldId="460"/>
            <ac:spMk id="4" creationId="{12CC0FC7-6B8C-4773-B4FC-A24FED78B753}"/>
          </ac:spMkLst>
        </pc:spChg>
        <pc:spChg chg="add mod">
          <ac:chgData name="Liliana Mou" userId="1844cfed7aa000c0" providerId="LiveId" clId="{E67EA6B8-E88C-469B-8238-A11BAD164B90}" dt="2022-11-09T14:16:13.403" v="5931" actId="1076"/>
          <ac:spMkLst>
            <pc:docMk/>
            <pc:sldMk cId="401995833" sldId="460"/>
            <ac:spMk id="6" creationId="{510B6A67-D2ED-468E-8AB4-63D2BDA9E8F7}"/>
          </ac:spMkLst>
        </pc:spChg>
        <pc:picChg chg="add mod">
          <ac:chgData name="Liliana Mou" userId="1844cfed7aa000c0" providerId="LiveId" clId="{E67EA6B8-E88C-469B-8238-A11BAD164B90}" dt="2022-11-09T14:14:48.725" v="5446"/>
          <ac:picMkLst>
            <pc:docMk/>
            <pc:sldMk cId="401995833" sldId="460"/>
            <ac:picMk id="5" creationId="{7E6B490A-E1B7-4367-962C-81DFCD5B62E7}"/>
          </ac:picMkLst>
        </pc:picChg>
      </pc:sldChg>
    </pc:docChg>
  </pc:docChgLst>
  <pc:docChgLst>
    <pc:chgData name="Liliana Mou" userId="1844cfed7aa000c0" providerId="LiveId" clId="{1F221327-C7AF-4416-BEDD-F6FA51FEF5C1}"/>
    <pc:docChg chg="undo custSel addSld delSld modSld sldOrd">
      <pc:chgData name="Liliana Mou" userId="1844cfed7aa000c0" providerId="LiveId" clId="{1F221327-C7AF-4416-BEDD-F6FA51FEF5C1}" dt="2023-10-25T16:37:46.716" v="809"/>
      <pc:docMkLst>
        <pc:docMk/>
      </pc:docMkLst>
      <pc:sldChg chg="del">
        <pc:chgData name="Liliana Mou" userId="1844cfed7aa000c0" providerId="LiveId" clId="{1F221327-C7AF-4416-BEDD-F6FA51FEF5C1}" dt="2023-10-25T14:27:44.774" v="0" actId="47"/>
        <pc:sldMkLst>
          <pc:docMk/>
          <pc:sldMk cId="2957028055" sldId="258"/>
        </pc:sldMkLst>
      </pc:sldChg>
      <pc:sldChg chg="ord">
        <pc:chgData name="Liliana Mou" userId="1844cfed7aa000c0" providerId="LiveId" clId="{1F221327-C7AF-4416-BEDD-F6FA51FEF5C1}" dt="2023-10-25T15:43:12.400" v="110"/>
        <pc:sldMkLst>
          <pc:docMk/>
          <pc:sldMk cId="964708533" sldId="393"/>
        </pc:sldMkLst>
      </pc:sldChg>
      <pc:sldChg chg="del">
        <pc:chgData name="Liliana Mou" userId="1844cfed7aa000c0" providerId="LiveId" clId="{1F221327-C7AF-4416-BEDD-F6FA51FEF5C1}" dt="2023-10-25T15:46:53.259" v="145" actId="47"/>
        <pc:sldMkLst>
          <pc:docMk/>
          <pc:sldMk cId="271778927" sldId="408"/>
        </pc:sldMkLst>
      </pc:sldChg>
      <pc:sldChg chg="addSp modSp add mod">
        <pc:chgData name="Liliana Mou" userId="1844cfed7aa000c0" providerId="LiveId" clId="{1F221327-C7AF-4416-BEDD-F6FA51FEF5C1}" dt="2023-10-25T15:32:05.151" v="35"/>
        <pc:sldMkLst>
          <pc:docMk/>
          <pc:sldMk cId="1155497296" sldId="410"/>
        </pc:sldMkLst>
        <pc:spChg chg="mod">
          <ac:chgData name="Liliana Mou" userId="1844cfed7aa000c0" providerId="LiveId" clId="{1F221327-C7AF-4416-BEDD-F6FA51FEF5C1}" dt="2023-10-25T15:31:53.859" v="34" actId="403"/>
          <ac:spMkLst>
            <pc:docMk/>
            <pc:sldMk cId="1155497296" sldId="410"/>
            <ac:spMk id="2" creationId="{7A19334E-D624-4626-82F7-2DA7679A5BE4}"/>
          </ac:spMkLst>
        </pc:spChg>
        <pc:spChg chg="add mod">
          <ac:chgData name="Liliana Mou" userId="1844cfed7aa000c0" providerId="LiveId" clId="{1F221327-C7AF-4416-BEDD-F6FA51FEF5C1}" dt="2023-10-25T15:32:05.151" v="35"/>
          <ac:spMkLst>
            <pc:docMk/>
            <pc:sldMk cId="1155497296" sldId="410"/>
            <ac:spMk id="3" creationId="{316444A9-72C0-84E7-FFD5-96C9E2FFEAB5}"/>
          </ac:spMkLst>
        </pc:spChg>
        <pc:spChg chg="add mod">
          <ac:chgData name="Liliana Mou" userId="1844cfed7aa000c0" providerId="LiveId" clId="{1F221327-C7AF-4416-BEDD-F6FA51FEF5C1}" dt="2023-10-25T15:32:05.151" v="35"/>
          <ac:spMkLst>
            <pc:docMk/>
            <pc:sldMk cId="1155497296" sldId="410"/>
            <ac:spMk id="4" creationId="{E2C7B3F2-7B79-157F-1E58-E630C4221828}"/>
          </ac:spMkLst>
        </pc:spChg>
        <pc:picChg chg="add mod">
          <ac:chgData name="Liliana Mou" userId="1844cfed7aa000c0" providerId="LiveId" clId="{1F221327-C7AF-4416-BEDD-F6FA51FEF5C1}" dt="2023-10-25T15:32:05.151" v="35"/>
          <ac:picMkLst>
            <pc:docMk/>
            <pc:sldMk cId="1155497296" sldId="410"/>
            <ac:picMk id="5" creationId="{C5AA00C7-7893-641B-9FFA-C37468665C1A}"/>
          </ac:picMkLst>
        </pc:picChg>
      </pc:sldChg>
      <pc:sldChg chg="addSp delSp modSp mod delAnim modAnim">
        <pc:chgData name="Liliana Mou" userId="1844cfed7aa000c0" providerId="LiveId" clId="{1F221327-C7AF-4416-BEDD-F6FA51FEF5C1}" dt="2023-10-25T14:43:25.113" v="13" actId="1076"/>
        <pc:sldMkLst>
          <pc:docMk/>
          <pc:sldMk cId="923942957" sldId="413"/>
        </pc:sldMkLst>
        <pc:spChg chg="add mod">
          <ac:chgData name="Liliana Mou" userId="1844cfed7aa000c0" providerId="LiveId" clId="{1F221327-C7AF-4416-BEDD-F6FA51FEF5C1}" dt="2023-10-25T14:43:25.113" v="13" actId="1076"/>
          <ac:spMkLst>
            <pc:docMk/>
            <pc:sldMk cId="923942957" sldId="413"/>
            <ac:spMk id="3" creationId="{85613BAB-3213-3A9B-DA6E-E288CD83EC37}"/>
          </ac:spMkLst>
        </pc:spChg>
        <pc:spChg chg="del">
          <ac:chgData name="Liliana Mou" userId="1844cfed7aa000c0" providerId="LiveId" clId="{1F221327-C7AF-4416-BEDD-F6FA51FEF5C1}" dt="2023-10-25T14:29:58.344" v="4" actId="478"/>
          <ac:spMkLst>
            <pc:docMk/>
            <pc:sldMk cId="923942957" sldId="413"/>
            <ac:spMk id="5" creationId="{B7F843EA-CB20-4EF0-8CB0-CDBE3DD45A5E}"/>
          </ac:spMkLst>
        </pc:spChg>
        <pc:spChg chg="add mod">
          <ac:chgData name="Liliana Mou" userId="1844cfed7aa000c0" providerId="LiveId" clId="{1F221327-C7AF-4416-BEDD-F6FA51FEF5C1}" dt="2023-10-25T14:43:25.113" v="13" actId="1076"/>
          <ac:spMkLst>
            <pc:docMk/>
            <pc:sldMk cId="923942957" sldId="413"/>
            <ac:spMk id="6" creationId="{8A1153D8-04EB-8C45-4A87-04FD45BE5D89}"/>
          </ac:spMkLst>
        </pc:spChg>
        <pc:spChg chg="del">
          <ac:chgData name="Liliana Mou" userId="1844cfed7aa000c0" providerId="LiveId" clId="{1F221327-C7AF-4416-BEDD-F6FA51FEF5C1}" dt="2023-10-25T14:29:53.532" v="2" actId="478"/>
          <ac:spMkLst>
            <pc:docMk/>
            <pc:sldMk cId="923942957" sldId="413"/>
            <ac:spMk id="9" creationId="{B689B7B3-798F-4666-9333-D7216DD98F40}"/>
          </ac:spMkLst>
        </pc:spChg>
        <pc:spChg chg="mod">
          <ac:chgData name="Liliana Mou" userId="1844cfed7aa000c0" providerId="LiveId" clId="{1F221327-C7AF-4416-BEDD-F6FA51FEF5C1}" dt="2023-10-25T14:43:25.113" v="13" actId="1076"/>
          <ac:spMkLst>
            <pc:docMk/>
            <pc:sldMk cId="923942957" sldId="413"/>
            <ac:spMk id="15" creationId="{6A14E1E4-3722-5043-A37B-622C84054A53}"/>
          </ac:spMkLst>
        </pc:spChg>
        <pc:spChg chg="add mod">
          <ac:chgData name="Liliana Mou" userId="1844cfed7aa000c0" providerId="LiveId" clId="{1F221327-C7AF-4416-BEDD-F6FA51FEF5C1}" dt="2023-10-25T14:43:25.113" v="13" actId="1076"/>
          <ac:spMkLst>
            <pc:docMk/>
            <pc:sldMk cId="923942957" sldId="413"/>
            <ac:spMk id="16" creationId="{0991E5E5-C64A-5B04-2114-B9493282BA00}"/>
          </ac:spMkLst>
        </pc:spChg>
        <pc:grpChg chg="add mod">
          <ac:chgData name="Liliana Mou" userId="1844cfed7aa000c0" providerId="LiveId" clId="{1F221327-C7AF-4416-BEDD-F6FA51FEF5C1}" dt="2023-10-25T14:43:25.113" v="13" actId="1076"/>
          <ac:grpSpMkLst>
            <pc:docMk/>
            <pc:sldMk cId="923942957" sldId="413"/>
            <ac:grpSpMk id="13" creationId="{A1898829-20EC-C23B-A48E-F23CDCF41F19}"/>
          </ac:grpSpMkLst>
        </pc:grpChg>
        <pc:picChg chg="add mod">
          <ac:chgData name="Liliana Mou" userId="1844cfed7aa000c0" providerId="LiveId" clId="{1F221327-C7AF-4416-BEDD-F6FA51FEF5C1}" dt="2023-10-25T14:43:25.113" v="13" actId="1076"/>
          <ac:picMkLst>
            <pc:docMk/>
            <pc:sldMk cId="923942957" sldId="413"/>
            <ac:picMk id="2" creationId="{74F502FD-47FB-7AD9-AAC3-569E9D409A3B}"/>
          </ac:picMkLst>
        </pc:picChg>
        <pc:picChg chg="del">
          <ac:chgData name="Liliana Mou" userId="1844cfed7aa000c0" providerId="LiveId" clId="{1F221327-C7AF-4416-BEDD-F6FA51FEF5C1}" dt="2023-10-25T14:29:55.169" v="3" actId="478"/>
          <ac:picMkLst>
            <pc:docMk/>
            <pc:sldMk cId="923942957" sldId="413"/>
            <ac:picMk id="7" creationId="{30567420-0C1B-4820-AC65-9BFE02686093}"/>
          </ac:picMkLst>
        </pc:picChg>
        <pc:picChg chg="mod">
          <ac:chgData name="Liliana Mou" userId="1844cfed7aa000c0" providerId="LiveId" clId="{1F221327-C7AF-4416-BEDD-F6FA51FEF5C1}" dt="2023-10-25T14:43:25.113" v="13" actId="1076"/>
          <ac:picMkLst>
            <pc:docMk/>
            <pc:sldMk cId="923942957" sldId="413"/>
            <ac:picMk id="14" creationId="{CBB4FD2F-4D42-819D-C1A0-40F5643CB2E2}"/>
          </ac:picMkLst>
        </pc:picChg>
        <pc:picChg chg="add del mod">
          <ac:chgData name="Liliana Mou" userId="1844cfed7aa000c0" providerId="LiveId" clId="{1F221327-C7AF-4416-BEDD-F6FA51FEF5C1}" dt="2023-10-25T14:43:18.730" v="11" actId="478"/>
          <ac:picMkLst>
            <pc:docMk/>
            <pc:sldMk cId="923942957" sldId="413"/>
            <ac:picMk id="17" creationId="{318035A7-836B-09C6-4E37-571B1CAC8E9B}"/>
          </ac:picMkLst>
        </pc:picChg>
        <pc:picChg chg="add mod">
          <ac:chgData name="Liliana Mou" userId="1844cfed7aa000c0" providerId="LiveId" clId="{1F221327-C7AF-4416-BEDD-F6FA51FEF5C1}" dt="2023-10-25T14:43:19.365" v="12"/>
          <ac:picMkLst>
            <pc:docMk/>
            <pc:sldMk cId="923942957" sldId="413"/>
            <ac:picMk id="18" creationId="{0F47704C-39F0-12A6-34B7-692DDB96D7C5}"/>
          </ac:picMkLst>
        </pc:picChg>
      </pc:sldChg>
      <pc:sldChg chg="addSp delSp modSp mod modAnim">
        <pc:chgData name="Liliana Mou" userId="1844cfed7aa000c0" providerId="LiveId" clId="{1F221327-C7AF-4416-BEDD-F6FA51FEF5C1}" dt="2023-10-25T16:25:57.018" v="497"/>
        <pc:sldMkLst>
          <pc:docMk/>
          <pc:sldMk cId="2807675917" sldId="417"/>
        </pc:sldMkLst>
        <pc:spChg chg="add mod">
          <ac:chgData name="Liliana Mou" userId="1844cfed7aa000c0" providerId="LiveId" clId="{1F221327-C7AF-4416-BEDD-F6FA51FEF5C1}" dt="2023-10-25T16:25:24.369" v="494" actId="1076"/>
          <ac:spMkLst>
            <pc:docMk/>
            <pc:sldMk cId="2807675917" sldId="417"/>
            <ac:spMk id="3" creationId="{88CF8360-D4B6-491B-17A3-C00CB2E6AD35}"/>
          </ac:spMkLst>
        </pc:spChg>
        <pc:spChg chg="mod">
          <ac:chgData name="Liliana Mou" userId="1844cfed7aa000c0" providerId="LiveId" clId="{1F221327-C7AF-4416-BEDD-F6FA51FEF5C1}" dt="2023-10-25T16:02:09.063" v="357" actId="1076"/>
          <ac:spMkLst>
            <pc:docMk/>
            <pc:sldMk cId="2807675917" sldId="417"/>
            <ac:spMk id="10" creationId="{F1913622-8574-401A-9203-459A71BD0625}"/>
          </ac:spMkLst>
        </pc:spChg>
        <pc:spChg chg="del topLvl">
          <ac:chgData name="Liliana Mou" userId="1844cfed7aa000c0" providerId="LiveId" clId="{1F221327-C7AF-4416-BEDD-F6FA51FEF5C1}" dt="2023-10-25T15:54:36.552" v="265" actId="478"/>
          <ac:spMkLst>
            <pc:docMk/>
            <pc:sldMk cId="2807675917" sldId="417"/>
            <ac:spMk id="15" creationId="{1B4266A7-5264-4066-BA67-999A447F82EC}"/>
          </ac:spMkLst>
        </pc:spChg>
        <pc:spChg chg="add del mod">
          <ac:chgData name="Liliana Mou" userId="1844cfed7aa000c0" providerId="LiveId" clId="{1F221327-C7AF-4416-BEDD-F6FA51FEF5C1}" dt="2023-10-25T16:03:02.975" v="366" actId="1076"/>
          <ac:spMkLst>
            <pc:docMk/>
            <pc:sldMk cId="2807675917" sldId="417"/>
            <ac:spMk id="17" creationId="{34250F48-70D4-46D7-82C4-DAF24E659C06}"/>
          </ac:spMkLst>
        </pc:spChg>
        <pc:spChg chg="mod">
          <ac:chgData name="Liliana Mou" userId="1844cfed7aa000c0" providerId="LiveId" clId="{1F221327-C7AF-4416-BEDD-F6FA51FEF5C1}" dt="2023-10-25T16:02:22.216" v="361" actId="1076"/>
          <ac:spMkLst>
            <pc:docMk/>
            <pc:sldMk cId="2807675917" sldId="417"/>
            <ac:spMk id="18" creationId="{B5676B45-91EE-4539-ADED-8C885F8841E5}"/>
          </ac:spMkLst>
        </pc:spChg>
        <pc:spChg chg="mod">
          <ac:chgData name="Liliana Mou" userId="1844cfed7aa000c0" providerId="LiveId" clId="{1F221327-C7AF-4416-BEDD-F6FA51FEF5C1}" dt="2023-10-25T16:03:02.975" v="366" actId="1076"/>
          <ac:spMkLst>
            <pc:docMk/>
            <pc:sldMk cId="2807675917" sldId="417"/>
            <ac:spMk id="19" creationId="{8B66295D-9AE5-454E-85E8-235E810BCD1A}"/>
          </ac:spMkLst>
        </pc:spChg>
        <pc:spChg chg="mod">
          <ac:chgData name="Liliana Mou" userId="1844cfed7aa000c0" providerId="LiveId" clId="{1F221327-C7AF-4416-BEDD-F6FA51FEF5C1}" dt="2023-10-25T16:02:12.422" v="358" actId="1076"/>
          <ac:spMkLst>
            <pc:docMk/>
            <pc:sldMk cId="2807675917" sldId="417"/>
            <ac:spMk id="20" creationId="{072B6527-269F-4C74-914D-6F73B1610AE9}"/>
          </ac:spMkLst>
        </pc:spChg>
        <pc:spChg chg="add mod">
          <ac:chgData name="Liliana Mou" userId="1844cfed7aa000c0" providerId="LiveId" clId="{1F221327-C7AF-4416-BEDD-F6FA51FEF5C1}" dt="2023-10-25T16:25:24.369" v="494" actId="1076"/>
          <ac:spMkLst>
            <pc:docMk/>
            <pc:sldMk cId="2807675917" sldId="417"/>
            <ac:spMk id="22" creationId="{03F05283-CFE5-2988-03F3-C2DF145734B9}"/>
          </ac:spMkLst>
        </pc:spChg>
        <pc:spChg chg="mod">
          <ac:chgData name="Liliana Mou" userId="1844cfed7aa000c0" providerId="LiveId" clId="{1F221327-C7AF-4416-BEDD-F6FA51FEF5C1}" dt="2023-10-25T16:02:16.127" v="360" actId="1076"/>
          <ac:spMkLst>
            <pc:docMk/>
            <pc:sldMk cId="2807675917" sldId="417"/>
            <ac:spMk id="24" creationId="{E4AEEFF5-64EB-4AA6-816F-50DC1AE478EF}"/>
          </ac:spMkLst>
        </pc:spChg>
        <pc:spChg chg="add mod">
          <ac:chgData name="Liliana Mou" userId="1844cfed7aa000c0" providerId="LiveId" clId="{1F221327-C7AF-4416-BEDD-F6FA51FEF5C1}" dt="2023-10-25T16:25:24.369" v="494" actId="1076"/>
          <ac:spMkLst>
            <pc:docMk/>
            <pc:sldMk cId="2807675917" sldId="417"/>
            <ac:spMk id="26" creationId="{E89131D8-7CFF-878B-9F71-9BD8340644E7}"/>
          </ac:spMkLst>
        </pc:spChg>
        <pc:spChg chg="add mod">
          <ac:chgData name="Liliana Mou" userId="1844cfed7aa000c0" providerId="LiveId" clId="{1F221327-C7AF-4416-BEDD-F6FA51FEF5C1}" dt="2023-10-25T16:25:24.369" v="494" actId="1076"/>
          <ac:spMkLst>
            <pc:docMk/>
            <pc:sldMk cId="2807675917" sldId="417"/>
            <ac:spMk id="27" creationId="{C400F424-C284-FBEB-A36A-92A05E968741}"/>
          </ac:spMkLst>
        </pc:spChg>
        <pc:spChg chg="add mod">
          <ac:chgData name="Liliana Mou" userId="1844cfed7aa000c0" providerId="LiveId" clId="{1F221327-C7AF-4416-BEDD-F6FA51FEF5C1}" dt="2023-10-25T16:25:24.369" v="494" actId="1076"/>
          <ac:spMkLst>
            <pc:docMk/>
            <pc:sldMk cId="2807675917" sldId="417"/>
            <ac:spMk id="28" creationId="{1BD32A94-491A-7208-3969-0A38C971D587}"/>
          </ac:spMkLst>
        </pc:spChg>
        <pc:spChg chg="add del mod">
          <ac:chgData name="Liliana Mou" userId="1844cfed7aa000c0" providerId="LiveId" clId="{1F221327-C7AF-4416-BEDD-F6FA51FEF5C1}" dt="2023-10-25T16:03:48.090" v="368" actId="478"/>
          <ac:spMkLst>
            <pc:docMk/>
            <pc:sldMk cId="2807675917" sldId="417"/>
            <ac:spMk id="33" creationId="{8036A3A6-52E2-BD22-3C98-AB0D33A54264}"/>
          </ac:spMkLst>
        </pc:spChg>
        <pc:spChg chg="add mod">
          <ac:chgData name="Liliana Mou" userId="1844cfed7aa000c0" providerId="LiveId" clId="{1F221327-C7AF-4416-BEDD-F6FA51FEF5C1}" dt="2023-10-25T16:25:33.366" v="496" actId="14100"/>
          <ac:spMkLst>
            <pc:docMk/>
            <pc:sldMk cId="2807675917" sldId="417"/>
            <ac:spMk id="34" creationId="{9C13E9DB-222B-A160-2EEB-3DFAD1398026}"/>
          </ac:spMkLst>
        </pc:spChg>
        <pc:spChg chg="add mod">
          <ac:chgData name="Liliana Mou" userId="1844cfed7aa000c0" providerId="LiveId" clId="{1F221327-C7AF-4416-BEDD-F6FA51FEF5C1}" dt="2023-10-25T16:25:24.369" v="494" actId="1076"/>
          <ac:spMkLst>
            <pc:docMk/>
            <pc:sldMk cId="2807675917" sldId="417"/>
            <ac:spMk id="35" creationId="{62ED1D00-5E41-769B-5E9D-015C499E0BB3}"/>
          </ac:spMkLst>
        </pc:spChg>
        <pc:spChg chg="add mod">
          <ac:chgData name="Liliana Mou" userId="1844cfed7aa000c0" providerId="LiveId" clId="{1F221327-C7AF-4416-BEDD-F6FA51FEF5C1}" dt="2023-10-25T16:25:24.369" v="494" actId="1076"/>
          <ac:spMkLst>
            <pc:docMk/>
            <pc:sldMk cId="2807675917" sldId="417"/>
            <ac:spMk id="36" creationId="{4A660CFE-95FF-1D1E-A401-C78B16887080}"/>
          </ac:spMkLst>
        </pc:spChg>
        <pc:grpChg chg="mod topLvl">
          <ac:chgData name="Liliana Mou" userId="1844cfed7aa000c0" providerId="LiveId" clId="{1F221327-C7AF-4416-BEDD-F6FA51FEF5C1}" dt="2023-10-25T16:03:02.975" v="366" actId="1076"/>
          <ac:grpSpMkLst>
            <pc:docMk/>
            <pc:sldMk cId="2807675917" sldId="417"/>
            <ac:grpSpMk id="14" creationId="{D89BBE67-4D03-444C-92BE-F01FF6B3C6A1}"/>
          </ac:grpSpMkLst>
        </pc:grpChg>
        <pc:grpChg chg="del">
          <ac:chgData name="Liliana Mou" userId="1844cfed7aa000c0" providerId="LiveId" clId="{1F221327-C7AF-4416-BEDD-F6FA51FEF5C1}" dt="2023-10-25T15:54:36.552" v="265" actId="478"/>
          <ac:grpSpMkLst>
            <pc:docMk/>
            <pc:sldMk cId="2807675917" sldId="417"/>
            <ac:grpSpMk id="16" creationId="{3AD87153-076D-4F9F-B54F-6C9375DF7410}"/>
          </ac:grpSpMkLst>
        </pc:grpChg>
        <pc:picChg chg="add del mod">
          <ac:chgData name="Liliana Mou" userId="1844cfed7aa000c0" providerId="LiveId" clId="{1F221327-C7AF-4416-BEDD-F6FA51FEF5C1}" dt="2023-10-25T16:02:23.731" v="362" actId="478"/>
          <ac:picMkLst>
            <pc:docMk/>
            <pc:sldMk cId="2807675917" sldId="417"/>
            <ac:picMk id="2" creationId="{EFCBCC59-E468-8283-125D-24B4861264FF}"/>
          </ac:picMkLst>
        </pc:picChg>
        <pc:picChg chg="del mod">
          <ac:chgData name="Liliana Mou" userId="1844cfed7aa000c0" providerId="LiveId" clId="{1F221327-C7AF-4416-BEDD-F6FA51FEF5C1}" dt="2023-10-25T15:54:41.778" v="268" actId="478"/>
          <ac:picMkLst>
            <pc:docMk/>
            <pc:sldMk cId="2807675917" sldId="417"/>
            <ac:picMk id="4" creationId="{4CFC83F2-66F4-409B-BA46-195F5444490D}"/>
          </ac:picMkLst>
        </pc:picChg>
        <pc:picChg chg="del">
          <ac:chgData name="Liliana Mou" userId="1844cfed7aa000c0" providerId="LiveId" clId="{1F221327-C7AF-4416-BEDD-F6FA51FEF5C1}" dt="2023-10-25T15:54:39.468" v="266" actId="478"/>
          <ac:picMkLst>
            <pc:docMk/>
            <pc:sldMk cId="2807675917" sldId="417"/>
            <ac:picMk id="5" creationId="{1C3801EA-CB4F-4AAF-B6BC-0CF924E74576}"/>
          </ac:picMkLst>
        </pc:picChg>
        <pc:picChg chg="del mod">
          <ac:chgData name="Liliana Mou" userId="1844cfed7aa000c0" providerId="LiveId" clId="{1F221327-C7AF-4416-BEDD-F6FA51FEF5C1}" dt="2023-10-25T15:54:40.714" v="267" actId="478"/>
          <ac:picMkLst>
            <pc:docMk/>
            <pc:sldMk cId="2807675917" sldId="417"/>
            <ac:picMk id="6" creationId="{830C9A0E-EAA3-4054-BFF2-8EF89736127E}"/>
          </ac:picMkLst>
        </pc:picChg>
        <pc:picChg chg="del mod">
          <ac:chgData name="Liliana Mou" userId="1844cfed7aa000c0" providerId="LiveId" clId="{1F221327-C7AF-4416-BEDD-F6FA51FEF5C1}" dt="2023-10-25T15:54:42.797" v="269" actId="478"/>
          <ac:picMkLst>
            <pc:docMk/>
            <pc:sldMk cId="2807675917" sldId="417"/>
            <ac:picMk id="7" creationId="{B2F1E5CA-03E1-494B-8FB8-E783444B1862}"/>
          </ac:picMkLst>
        </pc:picChg>
        <pc:picChg chg="del mod">
          <ac:chgData name="Liliana Mou" userId="1844cfed7aa000c0" providerId="LiveId" clId="{1F221327-C7AF-4416-BEDD-F6FA51FEF5C1}" dt="2023-10-25T15:54:44.742" v="271" actId="478"/>
          <ac:picMkLst>
            <pc:docMk/>
            <pc:sldMk cId="2807675917" sldId="417"/>
            <ac:picMk id="8" creationId="{9CD16EB4-B200-4613-A238-5568A8458B00}"/>
          </ac:picMkLst>
        </pc:picChg>
        <pc:picChg chg="del mod">
          <ac:chgData name="Liliana Mou" userId="1844cfed7aa000c0" providerId="LiveId" clId="{1F221327-C7AF-4416-BEDD-F6FA51FEF5C1}" dt="2023-10-25T15:54:43.780" v="270" actId="478"/>
          <ac:picMkLst>
            <pc:docMk/>
            <pc:sldMk cId="2807675917" sldId="417"/>
            <ac:picMk id="9" creationId="{B6F213AE-594A-45BA-9637-3CCEC70C124B}"/>
          </ac:picMkLst>
        </pc:picChg>
        <pc:picChg chg="mod">
          <ac:chgData name="Liliana Mou" userId="1844cfed7aa000c0" providerId="LiveId" clId="{1F221327-C7AF-4416-BEDD-F6FA51FEF5C1}" dt="2023-10-25T16:03:02.975" v="366" actId="1076"/>
          <ac:picMkLst>
            <pc:docMk/>
            <pc:sldMk cId="2807675917" sldId="417"/>
            <ac:picMk id="11" creationId="{94B5CA1A-802A-46B6-B3C2-B78716C34A3F}"/>
          </ac:picMkLst>
        </pc:picChg>
        <pc:picChg chg="mod">
          <ac:chgData name="Liliana Mou" userId="1844cfed7aa000c0" providerId="LiveId" clId="{1F221327-C7AF-4416-BEDD-F6FA51FEF5C1}" dt="2023-10-25T16:02:06.568" v="356" actId="14100"/>
          <ac:picMkLst>
            <pc:docMk/>
            <pc:sldMk cId="2807675917" sldId="417"/>
            <ac:picMk id="12" creationId="{B02A2C19-3D30-4A35-863D-EBA3EC028EA4}"/>
          </ac:picMkLst>
        </pc:picChg>
        <pc:picChg chg="mod">
          <ac:chgData name="Liliana Mou" userId="1844cfed7aa000c0" providerId="LiveId" clId="{1F221327-C7AF-4416-BEDD-F6FA51FEF5C1}" dt="2023-10-25T16:03:02.975" v="366" actId="1076"/>
          <ac:picMkLst>
            <pc:docMk/>
            <pc:sldMk cId="2807675917" sldId="417"/>
            <ac:picMk id="13" creationId="{6FB1B930-7E64-419C-A0B6-8B6A8CF00026}"/>
          </ac:picMkLst>
        </pc:picChg>
        <pc:cxnChg chg="add mod">
          <ac:chgData name="Liliana Mou" userId="1844cfed7aa000c0" providerId="LiveId" clId="{1F221327-C7AF-4416-BEDD-F6FA51FEF5C1}" dt="2023-10-25T16:25:24.369" v="494" actId="1076"/>
          <ac:cxnSpMkLst>
            <pc:docMk/>
            <pc:sldMk cId="2807675917" sldId="417"/>
            <ac:cxnSpMk id="29" creationId="{A37D90C9-DDCE-921E-AC73-0A168A4B743B}"/>
          </ac:cxnSpMkLst>
        </pc:cxnChg>
        <pc:cxnChg chg="add mod">
          <ac:chgData name="Liliana Mou" userId="1844cfed7aa000c0" providerId="LiveId" clId="{1F221327-C7AF-4416-BEDD-F6FA51FEF5C1}" dt="2023-10-25T16:25:24.369" v="494" actId="1076"/>
          <ac:cxnSpMkLst>
            <pc:docMk/>
            <pc:sldMk cId="2807675917" sldId="417"/>
            <ac:cxnSpMk id="30" creationId="{86B7944E-E212-F89D-250E-4C32E3D35C56}"/>
          </ac:cxnSpMkLst>
        </pc:cxnChg>
        <pc:cxnChg chg="add mod">
          <ac:chgData name="Liliana Mou" userId="1844cfed7aa000c0" providerId="LiveId" clId="{1F221327-C7AF-4416-BEDD-F6FA51FEF5C1}" dt="2023-10-25T16:25:24.369" v="494" actId="1076"/>
          <ac:cxnSpMkLst>
            <pc:docMk/>
            <pc:sldMk cId="2807675917" sldId="417"/>
            <ac:cxnSpMk id="31" creationId="{DA29A999-200B-3668-60AE-D58EA3C5E7D1}"/>
          </ac:cxnSpMkLst>
        </pc:cxnChg>
        <pc:cxnChg chg="add mod">
          <ac:chgData name="Liliana Mou" userId="1844cfed7aa000c0" providerId="LiveId" clId="{1F221327-C7AF-4416-BEDD-F6FA51FEF5C1}" dt="2023-10-25T16:25:24.369" v="494" actId="1076"/>
          <ac:cxnSpMkLst>
            <pc:docMk/>
            <pc:sldMk cId="2807675917" sldId="417"/>
            <ac:cxnSpMk id="32" creationId="{437DE225-6650-DDA7-877A-CE59537363C7}"/>
          </ac:cxnSpMkLst>
        </pc:cxnChg>
      </pc:sldChg>
      <pc:sldChg chg="addSp delSp modSp mod">
        <pc:chgData name="Liliana Mou" userId="1844cfed7aa000c0" providerId="LiveId" clId="{1F221327-C7AF-4416-BEDD-F6FA51FEF5C1}" dt="2023-10-25T16:24:52.792" v="493" actId="1076"/>
        <pc:sldMkLst>
          <pc:docMk/>
          <pc:sldMk cId="176941097" sldId="424"/>
        </pc:sldMkLst>
        <pc:spChg chg="add mod">
          <ac:chgData name="Liliana Mou" userId="1844cfed7aa000c0" providerId="LiveId" clId="{1F221327-C7AF-4416-BEDD-F6FA51FEF5C1}" dt="2023-10-25T16:24:18.825" v="491" actId="1076"/>
          <ac:spMkLst>
            <pc:docMk/>
            <pc:sldMk cId="176941097" sldId="424"/>
            <ac:spMk id="3" creationId="{AAF94271-E01E-B306-BEC6-A6FF87F06664}"/>
          </ac:spMkLst>
        </pc:spChg>
        <pc:spChg chg="mod">
          <ac:chgData name="Liliana Mou" userId="1844cfed7aa000c0" providerId="LiveId" clId="{1F221327-C7AF-4416-BEDD-F6FA51FEF5C1}" dt="2023-10-25T16:24:52.792" v="493" actId="1076"/>
          <ac:spMkLst>
            <pc:docMk/>
            <pc:sldMk cId="176941097" sldId="424"/>
            <ac:spMk id="15" creationId="{DDE8E9F8-C8B1-47B7-8251-E4F27C8AC30E}"/>
          </ac:spMkLst>
        </pc:spChg>
        <pc:picChg chg="del">
          <ac:chgData name="Liliana Mou" userId="1844cfed7aa000c0" providerId="LiveId" clId="{1F221327-C7AF-4416-BEDD-F6FA51FEF5C1}" dt="2023-10-25T16:05:37.418" v="371" actId="478"/>
          <ac:picMkLst>
            <pc:docMk/>
            <pc:sldMk cId="176941097" sldId="424"/>
            <ac:picMk id="14" creationId="{138A59EF-EF75-4F86-88A3-02A1B87382FA}"/>
          </ac:picMkLst>
        </pc:picChg>
      </pc:sldChg>
      <pc:sldChg chg="del">
        <pc:chgData name="Liliana Mou" userId="1844cfed7aa000c0" providerId="LiveId" clId="{1F221327-C7AF-4416-BEDD-F6FA51FEF5C1}" dt="2023-10-25T16:08:28.432" v="404" actId="47"/>
        <pc:sldMkLst>
          <pc:docMk/>
          <pc:sldMk cId="1569861704" sldId="425"/>
        </pc:sldMkLst>
      </pc:sldChg>
      <pc:sldChg chg="del">
        <pc:chgData name="Liliana Mou" userId="1844cfed7aa000c0" providerId="LiveId" clId="{1F221327-C7AF-4416-BEDD-F6FA51FEF5C1}" dt="2023-10-25T16:07:59.200" v="403" actId="47"/>
        <pc:sldMkLst>
          <pc:docMk/>
          <pc:sldMk cId="2572929343" sldId="426"/>
        </pc:sldMkLst>
      </pc:sldChg>
      <pc:sldChg chg="del">
        <pc:chgData name="Liliana Mou" userId="1844cfed7aa000c0" providerId="LiveId" clId="{1F221327-C7AF-4416-BEDD-F6FA51FEF5C1}" dt="2023-10-25T16:07:55.636" v="402" actId="47"/>
        <pc:sldMkLst>
          <pc:docMk/>
          <pc:sldMk cId="1114853040" sldId="427"/>
        </pc:sldMkLst>
      </pc:sldChg>
      <pc:sldChg chg="del">
        <pc:chgData name="Liliana Mou" userId="1844cfed7aa000c0" providerId="LiveId" clId="{1F221327-C7AF-4416-BEDD-F6FA51FEF5C1}" dt="2023-10-25T16:12:45.863" v="430" actId="47"/>
        <pc:sldMkLst>
          <pc:docMk/>
          <pc:sldMk cId="1343916331" sldId="430"/>
        </pc:sldMkLst>
      </pc:sldChg>
      <pc:sldChg chg="addSp delSp modSp mod">
        <pc:chgData name="Liliana Mou" userId="1844cfed7aa000c0" providerId="LiveId" clId="{1F221327-C7AF-4416-BEDD-F6FA51FEF5C1}" dt="2023-10-25T16:33:05.565" v="570" actId="1076"/>
        <pc:sldMkLst>
          <pc:docMk/>
          <pc:sldMk cId="3648791133" sldId="431"/>
        </pc:sldMkLst>
        <pc:spChg chg="add mod">
          <ac:chgData name="Liliana Mou" userId="1844cfed7aa000c0" providerId="LiveId" clId="{1F221327-C7AF-4416-BEDD-F6FA51FEF5C1}" dt="2023-10-25T16:33:00.211" v="569" actId="207"/>
          <ac:spMkLst>
            <pc:docMk/>
            <pc:sldMk cId="3648791133" sldId="431"/>
            <ac:spMk id="13" creationId="{1F924FCB-2CEA-A1FE-0EFC-9B6BFD86172D}"/>
          </ac:spMkLst>
        </pc:spChg>
        <pc:spChg chg="add mod">
          <ac:chgData name="Liliana Mou" userId="1844cfed7aa000c0" providerId="LiveId" clId="{1F221327-C7AF-4416-BEDD-F6FA51FEF5C1}" dt="2023-10-25T16:32:53.806" v="568" actId="1076"/>
          <ac:spMkLst>
            <pc:docMk/>
            <pc:sldMk cId="3648791133" sldId="431"/>
            <ac:spMk id="14" creationId="{60E38DA5-6080-E04B-23C7-6532A7847E58}"/>
          </ac:spMkLst>
        </pc:spChg>
        <pc:spChg chg="mod">
          <ac:chgData name="Liliana Mou" userId="1844cfed7aa000c0" providerId="LiveId" clId="{1F221327-C7AF-4416-BEDD-F6FA51FEF5C1}" dt="2023-10-25T16:21:57.596" v="476" actId="20577"/>
          <ac:spMkLst>
            <pc:docMk/>
            <pc:sldMk cId="3648791133" sldId="431"/>
            <ac:spMk id="15" creationId="{1A0ACC19-D05F-43B5-8DBF-D43474E1E8A5}"/>
          </ac:spMkLst>
        </pc:spChg>
        <pc:picChg chg="add mod">
          <ac:chgData name="Liliana Mou" userId="1844cfed7aa000c0" providerId="LiveId" clId="{1F221327-C7AF-4416-BEDD-F6FA51FEF5C1}" dt="2023-10-25T16:33:05.565" v="570" actId="1076"/>
          <ac:picMkLst>
            <pc:docMk/>
            <pc:sldMk cId="3648791133" sldId="431"/>
            <ac:picMk id="2" creationId="{B5F8FC5C-26B0-FCB4-C91A-EDF8841B6F15}"/>
          </ac:picMkLst>
        </pc:picChg>
        <pc:picChg chg="add mod">
          <ac:chgData name="Liliana Mou" userId="1844cfed7aa000c0" providerId="LiveId" clId="{1F221327-C7AF-4416-BEDD-F6FA51FEF5C1}" dt="2023-10-25T16:32:50.606" v="567" actId="1076"/>
          <ac:picMkLst>
            <pc:docMk/>
            <pc:sldMk cId="3648791133" sldId="431"/>
            <ac:picMk id="3" creationId="{7353EEA5-AD59-2314-8F2C-73561E9B1E52}"/>
          </ac:picMkLst>
        </pc:picChg>
        <pc:picChg chg="add mod">
          <ac:chgData name="Liliana Mou" userId="1844cfed7aa000c0" providerId="LiveId" clId="{1F221327-C7AF-4416-BEDD-F6FA51FEF5C1}" dt="2023-10-25T16:32:53.806" v="568" actId="1076"/>
          <ac:picMkLst>
            <pc:docMk/>
            <pc:sldMk cId="3648791133" sldId="431"/>
            <ac:picMk id="4" creationId="{3B21F1CC-7763-AFFF-983D-CD5B6BEC834C}"/>
          </ac:picMkLst>
        </pc:picChg>
        <pc:picChg chg="del">
          <ac:chgData name="Liliana Mou" userId="1844cfed7aa000c0" providerId="LiveId" clId="{1F221327-C7AF-4416-BEDD-F6FA51FEF5C1}" dt="2023-10-25T16:13:11.084" v="431" actId="478"/>
          <ac:picMkLst>
            <pc:docMk/>
            <pc:sldMk cId="3648791133" sldId="431"/>
            <ac:picMk id="5" creationId="{3FFF4B34-5BCA-4F4F-9B75-502F6FF9449D}"/>
          </ac:picMkLst>
        </pc:picChg>
        <pc:picChg chg="del">
          <ac:chgData name="Liliana Mou" userId="1844cfed7aa000c0" providerId="LiveId" clId="{1F221327-C7AF-4416-BEDD-F6FA51FEF5C1}" dt="2023-10-25T16:13:12.279" v="433" actId="478"/>
          <ac:picMkLst>
            <pc:docMk/>
            <pc:sldMk cId="3648791133" sldId="431"/>
            <ac:picMk id="6" creationId="{342507B8-1739-45B7-BB49-DF5A10C30430}"/>
          </ac:picMkLst>
        </pc:picChg>
        <pc:picChg chg="del">
          <ac:chgData name="Liliana Mou" userId="1844cfed7aa000c0" providerId="LiveId" clId="{1F221327-C7AF-4416-BEDD-F6FA51FEF5C1}" dt="2023-10-25T16:13:11.753" v="432" actId="478"/>
          <ac:picMkLst>
            <pc:docMk/>
            <pc:sldMk cId="3648791133" sldId="431"/>
            <ac:picMk id="7" creationId="{A392E9AF-C87B-4963-B655-6CFC6ECA64B5}"/>
          </ac:picMkLst>
        </pc:picChg>
        <pc:picChg chg="del">
          <ac:chgData name="Liliana Mou" userId="1844cfed7aa000c0" providerId="LiveId" clId="{1F221327-C7AF-4416-BEDD-F6FA51FEF5C1}" dt="2023-10-25T16:13:12.807" v="434" actId="478"/>
          <ac:picMkLst>
            <pc:docMk/>
            <pc:sldMk cId="3648791133" sldId="431"/>
            <ac:picMk id="8" creationId="{B0E452B8-0DD4-4F2E-B676-CEEDC4094BA0}"/>
          </ac:picMkLst>
        </pc:picChg>
        <pc:picChg chg="add mod">
          <ac:chgData name="Liliana Mou" userId="1844cfed7aa000c0" providerId="LiveId" clId="{1F221327-C7AF-4416-BEDD-F6FA51FEF5C1}" dt="2023-10-25T16:32:53.806" v="568" actId="1076"/>
          <ac:picMkLst>
            <pc:docMk/>
            <pc:sldMk cId="3648791133" sldId="431"/>
            <ac:picMk id="12" creationId="{254E37A6-FB43-6251-EDBF-8CB1B305CD00}"/>
          </ac:picMkLst>
        </pc:picChg>
      </pc:sldChg>
      <pc:sldChg chg="addSp modSp mod modAnim">
        <pc:chgData name="Liliana Mou" userId="1844cfed7aa000c0" providerId="LiveId" clId="{1F221327-C7AF-4416-BEDD-F6FA51FEF5C1}" dt="2023-10-25T16:12:03.023" v="427" actId="692"/>
        <pc:sldMkLst>
          <pc:docMk/>
          <pc:sldMk cId="2683273573" sldId="433"/>
        </pc:sldMkLst>
        <pc:spChg chg="mod">
          <ac:chgData name="Liliana Mou" userId="1844cfed7aa000c0" providerId="LiveId" clId="{1F221327-C7AF-4416-BEDD-F6FA51FEF5C1}" dt="2023-10-25T16:10:21.597" v="411" actId="404"/>
          <ac:spMkLst>
            <pc:docMk/>
            <pc:sldMk cId="2683273573" sldId="433"/>
            <ac:spMk id="13" creationId="{8A48F7B7-189E-48F5-8C26-D6B7217EC219}"/>
          </ac:spMkLst>
        </pc:spChg>
        <pc:spChg chg="mod">
          <ac:chgData name="Liliana Mou" userId="1844cfed7aa000c0" providerId="LiveId" clId="{1F221327-C7AF-4416-BEDD-F6FA51FEF5C1}" dt="2023-10-25T16:12:03.023" v="427" actId="692"/>
          <ac:spMkLst>
            <pc:docMk/>
            <pc:sldMk cId="2683273573" sldId="433"/>
            <ac:spMk id="21" creationId="{53C7E1F7-C6C5-47CD-937D-BCAEB7E3DD3C}"/>
          </ac:spMkLst>
        </pc:spChg>
        <pc:picChg chg="add mod">
          <ac:chgData name="Liliana Mou" userId="1844cfed7aa000c0" providerId="LiveId" clId="{1F221327-C7AF-4416-BEDD-F6FA51FEF5C1}" dt="2023-10-25T16:11:11.768" v="424" actId="1076"/>
          <ac:picMkLst>
            <pc:docMk/>
            <pc:sldMk cId="2683273573" sldId="433"/>
            <ac:picMk id="2" creationId="{E9F0DECE-4917-2F74-4A34-4DCC4A51F262}"/>
          </ac:picMkLst>
        </pc:picChg>
      </pc:sldChg>
      <pc:sldChg chg="del">
        <pc:chgData name="Liliana Mou" userId="1844cfed7aa000c0" providerId="LiveId" clId="{1F221327-C7AF-4416-BEDD-F6FA51FEF5C1}" dt="2023-10-25T16:09:36.655" v="408" actId="47"/>
        <pc:sldMkLst>
          <pc:docMk/>
          <pc:sldMk cId="2811676905" sldId="434"/>
        </pc:sldMkLst>
      </pc:sldChg>
      <pc:sldChg chg="del">
        <pc:chgData name="Liliana Mou" userId="1844cfed7aa000c0" providerId="LiveId" clId="{1F221327-C7AF-4416-BEDD-F6FA51FEF5C1}" dt="2023-10-25T16:09:43.042" v="410" actId="47"/>
        <pc:sldMkLst>
          <pc:docMk/>
          <pc:sldMk cId="2752188124" sldId="435"/>
        </pc:sldMkLst>
      </pc:sldChg>
      <pc:sldChg chg="del">
        <pc:chgData name="Liliana Mou" userId="1844cfed7aa000c0" providerId="LiveId" clId="{1F221327-C7AF-4416-BEDD-F6FA51FEF5C1}" dt="2023-10-25T15:19:04.238" v="14" actId="47"/>
        <pc:sldMkLst>
          <pc:docMk/>
          <pc:sldMk cId="123119188" sldId="441"/>
        </pc:sldMkLst>
      </pc:sldChg>
      <pc:sldChg chg="del">
        <pc:chgData name="Liliana Mou" userId="1844cfed7aa000c0" providerId="LiveId" clId="{1F221327-C7AF-4416-BEDD-F6FA51FEF5C1}" dt="2023-10-25T15:36:34.925" v="68" actId="47"/>
        <pc:sldMkLst>
          <pc:docMk/>
          <pc:sldMk cId="279191749" sldId="444"/>
        </pc:sldMkLst>
      </pc:sldChg>
      <pc:sldChg chg="addSp modSp mod">
        <pc:chgData name="Liliana Mou" userId="1844cfed7aa000c0" providerId="LiveId" clId="{1F221327-C7AF-4416-BEDD-F6FA51FEF5C1}" dt="2023-10-25T15:39:18.912" v="83" actId="114"/>
        <pc:sldMkLst>
          <pc:docMk/>
          <pc:sldMk cId="1210266183" sldId="448"/>
        </pc:sldMkLst>
        <pc:spChg chg="mod">
          <ac:chgData name="Liliana Mou" userId="1844cfed7aa000c0" providerId="LiveId" clId="{1F221327-C7AF-4416-BEDD-F6FA51FEF5C1}" dt="2023-10-25T15:39:18.912" v="83" actId="114"/>
          <ac:spMkLst>
            <pc:docMk/>
            <pc:sldMk cId="1210266183" sldId="448"/>
            <ac:spMk id="21" creationId="{0AC08AC9-9A47-4940-9E5D-7B3AA40E9A0F}"/>
          </ac:spMkLst>
        </pc:spChg>
        <pc:picChg chg="add mod">
          <ac:chgData name="Liliana Mou" userId="1844cfed7aa000c0" providerId="LiveId" clId="{1F221327-C7AF-4416-BEDD-F6FA51FEF5C1}" dt="2023-10-25T15:38:53.732" v="78" actId="1076"/>
          <ac:picMkLst>
            <pc:docMk/>
            <pc:sldMk cId="1210266183" sldId="448"/>
            <ac:picMk id="6" creationId="{C5579EA2-D9EC-18A1-F709-5284D24C9540}"/>
          </ac:picMkLst>
        </pc:picChg>
      </pc:sldChg>
      <pc:sldChg chg="addSp delSp modSp del mod">
        <pc:chgData name="Liliana Mou" userId="1844cfed7aa000c0" providerId="LiveId" clId="{1F221327-C7AF-4416-BEDD-F6FA51FEF5C1}" dt="2023-10-25T15:40:19.148" v="88" actId="47"/>
        <pc:sldMkLst>
          <pc:docMk/>
          <pc:sldMk cId="3845115329" sldId="449"/>
        </pc:sldMkLst>
        <pc:picChg chg="del">
          <ac:chgData name="Liliana Mou" userId="1844cfed7aa000c0" providerId="LiveId" clId="{1F221327-C7AF-4416-BEDD-F6FA51FEF5C1}" dt="2023-10-25T15:39:57.159" v="84" actId="478"/>
          <ac:picMkLst>
            <pc:docMk/>
            <pc:sldMk cId="3845115329" sldId="449"/>
            <ac:picMk id="6" creationId="{1686586A-C7C7-45F9-AF3B-9B5497CE97E1}"/>
          </ac:picMkLst>
        </pc:picChg>
        <pc:picChg chg="add mod">
          <ac:chgData name="Liliana Mou" userId="1844cfed7aa000c0" providerId="LiveId" clId="{1F221327-C7AF-4416-BEDD-F6FA51FEF5C1}" dt="2023-10-25T15:40:06.819" v="86" actId="1076"/>
          <ac:picMkLst>
            <pc:docMk/>
            <pc:sldMk cId="3845115329" sldId="449"/>
            <ac:picMk id="7" creationId="{DECE2D52-7977-D346-DF66-AF9A55DFD7B3}"/>
          </ac:picMkLst>
        </pc:picChg>
      </pc:sldChg>
      <pc:sldChg chg="addSp delSp modSp mod">
        <pc:chgData name="Liliana Mou" userId="1844cfed7aa000c0" providerId="LiveId" clId="{1F221327-C7AF-4416-BEDD-F6FA51FEF5C1}" dt="2023-10-25T15:49:18.035" v="178" actId="1076"/>
        <pc:sldMkLst>
          <pc:docMk/>
          <pc:sldMk cId="2838111784" sldId="451"/>
        </pc:sldMkLst>
        <pc:spChg chg="add mod">
          <ac:chgData name="Liliana Mou" userId="1844cfed7aa000c0" providerId="LiveId" clId="{1F221327-C7AF-4416-BEDD-F6FA51FEF5C1}" dt="2023-10-25T15:47:22.061" v="147"/>
          <ac:spMkLst>
            <pc:docMk/>
            <pc:sldMk cId="2838111784" sldId="451"/>
            <ac:spMk id="2" creationId="{8A505AF6-86B5-B55B-5D19-73F8148987B6}"/>
          </ac:spMkLst>
        </pc:spChg>
        <pc:spChg chg="add del mod">
          <ac:chgData name="Liliana Mou" userId="1844cfed7aa000c0" providerId="LiveId" clId="{1F221327-C7AF-4416-BEDD-F6FA51FEF5C1}" dt="2023-10-25T15:49:04.353" v="170" actId="478"/>
          <ac:spMkLst>
            <pc:docMk/>
            <pc:sldMk cId="2838111784" sldId="451"/>
            <ac:spMk id="5" creationId="{9F3EE707-358C-427E-C910-8A8B6FBF3495}"/>
          </ac:spMkLst>
        </pc:spChg>
        <pc:spChg chg="add del mod">
          <ac:chgData name="Liliana Mou" userId="1844cfed7aa000c0" providerId="LiveId" clId="{1F221327-C7AF-4416-BEDD-F6FA51FEF5C1}" dt="2023-10-25T15:48:16.471" v="153" actId="478"/>
          <ac:spMkLst>
            <pc:docMk/>
            <pc:sldMk cId="2838111784" sldId="451"/>
            <ac:spMk id="7" creationId="{F8E62384-E74E-2B5A-A1E3-2261EB81DB22}"/>
          </ac:spMkLst>
        </pc:spChg>
        <pc:spChg chg="del mod">
          <ac:chgData name="Liliana Mou" userId="1844cfed7aa000c0" providerId="LiveId" clId="{1F221327-C7AF-4416-BEDD-F6FA51FEF5C1}" dt="2023-10-25T15:47:26.630" v="148" actId="478"/>
          <ac:spMkLst>
            <pc:docMk/>
            <pc:sldMk cId="2838111784" sldId="451"/>
            <ac:spMk id="11" creationId="{3583BBB6-047B-4262-BF63-B61BC3554863}"/>
          </ac:spMkLst>
        </pc:spChg>
        <pc:spChg chg="mod">
          <ac:chgData name="Liliana Mou" userId="1844cfed7aa000c0" providerId="LiveId" clId="{1F221327-C7AF-4416-BEDD-F6FA51FEF5C1}" dt="2023-10-25T15:49:12.185" v="177" actId="1035"/>
          <ac:spMkLst>
            <pc:docMk/>
            <pc:sldMk cId="2838111784" sldId="451"/>
            <ac:spMk id="16" creationId="{D9FA943A-7F29-4735-B688-A31289AD0E05}"/>
          </ac:spMkLst>
        </pc:spChg>
        <pc:spChg chg="mod">
          <ac:chgData name="Liliana Mou" userId="1844cfed7aa000c0" providerId="LiveId" clId="{1F221327-C7AF-4416-BEDD-F6FA51FEF5C1}" dt="2023-10-25T15:49:18.035" v="178" actId="1076"/>
          <ac:spMkLst>
            <pc:docMk/>
            <pc:sldMk cId="2838111784" sldId="451"/>
            <ac:spMk id="26" creationId="{7D8601B7-0290-4E51-97FC-BFD424E4A199}"/>
          </ac:spMkLst>
        </pc:spChg>
        <pc:spChg chg="mod">
          <ac:chgData name="Liliana Mou" userId="1844cfed7aa000c0" providerId="LiveId" clId="{1F221327-C7AF-4416-BEDD-F6FA51FEF5C1}" dt="2023-10-25T15:49:12.185" v="177" actId="1035"/>
          <ac:spMkLst>
            <pc:docMk/>
            <pc:sldMk cId="2838111784" sldId="451"/>
            <ac:spMk id="27" creationId="{F72B8073-4BD2-48C1-B734-B09F0E9EC310}"/>
          </ac:spMkLst>
        </pc:spChg>
        <pc:spChg chg="mod">
          <ac:chgData name="Liliana Mou" userId="1844cfed7aa000c0" providerId="LiveId" clId="{1F221327-C7AF-4416-BEDD-F6FA51FEF5C1}" dt="2023-10-25T15:49:12.185" v="177" actId="1035"/>
          <ac:spMkLst>
            <pc:docMk/>
            <pc:sldMk cId="2838111784" sldId="451"/>
            <ac:spMk id="30" creationId="{7BA4588A-5969-4C65-ACBC-C3F974ED0D82}"/>
          </ac:spMkLst>
        </pc:spChg>
        <pc:spChg chg="mod">
          <ac:chgData name="Liliana Mou" userId="1844cfed7aa000c0" providerId="LiveId" clId="{1F221327-C7AF-4416-BEDD-F6FA51FEF5C1}" dt="2023-10-25T15:48:59.699" v="168" actId="1035"/>
          <ac:spMkLst>
            <pc:docMk/>
            <pc:sldMk cId="2838111784" sldId="451"/>
            <ac:spMk id="31" creationId="{CD73819F-C821-4475-B983-118A00A7BB0F}"/>
          </ac:spMkLst>
        </pc:spChg>
        <pc:spChg chg="mod">
          <ac:chgData name="Liliana Mou" userId="1844cfed7aa000c0" providerId="LiveId" clId="{1F221327-C7AF-4416-BEDD-F6FA51FEF5C1}" dt="2023-10-25T15:49:12.185" v="177" actId="1035"/>
          <ac:spMkLst>
            <pc:docMk/>
            <pc:sldMk cId="2838111784" sldId="451"/>
            <ac:spMk id="35" creationId="{21678A84-65F2-4AF1-BB0B-3E4F098F0E36}"/>
          </ac:spMkLst>
        </pc:spChg>
        <pc:spChg chg="mod">
          <ac:chgData name="Liliana Mou" userId="1844cfed7aa000c0" providerId="LiveId" clId="{1F221327-C7AF-4416-BEDD-F6FA51FEF5C1}" dt="2023-10-25T15:49:12.185" v="177" actId="1035"/>
          <ac:spMkLst>
            <pc:docMk/>
            <pc:sldMk cId="2838111784" sldId="451"/>
            <ac:spMk id="38" creationId="{7B79CF2D-C58A-4F46-87B3-9768C38C0367}"/>
          </ac:spMkLst>
        </pc:spChg>
        <pc:spChg chg="mod">
          <ac:chgData name="Liliana Mou" userId="1844cfed7aa000c0" providerId="LiveId" clId="{1F221327-C7AF-4416-BEDD-F6FA51FEF5C1}" dt="2023-10-25T15:49:12.185" v="177" actId="1035"/>
          <ac:spMkLst>
            <pc:docMk/>
            <pc:sldMk cId="2838111784" sldId="451"/>
            <ac:spMk id="42" creationId="{7791EAF9-EB39-456D-9C51-0F2CDDA376E1}"/>
          </ac:spMkLst>
        </pc:spChg>
        <pc:grpChg chg="mod">
          <ac:chgData name="Liliana Mou" userId="1844cfed7aa000c0" providerId="LiveId" clId="{1F221327-C7AF-4416-BEDD-F6FA51FEF5C1}" dt="2023-10-25T15:49:12.185" v="177" actId="1035"/>
          <ac:grpSpMkLst>
            <pc:docMk/>
            <pc:sldMk cId="2838111784" sldId="451"/>
            <ac:grpSpMk id="14" creationId="{2E6D8856-B3A2-4F97-AED7-E6447BBE47A6}"/>
          </ac:grpSpMkLst>
        </pc:grpChg>
        <pc:picChg chg="add mod">
          <ac:chgData name="Liliana Mou" userId="1844cfed7aa000c0" providerId="LiveId" clId="{1F221327-C7AF-4416-BEDD-F6FA51FEF5C1}" dt="2023-10-25T15:47:22.061" v="147"/>
          <ac:picMkLst>
            <pc:docMk/>
            <pc:sldMk cId="2838111784" sldId="451"/>
            <ac:picMk id="3" creationId="{3DD55857-9964-F426-1B64-9267C0B92F25}"/>
          </ac:picMkLst>
        </pc:picChg>
        <pc:picChg chg="mod">
          <ac:chgData name="Liliana Mou" userId="1844cfed7aa000c0" providerId="LiveId" clId="{1F221327-C7AF-4416-BEDD-F6FA51FEF5C1}" dt="2023-10-25T15:49:12.185" v="177" actId="1035"/>
          <ac:picMkLst>
            <pc:docMk/>
            <pc:sldMk cId="2838111784" sldId="451"/>
            <ac:picMk id="28" creationId="{A20FF50F-3A1C-41AE-BD15-C8E5BFA8A1AD}"/>
          </ac:picMkLst>
        </pc:picChg>
        <pc:picChg chg="mod">
          <ac:chgData name="Liliana Mou" userId="1844cfed7aa000c0" providerId="LiveId" clId="{1F221327-C7AF-4416-BEDD-F6FA51FEF5C1}" dt="2023-10-25T15:49:12.185" v="177" actId="1035"/>
          <ac:picMkLst>
            <pc:docMk/>
            <pc:sldMk cId="2838111784" sldId="451"/>
            <ac:picMk id="29" creationId="{52DCE988-2759-4E9D-81F5-49C61E70CCDF}"/>
          </ac:picMkLst>
        </pc:picChg>
        <pc:picChg chg="mod">
          <ac:chgData name="Liliana Mou" userId="1844cfed7aa000c0" providerId="LiveId" clId="{1F221327-C7AF-4416-BEDD-F6FA51FEF5C1}" dt="2023-10-25T15:49:12.185" v="177" actId="1035"/>
          <ac:picMkLst>
            <pc:docMk/>
            <pc:sldMk cId="2838111784" sldId="451"/>
            <ac:picMk id="34" creationId="{7B8DDC3E-503F-4A97-89F7-A396209840A4}"/>
          </ac:picMkLst>
        </pc:picChg>
        <pc:picChg chg="mod">
          <ac:chgData name="Liliana Mou" userId="1844cfed7aa000c0" providerId="LiveId" clId="{1F221327-C7AF-4416-BEDD-F6FA51FEF5C1}" dt="2023-10-25T15:49:12.185" v="177" actId="1035"/>
          <ac:picMkLst>
            <pc:docMk/>
            <pc:sldMk cId="2838111784" sldId="451"/>
            <ac:picMk id="37" creationId="{89543733-F29B-4D68-8806-656603BAEE8F}"/>
          </ac:picMkLst>
        </pc:picChg>
      </pc:sldChg>
      <pc:sldChg chg="modSp mod">
        <pc:chgData name="Liliana Mou" userId="1844cfed7aa000c0" providerId="LiveId" clId="{1F221327-C7AF-4416-BEDD-F6FA51FEF5C1}" dt="2023-10-25T16:08:43.859" v="405" actId="108"/>
        <pc:sldMkLst>
          <pc:docMk/>
          <pc:sldMk cId="2739814546" sldId="455"/>
        </pc:sldMkLst>
        <pc:spChg chg="mod">
          <ac:chgData name="Liliana Mou" userId="1844cfed7aa000c0" providerId="LiveId" clId="{1F221327-C7AF-4416-BEDD-F6FA51FEF5C1}" dt="2023-10-25T16:08:43.859" v="405" actId="108"/>
          <ac:spMkLst>
            <pc:docMk/>
            <pc:sldMk cId="2739814546" sldId="455"/>
            <ac:spMk id="2" creationId="{148603AE-A489-4A8B-8642-89B116C31C51}"/>
          </ac:spMkLst>
        </pc:spChg>
      </pc:sldChg>
      <pc:sldChg chg="del">
        <pc:chgData name="Liliana Mou" userId="1844cfed7aa000c0" providerId="LiveId" clId="{1F221327-C7AF-4416-BEDD-F6FA51FEF5C1}" dt="2023-10-25T16:09:41.382" v="409" actId="47"/>
        <pc:sldMkLst>
          <pc:docMk/>
          <pc:sldMk cId="2142177270" sldId="459"/>
        </pc:sldMkLst>
      </pc:sldChg>
      <pc:sldChg chg="addSp delSp modSp mod">
        <pc:chgData name="Liliana Mou" userId="1844cfed7aa000c0" providerId="LiveId" clId="{1F221327-C7AF-4416-BEDD-F6FA51FEF5C1}" dt="2023-10-25T15:31:27.942" v="25"/>
        <pc:sldMkLst>
          <pc:docMk/>
          <pc:sldMk cId="1271691667" sldId="462"/>
        </pc:sldMkLst>
        <pc:spChg chg="del">
          <ac:chgData name="Liliana Mou" userId="1844cfed7aa000c0" providerId="LiveId" clId="{1F221327-C7AF-4416-BEDD-F6FA51FEF5C1}" dt="2023-10-25T15:31:27.481" v="24" actId="478"/>
          <ac:spMkLst>
            <pc:docMk/>
            <pc:sldMk cId="1271691667" sldId="462"/>
            <ac:spMk id="4" creationId="{3D2623AF-818A-4989-AB7A-418FCDB9D803}"/>
          </ac:spMkLst>
        </pc:spChg>
        <pc:spChg chg="add mod">
          <ac:chgData name="Liliana Mou" userId="1844cfed7aa000c0" providerId="LiveId" clId="{1F221327-C7AF-4416-BEDD-F6FA51FEF5C1}" dt="2023-10-25T15:31:27.942" v="25"/>
          <ac:spMkLst>
            <pc:docMk/>
            <pc:sldMk cId="1271691667" sldId="462"/>
            <ac:spMk id="21" creationId="{66C42248-3216-2606-D43A-521C861D8042}"/>
          </ac:spMkLst>
        </pc:spChg>
      </pc:sldChg>
      <pc:sldChg chg="addSp delSp modSp mod">
        <pc:chgData name="Liliana Mou" userId="1844cfed7aa000c0" providerId="LiveId" clId="{1F221327-C7AF-4416-BEDD-F6FA51FEF5C1}" dt="2023-10-25T15:31:24.749" v="23"/>
        <pc:sldMkLst>
          <pc:docMk/>
          <pc:sldMk cId="2821035282" sldId="463"/>
        </pc:sldMkLst>
        <pc:spChg chg="del">
          <ac:chgData name="Liliana Mou" userId="1844cfed7aa000c0" providerId="LiveId" clId="{1F221327-C7AF-4416-BEDD-F6FA51FEF5C1}" dt="2023-10-25T15:31:24.229" v="22" actId="478"/>
          <ac:spMkLst>
            <pc:docMk/>
            <pc:sldMk cId="2821035282" sldId="463"/>
            <ac:spMk id="4" creationId="{3D2623AF-818A-4989-AB7A-418FCDB9D803}"/>
          </ac:spMkLst>
        </pc:spChg>
        <pc:spChg chg="add mod">
          <ac:chgData name="Liliana Mou" userId="1844cfed7aa000c0" providerId="LiveId" clId="{1F221327-C7AF-4416-BEDD-F6FA51FEF5C1}" dt="2023-10-25T15:31:24.749" v="23"/>
          <ac:spMkLst>
            <pc:docMk/>
            <pc:sldMk cId="2821035282" sldId="463"/>
            <ac:spMk id="17" creationId="{EB0C8A79-D023-24C4-B2AB-4D845EBA7578}"/>
          </ac:spMkLst>
        </pc:spChg>
        <pc:spChg chg="mod">
          <ac:chgData name="Liliana Mou" userId="1844cfed7aa000c0" providerId="LiveId" clId="{1F221327-C7AF-4416-BEDD-F6FA51FEF5C1}" dt="2023-10-25T15:28:58.162" v="15" actId="1076"/>
          <ac:spMkLst>
            <pc:docMk/>
            <pc:sldMk cId="2821035282" sldId="463"/>
            <ac:spMk id="23" creationId="{E09B62AB-6CBD-A74D-7F89-99FEE4D7F4C5}"/>
          </ac:spMkLst>
        </pc:spChg>
        <pc:spChg chg="mod">
          <ac:chgData name="Liliana Mou" userId="1844cfed7aa000c0" providerId="LiveId" clId="{1F221327-C7AF-4416-BEDD-F6FA51FEF5C1}" dt="2023-10-25T15:28:58.162" v="15" actId="1076"/>
          <ac:spMkLst>
            <pc:docMk/>
            <pc:sldMk cId="2821035282" sldId="463"/>
            <ac:spMk id="24" creationId="{5F137BD5-589E-A0BB-CE8D-C08F480F8FCD}"/>
          </ac:spMkLst>
        </pc:spChg>
        <pc:spChg chg="mod">
          <ac:chgData name="Liliana Mou" userId="1844cfed7aa000c0" providerId="LiveId" clId="{1F221327-C7AF-4416-BEDD-F6FA51FEF5C1}" dt="2023-10-25T15:28:58.162" v="15" actId="1076"/>
          <ac:spMkLst>
            <pc:docMk/>
            <pc:sldMk cId="2821035282" sldId="463"/>
            <ac:spMk id="25" creationId="{D5A8A15E-B97D-C3FC-9CD1-682A1E30F01A}"/>
          </ac:spMkLst>
        </pc:spChg>
        <pc:spChg chg="mod">
          <ac:chgData name="Liliana Mou" userId="1844cfed7aa000c0" providerId="LiveId" clId="{1F221327-C7AF-4416-BEDD-F6FA51FEF5C1}" dt="2023-10-25T15:28:58.162" v="15" actId="1076"/>
          <ac:spMkLst>
            <pc:docMk/>
            <pc:sldMk cId="2821035282" sldId="463"/>
            <ac:spMk id="26" creationId="{FA84A7E6-C614-ACA6-79FE-3F88B7DDEFF0}"/>
          </ac:spMkLst>
        </pc:spChg>
        <pc:spChg chg="mod">
          <ac:chgData name="Liliana Mou" userId="1844cfed7aa000c0" providerId="LiveId" clId="{1F221327-C7AF-4416-BEDD-F6FA51FEF5C1}" dt="2023-10-25T15:28:58.162" v="15" actId="1076"/>
          <ac:spMkLst>
            <pc:docMk/>
            <pc:sldMk cId="2821035282" sldId="463"/>
            <ac:spMk id="27" creationId="{452A0613-5414-CA24-525F-5E67F5C0FECD}"/>
          </ac:spMkLst>
        </pc:spChg>
        <pc:spChg chg="mod">
          <ac:chgData name="Liliana Mou" userId="1844cfed7aa000c0" providerId="LiveId" clId="{1F221327-C7AF-4416-BEDD-F6FA51FEF5C1}" dt="2023-10-25T15:28:58.162" v="15" actId="1076"/>
          <ac:spMkLst>
            <pc:docMk/>
            <pc:sldMk cId="2821035282" sldId="463"/>
            <ac:spMk id="28" creationId="{1F9BCBC5-2A44-0C11-D241-34EDDF71BE11}"/>
          </ac:spMkLst>
        </pc:spChg>
        <pc:spChg chg="mod">
          <ac:chgData name="Liliana Mou" userId="1844cfed7aa000c0" providerId="LiveId" clId="{1F221327-C7AF-4416-BEDD-F6FA51FEF5C1}" dt="2023-10-25T15:28:58.162" v="15" actId="1076"/>
          <ac:spMkLst>
            <pc:docMk/>
            <pc:sldMk cId="2821035282" sldId="463"/>
            <ac:spMk id="29" creationId="{CB4864B1-7BE8-3B09-5D0C-857B1C953ACA}"/>
          </ac:spMkLst>
        </pc:spChg>
        <pc:spChg chg="mod">
          <ac:chgData name="Liliana Mou" userId="1844cfed7aa000c0" providerId="LiveId" clId="{1F221327-C7AF-4416-BEDD-F6FA51FEF5C1}" dt="2023-10-25T15:28:58.162" v="15" actId="1076"/>
          <ac:spMkLst>
            <pc:docMk/>
            <pc:sldMk cId="2821035282" sldId="463"/>
            <ac:spMk id="30" creationId="{A4E41225-D35F-39CA-33C1-ECD90C1BCC81}"/>
          </ac:spMkLst>
        </pc:spChg>
        <pc:spChg chg="mod">
          <ac:chgData name="Liliana Mou" userId="1844cfed7aa000c0" providerId="LiveId" clId="{1F221327-C7AF-4416-BEDD-F6FA51FEF5C1}" dt="2023-10-25T15:28:58.162" v="15" actId="1076"/>
          <ac:spMkLst>
            <pc:docMk/>
            <pc:sldMk cId="2821035282" sldId="463"/>
            <ac:spMk id="31" creationId="{D40794EC-BA31-FA35-0DDE-EE800331F330}"/>
          </ac:spMkLst>
        </pc:spChg>
        <pc:spChg chg="mod">
          <ac:chgData name="Liliana Mou" userId="1844cfed7aa000c0" providerId="LiveId" clId="{1F221327-C7AF-4416-BEDD-F6FA51FEF5C1}" dt="2023-10-25T15:28:58.162" v="15" actId="1076"/>
          <ac:spMkLst>
            <pc:docMk/>
            <pc:sldMk cId="2821035282" sldId="463"/>
            <ac:spMk id="32" creationId="{3205FA50-DB1F-6226-3AA3-E5502FB8865A}"/>
          </ac:spMkLst>
        </pc:spChg>
        <pc:spChg chg="mod">
          <ac:chgData name="Liliana Mou" userId="1844cfed7aa000c0" providerId="LiveId" clId="{1F221327-C7AF-4416-BEDD-F6FA51FEF5C1}" dt="2023-10-25T15:28:58.162" v="15" actId="1076"/>
          <ac:spMkLst>
            <pc:docMk/>
            <pc:sldMk cId="2821035282" sldId="463"/>
            <ac:spMk id="34" creationId="{35DC2257-0777-161D-F863-9B23EEAFB771}"/>
          </ac:spMkLst>
        </pc:spChg>
        <pc:spChg chg="mod">
          <ac:chgData name="Liliana Mou" userId="1844cfed7aa000c0" providerId="LiveId" clId="{1F221327-C7AF-4416-BEDD-F6FA51FEF5C1}" dt="2023-10-25T15:28:58.162" v="15" actId="1076"/>
          <ac:spMkLst>
            <pc:docMk/>
            <pc:sldMk cId="2821035282" sldId="463"/>
            <ac:spMk id="35" creationId="{BFA4BB01-1FD8-F3BA-541B-9714D06B6AC0}"/>
          </ac:spMkLst>
        </pc:spChg>
        <pc:spChg chg="mod">
          <ac:chgData name="Liliana Mou" userId="1844cfed7aa000c0" providerId="LiveId" clId="{1F221327-C7AF-4416-BEDD-F6FA51FEF5C1}" dt="2023-10-25T15:28:58.162" v="15" actId="1076"/>
          <ac:spMkLst>
            <pc:docMk/>
            <pc:sldMk cId="2821035282" sldId="463"/>
            <ac:spMk id="36" creationId="{01E3B142-64BF-66BA-6C75-AD453C7F2241}"/>
          </ac:spMkLst>
        </pc:spChg>
        <pc:spChg chg="mod">
          <ac:chgData name="Liliana Mou" userId="1844cfed7aa000c0" providerId="LiveId" clId="{1F221327-C7AF-4416-BEDD-F6FA51FEF5C1}" dt="2023-10-25T15:28:58.162" v="15" actId="1076"/>
          <ac:spMkLst>
            <pc:docMk/>
            <pc:sldMk cId="2821035282" sldId="463"/>
            <ac:spMk id="37" creationId="{CB064DDD-0BD1-D614-2F46-3CE72459F7B2}"/>
          </ac:spMkLst>
        </pc:spChg>
        <pc:spChg chg="mod">
          <ac:chgData name="Liliana Mou" userId="1844cfed7aa000c0" providerId="LiveId" clId="{1F221327-C7AF-4416-BEDD-F6FA51FEF5C1}" dt="2023-10-25T15:28:58.162" v="15" actId="1076"/>
          <ac:spMkLst>
            <pc:docMk/>
            <pc:sldMk cId="2821035282" sldId="463"/>
            <ac:spMk id="40" creationId="{D152934D-45E0-1274-06A0-1C5D5A5B7693}"/>
          </ac:spMkLst>
        </pc:spChg>
        <pc:spChg chg="mod">
          <ac:chgData name="Liliana Mou" userId="1844cfed7aa000c0" providerId="LiveId" clId="{1F221327-C7AF-4416-BEDD-F6FA51FEF5C1}" dt="2023-10-25T15:28:58.162" v="15" actId="1076"/>
          <ac:spMkLst>
            <pc:docMk/>
            <pc:sldMk cId="2821035282" sldId="463"/>
            <ac:spMk id="42" creationId="{CBD78D9A-C697-5181-7C1F-DED992077A70}"/>
          </ac:spMkLst>
        </pc:spChg>
        <pc:spChg chg="mod">
          <ac:chgData name="Liliana Mou" userId="1844cfed7aa000c0" providerId="LiveId" clId="{1F221327-C7AF-4416-BEDD-F6FA51FEF5C1}" dt="2023-10-25T15:28:58.162" v="15" actId="1076"/>
          <ac:spMkLst>
            <pc:docMk/>
            <pc:sldMk cId="2821035282" sldId="463"/>
            <ac:spMk id="44" creationId="{FBD950B4-69EE-746B-A0C2-AD10F743D07A}"/>
          </ac:spMkLst>
        </pc:spChg>
        <pc:spChg chg="mod">
          <ac:chgData name="Liliana Mou" userId="1844cfed7aa000c0" providerId="LiveId" clId="{1F221327-C7AF-4416-BEDD-F6FA51FEF5C1}" dt="2023-10-25T15:28:58.162" v="15" actId="1076"/>
          <ac:spMkLst>
            <pc:docMk/>
            <pc:sldMk cId="2821035282" sldId="463"/>
            <ac:spMk id="46" creationId="{5716E93F-4C4C-9B3F-565E-8EF637018FBE}"/>
          </ac:spMkLst>
        </pc:spChg>
        <pc:spChg chg="mod">
          <ac:chgData name="Liliana Mou" userId="1844cfed7aa000c0" providerId="LiveId" clId="{1F221327-C7AF-4416-BEDD-F6FA51FEF5C1}" dt="2023-10-25T15:28:58.162" v="15" actId="1076"/>
          <ac:spMkLst>
            <pc:docMk/>
            <pc:sldMk cId="2821035282" sldId="463"/>
            <ac:spMk id="54" creationId="{74B5C520-4930-724C-DCF7-F6816A57B254}"/>
          </ac:spMkLst>
        </pc:spChg>
        <pc:spChg chg="mod">
          <ac:chgData name="Liliana Mou" userId="1844cfed7aa000c0" providerId="LiveId" clId="{1F221327-C7AF-4416-BEDD-F6FA51FEF5C1}" dt="2023-10-25T15:29:05.429" v="16" actId="1076"/>
          <ac:spMkLst>
            <pc:docMk/>
            <pc:sldMk cId="2821035282" sldId="463"/>
            <ac:spMk id="55" creationId="{3A2A05A7-C3AB-EF3D-CC12-756DA5C60C84}"/>
          </ac:spMkLst>
        </pc:spChg>
        <pc:spChg chg="mod">
          <ac:chgData name="Liliana Mou" userId="1844cfed7aa000c0" providerId="LiveId" clId="{1F221327-C7AF-4416-BEDD-F6FA51FEF5C1}" dt="2023-10-25T15:29:05.429" v="16" actId="1076"/>
          <ac:spMkLst>
            <pc:docMk/>
            <pc:sldMk cId="2821035282" sldId="463"/>
            <ac:spMk id="56" creationId="{A60E334D-8D1E-78DE-6F19-26A4DBE60C43}"/>
          </ac:spMkLst>
        </pc:spChg>
        <pc:spChg chg="mod">
          <ac:chgData name="Liliana Mou" userId="1844cfed7aa000c0" providerId="LiveId" clId="{1F221327-C7AF-4416-BEDD-F6FA51FEF5C1}" dt="2023-10-25T15:29:05.429" v="16" actId="1076"/>
          <ac:spMkLst>
            <pc:docMk/>
            <pc:sldMk cId="2821035282" sldId="463"/>
            <ac:spMk id="57" creationId="{B2B2D987-E4FD-0938-C98A-ABA300B83664}"/>
          </ac:spMkLst>
        </pc:spChg>
        <pc:spChg chg="mod">
          <ac:chgData name="Liliana Mou" userId="1844cfed7aa000c0" providerId="LiveId" clId="{1F221327-C7AF-4416-BEDD-F6FA51FEF5C1}" dt="2023-10-25T15:29:05.429" v="16" actId="1076"/>
          <ac:spMkLst>
            <pc:docMk/>
            <pc:sldMk cId="2821035282" sldId="463"/>
            <ac:spMk id="58" creationId="{1BE7E36D-9C6C-ABD7-7286-408C52965774}"/>
          </ac:spMkLst>
        </pc:spChg>
        <pc:spChg chg="mod">
          <ac:chgData name="Liliana Mou" userId="1844cfed7aa000c0" providerId="LiveId" clId="{1F221327-C7AF-4416-BEDD-F6FA51FEF5C1}" dt="2023-10-25T15:29:05.429" v="16" actId="1076"/>
          <ac:spMkLst>
            <pc:docMk/>
            <pc:sldMk cId="2821035282" sldId="463"/>
            <ac:spMk id="59" creationId="{BAFC5E59-0C7C-C7E5-2AF2-9F0B684DB4EC}"/>
          </ac:spMkLst>
        </pc:spChg>
        <pc:picChg chg="mod">
          <ac:chgData name="Liliana Mou" userId="1844cfed7aa000c0" providerId="LiveId" clId="{1F221327-C7AF-4416-BEDD-F6FA51FEF5C1}" dt="2023-10-25T15:28:58.162" v="15" actId="1076"/>
          <ac:picMkLst>
            <pc:docMk/>
            <pc:sldMk cId="2821035282" sldId="463"/>
            <ac:picMk id="33" creationId="{F41A2DEF-4DCF-D18E-2B98-13AE7B6B2558}"/>
          </ac:picMkLst>
        </pc:picChg>
        <pc:picChg chg="mod">
          <ac:chgData name="Liliana Mou" userId="1844cfed7aa000c0" providerId="LiveId" clId="{1F221327-C7AF-4416-BEDD-F6FA51FEF5C1}" dt="2023-10-25T15:28:58.162" v="15" actId="1076"/>
          <ac:picMkLst>
            <pc:docMk/>
            <pc:sldMk cId="2821035282" sldId="463"/>
            <ac:picMk id="38" creationId="{8E2A2E96-0F76-67A9-E593-D08B8076BF28}"/>
          </ac:picMkLst>
        </pc:picChg>
        <pc:picChg chg="mod">
          <ac:chgData name="Liliana Mou" userId="1844cfed7aa000c0" providerId="LiveId" clId="{1F221327-C7AF-4416-BEDD-F6FA51FEF5C1}" dt="2023-10-25T15:28:58.162" v="15" actId="1076"/>
          <ac:picMkLst>
            <pc:docMk/>
            <pc:sldMk cId="2821035282" sldId="463"/>
            <ac:picMk id="39" creationId="{61ED306C-A279-46B0-F934-BBDABC56AD7B}"/>
          </ac:picMkLst>
        </pc:picChg>
        <pc:picChg chg="mod">
          <ac:chgData name="Liliana Mou" userId="1844cfed7aa000c0" providerId="LiveId" clId="{1F221327-C7AF-4416-BEDD-F6FA51FEF5C1}" dt="2023-10-25T15:28:58.162" v="15" actId="1076"/>
          <ac:picMkLst>
            <pc:docMk/>
            <pc:sldMk cId="2821035282" sldId="463"/>
            <ac:picMk id="41" creationId="{DDC839AF-6554-32DA-7839-E70502AD3F4E}"/>
          </ac:picMkLst>
        </pc:picChg>
        <pc:picChg chg="mod">
          <ac:chgData name="Liliana Mou" userId="1844cfed7aa000c0" providerId="LiveId" clId="{1F221327-C7AF-4416-BEDD-F6FA51FEF5C1}" dt="2023-10-25T15:28:58.162" v="15" actId="1076"/>
          <ac:picMkLst>
            <pc:docMk/>
            <pc:sldMk cId="2821035282" sldId="463"/>
            <ac:picMk id="43" creationId="{2FA214D3-F45A-E282-420A-4A25FFC4B2A8}"/>
          </ac:picMkLst>
        </pc:picChg>
        <pc:picChg chg="mod">
          <ac:chgData name="Liliana Mou" userId="1844cfed7aa000c0" providerId="LiveId" clId="{1F221327-C7AF-4416-BEDD-F6FA51FEF5C1}" dt="2023-10-25T15:28:58.162" v="15" actId="1076"/>
          <ac:picMkLst>
            <pc:docMk/>
            <pc:sldMk cId="2821035282" sldId="463"/>
            <ac:picMk id="45" creationId="{F2794BB7-A09A-F2C6-E8C9-4D9BEFB38B7F}"/>
          </ac:picMkLst>
        </pc:picChg>
        <pc:picChg chg="mod">
          <ac:chgData name="Liliana Mou" userId="1844cfed7aa000c0" providerId="LiveId" clId="{1F221327-C7AF-4416-BEDD-F6FA51FEF5C1}" dt="2023-10-25T15:28:58.162" v="15" actId="1076"/>
          <ac:picMkLst>
            <pc:docMk/>
            <pc:sldMk cId="2821035282" sldId="463"/>
            <ac:picMk id="47" creationId="{C3DB3708-3B01-0CB3-9DB6-98040C9B686C}"/>
          </ac:picMkLst>
        </pc:picChg>
        <pc:picChg chg="mod">
          <ac:chgData name="Liliana Mou" userId="1844cfed7aa000c0" providerId="LiveId" clId="{1F221327-C7AF-4416-BEDD-F6FA51FEF5C1}" dt="2023-10-25T15:28:58.162" v="15" actId="1076"/>
          <ac:picMkLst>
            <pc:docMk/>
            <pc:sldMk cId="2821035282" sldId="463"/>
            <ac:picMk id="48" creationId="{398B7F3A-1B3B-5471-A4A7-6C93A1950812}"/>
          </ac:picMkLst>
        </pc:picChg>
        <pc:picChg chg="mod">
          <ac:chgData name="Liliana Mou" userId="1844cfed7aa000c0" providerId="LiveId" clId="{1F221327-C7AF-4416-BEDD-F6FA51FEF5C1}" dt="2023-10-25T15:28:58.162" v="15" actId="1076"/>
          <ac:picMkLst>
            <pc:docMk/>
            <pc:sldMk cId="2821035282" sldId="463"/>
            <ac:picMk id="49" creationId="{9771BF43-7763-C0AB-D4B5-4CAB528AD8D6}"/>
          </ac:picMkLst>
        </pc:picChg>
        <pc:picChg chg="mod">
          <ac:chgData name="Liliana Mou" userId="1844cfed7aa000c0" providerId="LiveId" clId="{1F221327-C7AF-4416-BEDD-F6FA51FEF5C1}" dt="2023-10-25T15:28:58.162" v="15" actId="1076"/>
          <ac:picMkLst>
            <pc:docMk/>
            <pc:sldMk cId="2821035282" sldId="463"/>
            <ac:picMk id="50" creationId="{DF0561A8-6C52-089A-8972-864EEFCC3973}"/>
          </ac:picMkLst>
        </pc:picChg>
        <pc:picChg chg="mod">
          <ac:chgData name="Liliana Mou" userId="1844cfed7aa000c0" providerId="LiveId" clId="{1F221327-C7AF-4416-BEDD-F6FA51FEF5C1}" dt="2023-10-25T15:28:58.162" v="15" actId="1076"/>
          <ac:picMkLst>
            <pc:docMk/>
            <pc:sldMk cId="2821035282" sldId="463"/>
            <ac:picMk id="51" creationId="{0B93D66E-8692-41E2-6462-07284E76882E}"/>
          </ac:picMkLst>
        </pc:picChg>
        <pc:picChg chg="mod">
          <ac:chgData name="Liliana Mou" userId="1844cfed7aa000c0" providerId="LiveId" clId="{1F221327-C7AF-4416-BEDD-F6FA51FEF5C1}" dt="2023-10-25T15:28:58.162" v="15" actId="1076"/>
          <ac:picMkLst>
            <pc:docMk/>
            <pc:sldMk cId="2821035282" sldId="463"/>
            <ac:picMk id="52" creationId="{B9CDF458-1B66-1D85-30E8-173756C0D41C}"/>
          </ac:picMkLst>
        </pc:picChg>
        <pc:picChg chg="mod">
          <ac:chgData name="Liliana Mou" userId="1844cfed7aa000c0" providerId="LiveId" clId="{1F221327-C7AF-4416-BEDD-F6FA51FEF5C1}" dt="2023-10-25T15:28:58.162" v="15" actId="1076"/>
          <ac:picMkLst>
            <pc:docMk/>
            <pc:sldMk cId="2821035282" sldId="463"/>
            <ac:picMk id="53" creationId="{FB91F768-5442-7D55-0A02-B556360D8953}"/>
          </ac:picMkLst>
        </pc:picChg>
      </pc:sldChg>
      <pc:sldChg chg="modSp mod">
        <pc:chgData name="Liliana Mou" userId="1844cfed7aa000c0" providerId="LiveId" clId="{1F221327-C7AF-4416-BEDD-F6FA51FEF5C1}" dt="2023-10-25T15:31:14.789" v="21" actId="108"/>
        <pc:sldMkLst>
          <pc:docMk/>
          <pc:sldMk cId="849082281" sldId="464"/>
        </pc:sldMkLst>
        <pc:spChg chg="mod">
          <ac:chgData name="Liliana Mou" userId="1844cfed7aa000c0" providerId="LiveId" clId="{1F221327-C7AF-4416-BEDD-F6FA51FEF5C1}" dt="2023-10-25T15:31:14.789" v="21" actId="108"/>
          <ac:spMkLst>
            <pc:docMk/>
            <pc:sldMk cId="849082281" sldId="464"/>
            <ac:spMk id="22" creationId="{0E368E5E-BE2D-3AF0-ACDF-40B00C207BE2}"/>
          </ac:spMkLst>
        </pc:spChg>
      </pc:sldChg>
      <pc:sldChg chg="modSp mod">
        <pc:chgData name="Liliana Mou" userId="1844cfed7aa000c0" providerId="LiveId" clId="{1F221327-C7AF-4416-BEDD-F6FA51FEF5C1}" dt="2023-10-25T15:31:06.883" v="20" actId="108"/>
        <pc:sldMkLst>
          <pc:docMk/>
          <pc:sldMk cId="1848439282" sldId="468"/>
        </pc:sldMkLst>
        <pc:spChg chg="mod">
          <ac:chgData name="Liliana Mou" userId="1844cfed7aa000c0" providerId="LiveId" clId="{1F221327-C7AF-4416-BEDD-F6FA51FEF5C1}" dt="2023-10-25T15:31:06.883" v="20" actId="108"/>
          <ac:spMkLst>
            <pc:docMk/>
            <pc:sldMk cId="1848439282" sldId="468"/>
            <ac:spMk id="22" creationId="{0E368E5E-BE2D-3AF0-ACDF-40B00C207BE2}"/>
          </ac:spMkLst>
        </pc:spChg>
      </pc:sldChg>
      <pc:sldChg chg="modSp add mod ord">
        <pc:chgData name="Liliana Mou" userId="1844cfed7aa000c0" providerId="LiveId" clId="{1F221327-C7AF-4416-BEDD-F6FA51FEF5C1}" dt="2023-10-25T14:43:12.403" v="10" actId="1076"/>
        <pc:sldMkLst>
          <pc:docMk/>
          <pc:sldMk cId="2383417679" sldId="469"/>
        </pc:sldMkLst>
        <pc:spChg chg="mod">
          <ac:chgData name="Liliana Mou" userId="1844cfed7aa000c0" providerId="LiveId" clId="{1F221327-C7AF-4416-BEDD-F6FA51FEF5C1}" dt="2023-10-25T14:43:12.403" v="10" actId="1076"/>
          <ac:spMkLst>
            <pc:docMk/>
            <pc:sldMk cId="2383417679" sldId="469"/>
            <ac:spMk id="9" creationId="{B689B7B3-798F-4666-9333-D7216DD98F40}"/>
          </ac:spMkLst>
        </pc:spChg>
        <pc:picChg chg="mod">
          <ac:chgData name="Liliana Mou" userId="1844cfed7aa000c0" providerId="LiveId" clId="{1F221327-C7AF-4416-BEDD-F6FA51FEF5C1}" dt="2023-10-25T14:43:08.950" v="9" actId="1076"/>
          <ac:picMkLst>
            <pc:docMk/>
            <pc:sldMk cId="2383417679" sldId="469"/>
            <ac:picMk id="7" creationId="{30567420-0C1B-4820-AC65-9BFE02686093}"/>
          </ac:picMkLst>
        </pc:picChg>
      </pc:sldChg>
      <pc:sldChg chg="new del">
        <pc:chgData name="Liliana Mou" userId="1844cfed7aa000c0" providerId="LiveId" clId="{1F221327-C7AF-4416-BEDD-F6FA51FEF5C1}" dt="2023-10-25T15:30:42.562" v="19" actId="47"/>
        <pc:sldMkLst>
          <pc:docMk/>
          <pc:sldMk cId="1453844909" sldId="470"/>
        </pc:sldMkLst>
      </pc:sldChg>
      <pc:sldChg chg="addSp delSp modSp add mod">
        <pc:chgData name="Liliana Mou" userId="1844cfed7aa000c0" providerId="LiveId" clId="{1F221327-C7AF-4416-BEDD-F6FA51FEF5C1}" dt="2023-10-25T15:35:53.146" v="65" actId="1076"/>
        <pc:sldMkLst>
          <pc:docMk/>
          <pc:sldMk cId="3433609085" sldId="470"/>
        </pc:sldMkLst>
        <pc:spChg chg="add mod">
          <ac:chgData name="Liliana Mou" userId="1844cfed7aa000c0" providerId="LiveId" clId="{1F221327-C7AF-4416-BEDD-F6FA51FEF5C1}" dt="2023-10-25T15:35:45.544" v="64"/>
          <ac:spMkLst>
            <pc:docMk/>
            <pc:sldMk cId="3433609085" sldId="470"/>
            <ac:spMk id="4" creationId="{6C05EA38-8542-84EA-7B2A-BE6D0834B65F}"/>
          </ac:spMkLst>
        </pc:spChg>
        <pc:spChg chg="add mod">
          <ac:chgData name="Liliana Mou" userId="1844cfed7aa000c0" providerId="LiveId" clId="{1F221327-C7AF-4416-BEDD-F6FA51FEF5C1}" dt="2023-10-25T15:35:45.544" v="64"/>
          <ac:spMkLst>
            <pc:docMk/>
            <pc:sldMk cId="3433609085" sldId="470"/>
            <ac:spMk id="7" creationId="{D64D8DD3-04B9-5908-5432-3597A16B9DC0}"/>
          </ac:spMkLst>
        </pc:spChg>
        <pc:spChg chg="mod">
          <ac:chgData name="Liliana Mou" userId="1844cfed7aa000c0" providerId="LiveId" clId="{1F221327-C7AF-4416-BEDD-F6FA51FEF5C1}" dt="2023-10-25T15:35:22.738" v="62" actId="1076"/>
          <ac:spMkLst>
            <pc:docMk/>
            <pc:sldMk cId="3433609085" sldId="470"/>
            <ac:spMk id="11" creationId="{3093EAC2-1642-41E7-8D45-2FE9D7C89104}"/>
          </ac:spMkLst>
        </pc:spChg>
        <pc:spChg chg="mod">
          <ac:chgData name="Liliana Mou" userId="1844cfed7aa000c0" providerId="LiveId" clId="{1F221327-C7AF-4416-BEDD-F6FA51FEF5C1}" dt="2023-10-25T15:35:22.738" v="62" actId="1076"/>
          <ac:spMkLst>
            <pc:docMk/>
            <pc:sldMk cId="3433609085" sldId="470"/>
            <ac:spMk id="13" creationId="{B6588FAE-0876-476D-BF74-AACDA48F0D5A}"/>
          </ac:spMkLst>
        </pc:spChg>
        <pc:spChg chg="mod">
          <ac:chgData name="Liliana Mou" userId="1844cfed7aa000c0" providerId="LiveId" clId="{1F221327-C7AF-4416-BEDD-F6FA51FEF5C1}" dt="2023-10-25T15:35:22.738" v="62" actId="1076"/>
          <ac:spMkLst>
            <pc:docMk/>
            <pc:sldMk cId="3433609085" sldId="470"/>
            <ac:spMk id="14" creationId="{1B107F6A-0FDD-47EF-BDD4-958EF8BCB4E4}"/>
          </ac:spMkLst>
        </pc:spChg>
        <pc:spChg chg="mod">
          <ac:chgData name="Liliana Mou" userId="1844cfed7aa000c0" providerId="LiveId" clId="{1F221327-C7AF-4416-BEDD-F6FA51FEF5C1}" dt="2023-10-25T15:35:53.146" v="65" actId="1076"/>
          <ac:spMkLst>
            <pc:docMk/>
            <pc:sldMk cId="3433609085" sldId="470"/>
            <ac:spMk id="21" creationId="{70BF21D0-1C92-4649-AA72-BFB38B55949A}"/>
          </ac:spMkLst>
        </pc:spChg>
        <pc:grpChg chg="mod">
          <ac:chgData name="Liliana Mou" userId="1844cfed7aa000c0" providerId="LiveId" clId="{1F221327-C7AF-4416-BEDD-F6FA51FEF5C1}" dt="2023-10-25T15:35:22.738" v="62" actId="1076"/>
          <ac:grpSpMkLst>
            <pc:docMk/>
            <pc:sldMk cId="3433609085" sldId="470"/>
            <ac:grpSpMk id="5" creationId="{5DA96179-DDE5-4896-AA20-2991E7C7826E}"/>
          </ac:grpSpMkLst>
        </pc:grpChg>
        <pc:picChg chg="add mod ord">
          <ac:chgData name="Liliana Mou" userId="1844cfed7aa000c0" providerId="LiveId" clId="{1F221327-C7AF-4416-BEDD-F6FA51FEF5C1}" dt="2023-10-25T15:35:14.009" v="60" actId="1076"/>
          <ac:picMkLst>
            <pc:docMk/>
            <pc:sldMk cId="3433609085" sldId="470"/>
            <ac:picMk id="3" creationId="{FABB6A65-92E4-468B-80DD-A78452D91DC7}"/>
          </ac:picMkLst>
        </pc:picChg>
        <pc:picChg chg="mod">
          <ac:chgData name="Liliana Mou" userId="1844cfed7aa000c0" providerId="LiveId" clId="{1F221327-C7AF-4416-BEDD-F6FA51FEF5C1}" dt="2023-10-25T15:35:22.738" v="62" actId="1076"/>
          <ac:picMkLst>
            <pc:docMk/>
            <pc:sldMk cId="3433609085" sldId="470"/>
            <ac:picMk id="6" creationId="{5D9AD23A-F4DA-4A32-9BE0-10F982898B67}"/>
          </ac:picMkLst>
        </pc:picChg>
        <pc:picChg chg="mod">
          <ac:chgData name="Liliana Mou" userId="1844cfed7aa000c0" providerId="LiveId" clId="{1F221327-C7AF-4416-BEDD-F6FA51FEF5C1}" dt="2023-10-25T15:35:22.738" v="62" actId="1076"/>
          <ac:picMkLst>
            <pc:docMk/>
            <pc:sldMk cId="3433609085" sldId="470"/>
            <ac:picMk id="9" creationId="{252A36EB-A971-4A66-B400-251F7CF499D7}"/>
          </ac:picMkLst>
        </pc:picChg>
        <pc:picChg chg="mod">
          <ac:chgData name="Liliana Mou" userId="1844cfed7aa000c0" providerId="LiveId" clId="{1F221327-C7AF-4416-BEDD-F6FA51FEF5C1}" dt="2023-10-25T15:35:22.738" v="62" actId="1076"/>
          <ac:picMkLst>
            <pc:docMk/>
            <pc:sldMk cId="3433609085" sldId="470"/>
            <ac:picMk id="12" creationId="{1C4C7E88-94F2-4EBD-B484-26F96D6F84A7}"/>
          </ac:picMkLst>
        </pc:picChg>
        <pc:picChg chg="add mod">
          <ac:chgData name="Liliana Mou" userId="1844cfed7aa000c0" providerId="LiveId" clId="{1F221327-C7AF-4416-BEDD-F6FA51FEF5C1}" dt="2023-10-25T15:35:45.544" v="64"/>
          <ac:picMkLst>
            <pc:docMk/>
            <pc:sldMk cId="3433609085" sldId="470"/>
            <ac:picMk id="18" creationId="{6ED51C32-8242-B844-D2A7-202E9B043146}"/>
          </ac:picMkLst>
        </pc:picChg>
        <pc:picChg chg="del">
          <ac:chgData name="Liliana Mou" userId="1844cfed7aa000c0" providerId="LiveId" clId="{1F221327-C7AF-4416-BEDD-F6FA51FEF5C1}" dt="2023-10-25T15:33:58.984" v="41" actId="478"/>
          <ac:picMkLst>
            <pc:docMk/>
            <pc:sldMk cId="3433609085" sldId="470"/>
            <ac:picMk id="19" creationId="{AF677D6E-918A-4652-895B-C6C80FC6EEE1}"/>
          </ac:picMkLst>
        </pc:picChg>
        <pc:picChg chg="mod">
          <ac:chgData name="Liliana Mou" userId="1844cfed7aa000c0" providerId="LiveId" clId="{1F221327-C7AF-4416-BEDD-F6FA51FEF5C1}" dt="2023-10-25T15:34:30.400" v="53" actId="1076"/>
          <ac:picMkLst>
            <pc:docMk/>
            <pc:sldMk cId="3433609085" sldId="470"/>
            <ac:picMk id="20" creationId="{636052A0-0627-4AA6-93DF-544B2CB7F68B}"/>
          </ac:picMkLst>
        </pc:picChg>
        <pc:cxnChg chg="mod">
          <ac:chgData name="Liliana Mou" userId="1844cfed7aa000c0" providerId="LiveId" clId="{1F221327-C7AF-4416-BEDD-F6FA51FEF5C1}" dt="2023-10-25T15:35:22.738" v="62" actId="1076"/>
          <ac:cxnSpMkLst>
            <pc:docMk/>
            <pc:sldMk cId="3433609085" sldId="470"/>
            <ac:cxnSpMk id="8" creationId="{00FF1A05-8E23-4E4C-A4D7-8FFC7FB7BE8B}"/>
          </ac:cxnSpMkLst>
        </pc:cxnChg>
        <pc:cxnChg chg="mod">
          <ac:chgData name="Liliana Mou" userId="1844cfed7aa000c0" providerId="LiveId" clId="{1F221327-C7AF-4416-BEDD-F6FA51FEF5C1}" dt="2023-10-25T15:35:22.738" v="62" actId="1076"/>
          <ac:cxnSpMkLst>
            <pc:docMk/>
            <pc:sldMk cId="3433609085" sldId="470"/>
            <ac:cxnSpMk id="10" creationId="{5A5512B3-34EE-4942-860D-AA227F44F3DC}"/>
          </ac:cxnSpMkLst>
        </pc:cxnChg>
        <pc:cxnChg chg="mod">
          <ac:chgData name="Liliana Mou" userId="1844cfed7aa000c0" providerId="LiveId" clId="{1F221327-C7AF-4416-BEDD-F6FA51FEF5C1}" dt="2023-10-25T15:35:22.738" v="62" actId="1076"/>
          <ac:cxnSpMkLst>
            <pc:docMk/>
            <pc:sldMk cId="3433609085" sldId="470"/>
            <ac:cxnSpMk id="15" creationId="{6D853136-8E8F-4104-B4F9-FC1F95BEA822}"/>
          </ac:cxnSpMkLst>
        </pc:cxnChg>
        <pc:cxnChg chg="mod">
          <ac:chgData name="Liliana Mou" userId="1844cfed7aa000c0" providerId="LiveId" clId="{1F221327-C7AF-4416-BEDD-F6FA51FEF5C1}" dt="2023-10-25T15:35:22.738" v="62" actId="1076"/>
          <ac:cxnSpMkLst>
            <pc:docMk/>
            <pc:sldMk cId="3433609085" sldId="470"/>
            <ac:cxnSpMk id="16" creationId="{6A0A3DB7-C923-440B-87A0-A034E21CA2A7}"/>
          </ac:cxnSpMkLst>
        </pc:cxnChg>
        <pc:cxnChg chg="mod">
          <ac:chgData name="Liliana Mou" userId="1844cfed7aa000c0" providerId="LiveId" clId="{1F221327-C7AF-4416-BEDD-F6FA51FEF5C1}" dt="2023-10-25T15:35:22.738" v="62" actId="1076"/>
          <ac:cxnSpMkLst>
            <pc:docMk/>
            <pc:sldMk cId="3433609085" sldId="470"/>
            <ac:cxnSpMk id="17" creationId="{DCE2A852-463E-4CF6-8014-F86CD85818AA}"/>
          </ac:cxnSpMkLst>
        </pc:cxnChg>
      </pc:sldChg>
      <pc:sldChg chg="addSp modSp add setBg">
        <pc:chgData name="Liliana Mou" userId="1844cfed7aa000c0" providerId="LiveId" clId="{1F221327-C7AF-4416-BEDD-F6FA51FEF5C1}" dt="2023-10-25T15:36:00.452" v="66"/>
        <pc:sldMkLst>
          <pc:docMk/>
          <pc:sldMk cId="1574261308" sldId="471"/>
        </pc:sldMkLst>
        <pc:spChg chg="add mod">
          <ac:chgData name="Liliana Mou" userId="1844cfed7aa000c0" providerId="LiveId" clId="{1F221327-C7AF-4416-BEDD-F6FA51FEF5C1}" dt="2023-10-25T15:36:00.452" v="66"/>
          <ac:spMkLst>
            <pc:docMk/>
            <pc:sldMk cId="1574261308" sldId="471"/>
            <ac:spMk id="3" creationId="{4956FD60-79E3-CC86-16CC-DBD8464BD18D}"/>
          </ac:spMkLst>
        </pc:spChg>
        <pc:spChg chg="add mod">
          <ac:chgData name="Liliana Mou" userId="1844cfed7aa000c0" providerId="LiveId" clId="{1F221327-C7AF-4416-BEDD-F6FA51FEF5C1}" dt="2023-10-25T15:36:00.452" v="66"/>
          <ac:spMkLst>
            <pc:docMk/>
            <pc:sldMk cId="1574261308" sldId="471"/>
            <ac:spMk id="5" creationId="{05EA579B-8A71-5B54-A3E8-AF4704F6016E}"/>
          </ac:spMkLst>
        </pc:spChg>
        <pc:picChg chg="add mod">
          <ac:chgData name="Liliana Mou" userId="1844cfed7aa000c0" providerId="LiveId" clId="{1F221327-C7AF-4416-BEDD-F6FA51FEF5C1}" dt="2023-10-25T15:36:00.452" v="66"/>
          <ac:picMkLst>
            <pc:docMk/>
            <pc:sldMk cId="1574261308" sldId="471"/>
            <ac:picMk id="6" creationId="{3192B7C2-6A7E-A8E3-8942-896B55486BCF}"/>
          </ac:picMkLst>
        </pc:picChg>
      </pc:sldChg>
      <pc:sldChg chg="addSp modSp add">
        <pc:chgData name="Liliana Mou" userId="1844cfed7aa000c0" providerId="LiveId" clId="{1F221327-C7AF-4416-BEDD-F6FA51FEF5C1}" dt="2023-10-25T15:36:03.344" v="67"/>
        <pc:sldMkLst>
          <pc:docMk/>
          <pc:sldMk cId="673129801" sldId="472"/>
        </pc:sldMkLst>
        <pc:spChg chg="add mod">
          <ac:chgData name="Liliana Mou" userId="1844cfed7aa000c0" providerId="LiveId" clId="{1F221327-C7AF-4416-BEDD-F6FA51FEF5C1}" dt="2023-10-25T15:36:03.344" v="67"/>
          <ac:spMkLst>
            <pc:docMk/>
            <pc:sldMk cId="673129801" sldId="472"/>
            <ac:spMk id="4" creationId="{89A65F9F-676F-1116-B063-3C40BB5DAA1D}"/>
          </ac:spMkLst>
        </pc:spChg>
        <pc:spChg chg="add mod">
          <ac:chgData name="Liliana Mou" userId="1844cfed7aa000c0" providerId="LiveId" clId="{1F221327-C7AF-4416-BEDD-F6FA51FEF5C1}" dt="2023-10-25T15:36:03.344" v="67"/>
          <ac:spMkLst>
            <pc:docMk/>
            <pc:sldMk cId="673129801" sldId="472"/>
            <ac:spMk id="7" creationId="{D58620AE-ACDC-4F93-08CA-99C4A98CBA94}"/>
          </ac:spMkLst>
        </pc:spChg>
        <pc:picChg chg="add mod">
          <ac:chgData name="Liliana Mou" userId="1844cfed7aa000c0" providerId="LiveId" clId="{1F221327-C7AF-4416-BEDD-F6FA51FEF5C1}" dt="2023-10-25T15:36:03.344" v="67"/>
          <ac:picMkLst>
            <pc:docMk/>
            <pc:sldMk cId="673129801" sldId="472"/>
            <ac:picMk id="8" creationId="{63434AEA-7998-C562-CAE0-FB35D974905F}"/>
          </ac:picMkLst>
        </pc:picChg>
      </pc:sldChg>
      <pc:sldChg chg="addSp delSp modSp add mod">
        <pc:chgData name="Liliana Mou" userId="1844cfed7aa000c0" providerId="LiveId" clId="{1F221327-C7AF-4416-BEDD-F6FA51FEF5C1}" dt="2023-10-25T15:40:58.859" v="106" actId="108"/>
        <pc:sldMkLst>
          <pc:docMk/>
          <pc:sldMk cId="3421489737" sldId="473"/>
        </pc:sldMkLst>
        <pc:spChg chg="mod">
          <ac:chgData name="Liliana Mou" userId="1844cfed7aa000c0" providerId="LiveId" clId="{1F221327-C7AF-4416-BEDD-F6FA51FEF5C1}" dt="2023-10-25T15:40:58.859" v="106" actId="108"/>
          <ac:spMkLst>
            <pc:docMk/>
            <pc:sldMk cId="3421489737" sldId="473"/>
            <ac:spMk id="2" creationId="{C7334B06-054C-4F95-9CD8-5FBA971E3538}"/>
          </ac:spMkLst>
        </pc:spChg>
        <pc:spChg chg="mod">
          <ac:chgData name="Liliana Mou" userId="1844cfed7aa000c0" providerId="LiveId" clId="{1F221327-C7AF-4416-BEDD-F6FA51FEF5C1}" dt="2023-10-25T15:40:49.053" v="105" actId="1035"/>
          <ac:spMkLst>
            <pc:docMk/>
            <pc:sldMk cId="3421489737" sldId="473"/>
            <ac:spMk id="4" creationId="{1D3BDEDD-DEF0-4E3D-B6F9-7E9C8AC46EC1}"/>
          </ac:spMkLst>
        </pc:spChg>
        <pc:spChg chg="add mod">
          <ac:chgData name="Liliana Mou" userId="1844cfed7aa000c0" providerId="LiveId" clId="{1F221327-C7AF-4416-BEDD-F6FA51FEF5C1}" dt="2023-10-25T15:40:31.594" v="90"/>
          <ac:spMkLst>
            <pc:docMk/>
            <pc:sldMk cId="3421489737" sldId="473"/>
            <ac:spMk id="5" creationId="{43208F6D-2032-8AB2-14FC-BFE74323BF62}"/>
          </ac:spMkLst>
        </pc:spChg>
        <pc:spChg chg="add mod">
          <ac:chgData name="Liliana Mou" userId="1844cfed7aa000c0" providerId="LiveId" clId="{1F221327-C7AF-4416-BEDD-F6FA51FEF5C1}" dt="2023-10-25T15:40:31.594" v="90"/>
          <ac:spMkLst>
            <pc:docMk/>
            <pc:sldMk cId="3421489737" sldId="473"/>
            <ac:spMk id="6" creationId="{6B79265F-E2F2-87B1-B3E4-79255FED8B6D}"/>
          </ac:spMkLst>
        </pc:spChg>
        <pc:spChg chg="mod">
          <ac:chgData name="Liliana Mou" userId="1844cfed7aa000c0" providerId="LiveId" clId="{1F221327-C7AF-4416-BEDD-F6FA51FEF5C1}" dt="2023-10-25T15:40:49.053" v="105" actId="1035"/>
          <ac:spMkLst>
            <pc:docMk/>
            <pc:sldMk cId="3421489737" sldId="473"/>
            <ac:spMk id="7" creationId="{D51C2F48-F398-482C-A5DC-F4B44AA08649}"/>
          </ac:spMkLst>
        </pc:spChg>
        <pc:spChg chg="mod">
          <ac:chgData name="Liliana Mou" userId="1844cfed7aa000c0" providerId="LiveId" clId="{1F221327-C7AF-4416-BEDD-F6FA51FEF5C1}" dt="2023-10-25T15:40:49.053" v="105" actId="1035"/>
          <ac:spMkLst>
            <pc:docMk/>
            <pc:sldMk cId="3421489737" sldId="473"/>
            <ac:spMk id="8" creationId="{DCF0E86C-778B-4A0A-8CAC-9A9C77A2FEC0}"/>
          </ac:spMkLst>
        </pc:spChg>
        <pc:spChg chg="mod">
          <ac:chgData name="Liliana Mou" userId="1844cfed7aa000c0" providerId="LiveId" clId="{1F221327-C7AF-4416-BEDD-F6FA51FEF5C1}" dt="2023-10-25T15:40:49.053" v="105" actId="1035"/>
          <ac:spMkLst>
            <pc:docMk/>
            <pc:sldMk cId="3421489737" sldId="473"/>
            <ac:spMk id="9" creationId="{FD1741DF-BC4B-4134-B0FD-E90FEB537BA0}"/>
          </ac:spMkLst>
        </pc:spChg>
        <pc:spChg chg="mod">
          <ac:chgData name="Liliana Mou" userId="1844cfed7aa000c0" providerId="LiveId" clId="{1F221327-C7AF-4416-BEDD-F6FA51FEF5C1}" dt="2023-10-25T15:40:49.053" v="105" actId="1035"/>
          <ac:spMkLst>
            <pc:docMk/>
            <pc:sldMk cId="3421489737" sldId="473"/>
            <ac:spMk id="10" creationId="{694676DF-26F6-4037-A6E3-0DFA56639F13}"/>
          </ac:spMkLst>
        </pc:spChg>
        <pc:spChg chg="mod">
          <ac:chgData name="Liliana Mou" userId="1844cfed7aa000c0" providerId="LiveId" clId="{1F221327-C7AF-4416-BEDD-F6FA51FEF5C1}" dt="2023-10-25T15:40:49.053" v="105" actId="1035"/>
          <ac:spMkLst>
            <pc:docMk/>
            <pc:sldMk cId="3421489737" sldId="473"/>
            <ac:spMk id="11" creationId="{9FA3FF3D-F60C-416B-B0B2-E9BB4F8F2EF8}"/>
          </ac:spMkLst>
        </pc:spChg>
        <pc:spChg chg="mod">
          <ac:chgData name="Liliana Mou" userId="1844cfed7aa000c0" providerId="LiveId" clId="{1F221327-C7AF-4416-BEDD-F6FA51FEF5C1}" dt="2023-10-25T15:40:49.053" v="105" actId="1035"/>
          <ac:spMkLst>
            <pc:docMk/>
            <pc:sldMk cId="3421489737" sldId="473"/>
            <ac:spMk id="12" creationId="{4ABBEF3A-DC38-4130-8166-E934D08267BD}"/>
          </ac:spMkLst>
        </pc:spChg>
        <pc:spChg chg="mod">
          <ac:chgData name="Liliana Mou" userId="1844cfed7aa000c0" providerId="LiveId" clId="{1F221327-C7AF-4416-BEDD-F6FA51FEF5C1}" dt="2023-10-25T15:40:49.053" v="105" actId="1035"/>
          <ac:spMkLst>
            <pc:docMk/>
            <pc:sldMk cId="3421489737" sldId="473"/>
            <ac:spMk id="13" creationId="{9FA0C9D2-82AD-4731-A57C-4BC93338C4EC}"/>
          </ac:spMkLst>
        </pc:spChg>
        <pc:spChg chg="mod">
          <ac:chgData name="Liliana Mou" userId="1844cfed7aa000c0" providerId="LiveId" clId="{1F221327-C7AF-4416-BEDD-F6FA51FEF5C1}" dt="2023-10-25T15:40:49.053" v="105" actId="1035"/>
          <ac:spMkLst>
            <pc:docMk/>
            <pc:sldMk cId="3421489737" sldId="473"/>
            <ac:spMk id="14" creationId="{10DFE600-4437-433E-8F3B-F1435855E2E1}"/>
          </ac:spMkLst>
        </pc:spChg>
        <pc:spChg chg="mod">
          <ac:chgData name="Liliana Mou" userId="1844cfed7aa000c0" providerId="LiveId" clId="{1F221327-C7AF-4416-BEDD-F6FA51FEF5C1}" dt="2023-10-25T15:40:49.053" v="105" actId="1035"/>
          <ac:spMkLst>
            <pc:docMk/>
            <pc:sldMk cId="3421489737" sldId="473"/>
            <ac:spMk id="15" creationId="{59FDA2B1-9E3B-4F85-908D-6D0428E0F1C0}"/>
          </ac:spMkLst>
        </pc:spChg>
        <pc:spChg chg="mod">
          <ac:chgData name="Liliana Mou" userId="1844cfed7aa000c0" providerId="LiveId" clId="{1F221327-C7AF-4416-BEDD-F6FA51FEF5C1}" dt="2023-10-25T15:40:49.053" v="105" actId="1035"/>
          <ac:spMkLst>
            <pc:docMk/>
            <pc:sldMk cId="3421489737" sldId="473"/>
            <ac:spMk id="16" creationId="{183C329F-E0DC-4627-9B74-7115A95460CA}"/>
          </ac:spMkLst>
        </pc:spChg>
        <pc:spChg chg="del">
          <ac:chgData name="Liliana Mou" userId="1844cfed7aa000c0" providerId="LiveId" clId="{1F221327-C7AF-4416-BEDD-F6FA51FEF5C1}" dt="2023-10-25T15:40:28.965" v="89" actId="478"/>
          <ac:spMkLst>
            <pc:docMk/>
            <pc:sldMk cId="3421489737" sldId="473"/>
            <ac:spMk id="33" creationId="{EC31DE20-B436-4342-9931-47977EB02E0F}"/>
          </ac:spMkLst>
        </pc:spChg>
        <pc:picChg chg="mod">
          <ac:chgData name="Liliana Mou" userId="1844cfed7aa000c0" providerId="LiveId" clId="{1F221327-C7AF-4416-BEDD-F6FA51FEF5C1}" dt="2023-10-25T15:40:49.053" v="105" actId="1035"/>
          <ac:picMkLst>
            <pc:docMk/>
            <pc:sldMk cId="3421489737" sldId="473"/>
            <ac:picMk id="3" creationId="{3DF02EB0-9AD9-884D-C44D-EA3EFEB20B2F}"/>
          </ac:picMkLst>
        </pc:picChg>
        <pc:picChg chg="add mod">
          <ac:chgData name="Liliana Mou" userId="1844cfed7aa000c0" providerId="LiveId" clId="{1F221327-C7AF-4416-BEDD-F6FA51FEF5C1}" dt="2023-10-25T15:40:31.594" v="90"/>
          <ac:picMkLst>
            <pc:docMk/>
            <pc:sldMk cId="3421489737" sldId="473"/>
            <ac:picMk id="17" creationId="{3E29F0A5-A6AD-6DAD-2CF3-E5356A37A6AD}"/>
          </ac:picMkLst>
        </pc:picChg>
      </pc:sldChg>
      <pc:sldChg chg="addSp modSp add mod">
        <pc:chgData name="Liliana Mou" userId="1844cfed7aa000c0" providerId="LiveId" clId="{1F221327-C7AF-4416-BEDD-F6FA51FEF5C1}" dt="2023-10-25T15:46:23.851" v="144" actId="207"/>
        <pc:sldMkLst>
          <pc:docMk/>
          <pc:sldMk cId="191904660" sldId="474"/>
        </pc:sldMkLst>
        <pc:spChg chg="add mod">
          <ac:chgData name="Liliana Mou" userId="1844cfed7aa000c0" providerId="LiveId" clId="{1F221327-C7AF-4416-BEDD-F6FA51FEF5C1}" dt="2023-10-25T15:44:36.281" v="117" actId="208"/>
          <ac:spMkLst>
            <pc:docMk/>
            <pc:sldMk cId="191904660" sldId="474"/>
            <ac:spMk id="2" creationId="{52CDE40C-9D94-CCA7-D9AE-5F5C60D7C7E5}"/>
          </ac:spMkLst>
        </pc:spChg>
        <pc:spChg chg="add mod">
          <ac:chgData name="Liliana Mou" userId="1844cfed7aa000c0" providerId="LiveId" clId="{1F221327-C7AF-4416-BEDD-F6FA51FEF5C1}" dt="2023-10-25T15:44:42.625" v="120" actId="1076"/>
          <ac:spMkLst>
            <pc:docMk/>
            <pc:sldMk cId="191904660" sldId="474"/>
            <ac:spMk id="3" creationId="{714038FC-E0E0-0515-D267-288E1BDA952F}"/>
          </ac:spMkLst>
        </pc:spChg>
        <pc:spChg chg="add mod">
          <ac:chgData name="Liliana Mou" userId="1844cfed7aa000c0" providerId="LiveId" clId="{1F221327-C7AF-4416-BEDD-F6FA51FEF5C1}" dt="2023-10-25T15:46:23.851" v="144" actId="207"/>
          <ac:spMkLst>
            <pc:docMk/>
            <pc:sldMk cId="191904660" sldId="474"/>
            <ac:spMk id="4" creationId="{F9F23C2F-56C1-3D06-328F-219698A610F7}"/>
          </ac:spMkLst>
        </pc:spChg>
      </pc:sldChg>
      <pc:sldChg chg="add del">
        <pc:chgData name="Liliana Mou" userId="1844cfed7aa000c0" providerId="LiveId" clId="{1F221327-C7AF-4416-BEDD-F6FA51FEF5C1}" dt="2023-10-25T15:47:43.494" v="149" actId="47"/>
        <pc:sldMkLst>
          <pc:docMk/>
          <pc:sldMk cId="3650878757" sldId="475"/>
        </pc:sldMkLst>
      </pc:sldChg>
      <pc:sldChg chg="addSp delSp modSp new mod modAnim">
        <pc:chgData name="Liliana Mou" userId="1844cfed7aa000c0" providerId="LiveId" clId="{1F221327-C7AF-4416-BEDD-F6FA51FEF5C1}" dt="2023-10-25T15:52:15.913" v="264" actId="1076"/>
        <pc:sldMkLst>
          <pc:docMk/>
          <pc:sldMk cId="3945660582" sldId="475"/>
        </pc:sldMkLst>
        <pc:spChg chg="del">
          <ac:chgData name="Liliana Mou" userId="1844cfed7aa000c0" providerId="LiveId" clId="{1F221327-C7AF-4416-BEDD-F6FA51FEF5C1}" dt="2023-10-25T15:50:05.772" v="180" actId="478"/>
          <ac:spMkLst>
            <pc:docMk/>
            <pc:sldMk cId="3945660582" sldId="475"/>
            <ac:spMk id="2" creationId="{0A075CF1-1753-BA3C-FA6C-463CCA29102C}"/>
          </ac:spMkLst>
        </pc:spChg>
        <pc:spChg chg="del">
          <ac:chgData name="Liliana Mou" userId="1844cfed7aa000c0" providerId="LiveId" clId="{1F221327-C7AF-4416-BEDD-F6FA51FEF5C1}" dt="2023-10-25T15:50:05.772" v="180" actId="478"/>
          <ac:spMkLst>
            <pc:docMk/>
            <pc:sldMk cId="3945660582" sldId="475"/>
            <ac:spMk id="3" creationId="{C4878AD2-9AB5-7175-022A-EA76E2CDA3EA}"/>
          </ac:spMkLst>
        </pc:spChg>
        <pc:spChg chg="add mod">
          <ac:chgData name="Liliana Mou" userId="1844cfed7aa000c0" providerId="LiveId" clId="{1F221327-C7AF-4416-BEDD-F6FA51FEF5C1}" dt="2023-10-25T15:50:39.466" v="215" actId="20577"/>
          <ac:spMkLst>
            <pc:docMk/>
            <pc:sldMk cId="3945660582" sldId="475"/>
            <ac:spMk id="4" creationId="{9AF4A4CA-A96F-E38A-645D-50F226836B17}"/>
          </ac:spMkLst>
        </pc:spChg>
        <pc:spChg chg="add mod">
          <ac:chgData name="Liliana Mou" userId="1844cfed7aa000c0" providerId="LiveId" clId="{1F221327-C7AF-4416-BEDD-F6FA51FEF5C1}" dt="2023-10-25T15:50:16.919" v="182"/>
          <ac:spMkLst>
            <pc:docMk/>
            <pc:sldMk cId="3945660582" sldId="475"/>
            <ac:spMk id="5" creationId="{B5A8B3FA-4CF6-6E4A-FC3E-76F39799A56A}"/>
          </ac:spMkLst>
        </pc:spChg>
        <pc:spChg chg="add mod">
          <ac:chgData name="Liliana Mou" userId="1844cfed7aa000c0" providerId="LiveId" clId="{1F221327-C7AF-4416-BEDD-F6FA51FEF5C1}" dt="2023-10-25T15:50:16.919" v="182"/>
          <ac:spMkLst>
            <pc:docMk/>
            <pc:sldMk cId="3945660582" sldId="475"/>
            <ac:spMk id="6" creationId="{777BCC9C-15C7-AB1F-81F9-917CA04B0477}"/>
          </ac:spMkLst>
        </pc:spChg>
        <pc:spChg chg="add del mod">
          <ac:chgData name="Liliana Mou" userId="1844cfed7aa000c0" providerId="LiveId" clId="{1F221327-C7AF-4416-BEDD-F6FA51FEF5C1}" dt="2023-10-25T15:50:56.148" v="217" actId="478"/>
          <ac:spMkLst>
            <pc:docMk/>
            <pc:sldMk cId="3945660582" sldId="475"/>
            <ac:spMk id="8" creationId="{44D651F4-497A-8AF7-83F3-331D59358B06}"/>
          </ac:spMkLst>
        </pc:spChg>
        <pc:spChg chg="add mod">
          <ac:chgData name="Liliana Mou" userId="1844cfed7aa000c0" providerId="LiveId" clId="{1F221327-C7AF-4416-BEDD-F6FA51FEF5C1}" dt="2023-10-25T15:50:52.228" v="216"/>
          <ac:spMkLst>
            <pc:docMk/>
            <pc:sldMk cId="3945660582" sldId="475"/>
            <ac:spMk id="9" creationId="{F2959763-7CFF-8809-D6F7-A631EC7FF187}"/>
          </ac:spMkLst>
        </pc:spChg>
        <pc:spChg chg="add mod">
          <ac:chgData name="Liliana Mou" userId="1844cfed7aa000c0" providerId="LiveId" clId="{1F221327-C7AF-4416-BEDD-F6FA51FEF5C1}" dt="2023-10-25T15:50:52.228" v="216"/>
          <ac:spMkLst>
            <pc:docMk/>
            <pc:sldMk cId="3945660582" sldId="475"/>
            <ac:spMk id="10" creationId="{CA957793-E957-50BC-973C-51A5DAA9BDF4}"/>
          </ac:spMkLst>
        </pc:spChg>
        <pc:spChg chg="add mod">
          <ac:chgData name="Liliana Mou" userId="1844cfed7aa000c0" providerId="LiveId" clId="{1F221327-C7AF-4416-BEDD-F6FA51FEF5C1}" dt="2023-10-25T15:50:52.228" v="216"/>
          <ac:spMkLst>
            <pc:docMk/>
            <pc:sldMk cId="3945660582" sldId="475"/>
            <ac:spMk id="11" creationId="{F663DE60-EF82-C272-8551-56D8AA780AAB}"/>
          </ac:spMkLst>
        </pc:spChg>
        <pc:spChg chg="add mod">
          <ac:chgData name="Liliana Mou" userId="1844cfed7aa000c0" providerId="LiveId" clId="{1F221327-C7AF-4416-BEDD-F6FA51FEF5C1}" dt="2023-10-25T15:50:52.228" v="216"/>
          <ac:spMkLst>
            <pc:docMk/>
            <pc:sldMk cId="3945660582" sldId="475"/>
            <ac:spMk id="12" creationId="{1D3E26E0-CB49-C817-D712-CE91829DC250}"/>
          </ac:spMkLst>
        </pc:spChg>
        <pc:spChg chg="add mod">
          <ac:chgData name="Liliana Mou" userId="1844cfed7aa000c0" providerId="LiveId" clId="{1F221327-C7AF-4416-BEDD-F6FA51FEF5C1}" dt="2023-10-25T15:50:52.228" v="216"/>
          <ac:spMkLst>
            <pc:docMk/>
            <pc:sldMk cId="3945660582" sldId="475"/>
            <ac:spMk id="14" creationId="{3F48AD8B-D43B-5601-BB81-B1DB63F23182}"/>
          </ac:spMkLst>
        </pc:spChg>
        <pc:spChg chg="add mod">
          <ac:chgData name="Liliana Mou" userId="1844cfed7aa000c0" providerId="LiveId" clId="{1F221327-C7AF-4416-BEDD-F6FA51FEF5C1}" dt="2023-10-25T15:50:52.228" v="216"/>
          <ac:spMkLst>
            <pc:docMk/>
            <pc:sldMk cId="3945660582" sldId="475"/>
            <ac:spMk id="15" creationId="{C2C4F47A-584A-2415-6393-5C7D6CD730F6}"/>
          </ac:spMkLst>
        </pc:spChg>
        <pc:spChg chg="add mod">
          <ac:chgData name="Liliana Mou" userId="1844cfed7aa000c0" providerId="LiveId" clId="{1F221327-C7AF-4416-BEDD-F6FA51FEF5C1}" dt="2023-10-25T15:50:52.228" v="216"/>
          <ac:spMkLst>
            <pc:docMk/>
            <pc:sldMk cId="3945660582" sldId="475"/>
            <ac:spMk id="17" creationId="{8B3B8901-9150-5002-7206-38B303425AFD}"/>
          </ac:spMkLst>
        </pc:spChg>
        <pc:spChg chg="add mod">
          <ac:chgData name="Liliana Mou" userId="1844cfed7aa000c0" providerId="LiveId" clId="{1F221327-C7AF-4416-BEDD-F6FA51FEF5C1}" dt="2023-10-25T15:50:52.228" v="216"/>
          <ac:spMkLst>
            <pc:docMk/>
            <pc:sldMk cId="3945660582" sldId="475"/>
            <ac:spMk id="18" creationId="{20532A15-F3E2-804E-2623-D48F4B04F08D}"/>
          </ac:spMkLst>
        </pc:spChg>
        <pc:spChg chg="add mod">
          <ac:chgData name="Liliana Mou" userId="1844cfed7aa000c0" providerId="LiveId" clId="{1F221327-C7AF-4416-BEDD-F6FA51FEF5C1}" dt="2023-10-25T15:50:52.228" v="216"/>
          <ac:spMkLst>
            <pc:docMk/>
            <pc:sldMk cId="3945660582" sldId="475"/>
            <ac:spMk id="20" creationId="{983CBFF2-F1C4-5D28-A64D-B5DECB40975F}"/>
          </ac:spMkLst>
        </pc:spChg>
        <pc:spChg chg="add mod">
          <ac:chgData name="Liliana Mou" userId="1844cfed7aa000c0" providerId="LiveId" clId="{1F221327-C7AF-4416-BEDD-F6FA51FEF5C1}" dt="2023-10-25T15:50:52.228" v="216"/>
          <ac:spMkLst>
            <pc:docMk/>
            <pc:sldMk cId="3945660582" sldId="475"/>
            <ac:spMk id="21" creationId="{5B8E300F-AD2E-7A23-96F1-3EC7F89D7EF2}"/>
          </ac:spMkLst>
        </pc:spChg>
        <pc:spChg chg="add mod">
          <ac:chgData name="Liliana Mou" userId="1844cfed7aa000c0" providerId="LiveId" clId="{1F221327-C7AF-4416-BEDD-F6FA51FEF5C1}" dt="2023-10-25T15:50:52.228" v="216"/>
          <ac:spMkLst>
            <pc:docMk/>
            <pc:sldMk cId="3945660582" sldId="475"/>
            <ac:spMk id="23" creationId="{8FFB3F26-79C8-5F58-F00C-7C29023AB459}"/>
          </ac:spMkLst>
        </pc:spChg>
        <pc:spChg chg="add mod">
          <ac:chgData name="Liliana Mou" userId="1844cfed7aa000c0" providerId="LiveId" clId="{1F221327-C7AF-4416-BEDD-F6FA51FEF5C1}" dt="2023-10-25T15:50:52.228" v="216"/>
          <ac:spMkLst>
            <pc:docMk/>
            <pc:sldMk cId="3945660582" sldId="475"/>
            <ac:spMk id="24" creationId="{339621D5-C54A-34C1-5D6A-8F83C2A223D1}"/>
          </ac:spMkLst>
        </pc:spChg>
        <pc:spChg chg="add mod">
          <ac:chgData name="Liliana Mou" userId="1844cfed7aa000c0" providerId="LiveId" clId="{1F221327-C7AF-4416-BEDD-F6FA51FEF5C1}" dt="2023-10-25T15:50:52.228" v="216"/>
          <ac:spMkLst>
            <pc:docMk/>
            <pc:sldMk cId="3945660582" sldId="475"/>
            <ac:spMk id="26" creationId="{30184F91-3912-90BD-F0DA-FA44F3F45267}"/>
          </ac:spMkLst>
        </pc:spChg>
        <pc:spChg chg="add mod">
          <ac:chgData name="Liliana Mou" userId="1844cfed7aa000c0" providerId="LiveId" clId="{1F221327-C7AF-4416-BEDD-F6FA51FEF5C1}" dt="2023-10-25T15:50:52.228" v="216"/>
          <ac:spMkLst>
            <pc:docMk/>
            <pc:sldMk cId="3945660582" sldId="475"/>
            <ac:spMk id="27" creationId="{A8BA3331-5CEF-AF2B-C9CD-8F3CA79568C1}"/>
          </ac:spMkLst>
        </pc:spChg>
        <pc:spChg chg="add mod">
          <ac:chgData name="Liliana Mou" userId="1844cfed7aa000c0" providerId="LiveId" clId="{1F221327-C7AF-4416-BEDD-F6FA51FEF5C1}" dt="2023-10-25T15:51:07.333" v="236" actId="20577"/>
          <ac:spMkLst>
            <pc:docMk/>
            <pc:sldMk cId="3945660582" sldId="475"/>
            <ac:spMk id="28" creationId="{2013D5E2-D624-78C8-83B4-308B7AD9F04C}"/>
          </ac:spMkLst>
        </pc:spChg>
        <pc:spChg chg="add mod">
          <ac:chgData name="Liliana Mou" userId="1844cfed7aa000c0" providerId="LiveId" clId="{1F221327-C7AF-4416-BEDD-F6FA51FEF5C1}" dt="2023-10-25T15:51:18.185" v="243" actId="20577"/>
          <ac:spMkLst>
            <pc:docMk/>
            <pc:sldMk cId="3945660582" sldId="475"/>
            <ac:spMk id="29" creationId="{38EC5A00-674A-FB24-CBEC-D6F8BE17B333}"/>
          </ac:spMkLst>
        </pc:spChg>
        <pc:spChg chg="add mod">
          <ac:chgData name="Liliana Mou" userId="1844cfed7aa000c0" providerId="LiveId" clId="{1F221327-C7AF-4416-BEDD-F6FA51FEF5C1}" dt="2023-10-25T15:51:21.272" v="245" actId="20577"/>
          <ac:spMkLst>
            <pc:docMk/>
            <pc:sldMk cId="3945660582" sldId="475"/>
            <ac:spMk id="30" creationId="{3FF009DC-48A8-4443-0F76-E63E1C6799EA}"/>
          </ac:spMkLst>
        </pc:spChg>
        <pc:spChg chg="add mod">
          <ac:chgData name="Liliana Mou" userId="1844cfed7aa000c0" providerId="LiveId" clId="{1F221327-C7AF-4416-BEDD-F6FA51FEF5C1}" dt="2023-10-25T15:50:52.228" v="216"/>
          <ac:spMkLst>
            <pc:docMk/>
            <pc:sldMk cId="3945660582" sldId="475"/>
            <ac:spMk id="32" creationId="{F627C23C-9A83-85C4-7098-D0249289DB8B}"/>
          </ac:spMkLst>
        </pc:spChg>
        <pc:spChg chg="add mod">
          <ac:chgData name="Liliana Mou" userId="1844cfed7aa000c0" providerId="LiveId" clId="{1F221327-C7AF-4416-BEDD-F6FA51FEF5C1}" dt="2023-10-25T15:50:52.228" v="216"/>
          <ac:spMkLst>
            <pc:docMk/>
            <pc:sldMk cId="3945660582" sldId="475"/>
            <ac:spMk id="33" creationId="{2BE7023F-B4E7-BC62-D550-0CD7054990E8}"/>
          </ac:spMkLst>
        </pc:spChg>
        <pc:spChg chg="add mod">
          <ac:chgData name="Liliana Mou" userId="1844cfed7aa000c0" providerId="LiveId" clId="{1F221327-C7AF-4416-BEDD-F6FA51FEF5C1}" dt="2023-10-25T15:50:52.228" v="216"/>
          <ac:spMkLst>
            <pc:docMk/>
            <pc:sldMk cId="3945660582" sldId="475"/>
            <ac:spMk id="35" creationId="{FA02180A-14D0-E1DC-DCB1-F033C5962993}"/>
          </ac:spMkLst>
        </pc:spChg>
        <pc:spChg chg="add mod">
          <ac:chgData name="Liliana Mou" userId="1844cfed7aa000c0" providerId="LiveId" clId="{1F221327-C7AF-4416-BEDD-F6FA51FEF5C1}" dt="2023-10-25T15:50:52.228" v="216"/>
          <ac:spMkLst>
            <pc:docMk/>
            <pc:sldMk cId="3945660582" sldId="475"/>
            <ac:spMk id="36" creationId="{C47335F6-26BA-6752-B78B-12E375985B8A}"/>
          </ac:spMkLst>
        </pc:spChg>
        <pc:spChg chg="add mod">
          <ac:chgData name="Liliana Mou" userId="1844cfed7aa000c0" providerId="LiveId" clId="{1F221327-C7AF-4416-BEDD-F6FA51FEF5C1}" dt="2023-10-25T15:51:37.321" v="249" actId="1076"/>
          <ac:spMkLst>
            <pc:docMk/>
            <pc:sldMk cId="3945660582" sldId="475"/>
            <ac:spMk id="37" creationId="{2B23762B-FC00-F397-314C-5B9EF31534CA}"/>
          </ac:spMkLst>
        </pc:spChg>
        <pc:spChg chg="add mod">
          <ac:chgData name="Liliana Mou" userId="1844cfed7aa000c0" providerId="LiveId" clId="{1F221327-C7AF-4416-BEDD-F6FA51FEF5C1}" dt="2023-10-25T15:51:47.280" v="253" actId="1076"/>
          <ac:spMkLst>
            <pc:docMk/>
            <pc:sldMk cId="3945660582" sldId="475"/>
            <ac:spMk id="38" creationId="{55785BB3-B5EB-3297-0920-8DE1ED5EF440}"/>
          </ac:spMkLst>
        </pc:spChg>
        <pc:spChg chg="add mod">
          <ac:chgData name="Liliana Mou" userId="1844cfed7aa000c0" providerId="LiveId" clId="{1F221327-C7AF-4416-BEDD-F6FA51FEF5C1}" dt="2023-10-25T15:50:52.228" v="216"/>
          <ac:spMkLst>
            <pc:docMk/>
            <pc:sldMk cId="3945660582" sldId="475"/>
            <ac:spMk id="40" creationId="{8A295F99-B2B8-6CE6-72F1-2AA212BE0674}"/>
          </ac:spMkLst>
        </pc:spChg>
        <pc:spChg chg="add mod">
          <ac:chgData name="Liliana Mou" userId="1844cfed7aa000c0" providerId="LiveId" clId="{1F221327-C7AF-4416-BEDD-F6FA51FEF5C1}" dt="2023-10-25T15:50:52.228" v="216"/>
          <ac:spMkLst>
            <pc:docMk/>
            <pc:sldMk cId="3945660582" sldId="475"/>
            <ac:spMk id="41" creationId="{C29FF47F-5104-CE5D-739F-8ADFED2D4E07}"/>
          </ac:spMkLst>
        </pc:spChg>
        <pc:spChg chg="add mod">
          <ac:chgData name="Liliana Mou" userId="1844cfed7aa000c0" providerId="LiveId" clId="{1F221327-C7AF-4416-BEDD-F6FA51FEF5C1}" dt="2023-10-25T15:50:52.228" v="216"/>
          <ac:spMkLst>
            <pc:docMk/>
            <pc:sldMk cId="3945660582" sldId="475"/>
            <ac:spMk id="43" creationId="{CF5D832D-8180-C1B5-63B3-6DC3647F0594}"/>
          </ac:spMkLst>
        </pc:spChg>
        <pc:spChg chg="add mod">
          <ac:chgData name="Liliana Mou" userId="1844cfed7aa000c0" providerId="LiveId" clId="{1F221327-C7AF-4416-BEDD-F6FA51FEF5C1}" dt="2023-10-25T15:50:52.228" v="216"/>
          <ac:spMkLst>
            <pc:docMk/>
            <pc:sldMk cId="3945660582" sldId="475"/>
            <ac:spMk id="44" creationId="{90ADE83E-CC58-013A-A954-ADA3C95CA91F}"/>
          </ac:spMkLst>
        </pc:spChg>
        <pc:spChg chg="add mod">
          <ac:chgData name="Liliana Mou" userId="1844cfed7aa000c0" providerId="LiveId" clId="{1F221327-C7AF-4416-BEDD-F6FA51FEF5C1}" dt="2023-10-25T15:51:55.033" v="256" actId="1076"/>
          <ac:spMkLst>
            <pc:docMk/>
            <pc:sldMk cId="3945660582" sldId="475"/>
            <ac:spMk id="45" creationId="{FB544590-D027-2AD4-C701-66B2E47135FE}"/>
          </ac:spMkLst>
        </pc:spChg>
        <pc:spChg chg="add mod">
          <ac:chgData name="Liliana Mou" userId="1844cfed7aa000c0" providerId="LiveId" clId="{1F221327-C7AF-4416-BEDD-F6FA51FEF5C1}" dt="2023-10-25T15:52:03.400" v="259" actId="1076"/>
          <ac:spMkLst>
            <pc:docMk/>
            <pc:sldMk cId="3945660582" sldId="475"/>
            <ac:spMk id="46" creationId="{613369B0-4FF9-9F6F-68B9-0B64864F9CF6}"/>
          </ac:spMkLst>
        </pc:spChg>
        <pc:spChg chg="add mod">
          <ac:chgData name="Liliana Mou" userId="1844cfed7aa000c0" providerId="LiveId" clId="{1F221327-C7AF-4416-BEDD-F6FA51FEF5C1}" dt="2023-10-25T15:50:52.228" v="216"/>
          <ac:spMkLst>
            <pc:docMk/>
            <pc:sldMk cId="3945660582" sldId="475"/>
            <ac:spMk id="48" creationId="{03C72027-EB0B-C55B-B72B-3F953A515AAC}"/>
          </ac:spMkLst>
        </pc:spChg>
        <pc:spChg chg="add mod">
          <ac:chgData name="Liliana Mou" userId="1844cfed7aa000c0" providerId="LiveId" clId="{1F221327-C7AF-4416-BEDD-F6FA51FEF5C1}" dt="2023-10-25T15:50:52.228" v="216"/>
          <ac:spMkLst>
            <pc:docMk/>
            <pc:sldMk cId="3945660582" sldId="475"/>
            <ac:spMk id="49" creationId="{4C0953EA-F89E-7F91-3C09-2263278212FC}"/>
          </ac:spMkLst>
        </pc:spChg>
        <pc:spChg chg="add mod">
          <ac:chgData name="Liliana Mou" userId="1844cfed7aa000c0" providerId="LiveId" clId="{1F221327-C7AF-4416-BEDD-F6FA51FEF5C1}" dt="2023-10-25T15:52:15.913" v="264" actId="1076"/>
          <ac:spMkLst>
            <pc:docMk/>
            <pc:sldMk cId="3945660582" sldId="475"/>
            <ac:spMk id="50" creationId="{29013CB3-B0D3-0F02-4104-4F3AC1275F6B}"/>
          </ac:spMkLst>
        </pc:spChg>
        <pc:picChg chg="add mod">
          <ac:chgData name="Liliana Mou" userId="1844cfed7aa000c0" providerId="LiveId" clId="{1F221327-C7AF-4416-BEDD-F6FA51FEF5C1}" dt="2023-10-25T15:50:16.919" v="182"/>
          <ac:picMkLst>
            <pc:docMk/>
            <pc:sldMk cId="3945660582" sldId="475"/>
            <ac:picMk id="7" creationId="{EF7D6D01-E218-97C5-08E8-0BFCD357C86F}"/>
          </ac:picMkLst>
        </pc:picChg>
        <pc:cxnChg chg="add mod">
          <ac:chgData name="Liliana Mou" userId="1844cfed7aa000c0" providerId="LiveId" clId="{1F221327-C7AF-4416-BEDD-F6FA51FEF5C1}" dt="2023-10-25T15:50:52.228" v="216"/>
          <ac:cxnSpMkLst>
            <pc:docMk/>
            <pc:sldMk cId="3945660582" sldId="475"/>
            <ac:cxnSpMk id="13" creationId="{B0DF6A7E-E058-2ECC-6967-CA071228967C}"/>
          </ac:cxnSpMkLst>
        </pc:cxnChg>
        <pc:cxnChg chg="add mod">
          <ac:chgData name="Liliana Mou" userId="1844cfed7aa000c0" providerId="LiveId" clId="{1F221327-C7AF-4416-BEDD-F6FA51FEF5C1}" dt="2023-10-25T15:50:52.228" v="216"/>
          <ac:cxnSpMkLst>
            <pc:docMk/>
            <pc:sldMk cId="3945660582" sldId="475"/>
            <ac:cxnSpMk id="16" creationId="{F6766713-2A14-DAD2-0F38-414C7BF8631C}"/>
          </ac:cxnSpMkLst>
        </pc:cxnChg>
        <pc:cxnChg chg="add mod">
          <ac:chgData name="Liliana Mou" userId="1844cfed7aa000c0" providerId="LiveId" clId="{1F221327-C7AF-4416-BEDD-F6FA51FEF5C1}" dt="2023-10-25T15:50:52.228" v="216"/>
          <ac:cxnSpMkLst>
            <pc:docMk/>
            <pc:sldMk cId="3945660582" sldId="475"/>
            <ac:cxnSpMk id="19" creationId="{46082B38-0414-74A6-824C-BBAD62E41CF6}"/>
          </ac:cxnSpMkLst>
        </pc:cxnChg>
        <pc:cxnChg chg="add mod">
          <ac:chgData name="Liliana Mou" userId="1844cfed7aa000c0" providerId="LiveId" clId="{1F221327-C7AF-4416-BEDD-F6FA51FEF5C1}" dt="2023-10-25T15:50:52.228" v="216"/>
          <ac:cxnSpMkLst>
            <pc:docMk/>
            <pc:sldMk cId="3945660582" sldId="475"/>
            <ac:cxnSpMk id="22" creationId="{4CDAB1CD-51E7-9351-31D9-D8FD3702CD69}"/>
          </ac:cxnSpMkLst>
        </pc:cxnChg>
        <pc:cxnChg chg="add mod">
          <ac:chgData name="Liliana Mou" userId="1844cfed7aa000c0" providerId="LiveId" clId="{1F221327-C7AF-4416-BEDD-F6FA51FEF5C1}" dt="2023-10-25T15:50:52.228" v="216"/>
          <ac:cxnSpMkLst>
            <pc:docMk/>
            <pc:sldMk cId="3945660582" sldId="475"/>
            <ac:cxnSpMk id="25" creationId="{CC89DFE9-25DD-4DE5-AB70-0DC8DF6B8139}"/>
          </ac:cxnSpMkLst>
        </pc:cxnChg>
        <pc:cxnChg chg="add mod">
          <ac:chgData name="Liliana Mou" userId="1844cfed7aa000c0" providerId="LiveId" clId="{1F221327-C7AF-4416-BEDD-F6FA51FEF5C1}" dt="2023-10-25T15:50:52.228" v="216"/>
          <ac:cxnSpMkLst>
            <pc:docMk/>
            <pc:sldMk cId="3945660582" sldId="475"/>
            <ac:cxnSpMk id="31" creationId="{E03FAA97-B73C-E306-3336-719013BD0AFF}"/>
          </ac:cxnSpMkLst>
        </pc:cxnChg>
        <pc:cxnChg chg="add mod">
          <ac:chgData name="Liliana Mou" userId="1844cfed7aa000c0" providerId="LiveId" clId="{1F221327-C7AF-4416-BEDD-F6FA51FEF5C1}" dt="2023-10-25T15:50:52.228" v="216"/>
          <ac:cxnSpMkLst>
            <pc:docMk/>
            <pc:sldMk cId="3945660582" sldId="475"/>
            <ac:cxnSpMk id="34" creationId="{937F0F34-9D8D-8A1F-AD6F-A507C003E388}"/>
          </ac:cxnSpMkLst>
        </pc:cxnChg>
        <pc:cxnChg chg="add mod">
          <ac:chgData name="Liliana Mou" userId="1844cfed7aa000c0" providerId="LiveId" clId="{1F221327-C7AF-4416-BEDD-F6FA51FEF5C1}" dt="2023-10-25T15:50:52.228" v="216"/>
          <ac:cxnSpMkLst>
            <pc:docMk/>
            <pc:sldMk cId="3945660582" sldId="475"/>
            <ac:cxnSpMk id="39" creationId="{0DE1F12E-1B40-05D3-FD43-9BDE4E5F3709}"/>
          </ac:cxnSpMkLst>
        </pc:cxnChg>
        <pc:cxnChg chg="add mod">
          <ac:chgData name="Liliana Mou" userId="1844cfed7aa000c0" providerId="LiveId" clId="{1F221327-C7AF-4416-BEDD-F6FA51FEF5C1}" dt="2023-10-25T15:50:52.228" v="216"/>
          <ac:cxnSpMkLst>
            <pc:docMk/>
            <pc:sldMk cId="3945660582" sldId="475"/>
            <ac:cxnSpMk id="42" creationId="{C97793BF-BFC0-252B-CDCF-A48556BD7BA1}"/>
          </ac:cxnSpMkLst>
        </pc:cxnChg>
        <pc:cxnChg chg="add mod">
          <ac:chgData name="Liliana Mou" userId="1844cfed7aa000c0" providerId="LiveId" clId="{1F221327-C7AF-4416-BEDD-F6FA51FEF5C1}" dt="2023-10-25T15:50:52.228" v="216"/>
          <ac:cxnSpMkLst>
            <pc:docMk/>
            <pc:sldMk cId="3945660582" sldId="475"/>
            <ac:cxnSpMk id="47" creationId="{C52B659D-7BAA-3F82-72B0-499E6A25C74E}"/>
          </ac:cxnSpMkLst>
        </pc:cxnChg>
      </pc:sldChg>
      <pc:sldChg chg="addSp delSp modSp new mod">
        <pc:chgData name="Liliana Mou" userId="1844cfed7aa000c0" providerId="LiveId" clId="{1F221327-C7AF-4416-BEDD-F6FA51FEF5C1}" dt="2023-10-25T16:35:31.216" v="644"/>
        <pc:sldMkLst>
          <pc:docMk/>
          <pc:sldMk cId="1222778390" sldId="476"/>
        </pc:sldMkLst>
        <pc:spChg chg="del">
          <ac:chgData name="Liliana Mou" userId="1844cfed7aa000c0" providerId="LiveId" clId="{1F221327-C7AF-4416-BEDD-F6FA51FEF5C1}" dt="2023-10-25T16:12:33.626" v="429" actId="478"/>
          <ac:spMkLst>
            <pc:docMk/>
            <pc:sldMk cId="1222778390" sldId="476"/>
            <ac:spMk id="2" creationId="{DA939721-25AD-717F-0438-428CAB24EC43}"/>
          </ac:spMkLst>
        </pc:spChg>
        <pc:spChg chg="del">
          <ac:chgData name="Liliana Mou" userId="1844cfed7aa000c0" providerId="LiveId" clId="{1F221327-C7AF-4416-BEDD-F6FA51FEF5C1}" dt="2023-10-25T16:12:33.626" v="429" actId="478"/>
          <ac:spMkLst>
            <pc:docMk/>
            <pc:sldMk cId="1222778390" sldId="476"/>
            <ac:spMk id="3" creationId="{3F248A20-68E7-7644-A771-A94F59AC488C}"/>
          </ac:spMkLst>
        </pc:spChg>
        <pc:spChg chg="add mod">
          <ac:chgData name="Liliana Mou" userId="1844cfed7aa000c0" providerId="LiveId" clId="{1F221327-C7AF-4416-BEDD-F6FA51FEF5C1}" dt="2023-10-25T16:26:43.120" v="506" actId="20577"/>
          <ac:spMkLst>
            <pc:docMk/>
            <pc:sldMk cId="1222778390" sldId="476"/>
            <ac:spMk id="4" creationId="{43745ACD-8F43-B20A-221A-325DD928FDDC}"/>
          </ac:spMkLst>
        </pc:spChg>
        <pc:spChg chg="add mod">
          <ac:chgData name="Liliana Mou" userId="1844cfed7aa000c0" providerId="LiveId" clId="{1F221327-C7AF-4416-BEDD-F6FA51FEF5C1}" dt="2023-10-25T16:33:22.267" v="571"/>
          <ac:spMkLst>
            <pc:docMk/>
            <pc:sldMk cId="1222778390" sldId="476"/>
            <ac:spMk id="7" creationId="{2BD66745-EE77-4B91-C4B3-EC6A11DE256F}"/>
          </ac:spMkLst>
        </pc:spChg>
        <pc:spChg chg="add mod">
          <ac:chgData name="Liliana Mou" userId="1844cfed7aa000c0" providerId="LiveId" clId="{1F221327-C7AF-4416-BEDD-F6FA51FEF5C1}" dt="2023-10-25T16:33:22.267" v="571"/>
          <ac:spMkLst>
            <pc:docMk/>
            <pc:sldMk cId="1222778390" sldId="476"/>
            <ac:spMk id="8" creationId="{DA214537-BC06-FA53-D7B6-E5B45245610F}"/>
          </ac:spMkLst>
        </pc:spChg>
        <pc:spChg chg="add mod">
          <ac:chgData name="Liliana Mou" userId="1844cfed7aa000c0" providerId="LiveId" clId="{1F221327-C7AF-4416-BEDD-F6FA51FEF5C1}" dt="2023-10-25T16:35:31.216" v="644"/>
          <ac:spMkLst>
            <pc:docMk/>
            <pc:sldMk cId="1222778390" sldId="476"/>
            <ac:spMk id="11" creationId="{8D7C6433-B9CD-FA39-A024-F103C0798D5C}"/>
          </ac:spMkLst>
        </pc:spChg>
        <pc:spChg chg="add mod">
          <ac:chgData name="Liliana Mou" userId="1844cfed7aa000c0" providerId="LiveId" clId="{1F221327-C7AF-4416-BEDD-F6FA51FEF5C1}" dt="2023-10-25T16:35:31.216" v="644"/>
          <ac:spMkLst>
            <pc:docMk/>
            <pc:sldMk cId="1222778390" sldId="476"/>
            <ac:spMk id="12" creationId="{2E2CD846-1F90-E4C5-54BA-5440F58EB6CF}"/>
          </ac:spMkLst>
        </pc:spChg>
        <pc:picChg chg="add mod">
          <ac:chgData name="Liliana Mou" userId="1844cfed7aa000c0" providerId="LiveId" clId="{1F221327-C7AF-4416-BEDD-F6FA51FEF5C1}" dt="2023-10-25T16:33:22.267" v="571"/>
          <ac:picMkLst>
            <pc:docMk/>
            <pc:sldMk cId="1222778390" sldId="476"/>
            <ac:picMk id="5" creationId="{6C66DDFC-8016-25DE-08BC-00E36BFAC04D}"/>
          </ac:picMkLst>
        </pc:picChg>
        <pc:picChg chg="add mod">
          <ac:chgData name="Liliana Mou" userId="1844cfed7aa000c0" providerId="LiveId" clId="{1F221327-C7AF-4416-BEDD-F6FA51FEF5C1}" dt="2023-10-25T16:33:22.267" v="571"/>
          <ac:picMkLst>
            <pc:docMk/>
            <pc:sldMk cId="1222778390" sldId="476"/>
            <ac:picMk id="6" creationId="{74835163-0095-1980-83CC-8F0DF7271228}"/>
          </ac:picMkLst>
        </pc:picChg>
        <pc:picChg chg="add mod">
          <ac:chgData name="Liliana Mou" userId="1844cfed7aa000c0" providerId="LiveId" clId="{1F221327-C7AF-4416-BEDD-F6FA51FEF5C1}" dt="2023-10-25T16:33:30.639" v="572"/>
          <ac:picMkLst>
            <pc:docMk/>
            <pc:sldMk cId="1222778390" sldId="476"/>
            <ac:picMk id="9" creationId="{BF86A065-9DDD-8332-214D-D8EA4995E722}"/>
          </ac:picMkLst>
        </pc:picChg>
        <pc:picChg chg="add mod">
          <ac:chgData name="Liliana Mou" userId="1844cfed7aa000c0" providerId="LiveId" clId="{1F221327-C7AF-4416-BEDD-F6FA51FEF5C1}" dt="2023-10-25T16:33:30.639" v="572"/>
          <ac:picMkLst>
            <pc:docMk/>
            <pc:sldMk cId="1222778390" sldId="476"/>
            <ac:picMk id="10" creationId="{9F26F0ED-EAC7-FABE-EB5E-0C82E8CDDF44}"/>
          </ac:picMkLst>
        </pc:picChg>
        <pc:picChg chg="add mod">
          <ac:chgData name="Liliana Mou" userId="1844cfed7aa000c0" providerId="LiveId" clId="{1F221327-C7AF-4416-BEDD-F6FA51FEF5C1}" dt="2023-10-25T16:35:31.216" v="644"/>
          <ac:picMkLst>
            <pc:docMk/>
            <pc:sldMk cId="1222778390" sldId="476"/>
            <ac:picMk id="13" creationId="{DCC237C6-EAC2-203E-10E6-E38B714BBF39}"/>
          </ac:picMkLst>
        </pc:picChg>
      </pc:sldChg>
      <pc:sldChg chg="addSp delSp modSp new mod">
        <pc:chgData name="Liliana Mou" userId="1844cfed7aa000c0" providerId="LiveId" clId="{1F221327-C7AF-4416-BEDD-F6FA51FEF5C1}" dt="2023-10-25T16:37:37.845" v="808"/>
        <pc:sldMkLst>
          <pc:docMk/>
          <pc:sldMk cId="3685817975" sldId="477"/>
        </pc:sldMkLst>
        <pc:spChg chg="del">
          <ac:chgData name="Liliana Mou" userId="1844cfed7aa000c0" providerId="LiveId" clId="{1F221327-C7AF-4416-BEDD-F6FA51FEF5C1}" dt="2023-10-25T16:33:43.368" v="574" actId="478"/>
          <ac:spMkLst>
            <pc:docMk/>
            <pc:sldMk cId="3685817975" sldId="477"/>
            <ac:spMk id="2" creationId="{4DD6D3FC-BAFE-8050-8D6F-5346712CBFE8}"/>
          </ac:spMkLst>
        </pc:spChg>
        <pc:spChg chg="del">
          <ac:chgData name="Liliana Mou" userId="1844cfed7aa000c0" providerId="LiveId" clId="{1F221327-C7AF-4416-BEDD-F6FA51FEF5C1}" dt="2023-10-25T16:33:43.368" v="574" actId="478"/>
          <ac:spMkLst>
            <pc:docMk/>
            <pc:sldMk cId="3685817975" sldId="477"/>
            <ac:spMk id="3" creationId="{7A80DB77-CE60-6EBA-9FB3-3ADC8AED3592}"/>
          </ac:spMkLst>
        </pc:spChg>
        <pc:spChg chg="add mod">
          <ac:chgData name="Liliana Mou" userId="1844cfed7aa000c0" providerId="LiveId" clId="{1F221327-C7AF-4416-BEDD-F6FA51FEF5C1}" dt="2023-10-25T16:35:10.748" v="643" actId="27636"/>
          <ac:spMkLst>
            <pc:docMk/>
            <pc:sldMk cId="3685817975" sldId="477"/>
            <ac:spMk id="4" creationId="{B345AC77-D75D-C125-D195-2BE5F3102DD4}"/>
          </ac:spMkLst>
        </pc:spChg>
        <pc:spChg chg="add mod">
          <ac:chgData name="Liliana Mou" userId="1844cfed7aa000c0" providerId="LiveId" clId="{1F221327-C7AF-4416-BEDD-F6FA51FEF5C1}" dt="2023-10-25T16:35:32.662" v="645"/>
          <ac:spMkLst>
            <pc:docMk/>
            <pc:sldMk cId="3685817975" sldId="477"/>
            <ac:spMk id="5" creationId="{663C6B61-2AB1-B9DF-448E-B1FCE3EB7A76}"/>
          </ac:spMkLst>
        </pc:spChg>
        <pc:spChg chg="add mod">
          <ac:chgData name="Liliana Mou" userId="1844cfed7aa000c0" providerId="LiveId" clId="{1F221327-C7AF-4416-BEDD-F6FA51FEF5C1}" dt="2023-10-25T16:35:32.662" v="645"/>
          <ac:spMkLst>
            <pc:docMk/>
            <pc:sldMk cId="3685817975" sldId="477"/>
            <ac:spMk id="6" creationId="{C8B1B8BD-53B5-FFA9-22EB-54B649EBE955}"/>
          </ac:spMkLst>
        </pc:spChg>
        <pc:spChg chg="add mod">
          <ac:chgData name="Liliana Mou" userId="1844cfed7aa000c0" providerId="LiveId" clId="{1F221327-C7AF-4416-BEDD-F6FA51FEF5C1}" dt="2023-10-25T16:37:17.079" v="805" actId="1076"/>
          <ac:spMkLst>
            <pc:docMk/>
            <pc:sldMk cId="3685817975" sldId="477"/>
            <ac:spMk id="9" creationId="{02C36F7A-2EA7-1001-19ED-BD11D8E4891C}"/>
          </ac:spMkLst>
        </pc:spChg>
        <pc:spChg chg="add mod">
          <ac:chgData name="Liliana Mou" userId="1844cfed7aa000c0" providerId="LiveId" clId="{1F221327-C7AF-4416-BEDD-F6FA51FEF5C1}" dt="2023-10-25T16:37:29.044" v="806"/>
          <ac:spMkLst>
            <pc:docMk/>
            <pc:sldMk cId="3685817975" sldId="477"/>
            <ac:spMk id="10" creationId="{FE217A18-5DF4-CBC5-25DE-068792B9612C}"/>
          </ac:spMkLst>
        </pc:spChg>
        <pc:spChg chg="add del mod">
          <ac:chgData name="Liliana Mou" userId="1844cfed7aa000c0" providerId="LiveId" clId="{1F221327-C7AF-4416-BEDD-F6FA51FEF5C1}" dt="2023-10-25T16:37:37.845" v="808"/>
          <ac:spMkLst>
            <pc:docMk/>
            <pc:sldMk cId="3685817975" sldId="477"/>
            <ac:spMk id="12" creationId="{46E834DD-D833-B494-5B67-EA4219D975DC}"/>
          </ac:spMkLst>
        </pc:spChg>
        <pc:picChg chg="add mod">
          <ac:chgData name="Liliana Mou" userId="1844cfed7aa000c0" providerId="LiveId" clId="{1F221327-C7AF-4416-BEDD-F6FA51FEF5C1}" dt="2023-10-25T16:35:32.662" v="645"/>
          <ac:picMkLst>
            <pc:docMk/>
            <pc:sldMk cId="3685817975" sldId="477"/>
            <ac:picMk id="7" creationId="{3DA3607F-E77B-2F98-1E06-6BA3CB69A0AE}"/>
          </ac:picMkLst>
        </pc:picChg>
        <pc:picChg chg="add mod">
          <ac:chgData name="Liliana Mou" userId="1844cfed7aa000c0" providerId="LiveId" clId="{1F221327-C7AF-4416-BEDD-F6FA51FEF5C1}" dt="2023-10-25T16:35:38.718" v="646"/>
          <ac:picMkLst>
            <pc:docMk/>
            <pc:sldMk cId="3685817975" sldId="477"/>
            <ac:picMk id="8" creationId="{F4EF0ABF-B257-978E-C9D0-E81B90EABDE9}"/>
          </ac:picMkLst>
        </pc:picChg>
        <pc:picChg chg="add mod">
          <ac:chgData name="Liliana Mou" userId="1844cfed7aa000c0" providerId="LiveId" clId="{1F221327-C7AF-4416-BEDD-F6FA51FEF5C1}" dt="2023-10-25T16:37:29.044" v="806"/>
          <ac:picMkLst>
            <pc:docMk/>
            <pc:sldMk cId="3685817975" sldId="477"/>
            <ac:picMk id="11" creationId="{28BE3574-59DC-0401-99F3-873D6067AD49}"/>
          </ac:picMkLst>
        </pc:picChg>
        <pc:picChg chg="add del mod">
          <ac:chgData name="Liliana Mou" userId="1844cfed7aa000c0" providerId="LiveId" clId="{1F221327-C7AF-4416-BEDD-F6FA51FEF5C1}" dt="2023-10-25T16:37:37.845" v="808"/>
          <ac:picMkLst>
            <pc:docMk/>
            <pc:sldMk cId="3685817975" sldId="477"/>
            <ac:picMk id="13" creationId="{C11C5B69-C3A6-48BC-81DC-E9071A54DCC5}"/>
          </ac:picMkLst>
        </pc:picChg>
      </pc:sldChg>
      <pc:sldChg chg="add">
        <pc:chgData name="Liliana Mou" userId="1844cfed7aa000c0" providerId="LiveId" clId="{1F221327-C7AF-4416-BEDD-F6FA51FEF5C1}" dt="2023-10-25T16:37:46.716" v="809"/>
        <pc:sldMkLst>
          <pc:docMk/>
          <pc:sldMk cId="4278440194" sldId="105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FEEEEE-35DF-4924-8E92-4BEC2F37774B}" type="datetimeFigureOut">
              <a:rPr lang="en-GB" smtClean="0"/>
              <a:t>24/10/2024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CA73A6-1EC5-458C-8823-8A80DF6DA90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6850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A73A6-1EC5-458C-8823-8A80DF6DA90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8047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A73A6-1EC5-458C-8823-8A80DF6DA901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6193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60" name="Google Shape;26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A73A6-1EC5-458C-8823-8A80DF6DA901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308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50362C-F180-4C3C-883F-1E22329E60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62E6B47-5BDE-473A-9B8C-8C570EC5E7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8BEC5E3-07FB-47B2-A4BA-CDFAC2D3B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592DD-03B0-4516-976B-170D89422F4E}" type="datetimeFigureOut">
              <a:rPr lang="en-GB" smtClean="0"/>
              <a:t>24/10/2024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E01B0F7-3FED-4EFA-B38D-39CBEDF2C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0AD31B9-2629-4AE5-BC36-E1AC8CCF8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E40C8-99C8-4D5D-86A6-1AC7261FFEA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2756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2944AA-BCBA-4383-8054-B8EC4164B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A57CDAE-53C4-48C3-B474-6C2D8FC1BF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2E9844A-8200-4F3F-9C38-F28BD081F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592DD-03B0-4516-976B-170D89422F4E}" type="datetimeFigureOut">
              <a:rPr lang="en-GB" smtClean="0"/>
              <a:t>24/10/2024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6DE7DC6-A4E4-480B-969C-ABC343043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10CEA1D-2BB1-4896-94AD-F3F463669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E40C8-99C8-4D5D-86A6-1AC7261FFEA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130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6538738-42D2-4E2C-A748-516D0FC9F4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CECEBF4-66BA-41A3-8C69-4E5D69DD7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EF33CFD-6E9C-4D1D-9D1E-D035C7606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592DD-03B0-4516-976B-170D89422F4E}" type="datetimeFigureOut">
              <a:rPr lang="en-GB" smtClean="0"/>
              <a:t>24/10/2024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EBBDC0F-F8CE-4C0C-AC87-E76AEDA0A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FF23563-6DAE-4762-A77A-0661B0A8F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E40C8-99C8-4D5D-86A6-1AC7261FFEA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287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A8D6CF-C779-43A3-A872-7CF7C7061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01AFA62-D820-4BE2-AD5A-7B372656C0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138175F-BE81-4228-8B74-2532C1B89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592DD-03B0-4516-976B-170D89422F4E}" type="datetimeFigureOut">
              <a:rPr lang="en-GB" smtClean="0"/>
              <a:t>24/10/2024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7EC647D-0D22-41A3-8171-62646997C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B8B1478-8A88-4002-82DC-1D95FC586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E40C8-99C8-4D5D-86A6-1AC7261FFEA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3130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5E4046-7FA4-4B21-9AE3-7DC4D403F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4E2EF24-248A-4395-BA41-310B6C8B01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DEBA1F8-C6E0-416B-8D8F-A3CDDD588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592DD-03B0-4516-976B-170D89422F4E}" type="datetimeFigureOut">
              <a:rPr lang="en-GB" smtClean="0"/>
              <a:t>24/10/2024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FE4AC5A-45AC-473D-815D-94E7C9B9F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CE99CA2-CCA2-4196-BB52-6ABCEF9B3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E40C8-99C8-4D5D-86A6-1AC7261FFEA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3354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5AA4F2-4686-446A-AAB8-4879CA98E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2C75B07-041E-4523-89F7-1F4019BCF4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182C2D6-78E4-4817-AA81-127D9A7F5F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A597DB5-1164-435A-A99B-07D5E969F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592DD-03B0-4516-976B-170D89422F4E}" type="datetimeFigureOut">
              <a:rPr lang="en-GB" smtClean="0"/>
              <a:t>24/10/2024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4D9B3C2-72FD-4B45-8FCE-5734D1B95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05D319D-CB22-4606-8946-A187530DF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E40C8-99C8-4D5D-86A6-1AC7261FFEA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2708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EB33A9-F053-4348-897E-6C5C60702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4DB1A74-257F-4923-9C7D-676E03F7F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8778291-D02F-4FBE-9217-39AB8D379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3ED816C-3A14-476E-85D0-C311D96653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66F5CBD-BB25-415D-9BC5-A3A8D348E5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EBC179C0-EE8F-4682-A1E7-DFF47E7B0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592DD-03B0-4516-976B-170D89422F4E}" type="datetimeFigureOut">
              <a:rPr lang="en-GB" smtClean="0"/>
              <a:t>24/10/2024</a:t>
            </a:fld>
            <a:endParaRPr lang="en-GB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E676B87-A3A7-46BC-96ED-6D60C2C0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57E2DA1-EF5C-455A-956D-628F4AD20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E40C8-99C8-4D5D-86A6-1AC7261FFEA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7025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B3E328-8275-4FB2-90B5-873212883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8CB42E5-D02D-49BA-9E0A-CBD4DEAB7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592DD-03B0-4516-976B-170D89422F4E}" type="datetimeFigureOut">
              <a:rPr lang="en-GB" smtClean="0"/>
              <a:t>24/10/2024</a:t>
            </a:fld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C3B2A82-4561-4F0F-A435-B1F28B2CB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93F10EC-9AEF-4E48-A9ED-19576AD4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E40C8-99C8-4D5D-86A6-1AC7261FFEA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547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C11A679-D972-4474-8CB4-0AD1F598C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592DD-03B0-4516-976B-170D89422F4E}" type="datetimeFigureOut">
              <a:rPr lang="en-GB" smtClean="0"/>
              <a:t>24/10/2024</a:t>
            </a:fld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BBB2C09-0E8D-45A6-A2F0-F08E542E3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4600664-7CDE-42C1-A672-1F094B7DE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E40C8-99C8-4D5D-86A6-1AC7261FFEA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6761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A6A6BA-AB5B-4AC9-9C46-23212420C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0D1D789-F1A9-44B0-A8D6-AE76D6978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10568F3-42A5-44CB-BA25-D5694856BF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17CE0EE-9F5A-4632-A936-80343021B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592DD-03B0-4516-976B-170D89422F4E}" type="datetimeFigureOut">
              <a:rPr lang="en-GB" smtClean="0"/>
              <a:t>24/10/2024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49CD8B5-C899-45FC-A7E8-370C71CE9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B513EFF-1B62-41F4-8BC2-2F053F926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E40C8-99C8-4D5D-86A6-1AC7261FFEA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6934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464D08-AB11-47A8-99DA-9DE130D8C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ECA15F4-E45F-4099-807E-DAE5B7422A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295D7DF-3B41-40EC-9EB1-08A6A8B113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6D43A1C-7EE9-4C6F-9248-00D37B8E3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592DD-03B0-4516-976B-170D89422F4E}" type="datetimeFigureOut">
              <a:rPr lang="en-GB" smtClean="0"/>
              <a:t>24/10/2024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62EF95A-A01A-48B0-8BF4-E5D54B1CF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BC6961A-52DD-4E84-8A71-4FE39C9EB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E40C8-99C8-4D5D-86A6-1AC7261FFEA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6223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D3F17A1-463E-4BFE-A5AD-68EE85FBE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5D981E1-E370-4A7F-A6BD-4754E0019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899D4C9-07FC-467C-9AC7-5EB9F52B45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E592DD-03B0-4516-976B-170D89422F4E}" type="datetimeFigureOut">
              <a:rPr lang="en-GB" smtClean="0"/>
              <a:t>24/10/2024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DB56364-49C8-4047-9181-AE42CF6F8A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5EEFFAA-93FF-4F6B-9A52-7D80E149A2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E40C8-99C8-4D5D-86A6-1AC7261FFEA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9171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40.png"/><Relationship Id="rId4" Type="http://schemas.openxmlformats.org/officeDocument/2006/relationships/image" Target="../media/image4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3" Type="http://schemas.openxmlformats.org/officeDocument/2006/relationships/image" Target="../media/image45.png"/><Relationship Id="rId7" Type="http://schemas.openxmlformats.org/officeDocument/2006/relationships/oleObject" Target="../embeddings/oleObject5.bin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8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13" Type="http://schemas.openxmlformats.org/officeDocument/2006/relationships/image" Target="../media/image64.emf"/><Relationship Id="rId18" Type="http://schemas.openxmlformats.org/officeDocument/2006/relationships/image" Target="../media/image69.png"/><Relationship Id="rId3" Type="http://schemas.openxmlformats.org/officeDocument/2006/relationships/image" Target="../media/image54.emf"/><Relationship Id="rId7" Type="http://schemas.openxmlformats.org/officeDocument/2006/relationships/image" Target="../media/image58.emf"/><Relationship Id="rId12" Type="http://schemas.openxmlformats.org/officeDocument/2006/relationships/image" Target="../media/image63.emf"/><Relationship Id="rId17" Type="http://schemas.openxmlformats.org/officeDocument/2006/relationships/image" Target="../media/image68.png"/><Relationship Id="rId2" Type="http://schemas.openxmlformats.org/officeDocument/2006/relationships/image" Target="../media/image53.png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emf"/><Relationship Id="rId11" Type="http://schemas.openxmlformats.org/officeDocument/2006/relationships/image" Target="../media/image62.emf"/><Relationship Id="rId5" Type="http://schemas.openxmlformats.org/officeDocument/2006/relationships/image" Target="../media/image56.emf"/><Relationship Id="rId15" Type="http://schemas.openxmlformats.org/officeDocument/2006/relationships/image" Target="../media/image66.emf"/><Relationship Id="rId10" Type="http://schemas.openxmlformats.org/officeDocument/2006/relationships/image" Target="../media/image61.emf"/><Relationship Id="rId19" Type="http://schemas.openxmlformats.org/officeDocument/2006/relationships/image" Target="../media/image70.png"/><Relationship Id="rId4" Type="http://schemas.openxmlformats.org/officeDocument/2006/relationships/image" Target="../media/image55.emf"/><Relationship Id="rId9" Type="http://schemas.openxmlformats.org/officeDocument/2006/relationships/image" Target="../media/image60.emf"/><Relationship Id="rId14" Type="http://schemas.openxmlformats.org/officeDocument/2006/relationships/image" Target="../media/image6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2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6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g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it.wikipedia.org/wiki/Annichilazione" TargetMode="Externa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8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13" Type="http://schemas.openxmlformats.org/officeDocument/2006/relationships/image" Target="../media/image101.jpeg"/><Relationship Id="rId3" Type="http://schemas.openxmlformats.org/officeDocument/2006/relationships/image" Target="../media/image79.jpeg"/><Relationship Id="rId7" Type="http://schemas.openxmlformats.org/officeDocument/2006/relationships/image" Target="../media/image95.jpeg"/><Relationship Id="rId12" Type="http://schemas.openxmlformats.org/officeDocument/2006/relationships/image" Target="../media/image10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11" Type="http://schemas.openxmlformats.org/officeDocument/2006/relationships/image" Target="../media/image99.jpeg"/><Relationship Id="rId5" Type="http://schemas.openxmlformats.org/officeDocument/2006/relationships/image" Target="../media/image93.jpeg"/><Relationship Id="rId10" Type="http://schemas.openxmlformats.org/officeDocument/2006/relationships/image" Target="../media/image98.jpeg"/><Relationship Id="rId4" Type="http://schemas.openxmlformats.org/officeDocument/2006/relationships/image" Target="../media/image92.png"/><Relationship Id="rId9" Type="http://schemas.openxmlformats.org/officeDocument/2006/relationships/image" Target="../media/image9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gif"/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7" Type="http://schemas.openxmlformats.org/officeDocument/2006/relationships/image" Target="../media/image10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6.emf"/><Relationship Id="rId4" Type="http://schemas.openxmlformats.org/officeDocument/2006/relationships/image" Target="../media/image10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16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0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3.jpeg"/><Relationship Id="rId5" Type="http://schemas.openxmlformats.org/officeDocument/2006/relationships/image" Target="../media/image122.png"/><Relationship Id="rId4" Type="http://schemas.openxmlformats.org/officeDocument/2006/relationships/image" Target="../media/image12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2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3" Type="http://schemas.openxmlformats.org/officeDocument/2006/relationships/image" Target="../media/image131.jpeg"/><Relationship Id="rId7" Type="http://schemas.openxmlformats.org/officeDocument/2006/relationships/image" Target="../media/image133.pn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gif"/><Relationship Id="rId11" Type="http://schemas.openxmlformats.org/officeDocument/2006/relationships/image" Target="../media/image137.png"/><Relationship Id="rId5" Type="http://schemas.openxmlformats.org/officeDocument/2006/relationships/image" Target="../media/image128.png"/><Relationship Id="rId10" Type="http://schemas.openxmlformats.org/officeDocument/2006/relationships/image" Target="../media/image136.emf"/><Relationship Id="rId4" Type="http://schemas.openxmlformats.org/officeDocument/2006/relationships/image" Target="../media/image132.png"/><Relationship Id="rId9" Type="http://schemas.openxmlformats.org/officeDocument/2006/relationships/image" Target="../media/image135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2.png"/><Relationship Id="rId4" Type="http://schemas.openxmlformats.org/officeDocument/2006/relationships/image" Target="../media/image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4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44.png"/><Relationship Id="rId4" Type="http://schemas.openxmlformats.org/officeDocument/2006/relationships/image" Target="../media/image1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5" Type="http://schemas.openxmlformats.org/officeDocument/2006/relationships/image" Target="../media/image6.png"/><Relationship Id="rId4" Type="http://schemas.openxmlformats.org/officeDocument/2006/relationships/image" Target="../media/image147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52.jpeg"/><Relationship Id="rId4" Type="http://schemas.openxmlformats.org/officeDocument/2006/relationships/image" Target="../media/image151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7" Type="http://schemas.openxmlformats.org/officeDocument/2006/relationships/image" Target="../media/image1610.png"/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5" Type="http://schemas.openxmlformats.org/officeDocument/2006/relationships/image" Target="../media/image6.png"/><Relationship Id="rId4" Type="http://schemas.openxmlformats.org/officeDocument/2006/relationships/image" Target="../media/image15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63.jpeg"/><Relationship Id="rId4" Type="http://schemas.openxmlformats.org/officeDocument/2006/relationships/image" Target="../media/image16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png"/><Relationship Id="rId5" Type="http://schemas.openxmlformats.org/officeDocument/2006/relationships/image" Target="../media/image181.jpeg"/><Relationship Id="rId4" Type="http://schemas.openxmlformats.org/officeDocument/2006/relationships/image" Target="../media/image18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png"/><Relationship Id="rId4" Type="http://schemas.openxmlformats.org/officeDocument/2006/relationships/image" Target="../media/image12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5.jpeg"/><Relationship Id="rId4" Type="http://schemas.openxmlformats.org/officeDocument/2006/relationships/image" Target="../media/image18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6.png"/><Relationship Id="rId4" Type="http://schemas.openxmlformats.org/officeDocument/2006/relationships/image" Target="../media/image12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5" Type="http://schemas.openxmlformats.org/officeDocument/2006/relationships/image" Target="../media/image189.png"/><Relationship Id="rId4" Type="http://schemas.openxmlformats.org/officeDocument/2006/relationships/image" Target="../media/image188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3.jpeg"/><Relationship Id="rId4" Type="http://schemas.openxmlformats.org/officeDocument/2006/relationships/image" Target="../media/image19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png"/><Relationship Id="rId5" Type="http://schemas.openxmlformats.org/officeDocument/2006/relationships/image" Target="../media/image197.png"/><Relationship Id="rId4" Type="http://schemas.openxmlformats.org/officeDocument/2006/relationships/image" Target="../media/image19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35.wmf"/><Relationship Id="rId3" Type="http://schemas.openxmlformats.org/officeDocument/2006/relationships/image" Target="../media/image6.png"/><Relationship Id="rId7" Type="http://schemas.openxmlformats.org/officeDocument/2006/relationships/image" Target="../media/image32.gif"/><Relationship Id="rId12" Type="http://schemas.openxmlformats.org/officeDocument/2006/relationships/oleObject" Target="../embeddings/oleObject3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gif"/><Relationship Id="rId11" Type="http://schemas.openxmlformats.org/officeDocument/2006/relationships/image" Target="../media/image34.wmf"/><Relationship Id="rId5" Type="http://schemas.openxmlformats.org/officeDocument/2006/relationships/image" Target="../media/image30.gif"/><Relationship Id="rId10" Type="http://schemas.openxmlformats.org/officeDocument/2006/relationships/oleObject" Target="../embeddings/oleObject2.bin"/><Relationship Id="rId4" Type="http://schemas.openxmlformats.org/officeDocument/2006/relationships/image" Target="../media/image29.gif"/><Relationship Id="rId9" Type="http://schemas.openxmlformats.org/officeDocument/2006/relationships/image" Target="../media/image33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D0D17FBD-1D68-4D07-A444-B28D9A63C865}"/>
              </a:ext>
            </a:extLst>
          </p:cNvPr>
          <p:cNvSpPr/>
          <p:nvPr/>
        </p:nvSpPr>
        <p:spPr>
          <a:xfrm>
            <a:off x="0" y="3225694"/>
            <a:ext cx="12192000" cy="3632306"/>
          </a:xfrm>
          <a:prstGeom prst="rect">
            <a:avLst/>
          </a:prstGeom>
          <a:gradFill flip="none" rotWithShape="1">
            <a:gsLst>
              <a:gs pos="0">
                <a:srgbClr val="4F81BD">
                  <a:tint val="66000"/>
                  <a:satMod val="160000"/>
                </a:srgbClr>
              </a:gs>
              <a:gs pos="50000">
                <a:srgbClr val="4F81BD">
                  <a:tint val="44500"/>
                  <a:satMod val="160000"/>
                </a:srgbClr>
              </a:gs>
              <a:gs pos="100000">
                <a:srgbClr val="4F81BD">
                  <a:tint val="23500"/>
                  <a:satMod val="160000"/>
                </a:srgbClr>
              </a:gs>
            </a:gsLst>
            <a:lin ang="162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B51E9DAD-ACF7-4C21-9832-4AE3970A44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06" y="967295"/>
            <a:ext cx="10729913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800" b="1" i="0" u="none" strike="noStrike" kern="0" cap="none" spc="0" normalizeH="0" baseline="0" noProof="0" dirty="0">
                <a:ln w="12700" cmpd="sng">
                  <a:solidFill>
                    <a:prstClr val="black"/>
                  </a:solidFill>
                  <a:prstDash val="solid"/>
                </a:ln>
                <a:gradFill flip="none" rotWithShape="1">
                  <a:gsLst>
                    <a:gs pos="0">
                      <a:srgbClr val="5B9BD5">
                        <a:lumMod val="50000"/>
                        <a:shade val="30000"/>
                        <a:satMod val="115000"/>
                      </a:srgbClr>
                    </a:gs>
                    <a:gs pos="50000">
                      <a:srgbClr val="5B9BD5">
                        <a:lumMod val="50000"/>
                        <a:shade val="67500"/>
                        <a:satMod val="115000"/>
                      </a:srgbClr>
                    </a:gs>
                    <a:gs pos="100000">
                      <a:srgbClr val="5B9BD5">
                        <a:lumMod val="50000"/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alibri" panose="020F0502020204030204"/>
              </a:rPr>
              <a:t>Fisica Medica: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400" b="1" kern="0" dirty="0">
                <a:ln w="12700" cmpd="sng">
                  <a:solidFill>
                    <a:prstClr val="black"/>
                  </a:solidFill>
                  <a:prstDash val="solid"/>
                </a:ln>
                <a:gradFill flip="none" rotWithShape="1">
                  <a:gsLst>
                    <a:gs pos="0">
                      <a:srgbClr val="5B9BD5">
                        <a:lumMod val="50000"/>
                        <a:shade val="30000"/>
                        <a:satMod val="115000"/>
                      </a:srgbClr>
                    </a:gs>
                    <a:gs pos="50000">
                      <a:srgbClr val="5B9BD5">
                        <a:lumMod val="50000"/>
                        <a:shade val="67500"/>
                        <a:satMod val="115000"/>
                      </a:srgbClr>
                    </a:gs>
                    <a:gs pos="100000">
                      <a:srgbClr val="5B9BD5">
                        <a:lumMod val="50000"/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Calibri" panose="020F0502020204030204"/>
              </a:rPr>
              <a:t>Uso dei radionuclidi in medicina</a:t>
            </a:r>
            <a:endParaRPr lang="en-US" sz="3600" kern="0" dirty="0">
              <a:ln w="12700" cmpd="sng">
                <a:solidFill>
                  <a:prstClr val="black"/>
                </a:solidFill>
                <a:prstDash val="solid"/>
              </a:ln>
              <a:gradFill flip="none" rotWithShape="1">
                <a:gsLst>
                  <a:gs pos="0">
                    <a:srgbClr val="5B9BD5">
                      <a:lumMod val="50000"/>
                      <a:shade val="30000"/>
                      <a:satMod val="115000"/>
                    </a:srgbClr>
                  </a:gs>
                  <a:gs pos="50000">
                    <a:srgbClr val="5B9BD5">
                      <a:lumMod val="50000"/>
                      <a:shade val="67500"/>
                      <a:satMod val="115000"/>
                    </a:srgbClr>
                  </a:gs>
                  <a:gs pos="100000">
                    <a:srgbClr val="5B9BD5">
                      <a:lumMod val="50000"/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atin typeface="Calibri" panose="020F0502020204030204"/>
            </a:endParaRPr>
          </a:p>
        </p:txBody>
      </p:sp>
      <p:sp>
        <p:nvSpPr>
          <p:cNvPr id="4" name="Freccia a destra 3">
            <a:extLst>
              <a:ext uri="{FF2B5EF4-FFF2-40B4-BE49-F238E27FC236}">
                <a16:creationId xmlns:a16="http://schemas.microsoft.com/office/drawing/2014/main" id="{D46156F9-18C5-4FA0-ADEA-34A47B72831A}"/>
              </a:ext>
            </a:extLst>
          </p:cNvPr>
          <p:cNvSpPr/>
          <p:nvPr/>
        </p:nvSpPr>
        <p:spPr>
          <a:xfrm>
            <a:off x="7293009" y="4128253"/>
            <a:ext cx="457200" cy="277162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3F0F8711-7C9A-4921-A8AB-FF5B2338F33A}"/>
              </a:ext>
            </a:extLst>
          </p:cNvPr>
          <p:cNvSpPr/>
          <p:nvPr/>
        </p:nvSpPr>
        <p:spPr>
          <a:xfrm>
            <a:off x="4441791" y="4099221"/>
            <a:ext cx="457200" cy="277162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022A4BF-718A-4575-9DF2-EF7651BBA2C9}"/>
              </a:ext>
            </a:extLst>
          </p:cNvPr>
          <p:cNvSpPr/>
          <p:nvPr/>
        </p:nvSpPr>
        <p:spPr>
          <a:xfrm>
            <a:off x="3516" y="3224611"/>
            <a:ext cx="12192000" cy="488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33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rgbClr val="2065A4"/>
              </a:gs>
              <a:gs pos="66000">
                <a:srgbClr val="184D7E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D502494-CE35-4687-8FD5-0656F5BBB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7334" y="0"/>
            <a:ext cx="2164666" cy="120139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17F8542-90F1-4D89-B999-003C22D8CF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23"/>
          <a:stretch/>
        </p:blipFill>
        <p:spPr>
          <a:xfrm>
            <a:off x="2126885" y="3269494"/>
            <a:ext cx="2314906" cy="192315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920B20B-8976-4EB9-BD8D-59ED842282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15"/>
          <a:stretch/>
        </p:blipFill>
        <p:spPr>
          <a:xfrm>
            <a:off x="4935586" y="3282959"/>
            <a:ext cx="2320828" cy="190968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2C84440-6D78-4D94-879B-EE1AEBCD13C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19"/>
          <a:stretch/>
        </p:blipFill>
        <p:spPr>
          <a:xfrm>
            <a:off x="7750209" y="3300661"/>
            <a:ext cx="2317492" cy="1932346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A0CC05F-3F2E-477C-B971-260547073881}"/>
              </a:ext>
            </a:extLst>
          </p:cNvPr>
          <p:cNvSpPr txBox="1"/>
          <p:nvPr/>
        </p:nvSpPr>
        <p:spPr>
          <a:xfrm>
            <a:off x="2688980" y="5294026"/>
            <a:ext cx="6814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Liliana Mou</a:t>
            </a:r>
          </a:p>
          <a:p>
            <a:pPr algn="ctr"/>
            <a:r>
              <a:rPr lang="en-US" dirty="0"/>
              <a:t>liliana.mou@lnl.infn.it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10E6064-5B56-4FE0-ADF8-9C0E2BF08E6C}"/>
              </a:ext>
            </a:extLst>
          </p:cNvPr>
          <p:cNvSpPr txBox="1"/>
          <p:nvPr/>
        </p:nvSpPr>
        <p:spPr>
          <a:xfrm>
            <a:off x="-3516" y="6273738"/>
            <a:ext cx="1219551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dirty="0" err="1"/>
              <a:t>Programma</a:t>
            </a:r>
            <a:r>
              <a:rPr lang="en-US" dirty="0"/>
              <a:t> </a:t>
            </a:r>
            <a:r>
              <a:rPr lang="en-US" dirty="0" err="1"/>
              <a:t>Informativo</a:t>
            </a:r>
            <a:r>
              <a:rPr lang="en-US" dirty="0"/>
              <a:t> </a:t>
            </a:r>
            <a:r>
              <a:rPr lang="en-US" dirty="0" err="1"/>
              <a:t>Docenti</a:t>
            </a:r>
            <a:r>
              <a:rPr lang="en-US" dirty="0"/>
              <a:t> @ INFN-LNL, 24/10/2024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467A163B-C31E-4B0C-A24F-925773BF13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5812" y="-3764"/>
            <a:ext cx="1881998" cy="162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0232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4A92EA-BF8B-490B-869C-317722F6624C}"/>
              </a:ext>
            </a:extLst>
          </p:cNvPr>
          <p:cNvSpPr txBox="1">
            <a:spLocks/>
          </p:cNvSpPr>
          <p:nvPr/>
        </p:nvSpPr>
        <p:spPr>
          <a:xfrm>
            <a:off x="9525" y="156601"/>
            <a:ext cx="12191998" cy="731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lnSpc>
                <a:spcPct val="85000"/>
              </a:lnSpc>
              <a:spcAft>
                <a:spcPts val="600"/>
              </a:spcAft>
            </a:pP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Interazione radiazione materia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7EA97A7-5EE8-48C2-A714-74FCACBBA201}"/>
              </a:ext>
            </a:extLst>
          </p:cNvPr>
          <p:cNvSpPr/>
          <p:nvPr/>
        </p:nvSpPr>
        <p:spPr>
          <a:xfrm>
            <a:off x="3516" y="6434353"/>
            <a:ext cx="12192000" cy="43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33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rgbClr val="2065A4"/>
              </a:gs>
              <a:gs pos="66000">
                <a:srgbClr val="184D7E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9BB38D9-E849-4B1F-8FEE-8AD3A21DF018}"/>
              </a:ext>
            </a:extLst>
          </p:cNvPr>
          <p:cNvSpPr txBox="1"/>
          <p:nvPr/>
        </p:nvSpPr>
        <p:spPr>
          <a:xfrm>
            <a:off x="0" y="6488668"/>
            <a:ext cx="1219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Liliana Mou                                                                                                                                                                                                       liliana.mou@lnl.infn.it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ADEDF64-03C1-4AA4-B824-F06F4FF4D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1944" y="6527473"/>
            <a:ext cx="266322" cy="26632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AC59D76-5665-4D26-ACEB-5BE5A230FC90}"/>
              </a:ext>
            </a:extLst>
          </p:cNvPr>
          <p:cNvSpPr txBox="1"/>
          <p:nvPr/>
        </p:nvSpPr>
        <p:spPr>
          <a:xfrm>
            <a:off x="876300" y="1321378"/>
            <a:ext cx="45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Interazione con particelle cariche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6AD81B0-3938-4BEC-BB1D-FA8F0D3E50AA}"/>
              </a:ext>
            </a:extLst>
          </p:cNvPr>
          <p:cNvSpPr txBox="1"/>
          <p:nvPr/>
        </p:nvSpPr>
        <p:spPr>
          <a:xfrm>
            <a:off x="6556374" y="1326472"/>
            <a:ext cx="5076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Interazione con i fotoni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7A70B0A-DFBD-4F81-A8FB-13604644F597}"/>
              </a:ext>
            </a:extLst>
          </p:cNvPr>
          <p:cNvSpPr txBox="1"/>
          <p:nvPr/>
        </p:nvSpPr>
        <p:spPr>
          <a:xfrm>
            <a:off x="863600" y="1903364"/>
            <a:ext cx="4800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/>
              <a:t>Gli effetti generati dal passaggio di particelle cariche attraverso la materia sono: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/>
              <a:t>Perdita di energia da parte della particella (nel caso sia leggera si ottiene anche una deflessione della traiettoria)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3C394CE-4C68-4B40-84F7-31C039FAB4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8" t="42222" r="41482"/>
          <a:stretch/>
        </p:blipFill>
        <p:spPr>
          <a:xfrm>
            <a:off x="2925760" y="3372252"/>
            <a:ext cx="2659066" cy="2016925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178932F-CF8E-45D6-9355-F63DE346C5B9}"/>
              </a:ext>
            </a:extLst>
          </p:cNvPr>
          <p:cNvSpPr txBox="1"/>
          <p:nvPr/>
        </p:nvSpPr>
        <p:spPr>
          <a:xfrm>
            <a:off x="876299" y="5400292"/>
            <a:ext cx="4759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/>
              <a:t>La ionizzazione aumenta al diminuire della velocità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00B6F05-2265-432B-AA8C-B18CB76D2CD1}"/>
              </a:ext>
            </a:extLst>
          </p:cNvPr>
          <p:cNvSpPr txBox="1"/>
          <p:nvPr/>
        </p:nvSpPr>
        <p:spPr>
          <a:xfrm>
            <a:off x="6556374" y="1901386"/>
            <a:ext cx="507682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/>
              <a:t>I processi fondamentali di interazione dei raggi </a:t>
            </a:r>
            <a:r>
              <a:rPr lang="el-GR" dirty="0">
                <a:ea typeface="Cambria Math" panose="02040503050406030204" pitchFamily="18" charset="0"/>
              </a:rPr>
              <a:t>γ</a:t>
            </a:r>
            <a:r>
              <a:rPr lang="it-IT" dirty="0">
                <a:ea typeface="Cambria Math" panose="02040503050406030204" pitchFamily="18" charset="0"/>
              </a:rPr>
              <a:t> e X con la materia sono: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b="1" dirty="0">
                <a:ea typeface="Cambria Math" panose="02040503050406030204" pitchFamily="18" charset="0"/>
              </a:rPr>
              <a:t>Effetto Compton:</a:t>
            </a:r>
            <a:r>
              <a:rPr lang="it-IT" dirty="0">
                <a:ea typeface="Cambria Math" panose="02040503050406030204" pitchFamily="18" charset="0"/>
              </a:rPr>
              <a:t> produce un parziale trasferimento di energia dal fotone ad un elettrone del mezzo, mentre il fotone viene deviato di un certo angolo </a:t>
            </a:r>
          </a:p>
          <a:p>
            <a:pPr algn="just"/>
            <a:r>
              <a:rPr lang="it-IT" dirty="0">
                <a:ea typeface="Cambria Math" panose="02040503050406030204" pitchFamily="18" charset="0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b="1" dirty="0">
                <a:ea typeface="Cambria Math" panose="02040503050406030204" pitchFamily="18" charset="0"/>
              </a:rPr>
              <a:t>Effetto fotoelettrico:</a:t>
            </a:r>
            <a:r>
              <a:rPr lang="it-IT" dirty="0">
                <a:ea typeface="Cambria Math" panose="02040503050406030204" pitchFamily="18" charset="0"/>
              </a:rPr>
              <a:t> il fotone scompare e trasferisce tutta la propria energia ad un elettrone del mezzo</a:t>
            </a:r>
          </a:p>
          <a:p>
            <a:pPr algn="just"/>
            <a:endParaRPr lang="it-IT" dirty="0">
              <a:ea typeface="Cambria Math" panose="020405030504060302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b="1" dirty="0">
                <a:ea typeface="Cambria Math" panose="02040503050406030204" pitchFamily="18" charset="0"/>
              </a:rPr>
              <a:t>Produzione di coppie: </a:t>
            </a:r>
            <a:r>
              <a:rPr lang="it-IT" dirty="0">
                <a:ea typeface="Cambria Math" panose="02040503050406030204" pitchFamily="18" charset="0"/>
              </a:rPr>
              <a:t>è un effetto a soglia (E</a:t>
            </a:r>
            <a:r>
              <a:rPr lang="el-GR" baseline="-25000" dirty="0">
                <a:ea typeface="Cambria Math" panose="02040503050406030204" pitchFamily="18" charset="0"/>
              </a:rPr>
              <a:t>γ</a:t>
            </a:r>
            <a:r>
              <a:rPr lang="it-IT" dirty="0">
                <a:ea typeface="Cambria Math" panose="02040503050406030204" pitchFamily="18" charset="0"/>
              </a:rPr>
              <a:t>&gt;1022 </a:t>
            </a:r>
            <a:r>
              <a:rPr lang="it-IT" dirty="0" err="1">
                <a:ea typeface="Cambria Math" panose="02040503050406030204" pitchFamily="18" charset="0"/>
              </a:rPr>
              <a:t>keV</a:t>
            </a:r>
            <a:r>
              <a:rPr lang="it-IT" dirty="0">
                <a:ea typeface="Cambria Math" panose="02040503050406030204" pitchFamily="18" charset="0"/>
              </a:rPr>
              <a:t>) con il quale tutta l’energia del fotone viene usata per creare una coppia elettrone-positrone</a:t>
            </a:r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69FE75A-2A26-4DFF-8F69-1AFB4820AA94}"/>
              </a:ext>
            </a:extLst>
          </p:cNvPr>
          <p:cNvSpPr txBox="1"/>
          <p:nvPr/>
        </p:nvSpPr>
        <p:spPr>
          <a:xfrm>
            <a:off x="887413" y="3532443"/>
            <a:ext cx="19192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/>
              <a:t>Eccitazione o ionizzazione degli atomi che compongono il materiale</a:t>
            </a:r>
          </a:p>
        </p:txBody>
      </p:sp>
    </p:spTree>
    <p:extLst>
      <p:ext uri="{BB962C8B-B14F-4D97-AF65-F5344CB8AC3E}">
        <p14:creationId xmlns:p14="http://schemas.microsoft.com/office/powerpoint/2010/main" val="3803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4A92EA-BF8B-490B-869C-317722F6624C}"/>
              </a:ext>
            </a:extLst>
          </p:cNvPr>
          <p:cNvSpPr txBox="1">
            <a:spLocks/>
          </p:cNvSpPr>
          <p:nvPr/>
        </p:nvSpPr>
        <p:spPr>
          <a:xfrm>
            <a:off x="9525" y="156601"/>
            <a:ext cx="12191998" cy="731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lnSpc>
                <a:spcPct val="85000"/>
              </a:lnSpc>
              <a:spcAft>
                <a:spcPts val="600"/>
              </a:spcAft>
            </a:pP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La radioattività e il suo potere penetrante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7EA97A7-5EE8-48C2-A714-74FCACBBA201}"/>
              </a:ext>
            </a:extLst>
          </p:cNvPr>
          <p:cNvSpPr/>
          <p:nvPr/>
        </p:nvSpPr>
        <p:spPr>
          <a:xfrm>
            <a:off x="3516" y="6434353"/>
            <a:ext cx="12192000" cy="43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33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rgbClr val="2065A4"/>
              </a:gs>
              <a:gs pos="66000">
                <a:srgbClr val="184D7E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9BB38D9-E849-4B1F-8FEE-8AD3A21DF018}"/>
              </a:ext>
            </a:extLst>
          </p:cNvPr>
          <p:cNvSpPr txBox="1"/>
          <p:nvPr/>
        </p:nvSpPr>
        <p:spPr>
          <a:xfrm>
            <a:off x="0" y="6488668"/>
            <a:ext cx="1219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Liliana Mou                                                                                                                                                                                                       liliana.mou@lnl.infn.it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ADEDF64-03C1-4AA4-B824-F06F4FF4D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1944" y="6527473"/>
            <a:ext cx="266322" cy="266322"/>
          </a:xfrm>
          <a:prstGeom prst="rect">
            <a:avLst/>
          </a:prstGeom>
        </p:spPr>
      </p:pic>
      <p:pic>
        <p:nvPicPr>
          <p:cNvPr id="6" name="Immagine 5" descr="9939_C2_11_810x_03dec37efcda83b92a2b1b348a431a8c.jpg">
            <a:extLst>
              <a:ext uri="{FF2B5EF4-FFF2-40B4-BE49-F238E27FC236}">
                <a16:creationId xmlns:a16="http://schemas.microsoft.com/office/drawing/2014/main" id="{D19F70E5-0607-4B28-B2B6-83ED258F0F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6"/>
          <a:stretch/>
        </p:blipFill>
        <p:spPr>
          <a:xfrm>
            <a:off x="4123580" y="1071230"/>
            <a:ext cx="7316687" cy="468449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6641974-298D-486F-8B43-F38F46CC62CA}"/>
              </a:ext>
            </a:extLst>
          </p:cNvPr>
          <p:cNvSpPr txBox="1"/>
          <p:nvPr/>
        </p:nvSpPr>
        <p:spPr>
          <a:xfrm>
            <a:off x="7048500" y="4931292"/>
            <a:ext cx="1930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Penetrazione media</a:t>
            </a:r>
          </a:p>
          <a:p>
            <a:pPr algn="ctr"/>
            <a:r>
              <a:rPr lang="it-IT" sz="1400" dirty="0"/>
              <a:t>1 mm di Pb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12F2429-3568-43EC-A944-6DB89C7E0918}"/>
              </a:ext>
            </a:extLst>
          </p:cNvPr>
          <p:cNvSpPr txBox="1"/>
          <p:nvPr/>
        </p:nvSpPr>
        <p:spPr>
          <a:xfrm>
            <a:off x="9118600" y="5673818"/>
            <a:ext cx="1955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Penetrazione alta</a:t>
            </a:r>
          </a:p>
          <a:p>
            <a:pPr algn="ctr"/>
            <a:r>
              <a:rPr lang="it-IT" sz="1400" dirty="0"/>
              <a:t>6 cm di Pb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83FA0776-AA82-FE34-9143-5163012252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8327" b="17895"/>
          <a:stretch/>
        </p:blipFill>
        <p:spPr>
          <a:xfrm>
            <a:off x="569747" y="4639728"/>
            <a:ext cx="1539875" cy="111600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14F2AE7-0F11-F2AE-FFE8-595E7A766B2A}"/>
              </a:ext>
            </a:extLst>
          </p:cNvPr>
          <p:cNvSpPr txBox="1"/>
          <p:nvPr/>
        </p:nvSpPr>
        <p:spPr>
          <a:xfrm>
            <a:off x="2098171" y="4929047"/>
            <a:ext cx="18063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Servono 1831 elettroni per avere la massa di 1 protone!</a:t>
            </a:r>
            <a:endParaRPr lang="en-GB" sz="1400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E3AEFDC7-A533-3E29-E086-A68B82DB1B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352" r="7216" b="17895"/>
          <a:stretch/>
        </p:blipFill>
        <p:spPr>
          <a:xfrm>
            <a:off x="547218" y="3207073"/>
            <a:ext cx="1580389" cy="115200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EC76875-E4FC-57AB-7077-18B50C6FAED1}"/>
              </a:ext>
            </a:extLst>
          </p:cNvPr>
          <p:cNvSpPr txBox="1"/>
          <p:nvPr/>
        </p:nvSpPr>
        <p:spPr>
          <a:xfrm>
            <a:off x="2098171" y="3523473"/>
            <a:ext cx="17369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Il neutrone ed il protone hanno circa la stessa massa!</a:t>
            </a:r>
            <a:endParaRPr lang="en-GB" sz="1400" dirty="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2B373106-B9E5-FC37-AA61-6CB613B002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140" y="1101442"/>
            <a:ext cx="3696340" cy="198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82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8AF0447D-FB95-4658-9606-F3FE81769C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8326967"/>
            <a:ext cx="2844800" cy="635000"/>
          </a:xfrm>
          <a:ln/>
        </p:spPr>
        <p:txBody>
          <a:bodyPr/>
          <a:lstStyle/>
          <a:p>
            <a:fld id="{38C3AF55-0DE7-4047-B331-826E5E55E2C7}" type="slidenum">
              <a:rPr lang="it-IT" altLang="it-IT"/>
              <a:pPr/>
              <a:t>12</a:t>
            </a:fld>
            <a:endParaRPr lang="it-IT" alt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C74F4D7-D786-48AF-AAFA-D2FEEB6AD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7" y="2045491"/>
            <a:ext cx="750675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80990" indent="-380990" algn="just">
              <a:buFont typeface="Arial" panose="020B0604020202020204" pitchFamily="34" charset="0"/>
              <a:buChar char="•"/>
            </a:pPr>
            <a:r>
              <a:rPr lang="it-IT" altLang="it-IT" sz="2400" u="sng" dirty="0">
                <a:solidFill>
                  <a:srgbClr val="85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Tempo di dimezzamento</a:t>
            </a:r>
            <a:r>
              <a:rPr lang="it-IT" altLang="it-IT" sz="2400" dirty="0">
                <a:solidFill>
                  <a:srgbClr val="85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it-IT" altLang="it-IT" sz="2400" dirty="0">
                <a:solidFill>
                  <a:srgbClr val="000000"/>
                </a:solidFill>
                <a:latin typeface="+mn-lt"/>
              </a:rPr>
              <a:t>(T</a:t>
            </a:r>
            <a:r>
              <a:rPr lang="it-IT" altLang="it-IT" sz="2400" baseline="-25000" dirty="0">
                <a:solidFill>
                  <a:srgbClr val="000000"/>
                </a:solidFill>
                <a:latin typeface="+mn-lt"/>
              </a:rPr>
              <a:t>1/2</a:t>
            </a:r>
            <a:r>
              <a:rPr lang="it-IT" altLang="it-IT" sz="2400" dirty="0">
                <a:solidFill>
                  <a:srgbClr val="000000"/>
                </a:solidFill>
                <a:latin typeface="+mn-lt"/>
              </a:rPr>
              <a:t>)</a:t>
            </a:r>
            <a:r>
              <a:rPr lang="it-IT" altLang="it-IT" sz="2400" b="0" dirty="0">
                <a:solidFill>
                  <a:srgbClr val="000000"/>
                </a:solidFill>
                <a:latin typeface="+mn-lt"/>
              </a:rPr>
              <a:t>:</a:t>
            </a:r>
            <a:r>
              <a:rPr lang="it-IT" altLang="it-IT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it-IT" altLang="it-IT" sz="2000" b="0" dirty="0">
                <a:solidFill>
                  <a:srgbClr val="000000"/>
                </a:solidFill>
                <a:latin typeface="+mn-lt"/>
              </a:rPr>
              <a:t>è il tempo necessario perché il numero dei nuclidi padri diventi la metà</a:t>
            </a:r>
            <a:endParaRPr lang="el-GR" altLang="it-IT" sz="2400" b="0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D207DF7D-D7B3-47AD-B510-12C390D9C2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7" y="1231419"/>
            <a:ext cx="1219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2400" dirty="0">
                <a:latin typeface="+mn-lt"/>
              </a:rPr>
              <a:t>Esistono dei parametri di tempo particolari in fisica:</a:t>
            </a: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C1C0B045-9C0A-4273-9C4D-583D5CA64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7" y="3019495"/>
            <a:ext cx="1189288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80990" indent="-380990" algn="just">
              <a:buFont typeface="Arial" panose="020B0604020202020204" pitchFamily="34" charset="0"/>
              <a:buChar char="•"/>
            </a:pPr>
            <a:r>
              <a:rPr lang="it-IT" altLang="it-IT" sz="2000" b="0" dirty="0">
                <a:latin typeface="+mn-lt"/>
              </a:rPr>
              <a:t>Per stabilire la «pericolosità» di un radionuclide presente in un organismo è necessario introdurre il </a:t>
            </a:r>
            <a:r>
              <a:rPr lang="it-IT" altLang="it-IT" sz="2400" u="sng" dirty="0">
                <a:solidFill>
                  <a:srgbClr val="85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Tempo di dimezzamento biologico</a:t>
            </a:r>
            <a:r>
              <a:rPr lang="it-IT" altLang="it-IT" sz="2000" b="0" dirty="0">
                <a:solidFill>
                  <a:srgbClr val="000000"/>
                </a:solidFill>
                <a:latin typeface="+mn-lt"/>
              </a:rPr>
              <a:t>:</a:t>
            </a:r>
            <a:r>
              <a:rPr lang="it-IT" altLang="it-IT" dirty="0">
                <a:solidFill>
                  <a:srgbClr val="000000"/>
                </a:solidFill>
                <a:latin typeface="+mn-lt"/>
              </a:rPr>
              <a:t> </a:t>
            </a:r>
            <a:r>
              <a:rPr lang="it-IT" altLang="it-IT" sz="2000" b="0" dirty="0">
                <a:solidFill>
                  <a:srgbClr val="000000"/>
                </a:solidFill>
                <a:latin typeface="+mn-lt"/>
              </a:rPr>
              <a:t>è il tempo necessario perché l’organismo possa espellere un certo elemento</a:t>
            </a:r>
            <a:endParaRPr lang="el-GR" altLang="it-IT" sz="2400" b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0" name="Rectangle 20">
            <a:extLst>
              <a:ext uri="{FF2B5EF4-FFF2-40B4-BE49-F238E27FC236}">
                <a16:creationId xmlns:a16="http://schemas.microsoft.com/office/drawing/2014/main" id="{773DBED5-BBA4-4E35-9EE9-172DA9024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22" y="4100002"/>
            <a:ext cx="6345524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80990" indent="-380990" algn="just">
              <a:buFont typeface="Arial" panose="020B0604020202020204" pitchFamily="34" charset="0"/>
              <a:buChar char="•"/>
            </a:pPr>
            <a:r>
              <a:rPr lang="it-IT" altLang="it-IT" sz="2400" u="sng" dirty="0">
                <a:solidFill>
                  <a:srgbClr val="85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Tempo di dimezzamento effettivo</a:t>
            </a:r>
            <a:r>
              <a:rPr lang="it-IT" altLang="it-IT" sz="2400" dirty="0">
                <a:solidFill>
                  <a:srgbClr val="85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it-IT" altLang="it-IT" sz="2400" dirty="0" err="1">
                <a:latin typeface="+mn-lt"/>
              </a:rPr>
              <a:t>T</a:t>
            </a:r>
            <a:r>
              <a:rPr lang="it-IT" altLang="it-IT" sz="2400" baseline="-25000" dirty="0" err="1">
                <a:latin typeface="+mn-lt"/>
              </a:rPr>
              <a:t>eff</a:t>
            </a:r>
            <a:r>
              <a:rPr lang="it-IT" altLang="it-IT" sz="2400" dirty="0">
                <a:latin typeface="+mn-lt"/>
              </a:rPr>
              <a:t> </a:t>
            </a:r>
            <a:r>
              <a:rPr lang="it-IT" altLang="it-IT" sz="2000" b="0" dirty="0">
                <a:latin typeface="+mn-lt"/>
              </a:rPr>
              <a:t>in un organismo: tempo necessario affinché l’attività di un radioisotopo, introdotto in un organismo, si riduca della metà per l’azione combinata del tempo di dimezzamento fisico e di quello biologico</a:t>
            </a:r>
            <a:endParaRPr lang="it-IT" altLang="it-IT" sz="2400" b="0" dirty="0">
              <a:latin typeface="+mn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49B51AC-989E-4BD1-9B09-F8DEA7A4F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9468" y="5805628"/>
            <a:ext cx="2533801" cy="4205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2133" baseline="30000" dirty="0">
                <a:latin typeface="+mn-lt"/>
              </a:rPr>
              <a:t>137</a:t>
            </a:r>
            <a:r>
              <a:rPr lang="it-IT" altLang="it-IT" sz="2133" dirty="0">
                <a:latin typeface="+mn-lt"/>
              </a:rPr>
              <a:t>Cs (T</a:t>
            </a:r>
            <a:r>
              <a:rPr lang="it-IT" altLang="it-IT" sz="2133" baseline="-25000" dirty="0">
                <a:latin typeface="+mn-lt"/>
              </a:rPr>
              <a:t>1/2</a:t>
            </a:r>
            <a:r>
              <a:rPr lang="it-IT" altLang="it-IT" sz="2133" dirty="0">
                <a:latin typeface="+mn-lt"/>
              </a:rPr>
              <a:t> = 30 anni)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AEE0B35F-67A2-4E04-8125-4878CFBB7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3357" y="4093473"/>
            <a:ext cx="5255625" cy="1905723"/>
          </a:xfrm>
          <a:prstGeom prst="rect">
            <a:avLst/>
          </a:prstGeom>
        </p:spPr>
      </p:pic>
      <p:sp>
        <p:nvSpPr>
          <p:cNvPr id="12" name="Titolo 1">
            <a:extLst>
              <a:ext uri="{FF2B5EF4-FFF2-40B4-BE49-F238E27FC236}">
                <a16:creationId xmlns:a16="http://schemas.microsoft.com/office/drawing/2014/main" id="{71C9EF6A-0887-4AA9-BDCE-D79E4A29B736}"/>
              </a:ext>
            </a:extLst>
          </p:cNvPr>
          <p:cNvSpPr txBox="1">
            <a:spLocks/>
          </p:cNvSpPr>
          <p:nvPr/>
        </p:nvSpPr>
        <p:spPr>
          <a:xfrm>
            <a:off x="9525" y="156601"/>
            <a:ext cx="12191998" cy="731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lnSpc>
                <a:spcPct val="85000"/>
              </a:lnSpc>
              <a:spcAft>
                <a:spcPts val="600"/>
              </a:spcAft>
            </a:pP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La radioattività in funzione del tempo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1AC2649-01D9-4B23-B169-DBFC80B5B09A}"/>
              </a:ext>
            </a:extLst>
          </p:cNvPr>
          <p:cNvSpPr/>
          <p:nvPr/>
        </p:nvSpPr>
        <p:spPr>
          <a:xfrm>
            <a:off x="3516" y="6434353"/>
            <a:ext cx="12192000" cy="43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33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rgbClr val="2065A4"/>
              </a:gs>
              <a:gs pos="66000">
                <a:srgbClr val="184D7E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28E5E28-4397-4D26-8985-C0994871BE2A}"/>
              </a:ext>
            </a:extLst>
          </p:cNvPr>
          <p:cNvSpPr txBox="1"/>
          <p:nvPr/>
        </p:nvSpPr>
        <p:spPr>
          <a:xfrm>
            <a:off x="0" y="6488668"/>
            <a:ext cx="1219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Liliana Mou                                                                                                                                                                                                       liliana.mou@lnl.infn.it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FD582E44-B156-4129-AD5C-DB3F9C8CF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1944" y="6527473"/>
            <a:ext cx="266322" cy="2663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bject 19">
                <a:extLst>
                  <a:ext uri="{FF2B5EF4-FFF2-40B4-BE49-F238E27FC236}">
                    <a16:creationId xmlns:a16="http://schemas.microsoft.com/office/drawing/2014/main" id="{7E35983E-9887-4EC0-8E85-313065E95FE6}"/>
                  </a:ext>
                </a:extLst>
              </p:cNvPr>
              <p:cNvSpPr txBox="1"/>
              <p:nvPr/>
            </p:nvSpPr>
            <p:spPr bwMode="auto">
              <a:xfrm>
                <a:off x="3476686" y="5709018"/>
                <a:ext cx="1787933" cy="7685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sz="16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𝒆𝒇𝒇</m:t>
                          </m:r>
                        </m:sub>
                      </m:sSub>
                      <m:r>
                        <a:rPr lang="en-US" sz="16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16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it-IT" sz="16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it-IT" sz="16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it-IT" sz="16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  <m:r>
                            <a:rPr lang="it-IT" sz="16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16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sz="16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6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it-IT" sz="16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it-IT" sz="16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it-IT" sz="16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  <m:r>
                            <a:rPr lang="it-IT" sz="16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6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sz="16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600" b="1" dirty="0"/>
              </a:p>
            </p:txBody>
          </p:sp>
        </mc:Choice>
        <mc:Fallback xmlns="">
          <p:sp>
            <p:nvSpPr>
              <p:cNvPr id="16" name="Object 19">
                <a:extLst>
                  <a:ext uri="{FF2B5EF4-FFF2-40B4-BE49-F238E27FC236}">
                    <a16:creationId xmlns:a16="http://schemas.microsoft.com/office/drawing/2014/main" id="{7E35983E-9887-4EC0-8E85-313065E95F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76686" y="5709018"/>
                <a:ext cx="1787933" cy="76853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bject 19">
                <a:extLst>
                  <a:ext uri="{FF2B5EF4-FFF2-40B4-BE49-F238E27FC236}">
                    <a16:creationId xmlns:a16="http://schemas.microsoft.com/office/drawing/2014/main" id="{1ABD44F0-8C83-44C3-B31E-7C9DF1127411}"/>
                  </a:ext>
                </a:extLst>
              </p:cNvPr>
              <p:cNvSpPr txBox="1"/>
              <p:nvPr/>
            </p:nvSpPr>
            <p:spPr bwMode="auto">
              <a:xfrm>
                <a:off x="993185" y="5681700"/>
                <a:ext cx="1787933" cy="5764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sSub>
                            <m:sSubPr>
                              <m:ctrlPr>
                                <a:rPr lang="en-US" sz="16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sz="16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𝒆𝒇𝒇</m:t>
                              </m:r>
                            </m:sub>
                          </m:sSub>
                        </m:den>
                      </m:f>
                      <m:r>
                        <a:rPr lang="en-US" sz="16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sSub>
                            <m:sSubPr>
                              <m:ctrlPr>
                                <a:rPr lang="en-US" sz="16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it-IT" sz="16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it-IT" sz="16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it-IT" sz="16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den>
                      </m:f>
                      <m:r>
                        <a:rPr lang="en-US" sz="16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6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sSub>
                            <m:sSubPr>
                              <m:ctrlPr>
                                <a:rPr lang="en-US" sz="16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sz="16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600" b="1" dirty="0"/>
              </a:p>
            </p:txBody>
          </p:sp>
        </mc:Choice>
        <mc:Fallback xmlns="">
          <p:sp>
            <p:nvSpPr>
              <p:cNvPr id="17" name="Object 19">
                <a:extLst>
                  <a:ext uri="{FF2B5EF4-FFF2-40B4-BE49-F238E27FC236}">
                    <a16:creationId xmlns:a16="http://schemas.microsoft.com/office/drawing/2014/main" id="{1ABD44F0-8C83-44C3-B31E-7C9DF11274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3185" y="5681700"/>
                <a:ext cx="1787933" cy="57640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reccia a destra 1">
            <a:extLst>
              <a:ext uri="{FF2B5EF4-FFF2-40B4-BE49-F238E27FC236}">
                <a16:creationId xmlns:a16="http://schemas.microsoft.com/office/drawing/2014/main" id="{8CF56791-8D30-4F4F-BF56-BE2CD23AAB6D}"/>
              </a:ext>
            </a:extLst>
          </p:cNvPr>
          <p:cNvSpPr/>
          <p:nvPr/>
        </p:nvSpPr>
        <p:spPr>
          <a:xfrm>
            <a:off x="3072384" y="5908893"/>
            <a:ext cx="304800" cy="2050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851429F-1D56-9AAC-514C-E4F1F3D781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1371" y="982245"/>
            <a:ext cx="4081146" cy="212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5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9" grpId="0" animBg="1"/>
      <p:bldP spid="16" grpId="0"/>
      <p:bldP spid="17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E42AD67-96D7-534A-31F8-E295D7F0DAC3}"/>
              </a:ext>
            </a:extLst>
          </p:cNvPr>
          <p:cNvSpPr txBox="1"/>
          <p:nvPr/>
        </p:nvSpPr>
        <p:spPr>
          <a:xfrm>
            <a:off x="163336" y="3206002"/>
            <a:ext cx="9363393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it-IT" altLang="it-IT" sz="1800" b="1" dirty="0">
                <a:latin typeface="+mn-lt"/>
              </a:rPr>
              <a:t>La </a:t>
            </a:r>
            <a:r>
              <a:rPr lang="it-IT" altLang="it-IT" sz="1800" b="1" dirty="0">
                <a:solidFill>
                  <a:srgbClr val="0000FF"/>
                </a:solidFill>
                <a:latin typeface="+mn-lt"/>
              </a:rPr>
              <a:t>dose equivalente H</a:t>
            </a:r>
            <a:r>
              <a:rPr lang="it-IT" altLang="it-IT" sz="1800" b="1" baseline="-25000" dirty="0">
                <a:solidFill>
                  <a:srgbClr val="0000FF"/>
                </a:solidFill>
                <a:latin typeface="+mn-lt"/>
              </a:rPr>
              <a:t>T</a:t>
            </a:r>
            <a:r>
              <a:rPr lang="it-IT" altLang="it-IT" sz="1800" b="1" dirty="0">
                <a:latin typeface="+mn-lt"/>
              </a:rPr>
              <a:t> </a:t>
            </a:r>
            <a:r>
              <a:rPr lang="it-IT" altLang="it-IT" sz="1800" dirty="0">
                <a:latin typeface="+mn-lt"/>
              </a:rPr>
              <a:t>(</a:t>
            </a:r>
            <a:r>
              <a:rPr lang="it-IT" altLang="it-IT" sz="1800" dirty="0" err="1">
                <a:latin typeface="+mn-lt"/>
              </a:rPr>
              <a:t>Sv</a:t>
            </a:r>
            <a:r>
              <a:rPr lang="it-IT" altLang="it-IT" sz="1800" dirty="0">
                <a:latin typeface="+mn-lt"/>
              </a:rPr>
              <a:t> = Sievert = J/kg) </a:t>
            </a:r>
            <a:r>
              <a:rPr lang="it-IT" altLang="it-IT" sz="1800" b="1" dirty="0">
                <a:latin typeface="+mn-lt"/>
              </a:rPr>
              <a:t>misura la dose assorbita dal tessuto T a secondo del “tipo” di radioattività</a:t>
            </a:r>
            <a:r>
              <a:rPr lang="it-IT" altLang="it-IT" sz="1800" dirty="0">
                <a:latin typeface="+mn-lt"/>
              </a:rPr>
              <a:t>: </a:t>
            </a:r>
          </a:p>
          <a:p>
            <a:pPr algn="just" eaLnBrk="1" hangingPunct="1">
              <a:spcBef>
                <a:spcPct val="50000"/>
              </a:spcBef>
            </a:pPr>
            <a:r>
              <a:rPr lang="it-IT" altLang="it-IT" sz="1800" dirty="0">
                <a:latin typeface="+mn-lt"/>
              </a:rPr>
              <a:t>	          dove </a:t>
            </a:r>
            <a:r>
              <a:rPr lang="it-IT" altLang="it-IT" sz="1800" dirty="0" err="1">
                <a:latin typeface="+mn-lt"/>
              </a:rPr>
              <a:t>w</a:t>
            </a:r>
            <a:r>
              <a:rPr lang="it-IT" altLang="it-IT" sz="1800" baseline="-25000" dirty="0" err="1">
                <a:latin typeface="+mn-lt"/>
              </a:rPr>
              <a:t>R</a:t>
            </a:r>
            <a:r>
              <a:rPr lang="it-IT" altLang="it-IT" sz="1800" dirty="0">
                <a:latin typeface="+mn-lt"/>
              </a:rPr>
              <a:t> è un “peso” per il “tipo” di radiazione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F0D6F79C-6ECC-4A9F-B795-A26AFC10DE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336" y="1827415"/>
            <a:ext cx="12048067" cy="1097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it-IT" altLang="it-IT" dirty="0">
                <a:latin typeface="+mn-lt"/>
              </a:rPr>
              <a:t>L’energia ceduta per unità di massa dalla radiazione ionizzante si chiama </a:t>
            </a:r>
            <a:r>
              <a:rPr lang="it-IT" altLang="it-IT" dirty="0">
                <a:solidFill>
                  <a:srgbClr val="FF0000"/>
                </a:solidFill>
                <a:latin typeface="+mn-lt"/>
              </a:rPr>
              <a:t>dose</a:t>
            </a:r>
            <a:r>
              <a:rPr lang="it-IT" altLang="it-IT" dirty="0">
                <a:latin typeface="+mn-lt"/>
              </a:rPr>
              <a:t> </a:t>
            </a:r>
            <a:r>
              <a:rPr lang="it-IT" altLang="it-IT" dirty="0">
                <a:solidFill>
                  <a:srgbClr val="FF0000"/>
                </a:solidFill>
                <a:latin typeface="+mn-lt"/>
              </a:rPr>
              <a:t>D</a:t>
            </a:r>
            <a:r>
              <a:rPr lang="it-IT" altLang="it-IT" dirty="0">
                <a:latin typeface="+mn-lt"/>
              </a:rPr>
              <a:t> (</a:t>
            </a:r>
            <a:r>
              <a:rPr lang="it-IT" altLang="it-IT" dirty="0" err="1">
                <a:latin typeface="+mn-lt"/>
              </a:rPr>
              <a:t>Gy</a:t>
            </a:r>
            <a:r>
              <a:rPr lang="it-IT" altLang="it-IT" dirty="0">
                <a:latin typeface="+mn-lt"/>
              </a:rPr>
              <a:t> = </a:t>
            </a:r>
            <a:r>
              <a:rPr lang="it-IT" altLang="it-IT" dirty="0" err="1">
                <a:latin typeface="+mn-lt"/>
              </a:rPr>
              <a:t>gray</a:t>
            </a:r>
            <a:r>
              <a:rPr lang="it-IT" altLang="it-IT" dirty="0">
                <a:latin typeface="+mn-lt"/>
              </a:rPr>
              <a:t> = J/kg).</a:t>
            </a:r>
          </a:p>
          <a:p>
            <a:pPr algn="l" eaLnBrk="1" hangingPunct="1">
              <a:spcBef>
                <a:spcPct val="50000"/>
              </a:spcBef>
            </a:pPr>
            <a:r>
              <a:rPr lang="it-IT" altLang="it-IT" b="1" dirty="0">
                <a:latin typeface="+mn-lt"/>
              </a:rPr>
              <a:t>Per quantificare l'impatto sugli organismi della radiazione ionizzante bisogna tener conto del tipo di radiazione e della radiosensibilità degli organi.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F2B4B44-9BA9-46CA-8707-0F14F5D14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2692" y="3122148"/>
            <a:ext cx="2010044" cy="142239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7F9FD10-19D8-437D-B5F6-71BBB9EF4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0723" y="4873584"/>
            <a:ext cx="4572013" cy="1327800"/>
          </a:xfrm>
          <a:prstGeom prst="rect">
            <a:avLst/>
          </a:prstGeom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4ED43A1B-2751-4A84-A39F-7E222CD08863}"/>
              </a:ext>
            </a:extLst>
          </p:cNvPr>
          <p:cNvSpPr txBox="1">
            <a:spLocks/>
          </p:cNvSpPr>
          <p:nvPr/>
        </p:nvSpPr>
        <p:spPr>
          <a:xfrm>
            <a:off x="9525" y="156601"/>
            <a:ext cx="12191998" cy="731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lnSpc>
                <a:spcPct val="85000"/>
              </a:lnSpc>
              <a:spcAft>
                <a:spcPts val="600"/>
              </a:spcAft>
            </a:pP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La radioattività e il nostro corpo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4852F072-80F5-4CA4-9040-D67163B55B22}"/>
              </a:ext>
            </a:extLst>
          </p:cNvPr>
          <p:cNvSpPr/>
          <p:nvPr/>
        </p:nvSpPr>
        <p:spPr>
          <a:xfrm>
            <a:off x="3516" y="6434353"/>
            <a:ext cx="12192000" cy="43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33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rgbClr val="2065A4"/>
              </a:gs>
              <a:gs pos="66000">
                <a:srgbClr val="184D7E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10A94A2-855A-4362-9670-EF958385947D}"/>
              </a:ext>
            </a:extLst>
          </p:cNvPr>
          <p:cNvSpPr txBox="1"/>
          <p:nvPr/>
        </p:nvSpPr>
        <p:spPr>
          <a:xfrm>
            <a:off x="0" y="6488668"/>
            <a:ext cx="1219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Liliana Mou                                                                                                                                                                                                       liliana.mou@lnl.infn.it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B23EE07C-7C78-4CBB-A019-E896E7F90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1944" y="6527473"/>
            <a:ext cx="266322" cy="26632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67F1D12-E828-E2D6-E61F-1514C3C7C026}"/>
              </a:ext>
            </a:extLst>
          </p:cNvPr>
          <p:cNvSpPr txBox="1"/>
          <p:nvPr/>
        </p:nvSpPr>
        <p:spPr>
          <a:xfrm>
            <a:off x="163336" y="4837863"/>
            <a:ext cx="68177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it-IT" altLang="it-IT" sz="1800" b="1" dirty="0">
                <a:latin typeface="+mn-lt"/>
              </a:rPr>
              <a:t>La </a:t>
            </a:r>
            <a:r>
              <a:rPr lang="it-IT" altLang="it-IT" sz="1800" b="1" dirty="0">
                <a:solidFill>
                  <a:srgbClr val="00CC00"/>
                </a:solidFill>
                <a:latin typeface="+mn-lt"/>
              </a:rPr>
              <a:t>dose efficace E</a:t>
            </a:r>
            <a:r>
              <a:rPr lang="it-IT" altLang="it-IT" sz="1800" b="1" dirty="0">
                <a:latin typeface="+mn-lt"/>
              </a:rPr>
              <a:t> </a:t>
            </a:r>
            <a:r>
              <a:rPr lang="it-IT" altLang="it-IT" sz="1800" dirty="0">
                <a:latin typeface="+mn-lt"/>
              </a:rPr>
              <a:t>(</a:t>
            </a:r>
            <a:r>
              <a:rPr lang="it-IT" altLang="it-IT" sz="1800" dirty="0" err="1">
                <a:latin typeface="+mn-lt"/>
              </a:rPr>
              <a:t>Sv</a:t>
            </a:r>
            <a:r>
              <a:rPr lang="it-IT" altLang="it-IT" sz="1800" dirty="0">
                <a:latin typeface="+mn-lt"/>
              </a:rPr>
              <a:t> = Sievert = J/kg) è la somma ponderata delle dosi equivalenti per i vari tessuti: </a:t>
            </a:r>
            <a:r>
              <a:rPr lang="it-IT" altLang="it-IT" sz="1800" b="1" dirty="0">
                <a:latin typeface="+mn-lt"/>
              </a:rPr>
              <a:t>tiene conto della diversa radiosensibilità degli organi irraggiati:</a:t>
            </a:r>
          </a:p>
        </p:txBody>
      </p:sp>
      <p:graphicFrame>
        <p:nvGraphicFramePr>
          <p:cNvPr id="7" name="Object 2">
            <a:extLst>
              <a:ext uri="{FF2B5EF4-FFF2-40B4-BE49-F238E27FC236}">
                <a16:creationId xmlns:a16="http://schemas.microsoft.com/office/drawing/2014/main" id="{BD6A0B7B-BDCB-4B8C-B444-E7F4223A69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7476598"/>
              </p:ext>
            </p:extLst>
          </p:nvPr>
        </p:nvGraphicFramePr>
        <p:xfrm>
          <a:off x="2579802" y="5616881"/>
          <a:ext cx="1322475" cy="5249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863225" imgH="342751" progId="Equation.DSMT4">
                  <p:embed/>
                </p:oleObj>
              </mc:Choice>
              <mc:Fallback>
                <p:oleObj name="Equation" r:id="rId5" imgW="863225" imgH="342751" progId="Equation.DSMT4">
                  <p:embed/>
                  <p:pic>
                    <p:nvPicPr>
                      <p:cNvPr id="7" name="Object 2">
                        <a:extLst>
                          <a:ext uri="{FF2B5EF4-FFF2-40B4-BE49-F238E27FC236}">
                            <a16:creationId xmlns:a16="http://schemas.microsoft.com/office/drawing/2014/main" id="{BD6A0B7B-BDCB-4B8C-B444-E7F4223A69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9802" y="5616881"/>
                        <a:ext cx="1322475" cy="5249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3">
            <a:extLst>
              <a:ext uri="{FF2B5EF4-FFF2-40B4-BE49-F238E27FC236}">
                <a16:creationId xmlns:a16="http://schemas.microsoft.com/office/drawing/2014/main" id="{E2837C20-FD1C-44C9-BB21-6CF27A758C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504869"/>
              </p:ext>
            </p:extLst>
          </p:nvPr>
        </p:nvGraphicFramePr>
        <p:xfrm>
          <a:off x="379264" y="3891396"/>
          <a:ext cx="1077384" cy="353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698500" imgH="228600" progId="Equation.DSMT4">
                  <p:embed/>
                </p:oleObj>
              </mc:Choice>
              <mc:Fallback>
                <p:oleObj name="Equation" r:id="rId7" imgW="698500" imgH="228600" progId="Equation.DSMT4">
                  <p:embed/>
                  <p:pic>
                    <p:nvPicPr>
                      <p:cNvPr id="6" name="Object 3">
                        <a:extLst>
                          <a:ext uri="{FF2B5EF4-FFF2-40B4-BE49-F238E27FC236}">
                            <a16:creationId xmlns:a16="http://schemas.microsoft.com/office/drawing/2014/main" id="{E2837C20-FD1C-44C9-BB21-6CF27A758C4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264" y="3891396"/>
                        <a:ext cx="1077384" cy="3532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95C209F-5315-2D03-AC21-2BBF6B5CDD3C}"/>
              </a:ext>
            </a:extLst>
          </p:cNvPr>
          <p:cNvSpPr txBox="1"/>
          <p:nvPr/>
        </p:nvSpPr>
        <p:spPr>
          <a:xfrm>
            <a:off x="163336" y="1000930"/>
            <a:ext cx="115384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cs typeface="Arial" panose="020B0604020202020204" pitchFamily="34" charset="0"/>
              </a:rPr>
              <a:t>La </a:t>
            </a:r>
            <a:r>
              <a:rPr lang="it-IT" sz="2000" b="1" i="1" u="sng" dirty="0">
                <a:cs typeface="Arial" panose="020B0604020202020204" pitchFamily="34" charset="0"/>
              </a:rPr>
              <a:t>dosimetria</a:t>
            </a:r>
            <a:r>
              <a:rPr lang="it-IT" sz="2000" dirty="0">
                <a:cs typeface="Arial" panose="020B0604020202020204" pitchFamily="34" charset="0"/>
              </a:rPr>
              <a:t> è una branca della fisica che si occupa del calcolo e della misura della dose assorbita dalla materia quando sottoposta sia alle radiazioni ionizzanti sia alle radiazioni non ionizzanti.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614C68C-EEBD-DE69-D379-95AA1D52D808}"/>
              </a:ext>
            </a:extLst>
          </p:cNvPr>
          <p:cNvSpPr txBox="1"/>
          <p:nvPr/>
        </p:nvSpPr>
        <p:spPr>
          <a:xfrm>
            <a:off x="163336" y="6053906"/>
            <a:ext cx="62636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it-IT" altLang="it-IT" sz="1800" dirty="0">
                <a:latin typeface="+mn-lt"/>
              </a:rPr>
              <a:t>dove </a:t>
            </a:r>
            <a:r>
              <a:rPr lang="it-IT" altLang="it-IT" sz="1800" dirty="0" err="1">
                <a:latin typeface="+mn-lt"/>
              </a:rPr>
              <a:t>w</a:t>
            </a:r>
            <a:r>
              <a:rPr lang="it-IT" altLang="it-IT" sz="1800" baseline="-25000" dirty="0" err="1">
                <a:latin typeface="+mn-lt"/>
              </a:rPr>
              <a:t>T</a:t>
            </a:r>
            <a:r>
              <a:rPr lang="it-IT" altLang="it-IT" sz="1800" dirty="0">
                <a:latin typeface="+mn-lt"/>
              </a:rPr>
              <a:t> è un “peso” per il “tipo” di tessuto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5272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/>
      <p:bldP spid="4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A0D3AF4E-4B8C-4F60-A3C7-8873C64BF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67" y="921122"/>
            <a:ext cx="12048067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2400" dirty="0">
                <a:latin typeface="+mn-lt"/>
              </a:rPr>
              <a:t>Dose efficace media assorbita dalla popolazione dovuta al “fondo naturale”: </a:t>
            </a:r>
            <a:r>
              <a:rPr lang="en-US" altLang="it-IT" sz="2400" b="1" dirty="0">
                <a:latin typeface="+mn-lt"/>
              </a:rPr>
              <a:t>2.4 mSv/year</a:t>
            </a:r>
            <a:r>
              <a:rPr lang="en-US" altLang="it-IT" sz="2400" dirty="0">
                <a:latin typeface="+mn-lt"/>
              </a:rPr>
              <a:t>.</a:t>
            </a:r>
            <a:endParaRPr lang="it-IT" altLang="it-IT" sz="2400" dirty="0">
              <a:latin typeface="+mn-lt"/>
            </a:endParaRPr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B7F843EA-CB20-4EF0-8CB0-CDBE3DD45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67" y="1544261"/>
            <a:ext cx="12160251" cy="6463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3600" b="1" spc="-50" dirty="0">
                <a:solidFill>
                  <a:srgbClr val="163B69"/>
                </a:solidFill>
                <a:latin typeface="+mn-lt"/>
                <a:ea typeface="+mj-ea"/>
                <a:cs typeface="+mj-cs"/>
              </a:rPr>
              <a:t>…e assorbita in una vita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0567420-0C1B-4820-AC65-9BFE026860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61" t="4363" r="6431" b="5613"/>
          <a:stretch/>
        </p:blipFill>
        <p:spPr>
          <a:xfrm>
            <a:off x="6850823" y="1415680"/>
            <a:ext cx="4868244" cy="481956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B689B7B3-798F-4666-9333-D7216DD98F40}"/>
              </a:ext>
            </a:extLst>
          </p:cNvPr>
          <p:cNvSpPr txBox="1"/>
          <p:nvPr/>
        </p:nvSpPr>
        <p:spPr>
          <a:xfrm>
            <a:off x="1189337" y="3245792"/>
            <a:ext cx="4937355" cy="830997"/>
          </a:xfrm>
          <a:custGeom>
            <a:avLst/>
            <a:gdLst>
              <a:gd name="connsiteX0" fmla="*/ 0 w 4937355"/>
              <a:gd name="connsiteY0" fmla="*/ 0 h 830997"/>
              <a:gd name="connsiteX1" fmla="*/ 4937355 w 4937355"/>
              <a:gd name="connsiteY1" fmla="*/ 0 h 830997"/>
              <a:gd name="connsiteX2" fmla="*/ 4937355 w 4937355"/>
              <a:gd name="connsiteY2" fmla="*/ 830997 h 830997"/>
              <a:gd name="connsiteX3" fmla="*/ 0 w 4937355"/>
              <a:gd name="connsiteY3" fmla="*/ 830997 h 830997"/>
              <a:gd name="connsiteX4" fmla="*/ 0 w 4937355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7355" h="830997" extrusionOk="0">
                <a:moveTo>
                  <a:pt x="0" y="0"/>
                </a:moveTo>
                <a:cubicBezTo>
                  <a:pt x="1332529" y="-136446"/>
                  <a:pt x="4184301" y="149967"/>
                  <a:pt x="4937355" y="0"/>
                </a:cubicBezTo>
                <a:cubicBezTo>
                  <a:pt x="4970611" y="356632"/>
                  <a:pt x="4921847" y="737380"/>
                  <a:pt x="4937355" y="830997"/>
                </a:cubicBezTo>
                <a:cubicBezTo>
                  <a:pt x="4371388" y="798174"/>
                  <a:pt x="856424" y="987823"/>
                  <a:pt x="0" y="830997"/>
                </a:cubicBezTo>
                <a:cubicBezTo>
                  <a:pt x="57369" y="696008"/>
                  <a:pt x="62734" y="264070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29532764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0000"/>
                </a:solidFill>
              </a:rPr>
              <a:t>In media, l’80% delle radiazioni che assorbiamo sono di origine naturale!</a:t>
            </a:r>
            <a:endParaRPr lang="it-IT" sz="240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267C06CD-43F5-40FC-A82F-FF4A1A784BB4}"/>
              </a:ext>
            </a:extLst>
          </p:cNvPr>
          <p:cNvSpPr/>
          <p:nvPr/>
        </p:nvSpPr>
        <p:spPr>
          <a:xfrm>
            <a:off x="3516" y="6434353"/>
            <a:ext cx="12192000" cy="43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33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rgbClr val="2065A4"/>
              </a:gs>
              <a:gs pos="66000">
                <a:srgbClr val="184D7E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A1E5793-8BDD-45BF-A31B-A0AEEF2FF7B0}"/>
              </a:ext>
            </a:extLst>
          </p:cNvPr>
          <p:cNvSpPr txBox="1"/>
          <p:nvPr/>
        </p:nvSpPr>
        <p:spPr>
          <a:xfrm>
            <a:off x="0" y="6488668"/>
            <a:ext cx="1219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Liliana Mou                                                                                                                                                                                                       liliana.mou@lnl.infn.it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4238ADDA-D080-4C01-A8CD-E016D3318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1944" y="6527473"/>
            <a:ext cx="266322" cy="266322"/>
          </a:xfrm>
          <a:prstGeom prst="rect">
            <a:avLst/>
          </a:prstGeom>
        </p:spPr>
      </p:pic>
      <p:sp>
        <p:nvSpPr>
          <p:cNvPr id="12" name="Titolo 1">
            <a:extLst>
              <a:ext uri="{FF2B5EF4-FFF2-40B4-BE49-F238E27FC236}">
                <a16:creationId xmlns:a16="http://schemas.microsoft.com/office/drawing/2014/main" id="{7734FC4E-5CF5-4501-ADB6-B6485F74FFB8}"/>
              </a:ext>
            </a:extLst>
          </p:cNvPr>
          <p:cNvSpPr txBox="1">
            <a:spLocks/>
          </p:cNvSpPr>
          <p:nvPr/>
        </p:nvSpPr>
        <p:spPr>
          <a:xfrm>
            <a:off x="9525" y="156601"/>
            <a:ext cx="12191998" cy="731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914400">
              <a:lnSpc>
                <a:spcPct val="85000"/>
              </a:lnSpc>
              <a:spcAft>
                <a:spcPts val="600"/>
              </a:spcAft>
            </a:pP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Dose efficace assorbita in un anno…</a:t>
            </a:r>
          </a:p>
        </p:txBody>
      </p:sp>
    </p:spTree>
    <p:extLst>
      <p:ext uri="{BB962C8B-B14F-4D97-AF65-F5344CB8AC3E}">
        <p14:creationId xmlns:p14="http://schemas.microsoft.com/office/powerpoint/2010/main" val="238341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A0D3AF4E-4B8C-4F60-A3C7-8873C64BF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67" y="921122"/>
            <a:ext cx="12048067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2400" dirty="0">
                <a:latin typeface="+mn-lt"/>
              </a:rPr>
              <a:t>Dose efficace media assorbita dalla popolazione dovuta al “fondo naturale”: </a:t>
            </a:r>
            <a:r>
              <a:rPr lang="en-US" altLang="it-IT" sz="2400" b="1" dirty="0">
                <a:latin typeface="+mn-lt"/>
              </a:rPr>
              <a:t>2.4 mSv/year</a:t>
            </a:r>
            <a:r>
              <a:rPr lang="en-US" altLang="it-IT" sz="2400" dirty="0">
                <a:latin typeface="+mn-lt"/>
              </a:rPr>
              <a:t>.</a:t>
            </a:r>
            <a:endParaRPr lang="it-IT" altLang="it-IT" sz="2400" dirty="0">
              <a:latin typeface="+mn-lt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267C06CD-43F5-40FC-A82F-FF4A1A784BB4}"/>
              </a:ext>
            </a:extLst>
          </p:cNvPr>
          <p:cNvSpPr/>
          <p:nvPr/>
        </p:nvSpPr>
        <p:spPr>
          <a:xfrm>
            <a:off x="3516" y="6434353"/>
            <a:ext cx="12192000" cy="43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33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rgbClr val="2065A4"/>
              </a:gs>
              <a:gs pos="66000">
                <a:srgbClr val="184D7E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A1E5793-8BDD-45BF-A31B-A0AEEF2FF7B0}"/>
              </a:ext>
            </a:extLst>
          </p:cNvPr>
          <p:cNvSpPr txBox="1"/>
          <p:nvPr/>
        </p:nvSpPr>
        <p:spPr>
          <a:xfrm>
            <a:off x="0" y="6488668"/>
            <a:ext cx="1219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Liliana Mou                                                                                                                                                                                                       liliana.mou@lnl.infn.it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4238ADDA-D080-4C01-A8CD-E016D3318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1944" y="6527473"/>
            <a:ext cx="266322" cy="266322"/>
          </a:xfrm>
          <a:prstGeom prst="rect">
            <a:avLst/>
          </a:prstGeom>
        </p:spPr>
      </p:pic>
      <p:sp>
        <p:nvSpPr>
          <p:cNvPr id="12" name="Titolo 1">
            <a:extLst>
              <a:ext uri="{FF2B5EF4-FFF2-40B4-BE49-F238E27FC236}">
                <a16:creationId xmlns:a16="http://schemas.microsoft.com/office/drawing/2014/main" id="{7734FC4E-5CF5-4501-ADB6-B6485F74FFB8}"/>
              </a:ext>
            </a:extLst>
          </p:cNvPr>
          <p:cNvSpPr txBox="1">
            <a:spLocks/>
          </p:cNvSpPr>
          <p:nvPr/>
        </p:nvSpPr>
        <p:spPr>
          <a:xfrm>
            <a:off x="9525" y="156601"/>
            <a:ext cx="12191998" cy="731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914400">
              <a:lnSpc>
                <a:spcPct val="85000"/>
              </a:lnSpc>
              <a:spcAft>
                <a:spcPts val="600"/>
              </a:spcAft>
            </a:pP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Dose efficace assorbita in un anno…</a:t>
            </a:r>
          </a:p>
        </p:txBody>
      </p:sp>
      <p:pic>
        <p:nvPicPr>
          <p:cNvPr id="2" name="Picture 6" descr="ISIN: radioattività ambientale in Italia - Gente e Territorio">
            <a:extLst>
              <a:ext uri="{FF2B5EF4-FFF2-40B4-BE49-F238E27FC236}">
                <a16:creationId xmlns:a16="http://schemas.microsoft.com/office/drawing/2014/main" id="{74F502FD-47FB-7AD9-AAC3-569E9D409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631" y="2670735"/>
            <a:ext cx="2915369" cy="370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ccia a destra 2">
            <a:extLst>
              <a:ext uri="{FF2B5EF4-FFF2-40B4-BE49-F238E27FC236}">
                <a16:creationId xmlns:a16="http://schemas.microsoft.com/office/drawing/2014/main" id="{85613BAB-3213-3A9B-DA6E-E288CD83EC37}"/>
              </a:ext>
            </a:extLst>
          </p:cNvPr>
          <p:cNvSpPr/>
          <p:nvPr/>
        </p:nvSpPr>
        <p:spPr>
          <a:xfrm>
            <a:off x="744377" y="1514398"/>
            <a:ext cx="654424" cy="318011"/>
          </a:xfrm>
          <a:prstGeom prst="rightArrow">
            <a:avLst/>
          </a:prstGeom>
          <a:solidFill>
            <a:srgbClr val="377727"/>
          </a:solidFill>
          <a:ln>
            <a:solidFill>
              <a:srgbClr val="2853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solidFill>
                <a:srgbClr val="00B0F0"/>
              </a:solidFill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8A1153D8-04EB-8C45-4A87-04FD45BE5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8802" y="1443627"/>
            <a:ext cx="4774825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en-US" sz="1800" b="1" dirty="0">
                <a:latin typeface="+mn-lt"/>
                <a:cs typeface="Times New Roman" panose="02020603050405020304" pitchFamily="18" charset="0"/>
              </a:rPr>
              <a:t>In Italia questa media aumenta a 3.3 mSv/anno!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en-US" sz="1800" dirty="0">
                <a:latin typeface="+mn-lt"/>
                <a:cs typeface="Times New Roman" panose="02020603050405020304" pitchFamily="18" charset="0"/>
              </a:rPr>
              <a:t>Questo aumento è dovuto ad una maggiore presenza di radon che è naturalmente presente nella crosta terrestre</a:t>
            </a: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A1898829-20EC-C23B-A48E-F23CDCF41F19}"/>
              </a:ext>
            </a:extLst>
          </p:cNvPr>
          <p:cNvGrpSpPr/>
          <p:nvPr/>
        </p:nvGrpSpPr>
        <p:grpSpPr>
          <a:xfrm>
            <a:off x="1127463" y="2834666"/>
            <a:ext cx="1545246" cy="1529793"/>
            <a:chOff x="10566680" y="1607927"/>
            <a:chExt cx="1555104" cy="1539552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CBB4FD2F-4D42-819D-C1A0-40F5643CB2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861" t="4363" r="6431" b="5613"/>
            <a:stretch/>
          </p:blipFill>
          <p:spPr>
            <a:xfrm>
              <a:off x="10566680" y="1607927"/>
              <a:ext cx="1555104" cy="1539552"/>
            </a:xfrm>
            <a:prstGeom prst="rect">
              <a:avLst/>
            </a:prstGeom>
          </p:spPr>
        </p:pic>
        <p:sp>
          <p:nvSpPr>
            <p:cNvPr id="15" name="Figura a mano libera: forma 14">
              <a:extLst>
                <a:ext uri="{FF2B5EF4-FFF2-40B4-BE49-F238E27FC236}">
                  <a16:creationId xmlns:a16="http://schemas.microsoft.com/office/drawing/2014/main" id="{6A14E1E4-3722-5043-A37B-622C84054A53}"/>
                </a:ext>
              </a:extLst>
            </p:cNvPr>
            <p:cNvSpPr/>
            <p:nvPr/>
          </p:nvSpPr>
          <p:spPr>
            <a:xfrm>
              <a:off x="10566681" y="1607928"/>
              <a:ext cx="1320520" cy="1427373"/>
            </a:xfrm>
            <a:custGeom>
              <a:avLst/>
              <a:gdLst>
                <a:gd name="connsiteX0" fmla="*/ 973931 w 973931"/>
                <a:gd name="connsiteY0" fmla="*/ 221457 h 1064419"/>
                <a:gd name="connsiteX1" fmla="*/ 619125 w 973931"/>
                <a:gd name="connsiteY1" fmla="*/ 497682 h 1064419"/>
                <a:gd name="connsiteX2" fmla="*/ 442912 w 973931"/>
                <a:gd name="connsiteY2" fmla="*/ 1064419 h 1064419"/>
                <a:gd name="connsiteX3" fmla="*/ 307181 w 973931"/>
                <a:gd name="connsiteY3" fmla="*/ 992982 h 1064419"/>
                <a:gd name="connsiteX4" fmla="*/ 209550 w 973931"/>
                <a:gd name="connsiteY4" fmla="*/ 919163 h 1064419"/>
                <a:gd name="connsiteX5" fmla="*/ 138112 w 973931"/>
                <a:gd name="connsiteY5" fmla="*/ 828675 h 1064419"/>
                <a:gd name="connsiteX6" fmla="*/ 73819 w 973931"/>
                <a:gd name="connsiteY6" fmla="*/ 733425 h 1064419"/>
                <a:gd name="connsiteX7" fmla="*/ 30956 w 973931"/>
                <a:gd name="connsiteY7" fmla="*/ 635794 h 1064419"/>
                <a:gd name="connsiteX8" fmla="*/ 9525 w 973931"/>
                <a:gd name="connsiteY8" fmla="*/ 552450 h 1064419"/>
                <a:gd name="connsiteX9" fmla="*/ 0 w 973931"/>
                <a:gd name="connsiteY9" fmla="*/ 447675 h 1064419"/>
                <a:gd name="connsiteX10" fmla="*/ 19050 w 973931"/>
                <a:gd name="connsiteY10" fmla="*/ 340519 h 1064419"/>
                <a:gd name="connsiteX11" fmla="*/ 69056 w 973931"/>
                <a:gd name="connsiteY11" fmla="*/ 223838 h 1064419"/>
                <a:gd name="connsiteX12" fmla="*/ 126206 w 973931"/>
                <a:gd name="connsiteY12" fmla="*/ 147638 h 1064419"/>
                <a:gd name="connsiteX13" fmla="*/ 188119 w 973931"/>
                <a:gd name="connsiteY13" fmla="*/ 90488 h 1064419"/>
                <a:gd name="connsiteX14" fmla="*/ 261937 w 973931"/>
                <a:gd name="connsiteY14" fmla="*/ 52388 h 1064419"/>
                <a:gd name="connsiteX15" fmla="*/ 354806 w 973931"/>
                <a:gd name="connsiteY15" fmla="*/ 16669 h 1064419"/>
                <a:gd name="connsiteX16" fmla="*/ 478631 w 973931"/>
                <a:gd name="connsiteY16" fmla="*/ 0 h 1064419"/>
                <a:gd name="connsiteX17" fmla="*/ 619125 w 973931"/>
                <a:gd name="connsiteY17" fmla="*/ 14288 h 1064419"/>
                <a:gd name="connsiteX18" fmla="*/ 719137 w 973931"/>
                <a:gd name="connsiteY18" fmla="*/ 42863 h 1064419"/>
                <a:gd name="connsiteX19" fmla="*/ 778669 w 973931"/>
                <a:gd name="connsiteY19" fmla="*/ 78582 h 1064419"/>
                <a:gd name="connsiteX20" fmla="*/ 847725 w 973931"/>
                <a:gd name="connsiteY20" fmla="*/ 114300 h 1064419"/>
                <a:gd name="connsiteX21" fmla="*/ 923925 w 973931"/>
                <a:gd name="connsiteY21" fmla="*/ 173832 h 1064419"/>
                <a:gd name="connsiteX22" fmla="*/ 973931 w 973931"/>
                <a:gd name="connsiteY22" fmla="*/ 221457 h 1064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73931" h="1064419">
                  <a:moveTo>
                    <a:pt x="973931" y="221457"/>
                  </a:moveTo>
                  <a:lnTo>
                    <a:pt x="619125" y="497682"/>
                  </a:lnTo>
                  <a:lnTo>
                    <a:pt x="442912" y="1064419"/>
                  </a:lnTo>
                  <a:lnTo>
                    <a:pt x="307181" y="992982"/>
                  </a:lnTo>
                  <a:lnTo>
                    <a:pt x="209550" y="919163"/>
                  </a:lnTo>
                  <a:lnTo>
                    <a:pt x="138112" y="828675"/>
                  </a:lnTo>
                  <a:lnTo>
                    <a:pt x="73819" y="733425"/>
                  </a:lnTo>
                  <a:lnTo>
                    <a:pt x="30956" y="635794"/>
                  </a:lnTo>
                  <a:lnTo>
                    <a:pt x="9525" y="552450"/>
                  </a:lnTo>
                  <a:lnTo>
                    <a:pt x="0" y="447675"/>
                  </a:lnTo>
                  <a:lnTo>
                    <a:pt x="19050" y="340519"/>
                  </a:lnTo>
                  <a:lnTo>
                    <a:pt x="69056" y="223838"/>
                  </a:lnTo>
                  <a:lnTo>
                    <a:pt x="126206" y="147638"/>
                  </a:lnTo>
                  <a:lnTo>
                    <a:pt x="188119" y="90488"/>
                  </a:lnTo>
                  <a:lnTo>
                    <a:pt x="261937" y="52388"/>
                  </a:lnTo>
                  <a:lnTo>
                    <a:pt x="354806" y="16669"/>
                  </a:lnTo>
                  <a:lnTo>
                    <a:pt x="478631" y="0"/>
                  </a:lnTo>
                  <a:lnTo>
                    <a:pt x="619125" y="14288"/>
                  </a:lnTo>
                  <a:lnTo>
                    <a:pt x="719137" y="42863"/>
                  </a:lnTo>
                  <a:lnTo>
                    <a:pt x="778669" y="78582"/>
                  </a:lnTo>
                  <a:lnTo>
                    <a:pt x="847725" y="114300"/>
                  </a:lnTo>
                  <a:lnTo>
                    <a:pt x="923925" y="173832"/>
                  </a:lnTo>
                  <a:lnTo>
                    <a:pt x="973931" y="221457"/>
                  </a:lnTo>
                  <a:close/>
                </a:path>
              </a:pathLst>
            </a:custGeom>
            <a:solidFill>
              <a:schemeClr val="bg1">
                <a:alpha val="75000"/>
              </a:schemeClr>
            </a:solidFill>
            <a:ln>
              <a:solidFill>
                <a:schemeClr val="bg1">
                  <a:alpha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400"/>
            </a:p>
          </p:txBody>
        </p:sp>
      </p:grp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991E5E5-C64A-5B04-2114-B9493282BA00}"/>
              </a:ext>
            </a:extLst>
          </p:cNvPr>
          <p:cNvSpPr txBox="1"/>
          <p:nvPr/>
        </p:nvSpPr>
        <p:spPr>
          <a:xfrm>
            <a:off x="744377" y="4631410"/>
            <a:ext cx="23300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en-US" sz="1800" dirty="0" err="1">
                <a:latin typeface="+mn-lt"/>
                <a:cs typeface="Times New Roman" panose="02020603050405020304" pitchFamily="18" charset="0"/>
              </a:rPr>
              <a:t>N.b.</a:t>
            </a:r>
            <a:r>
              <a:rPr lang="it-IT" altLang="en-US" sz="1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it-IT" altLang="en-US" sz="18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la concentrazione varia da regione a regione!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0F47704C-39F0-12A6-34B7-692DDB96D7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61" t="4363" r="6431" b="5613"/>
          <a:stretch/>
        </p:blipFill>
        <p:spPr>
          <a:xfrm>
            <a:off x="6850823" y="1415680"/>
            <a:ext cx="4868244" cy="481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94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AB30C775-1F9F-4C33-BEC2-987A53D14E0C}"/>
              </a:ext>
            </a:extLst>
          </p:cNvPr>
          <p:cNvSpPr txBox="1"/>
          <p:nvPr/>
        </p:nvSpPr>
        <p:spPr>
          <a:xfrm>
            <a:off x="436610" y="4588237"/>
            <a:ext cx="4237703" cy="1528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/>
              <a:t>Le banane contengono una notevole quantità di potassio, la cui miscela isotopica contiene lo 0,0117% di 40K, che è un isotopo radioattivo        </a:t>
            </a:r>
            <a:r>
              <a:rPr lang="it-IT" b="1" dirty="0"/>
              <a:t>1 banana corrisponde a circa 0.1 µ</a:t>
            </a:r>
            <a:r>
              <a:rPr lang="it-IT" b="1" dirty="0" err="1"/>
              <a:t>Sv</a:t>
            </a:r>
            <a:r>
              <a:rPr lang="it-IT" b="1" dirty="0"/>
              <a:t>!</a:t>
            </a:r>
          </a:p>
        </p:txBody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id="{87BBAE36-0BA8-40FC-A51A-D41EF6EBC2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1361"/>
            <a:ext cx="1076553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en-US" sz="2400" b="1" dirty="0">
                <a:latin typeface="+mn-lt"/>
                <a:cs typeface="Times New Roman" panose="02020603050405020304" pitchFamily="18" charset="0"/>
              </a:rPr>
              <a:t>La radioattività si trova nel corpo umano </a:t>
            </a:r>
            <a:r>
              <a:rPr lang="it-IT" altLang="en-US" sz="2400" dirty="0">
                <a:latin typeface="+mn-lt"/>
                <a:cs typeface="Times New Roman" panose="02020603050405020304" pitchFamily="18" charset="0"/>
              </a:rPr>
              <a:t>e più in generale nella materia biologica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09A5190A-763C-4E84-A0F3-0D14350EEE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31895" r="33767"/>
          <a:stretch/>
        </p:blipFill>
        <p:spPr>
          <a:xfrm>
            <a:off x="9561819" y="152140"/>
            <a:ext cx="2832000" cy="4765021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F12C4BC-E18E-4650-9414-5CAF66D0EE9D}"/>
              </a:ext>
            </a:extLst>
          </p:cNvPr>
          <p:cNvSpPr txBox="1"/>
          <p:nvPr/>
        </p:nvSpPr>
        <p:spPr>
          <a:xfrm rot="393154">
            <a:off x="9901059" y="237327"/>
            <a:ext cx="1584000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67" b="1" dirty="0">
                <a:solidFill>
                  <a:schemeClr val="bg1"/>
                </a:solidFill>
              </a:rPr>
              <a:t>Sono naturalmente radioattivo!</a:t>
            </a:r>
            <a:endParaRPr lang="en-GB" sz="1867" b="1" dirty="0">
              <a:solidFill>
                <a:schemeClr val="bg1"/>
              </a:solidFill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F0DC315-B195-4792-835B-5A868C959F99}"/>
              </a:ext>
            </a:extLst>
          </p:cNvPr>
          <p:cNvSpPr txBox="1"/>
          <p:nvPr/>
        </p:nvSpPr>
        <p:spPr>
          <a:xfrm rot="430009">
            <a:off x="9748237" y="239999"/>
            <a:ext cx="1918292" cy="954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67" dirty="0"/>
              <a:t>Sono naturalmente radioattivo!</a:t>
            </a:r>
            <a:endParaRPr lang="en-GB" sz="1867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3A387A8-A406-4308-A15F-EB1B2C19F61C}"/>
              </a:ext>
            </a:extLst>
          </p:cNvPr>
          <p:cNvSpPr txBox="1"/>
          <p:nvPr/>
        </p:nvSpPr>
        <p:spPr>
          <a:xfrm>
            <a:off x="-154782" y="1960685"/>
            <a:ext cx="5420484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67" b="1" dirty="0"/>
              <a:t>Ci sono circa 30 mg di </a:t>
            </a:r>
            <a:r>
              <a:rPr lang="it-IT" sz="1867" b="1" baseline="30000" dirty="0"/>
              <a:t>40</a:t>
            </a:r>
            <a:r>
              <a:rPr lang="it-IT" sz="1867" b="1" dirty="0"/>
              <a:t>K nel corpo umano</a:t>
            </a:r>
          </a:p>
          <a:p>
            <a:pPr algn="ctr"/>
            <a:r>
              <a:rPr lang="it-IT" sz="1867" dirty="0"/>
              <a:t>(circa 5000 decadimenti al secondo)</a:t>
            </a:r>
          </a:p>
        </p:txBody>
      </p:sp>
      <p:graphicFrame>
        <p:nvGraphicFramePr>
          <p:cNvPr id="21" name="Tabella 20">
            <a:extLst>
              <a:ext uri="{FF2B5EF4-FFF2-40B4-BE49-F238E27FC236}">
                <a16:creationId xmlns:a16="http://schemas.microsoft.com/office/drawing/2014/main" id="{1FA0A24A-2035-4EEB-91AB-23A6989820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3667119"/>
              </p:ext>
            </p:extLst>
          </p:nvPr>
        </p:nvGraphicFramePr>
        <p:xfrm>
          <a:off x="5055655" y="3143234"/>
          <a:ext cx="5637404" cy="290639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213672">
                  <a:extLst>
                    <a:ext uri="{9D8B030D-6E8A-4147-A177-3AD203B41FA5}">
                      <a16:colId xmlns:a16="http://schemas.microsoft.com/office/drawing/2014/main" val="3526261488"/>
                    </a:ext>
                  </a:extLst>
                </a:gridCol>
                <a:gridCol w="2423732">
                  <a:extLst>
                    <a:ext uri="{9D8B030D-6E8A-4147-A177-3AD203B41FA5}">
                      <a16:colId xmlns:a16="http://schemas.microsoft.com/office/drawing/2014/main" val="3153487567"/>
                    </a:ext>
                  </a:extLst>
                </a:gridCol>
              </a:tblGrid>
              <a:tr h="363299">
                <a:tc>
                  <a:txBody>
                    <a:bodyPr/>
                    <a:lstStyle/>
                    <a:p>
                      <a:r>
                        <a:rPr lang="it-IT" sz="1600" b="1" dirty="0">
                          <a:effectLst/>
                        </a:rPr>
                        <a:t>Fenomeno</a:t>
                      </a:r>
                      <a:endParaRPr lang="it-IT" sz="1600" dirty="0">
                        <a:effectLst/>
                      </a:endParaRPr>
                    </a:p>
                  </a:txBody>
                  <a:tcPr marL="238919" marR="238919" marT="59729" marB="59729"/>
                </a:tc>
                <a:tc>
                  <a:txBody>
                    <a:bodyPr/>
                    <a:lstStyle/>
                    <a:p>
                      <a:r>
                        <a:rPr lang="it-IT" sz="1600" b="1" dirty="0">
                          <a:effectLst/>
                        </a:rPr>
                        <a:t>Banane equivalenti</a:t>
                      </a:r>
                      <a:endParaRPr lang="it-IT" sz="1600" dirty="0">
                        <a:effectLst/>
                      </a:endParaRPr>
                    </a:p>
                  </a:txBody>
                  <a:tcPr marL="238919" marR="238919" marT="59729" marB="59729"/>
                </a:tc>
                <a:extLst>
                  <a:ext uri="{0D108BD9-81ED-4DB2-BD59-A6C34878D82A}">
                    <a16:rowId xmlns:a16="http://schemas.microsoft.com/office/drawing/2014/main" val="2714425229"/>
                  </a:ext>
                </a:extLst>
              </a:tr>
              <a:tr h="363299">
                <a:tc>
                  <a:txBody>
                    <a:bodyPr/>
                    <a:lstStyle/>
                    <a:p>
                      <a:r>
                        <a:rPr lang="it-IT" sz="1600" dirty="0">
                          <a:effectLst/>
                        </a:rPr>
                        <a:t>Un’ora di fondo naturale</a:t>
                      </a:r>
                    </a:p>
                  </a:txBody>
                  <a:tcPr marL="238919" marR="238919" marT="59729" marB="59729"/>
                </a:tc>
                <a:tc>
                  <a:txBody>
                    <a:bodyPr/>
                    <a:lstStyle/>
                    <a:p>
                      <a:r>
                        <a:rPr lang="it-IT" sz="1600">
                          <a:effectLst/>
                        </a:rPr>
                        <a:t>3 banane</a:t>
                      </a:r>
                    </a:p>
                  </a:txBody>
                  <a:tcPr marL="238919" marR="238919" marT="59729" marB="59729"/>
                </a:tc>
                <a:extLst>
                  <a:ext uri="{0D108BD9-81ED-4DB2-BD59-A6C34878D82A}">
                    <a16:rowId xmlns:a16="http://schemas.microsoft.com/office/drawing/2014/main" val="3603821969"/>
                  </a:ext>
                </a:extLst>
              </a:tr>
              <a:tr h="363299">
                <a:tc>
                  <a:txBody>
                    <a:bodyPr/>
                    <a:lstStyle/>
                    <a:p>
                      <a:r>
                        <a:rPr lang="it-IT" sz="1600" dirty="0">
                          <a:effectLst/>
                        </a:rPr>
                        <a:t>Un’ora di fondo artificiale</a:t>
                      </a:r>
                    </a:p>
                  </a:txBody>
                  <a:tcPr marL="238919" marR="238919" marT="59729" marB="59729"/>
                </a:tc>
                <a:tc>
                  <a:txBody>
                    <a:bodyPr/>
                    <a:lstStyle/>
                    <a:p>
                      <a:r>
                        <a:rPr lang="it-IT" sz="1600">
                          <a:effectLst/>
                        </a:rPr>
                        <a:t>0,5 banane</a:t>
                      </a:r>
                    </a:p>
                  </a:txBody>
                  <a:tcPr marL="238919" marR="238919" marT="59729" marB="59729"/>
                </a:tc>
                <a:extLst>
                  <a:ext uri="{0D108BD9-81ED-4DB2-BD59-A6C34878D82A}">
                    <a16:rowId xmlns:a16="http://schemas.microsoft.com/office/drawing/2014/main" val="2012957216"/>
                  </a:ext>
                </a:extLst>
              </a:tr>
              <a:tr h="363299">
                <a:tc>
                  <a:txBody>
                    <a:bodyPr/>
                    <a:lstStyle/>
                    <a:p>
                      <a:r>
                        <a:rPr lang="it-IT" sz="1600" dirty="0">
                          <a:effectLst/>
                        </a:rPr>
                        <a:t>Un’ora su un aereo ad alta quota</a:t>
                      </a:r>
                    </a:p>
                  </a:txBody>
                  <a:tcPr marL="238919" marR="238919" marT="59729" marB="59729"/>
                </a:tc>
                <a:tc>
                  <a:txBody>
                    <a:bodyPr/>
                    <a:lstStyle/>
                    <a:p>
                      <a:r>
                        <a:rPr lang="it-IT" sz="1600">
                          <a:effectLst/>
                        </a:rPr>
                        <a:t>50 banane</a:t>
                      </a:r>
                    </a:p>
                  </a:txBody>
                  <a:tcPr marL="238919" marR="238919" marT="59729" marB="59729"/>
                </a:tc>
                <a:extLst>
                  <a:ext uri="{0D108BD9-81ED-4DB2-BD59-A6C34878D82A}">
                    <a16:rowId xmlns:a16="http://schemas.microsoft.com/office/drawing/2014/main" val="4214301182"/>
                  </a:ext>
                </a:extLst>
              </a:tr>
              <a:tr h="363299">
                <a:tc>
                  <a:txBody>
                    <a:bodyPr/>
                    <a:lstStyle/>
                    <a:p>
                      <a:r>
                        <a:rPr lang="it-IT" sz="1600" dirty="0">
                          <a:effectLst/>
                        </a:rPr>
                        <a:t>Radiografia ad un braccio</a:t>
                      </a:r>
                    </a:p>
                  </a:txBody>
                  <a:tcPr marL="238919" marR="238919" marT="59729" marB="59729"/>
                </a:tc>
                <a:tc>
                  <a:txBody>
                    <a:bodyPr/>
                    <a:lstStyle/>
                    <a:p>
                      <a:r>
                        <a:rPr lang="it-IT" sz="1600">
                          <a:effectLst/>
                        </a:rPr>
                        <a:t>10 banane</a:t>
                      </a:r>
                    </a:p>
                  </a:txBody>
                  <a:tcPr marL="238919" marR="238919" marT="59729" marB="59729"/>
                </a:tc>
                <a:extLst>
                  <a:ext uri="{0D108BD9-81ED-4DB2-BD59-A6C34878D82A}">
                    <a16:rowId xmlns:a16="http://schemas.microsoft.com/office/drawing/2014/main" val="2454180565"/>
                  </a:ext>
                </a:extLst>
              </a:tr>
              <a:tr h="363299">
                <a:tc>
                  <a:txBody>
                    <a:bodyPr/>
                    <a:lstStyle/>
                    <a:p>
                      <a:r>
                        <a:rPr lang="it-IT" sz="1600">
                          <a:effectLst/>
                        </a:rPr>
                        <a:t>Radiografia toracica</a:t>
                      </a:r>
                    </a:p>
                  </a:txBody>
                  <a:tcPr marL="238919" marR="238919" marT="59729" marB="59729"/>
                </a:tc>
                <a:tc>
                  <a:txBody>
                    <a:bodyPr/>
                    <a:lstStyle/>
                    <a:p>
                      <a:r>
                        <a:rPr lang="it-IT" sz="1600">
                          <a:effectLst/>
                        </a:rPr>
                        <a:t>1000 banane</a:t>
                      </a:r>
                    </a:p>
                  </a:txBody>
                  <a:tcPr marL="238919" marR="238919" marT="59729" marB="59729"/>
                </a:tc>
                <a:extLst>
                  <a:ext uri="{0D108BD9-81ED-4DB2-BD59-A6C34878D82A}">
                    <a16:rowId xmlns:a16="http://schemas.microsoft.com/office/drawing/2014/main" val="458198122"/>
                  </a:ext>
                </a:extLst>
              </a:tr>
              <a:tr h="363299">
                <a:tc>
                  <a:txBody>
                    <a:bodyPr/>
                    <a:lstStyle/>
                    <a:p>
                      <a:r>
                        <a:rPr lang="it-IT" sz="1600">
                          <a:effectLst/>
                        </a:rPr>
                        <a:t>TAC a basso dosaggio</a:t>
                      </a:r>
                    </a:p>
                  </a:txBody>
                  <a:tcPr marL="238919" marR="238919" marT="59729" marB="59729"/>
                </a:tc>
                <a:tc>
                  <a:txBody>
                    <a:bodyPr/>
                    <a:lstStyle/>
                    <a:p>
                      <a:r>
                        <a:rPr lang="it-IT" sz="1600">
                          <a:effectLst/>
                        </a:rPr>
                        <a:t>150000 banane</a:t>
                      </a:r>
                    </a:p>
                  </a:txBody>
                  <a:tcPr marL="238919" marR="238919" marT="59729" marB="59729"/>
                </a:tc>
                <a:extLst>
                  <a:ext uri="{0D108BD9-81ED-4DB2-BD59-A6C34878D82A}">
                    <a16:rowId xmlns:a16="http://schemas.microsoft.com/office/drawing/2014/main" val="2829360755"/>
                  </a:ext>
                </a:extLst>
              </a:tr>
              <a:tr h="363299">
                <a:tc>
                  <a:txBody>
                    <a:bodyPr/>
                    <a:lstStyle/>
                    <a:p>
                      <a:r>
                        <a:rPr lang="it-IT" sz="1600">
                          <a:effectLst/>
                        </a:rPr>
                        <a:t>Mammografia</a:t>
                      </a:r>
                    </a:p>
                  </a:txBody>
                  <a:tcPr marL="238919" marR="238919" marT="59729" marB="59729"/>
                </a:tc>
                <a:tc>
                  <a:txBody>
                    <a:bodyPr/>
                    <a:lstStyle/>
                    <a:p>
                      <a:r>
                        <a:rPr lang="it-IT" sz="1600" dirty="0">
                          <a:effectLst/>
                        </a:rPr>
                        <a:t>4000 banane</a:t>
                      </a:r>
                    </a:p>
                  </a:txBody>
                  <a:tcPr marL="238919" marR="238919" marT="59729" marB="59729"/>
                </a:tc>
                <a:extLst>
                  <a:ext uri="{0D108BD9-81ED-4DB2-BD59-A6C34878D82A}">
                    <a16:rowId xmlns:a16="http://schemas.microsoft.com/office/drawing/2014/main" val="3722492680"/>
                  </a:ext>
                </a:extLst>
              </a:tr>
            </a:tbl>
          </a:graphicData>
        </a:graphic>
      </p:graphicFrame>
      <p:sp>
        <p:nvSpPr>
          <p:cNvPr id="22" name="Freccia in giù 21">
            <a:extLst>
              <a:ext uri="{FF2B5EF4-FFF2-40B4-BE49-F238E27FC236}">
                <a16:creationId xmlns:a16="http://schemas.microsoft.com/office/drawing/2014/main" id="{A1D9FA6E-7FBB-45A4-8511-9FD53C51F88E}"/>
              </a:ext>
            </a:extLst>
          </p:cNvPr>
          <p:cNvSpPr/>
          <p:nvPr/>
        </p:nvSpPr>
        <p:spPr>
          <a:xfrm rot="16200000">
            <a:off x="3064076" y="5373572"/>
            <a:ext cx="247417" cy="488669"/>
          </a:xfrm>
          <a:prstGeom prst="downArrow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  <a:bevelB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00"/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FD8AB0FA-63B2-4E44-8556-298EF6597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9788" y="3635466"/>
            <a:ext cx="1086705" cy="603725"/>
          </a:xfrm>
          <a:prstGeom prst="rect">
            <a:avLst/>
          </a:prstGeom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D0316A4A-B284-494B-92BE-753C6D9C2364}"/>
              </a:ext>
            </a:extLst>
          </p:cNvPr>
          <p:cNvGrpSpPr/>
          <p:nvPr/>
        </p:nvGrpSpPr>
        <p:grpSpPr>
          <a:xfrm>
            <a:off x="761465" y="2825321"/>
            <a:ext cx="1746981" cy="1723027"/>
            <a:chOff x="761465" y="2819504"/>
            <a:chExt cx="1826244" cy="1801203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15323258-EB4F-4F2D-A6AA-FE358A27FE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861" t="4363" r="6431" b="5613"/>
            <a:stretch/>
          </p:blipFill>
          <p:spPr>
            <a:xfrm>
              <a:off x="768312" y="2819504"/>
              <a:ext cx="1819397" cy="1801203"/>
            </a:xfrm>
            <a:prstGeom prst="rect">
              <a:avLst/>
            </a:prstGeom>
          </p:spPr>
        </p:pic>
        <p:sp>
          <p:nvSpPr>
            <p:cNvPr id="2" name="Figura a mano libera: forma 1">
              <a:extLst>
                <a:ext uri="{FF2B5EF4-FFF2-40B4-BE49-F238E27FC236}">
                  <a16:creationId xmlns:a16="http://schemas.microsoft.com/office/drawing/2014/main" id="{E3636A2E-8623-4047-A58E-5BD81FC875C8}"/>
                </a:ext>
              </a:extLst>
            </p:cNvPr>
            <p:cNvSpPr/>
            <p:nvPr/>
          </p:nvSpPr>
          <p:spPr>
            <a:xfrm>
              <a:off x="761465" y="2864482"/>
              <a:ext cx="1816439" cy="1742148"/>
            </a:xfrm>
            <a:custGeom>
              <a:avLst/>
              <a:gdLst>
                <a:gd name="connsiteX0" fmla="*/ 330994 w 1164431"/>
                <a:gd name="connsiteY0" fmla="*/ 9525 h 1116807"/>
                <a:gd name="connsiteX1" fmla="*/ 645319 w 1164431"/>
                <a:gd name="connsiteY1" fmla="*/ 483394 h 1116807"/>
                <a:gd name="connsiteX2" fmla="*/ 652462 w 1164431"/>
                <a:gd name="connsiteY2" fmla="*/ 0 h 1116807"/>
                <a:gd name="connsiteX3" fmla="*/ 752475 w 1164431"/>
                <a:gd name="connsiteY3" fmla="*/ 28575 h 1116807"/>
                <a:gd name="connsiteX4" fmla="*/ 847725 w 1164431"/>
                <a:gd name="connsiteY4" fmla="*/ 78582 h 1116807"/>
                <a:gd name="connsiteX5" fmla="*/ 900112 w 1164431"/>
                <a:gd name="connsiteY5" fmla="*/ 119063 h 1116807"/>
                <a:gd name="connsiteX6" fmla="*/ 973931 w 1164431"/>
                <a:gd name="connsiteY6" fmla="*/ 180975 h 1116807"/>
                <a:gd name="connsiteX7" fmla="*/ 1038225 w 1164431"/>
                <a:gd name="connsiteY7" fmla="*/ 252413 h 1116807"/>
                <a:gd name="connsiteX8" fmla="*/ 1097756 w 1164431"/>
                <a:gd name="connsiteY8" fmla="*/ 350044 h 1116807"/>
                <a:gd name="connsiteX9" fmla="*/ 1133475 w 1164431"/>
                <a:gd name="connsiteY9" fmla="*/ 435769 h 1116807"/>
                <a:gd name="connsiteX10" fmla="*/ 1159669 w 1164431"/>
                <a:gd name="connsiteY10" fmla="*/ 528638 h 1116807"/>
                <a:gd name="connsiteX11" fmla="*/ 1164431 w 1164431"/>
                <a:gd name="connsiteY11" fmla="*/ 621507 h 1116807"/>
                <a:gd name="connsiteX12" fmla="*/ 1159669 w 1164431"/>
                <a:gd name="connsiteY12" fmla="*/ 707232 h 1116807"/>
                <a:gd name="connsiteX13" fmla="*/ 1143000 w 1164431"/>
                <a:gd name="connsiteY13" fmla="*/ 776288 h 1116807"/>
                <a:gd name="connsiteX14" fmla="*/ 1102519 w 1164431"/>
                <a:gd name="connsiteY14" fmla="*/ 862013 h 1116807"/>
                <a:gd name="connsiteX15" fmla="*/ 1052512 w 1164431"/>
                <a:gd name="connsiteY15" fmla="*/ 933450 h 1116807"/>
                <a:gd name="connsiteX16" fmla="*/ 981075 w 1164431"/>
                <a:gd name="connsiteY16" fmla="*/ 1002507 h 1116807"/>
                <a:gd name="connsiteX17" fmla="*/ 900112 w 1164431"/>
                <a:gd name="connsiteY17" fmla="*/ 1052513 h 1116807"/>
                <a:gd name="connsiteX18" fmla="*/ 821531 w 1164431"/>
                <a:gd name="connsiteY18" fmla="*/ 1081088 h 1116807"/>
                <a:gd name="connsiteX19" fmla="*/ 721519 w 1164431"/>
                <a:gd name="connsiteY19" fmla="*/ 1112044 h 1116807"/>
                <a:gd name="connsiteX20" fmla="*/ 597694 w 1164431"/>
                <a:gd name="connsiteY20" fmla="*/ 1116807 h 1116807"/>
                <a:gd name="connsiteX21" fmla="*/ 459581 w 1164431"/>
                <a:gd name="connsiteY21" fmla="*/ 1100138 h 1116807"/>
                <a:gd name="connsiteX22" fmla="*/ 323850 w 1164431"/>
                <a:gd name="connsiteY22" fmla="*/ 1038225 h 1116807"/>
                <a:gd name="connsiteX23" fmla="*/ 245269 w 1164431"/>
                <a:gd name="connsiteY23" fmla="*/ 981075 h 1116807"/>
                <a:gd name="connsiteX24" fmla="*/ 157162 w 1164431"/>
                <a:gd name="connsiteY24" fmla="*/ 904875 h 1116807"/>
                <a:gd name="connsiteX25" fmla="*/ 102394 w 1164431"/>
                <a:gd name="connsiteY25" fmla="*/ 826294 h 1116807"/>
                <a:gd name="connsiteX26" fmla="*/ 50006 w 1164431"/>
                <a:gd name="connsiteY26" fmla="*/ 731044 h 1116807"/>
                <a:gd name="connsiteX27" fmla="*/ 21431 w 1164431"/>
                <a:gd name="connsiteY27" fmla="*/ 640557 h 1116807"/>
                <a:gd name="connsiteX28" fmla="*/ 0 w 1164431"/>
                <a:gd name="connsiteY28" fmla="*/ 550069 h 1116807"/>
                <a:gd name="connsiteX29" fmla="*/ 7144 w 1164431"/>
                <a:gd name="connsiteY29" fmla="*/ 447675 h 1116807"/>
                <a:gd name="connsiteX30" fmla="*/ 26194 w 1164431"/>
                <a:gd name="connsiteY30" fmla="*/ 342900 h 1116807"/>
                <a:gd name="connsiteX31" fmla="*/ 59531 w 1164431"/>
                <a:gd name="connsiteY31" fmla="*/ 245269 h 1116807"/>
                <a:gd name="connsiteX32" fmla="*/ 109537 w 1164431"/>
                <a:gd name="connsiteY32" fmla="*/ 164307 h 1116807"/>
                <a:gd name="connsiteX33" fmla="*/ 166687 w 1164431"/>
                <a:gd name="connsiteY33" fmla="*/ 102394 h 1116807"/>
                <a:gd name="connsiteX34" fmla="*/ 233362 w 1164431"/>
                <a:gd name="connsiteY34" fmla="*/ 50007 h 1116807"/>
                <a:gd name="connsiteX35" fmla="*/ 330994 w 1164431"/>
                <a:gd name="connsiteY35" fmla="*/ 9525 h 111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64431" h="1116807">
                  <a:moveTo>
                    <a:pt x="330994" y="9525"/>
                  </a:moveTo>
                  <a:lnTo>
                    <a:pt x="645319" y="483394"/>
                  </a:lnTo>
                  <a:lnTo>
                    <a:pt x="652462" y="0"/>
                  </a:lnTo>
                  <a:lnTo>
                    <a:pt x="752475" y="28575"/>
                  </a:lnTo>
                  <a:lnTo>
                    <a:pt x="847725" y="78582"/>
                  </a:lnTo>
                  <a:lnTo>
                    <a:pt x="900112" y="119063"/>
                  </a:lnTo>
                  <a:lnTo>
                    <a:pt x="973931" y="180975"/>
                  </a:lnTo>
                  <a:lnTo>
                    <a:pt x="1038225" y="252413"/>
                  </a:lnTo>
                  <a:lnTo>
                    <a:pt x="1097756" y="350044"/>
                  </a:lnTo>
                  <a:lnTo>
                    <a:pt x="1133475" y="435769"/>
                  </a:lnTo>
                  <a:lnTo>
                    <a:pt x="1159669" y="528638"/>
                  </a:lnTo>
                  <a:lnTo>
                    <a:pt x="1164431" y="621507"/>
                  </a:lnTo>
                  <a:lnTo>
                    <a:pt x="1159669" y="707232"/>
                  </a:lnTo>
                  <a:lnTo>
                    <a:pt x="1143000" y="776288"/>
                  </a:lnTo>
                  <a:lnTo>
                    <a:pt x="1102519" y="862013"/>
                  </a:lnTo>
                  <a:lnTo>
                    <a:pt x="1052512" y="933450"/>
                  </a:lnTo>
                  <a:lnTo>
                    <a:pt x="981075" y="1002507"/>
                  </a:lnTo>
                  <a:lnTo>
                    <a:pt x="900112" y="1052513"/>
                  </a:lnTo>
                  <a:lnTo>
                    <a:pt x="821531" y="1081088"/>
                  </a:lnTo>
                  <a:lnTo>
                    <a:pt x="721519" y="1112044"/>
                  </a:lnTo>
                  <a:lnTo>
                    <a:pt x="597694" y="1116807"/>
                  </a:lnTo>
                  <a:lnTo>
                    <a:pt x="459581" y="1100138"/>
                  </a:lnTo>
                  <a:lnTo>
                    <a:pt x="323850" y="1038225"/>
                  </a:lnTo>
                  <a:lnTo>
                    <a:pt x="245269" y="981075"/>
                  </a:lnTo>
                  <a:lnTo>
                    <a:pt x="157162" y="904875"/>
                  </a:lnTo>
                  <a:lnTo>
                    <a:pt x="102394" y="826294"/>
                  </a:lnTo>
                  <a:lnTo>
                    <a:pt x="50006" y="731044"/>
                  </a:lnTo>
                  <a:lnTo>
                    <a:pt x="21431" y="640557"/>
                  </a:lnTo>
                  <a:lnTo>
                    <a:pt x="0" y="550069"/>
                  </a:lnTo>
                  <a:lnTo>
                    <a:pt x="7144" y="447675"/>
                  </a:lnTo>
                  <a:lnTo>
                    <a:pt x="26194" y="342900"/>
                  </a:lnTo>
                  <a:lnTo>
                    <a:pt x="59531" y="245269"/>
                  </a:lnTo>
                  <a:lnTo>
                    <a:pt x="109537" y="164307"/>
                  </a:lnTo>
                  <a:lnTo>
                    <a:pt x="166687" y="102394"/>
                  </a:lnTo>
                  <a:lnTo>
                    <a:pt x="233362" y="50007"/>
                  </a:lnTo>
                  <a:lnTo>
                    <a:pt x="330994" y="9525"/>
                  </a:lnTo>
                  <a:close/>
                </a:path>
              </a:pathLst>
            </a:custGeom>
            <a:solidFill>
              <a:schemeClr val="bg1">
                <a:alpha val="75000"/>
              </a:schemeClr>
            </a:solidFill>
            <a:ln>
              <a:solidFill>
                <a:schemeClr val="bg1">
                  <a:alpha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400"/>
            </a:p>
          </p:txBody>
        </p: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0BD52FC2-02A6-4A81-A917-7E12ACC04A5C}"/>
              </a:ext>
            </a:extLst>
          </p:cNvPr>
          <p:cNvSpPr/>
          <p:nvPr/>
        </p:nvSpPr>
        <p:spPr>
          <a:xfrm>
            <a:off x="3516" y="6434353"/>
            <a:ext cx="12192000" cy="43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33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rgbClr val="2065A4"/>
              </a:gs>
              <a:gs pos="66000">
                <a:srgbClr val="184D7E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024BCAC-3FBB-444B-B137-689A53F64535}"/>
              </a:ext>
            </a:extLst>
          </p:cNvPr>
          <p:cNvSpPr txBox="1"/>
          <p:nvPr/>
        </p:nvSpPr>
        <p:spPr>
          <a:xfrm>
            <a:off x="0" y="6488668"/>
            <a:ext cx="1219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Liliana Mou                                                                                                                                                                                                       liliana.mou@lnl.infn.it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F33DD936-95CA-4AC8-AD4C-42F278B4F6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1944" y="6527473"/>
            <a:ext cx="266322" cy="266322"/>
          </a:xfrm>
          <a:prstGeom prst="rect">
            <a:avLst/>
          </a:prstGeom>
        </p:spPr>
      </p:pic>
      <p:sp>
        <p:nvSpPr>
          <p:cNvPr id="25" name="Titolo 1">
            <a:extLst>
              <a:ext uri="{FF2B5EF4-FFF2-40B4-BE49-F238E27FC236}">
                <a16:creationId xmlns:a16="http://schemas.microsoft.com/office/drawing/2014/main" id="{8020F9C2-688B-4C22-8B3F-EFD485F2FEE9}"/>
              </a:ext>
            </a:extLst>
          </p:cNvPr>
          <p:cNvSpPr txBox="1">
            <a:spLocks/>
          </p:cNvSpPr>
          <p:nvPr/>
        </p:nvSpPr>
        <p:spPr>
          <a:xfrm>
            <a:off x="9525" y="156601"/>
            <a:ext cx="12191998" cy="731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914400">
              <a:lnSpc>
                <a:spcPct val="85000"/>
              </a:lnSpc>
              <a:spcAft>
                <a:spcPts val="600"/>
              </a:spcAft>
            </a:pP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Radioattività naturale interna</a:t>
            </a:r>
          </a:p>
        </p:txBody>
      </p:sp>
    </p:spTree>
    <p:extLst>
      <p:ext uri="{BB962C8B-B14F-4D97-AF65-F5344CB8AC3E}">
        <p14:creationId xmlns:p14="http://schemas.microsoft.com/office/powerpoint/2010/main" val="340504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69A337D6-F36E-4738-8DD4-F3A5ECA4DEFE}"/>
              </a:ext>
            </a:extLst>
          </p:cNvPr>
          <p:cNvSpPr/>
          <p:nvPr/>
        </p:nvSpPr>
        <p:spPr>
          <a:xfrm>
            <a:off x="0" y="6210301"/>
            <a:ext cx="12192000" cy="647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A0BA280-17EA-4674-95C4-E3C19FAE9F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592"/>
          <a:stretch/>
        </p:blipFill>
        <p:spPr>
          <a:xfrm>
            <a:off x="807966" y="0"/>
            <a:ext cx="10501421" cy="6858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ADEB892-F30B-4A0E-85C3-2C2DE6F80E8F}"/>
              </a:ext>
            </a:extLst>
          </p:cNvPr>
          <p:cNvSpPr txBox="1"/>
          <p:nvPr/>
        </p:nvSpPr>
        <p:spPr>
          <a:xfrm>
            <a:off x="10618225" y="4671414"/>
            <a:ext cx="1499128" cy="369332"/>
          </a:xfrm>
          <a:custGeom>
            <a:avLst/>
            <a:gdLst>
              <a:gd name="connsiteX0" fmla="*/ 0 w 1499128"/>
              <a:gd name="connsiteY0" fmla="*/ 0 h 369332"/>
              <a:gd name="connsiteX1" fmla="*/ 1499128 w 1499128"/>
              <a:gd name="connsiteY1" fmla="*/ 0 h 369332"/>
              <a:gd name="connsiteX2" fmla="*/ 1499128 w 1499128"/>
              <a:gd name="connsiteY2" fmla="*/ 369332 h 369332"/>
              <a:gd name="connsiteX3" fmla="*/ 0 w 1499128"/>
              <a:gd name="connsiteY3" fmla="*/ 369332 h 369332"/>
              <a:gd name="connsiteX4" fmla="*/ 0 w 1499128"/>
              <a:gd name="connsiteY4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9128" h="369332" extrusionOk="0">
                <a:moveTo>
                  <a:pt x="0" y="0"/>
                </a:moveTo>
                <a:cubicBezTo>
                  <a:pt x="673489" y="129350"/>
                  <a:pt x="876426" y="-37620"/>
                  <a:pt x="1499128" y="0"/>
                </a:cubicBezTo>
                <a:cubicBezTo>
                  <a:pt x="1476324" y="167616"/>
                  <a:pt x="1497068" y="247698"/>
                  <a:pt x="1499128" y="369332"/>
                </a:cubicBezTo>
                <a:cubicBezTo>
                  <a:pt x="889080" y="338576"/>
                  <a:pt x="420247" y="280700"/>
                  <a:pt x="0" y="369332"/>
                </a:cubicBezTo>
                <a:cubicBezTo>
                  <a:pt x="19812" y="326466"/>
                  <a:pt x="15727" y="93631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01600">
              <a:srgbClr val="FFC000">
                <a:alpha val="40000"/>
              </a:srgbClr>
            </a:glow>
          </a:effectLst>
        </p:spPr>
        <p:txBody>
          <a:bodyPr wrap="none" rtlCol="0">
            <a:spAutoFit/>
          </a:bodyPr>
          <a:lstStyle/>
          <a:p>
            <a:r>
              <a:rPr lang="it-IT" dirty="0"/>
              <a:t>115 elementi!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46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DFCD6DA7-8901-4C15-A8B5-BE072976C56F}"/>
              </a:ext>
            </a:extLst>
          </p:cNvPr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F8077AE-9ED8-404E-AA86-1AB3906E20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5" r="656"/>
          <a:stretch/>
        </p:blipFill>
        <p:spPr>
          <a:xfrm>
            <a:off x="1095130" y="0"/>
            <a:ext cx="10004665" cy="6858000"/>
          </a:xfrm>
          <a:prstGeom prst="rect">
            <a:avLst/>
          </a:prstGeom>
        </p:spPr>
      </p:pic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63DD2C75-82CE-41E6-92AC-E66348325163}"/>
              </a:ext>
            </a:extLst>
          </p:cNvPr>
          <p:cNvCxnSpPr/>
          <p:nvPr/>
        </p:nvCxnSpPr>
        <p:spPr>
          <a:xfrm flipV="1">
            <a:off x="1025631" y="1437141"/>
            <a:ext cx="0" cy="5416735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C0C5860-C3E7-4BF4-8430-89E36476A7B0}"/>
              </a:ext>
            </a:extLst>
          </p:cNvPr>
          <p:cNvSpPr txBox="1"/>
          <p:nvPr/>
        </p:nvSpPr>
        <p:spPr>
          <a:xfrm>
            <a:off x="2683417" y="6179653"/>
            <a:ext cx="504671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733" dirty="0"/>
              <a:t>Numero di neutroni N</a:t>
            </a: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F4036399-6D41-4555-96F5-C61653B2F41B}"/>
              </a:ext>
            </a:extLst>
          </p:cNvPr>
          <p:cNvCxnSpPr>
            <a:cxnSpLocks/>
          </p:cNvCxnSpPr>
          <p:nvPr/>
        </p:nvCxnSpPr>
        <p:spPr>
          <a:xfrm flipV="1">
            <a:off x="1008217" y="6808530"/>
            <a:ext cx="6951544" cy="49471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37FF3FB-6B1E-498A-933F-54FA73796626}"/>
              </a:ext>
            </a:extLst>
          </p:cNvPr>
          <p:cNvSpPr txBox="1"/>
          <p:nvPr/>
        </p:nvSpPr>
        <p:spPr>
          <a:xfrm rot="16200000">
            <a:off x="-1582294" y="3416833"/>
            <a:ext cx="465722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733" dirty="0"/>
              <a:t>Numero di protoni Z</a:t>
            </a:r>
          </a:p>
        </p:txBody>
      </p:sp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2B06F89B-7009-4B14-8ED2-7B7B4F5822E0}"/>
              </a:ext>
            </a:extLst>
          </p:cNvPr>
          <p:cNvSpPr/>
          <p:nvPr/>
        </p:nvSpPr>
        <p:spPr>
          <a:xfrm rot="2098809">
            <a:off x="3774115" y="2644385"/>
            <a:ext cx="864781" cy="692888"/>
          </a:xfrm>
          <a:prstGeom prst="rightArrow">
            <a:avLst/>
          </a:prstGeom>
          <a:solidFill>
            <a:srgbClr val="E18CC3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10" name="Freccia a destra 9">
            <a:extLst>
              <a:ext uri="{FF2B5EF4-FFF2-40B4-BE49-F238E27FC236}">
                <a16:creationId xmlns:a16="http://schemas.microsoft.com/office/drawing/2014/main" id="{7C4602DB-7306-4BEA-9F12-0B3817F5F619}"/>
              </a:ext>
            </a:extLst>
          </p:cNvPr>
          <p:cNvSpPr/>
          <p:nvPr/>
        </p:nvSpPr>
        <p:spPr>
          <a:xfrm rot="12997428">
            <a:off x="5339467" y="4228445"/>
            <a:ext cx="864781" cy="692888"/>
          </a:xfrm>
          <a:prstGeom prst="rightArrow">
            <a:avLst/>
          </a:prstGeom>
          <a:solidFill>
            <a:srgbClr val="5AB7D0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 dirty="0"/>
          </a:p>
        </p:txBody>
      </p:sp>
      <p:sp>
        <p:nvSpPr>
          <p:cNvPr id="11" name="Freccia a destra 10">
            <a:extLst>
              <a:ext uri="{FF2B5EF4-FFF2-40B4-BE49-F238E27FC236}">
                <a16:creationId xmlns:a16="http://schemas.microsoft.com/office/drawing/2014/main" id="{C94E3839-FA7D-4CA7-8A31-FBCE146EEA6D}"/>
              </a:ext>
            </a:extLst>
          </p:cNvPr>
          <p:cNvSpPr/>
          <p:nvPr/>
        </p:nvSpPr>
        <p:spPr>
          <a:xfrm rot="12997428">
            <a:off x="10555160" y="882861"/>
            <a:ext cx="864781" cy="692888"/>
          </a:xfrm>
          <a:prstGeom prst="rightArrow">
            <a:avLst/>
          </a:prstGeom>
          <a:solidFill>
            <a:srgbClr val="50AB50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 prstMaterial="metal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12" name="Freccia a destra 11">
            <a:extLst>
              <a:ext uri="{FF2B5EF4-FFF2-40B4-BE49-F238E27FC236}">
                <a16:creationId xmlns:a16="http://schemas.microsoft.com/office/drawing/2014/main" id="{D32BF1BF-FB71-4BCD-A7CC-E5918CA2F38B}"/>
              </a:ext>
            </a:extLst>
          </p:cNvPr>
          <p:cNvSpPr/>
          <p:nvPr/>
        </p:nvSpPr>
        <p:spPr>
          <a:xfrm rot="2270246">
            <a:off x="5698611" y="1296447"/>
            <a:ext cx="864781" cy="692888"/>
          </a:xfrm>
          <a:prstGeom prst="rightArrow">
            <a:avLst/>
          </a:prstGeom>
          <a:solidFill>
            <a:srgbClr val="F0F240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935C5C0-5CE4-475C-9430-A7B729012957}"/>
              </a:ext>
            </a:extLst>
          </p:cNvPr>
          <p:cNvSpPr txBox="1"/>
          <p:nvPr/>
        </p:nvSpPr>
        <p:spPr>
          <a:xfrm>
            <a:off x="2325713" y="1816819"/>
            <a:ext cx="2441791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333" dirty="0">
                <a:solidFill>
                  <a:srgbClr val="E18C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beta + 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2E3BCC0-7717-4E60-9DBC-0B2F76E4A406}"/>
              </a:ext>
            </a:extLst>
          </p:cNvPr>
          <p:cNvSpPr txBox="1"/>
          <p:nvPr/>
        </p:nvSpPr>
        <p:spPr>
          <a:xfrm>
            <a:off x="4329891" y="4642882"/>
            <a:ext cx="2441791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333" dirty="0">
                <a:solidFill>
                  <a:srgbClr val="5AB7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beta - 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533537E-A713-4000-92A9-55EA7219F2BA}"/>
              </a:ext>
            </a:extLst>
          </p:cNvPr>
          <p:cNvSpPr txBox="1"/>
          <p:nvPr/>
        </p:nvSpPr>
        <p:spPr>
          <a:xfrm>
            <a:off x="3958005" y="1062643"/>
            <a:ext cx="2137995" cy="91300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5333" dirty="0">
                <a:solidFill>
                  <a:srgbClr val="F0F2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alfa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9B2896B-9081-4786-8257-A23C86B29D2F}"/>
              </a:ext>
            </a:extLst>
          </p:cNvPr>
          <p:cNvSpPr txBox="1"/>
          <p:nvPr/>
        </p:nvSpPr>
        <p:spPr>
          <a:xfrm>
            <a:off x="9529453" y="1396329"/>
            <a:ext cx="308846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333" dirty="0">
                <a:solidFill>
                  <a:srgbClr val="50AB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fissione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88B2E4FB-71A8-489D-B2E4-7B2AA9FCC304}"/>
              </a:ext>
            </a:extLst>
          </p:cNvPr>
          <p:cNvSpPr/>
          <p:nvPr/>
        </p:nvSpPr>
        <p:spPr>
          <a:xfrm>
            <a:off x="7477559" y="3161625"/>
            <a:ext cx="47699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133" dirty="0"/>
              <a:t>Con il termine </a:t>
            </a:r>
            <a:r>
              <a:rPr lang="it-IT" sz="2133" b="1" i="1" u="sng" dirty="0"/>
              <a:t>nuclide</a:t>
            </a:r>
            <a:r>
              <a:rPr lang="it-IT" sz="2133" dirty="0"/>
              <a:t> si indicano tutti gli isotopi conosciuti di elementi chimici</a:t>
            </a:r>
          </a:p>
          <a:p>
            <a:pPr algn="ctr"/>
            <a:r>
              <a:rPr lang="it-IT" sz="26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Stabili ~ 279</a:t>
            </a:r>
          </a:p>
          <a:p>
            <a:pPr algn="ctr"/>
            <a:r>
              <a:rPr lang="it-IT" sz="26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Instabili ~ 5000</a:t>
            </a:r>
          </a:p>
        </p:txBody>
      </p:sp>
      <p:sp>
        <p:nvSpPr>
          <p:cNvPr id="18" name="Rettangolo ad angolo ripiegato 17">
            <a:extLst>
              <a:ext uri="{FF2B5EF4-FFF2-40B4-BE49-F238E27FC236}">
                <a16:creationId xmlns:a16="http://schemas.microsoft.com/office/drawing/2014/main" id="{CBBC3C48-18BA-4A98-9706-CA73539CEC8D}"/>
              </a:ext>
            </a:extLst>
          </p:cNvPr>
          <p:cNvSpPr/>
          <p:nvPr/>
        </p:nvSpPr>
        <p:spPr>
          <a:xfrm rot="10800000">
            <a:off x="7601798" y="2900304"/>
            <a:ext cx="4516817" cy="1861760"/>
          </a:xfrm>
          <a:prstGeom prst="foldedCorne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0F8086A2-220F-35A2-B4E0-95003167E88C}"/>
              </a:ext>
            </a:extLst>
          </p:cNvPr>
          <p:cNvSpPr txBox="1"/>
          <p:nvPr/>
        </p:nvSpPr>
        <p:spPr>
          <a:xfrm>
            <a:off x="6638578" y="5090859"/>
            <a:ext cx="5480037" cy="954300"/>
          </a:xfrm>
          <a:custGeom>
            <a:avLst/>
            <a:gdLst>
              <a:gd name="connsiteX0" fmla="*/ 0 w 5480037"/>
              <a:gd name="connsiteY0" fmla="*/ 0 h 954300"/>
              <a:gd name="connsiteX1" fmla="*/ 5480037 w 5480037"/>
              <a:gd name="connsiteY1" fmla="*/ 0 h 954300"/>
              <a:gd name="connsiteX2" fmla="*/ 5480037 w 5480037"/>
              <a:gd name="connsiteY2" fmla="*/ 954300 h 954300"/>
              <a:gd name="connsiteX3" fmla="*/ 0 w 5480037"/>
              <a:gd name="connsiteY3" fmla="*/ 954300 h 954300"/>
              <a:gd name="connsiteX4" fmla="*/ 0 w 5480037"/>
              <a:gd name="connsiteY4" fmla="*/ 0 h 95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80037" h="954300" extrusionOk="0">
                <a:moveTo>
                  <a:pt x="0" y="0"/>
                </a:moveTo>
                <a:cubicBezTo>
                  <a:pt x="1335381" y="-121815"/>
                  <a:pt x="4454244" y="-72993"/>
                  <a:pt x="5480037" y="0"/>
                </a:cubicBezTo>
                <a:cubicBezTo>
                  <a:pt x="5503651" y="329016"/>
                  <a:pt x="5542013" y="681567"/>
                  <a:pt x="5480037" y="954300"/>
                </a:cubicBezTo>
                <a:cubicBezTo>
                  <a:pt x="3158665" y="1056876"/>
                  <a:pt x="2719497" y="1106293"/>
                  <a:pt x="0" y="954300"/>
                </a:cubicBezTo>
                <a:cubicBezTo>
                  <a:pt x="54807" y="692076"/>
                  <a:pt x="-44694" y="372938"/>
                  <a:pt x="0" y="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4294531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867" dirty="0"/>
              <a:t>Con il termine </a:t>
            </a:r>
            <a:r>
              <a:rPr lang="it-IT" sz="1867" b="1" i="1" u="sng" dirty="0"/>
              <a:t>radionuclide</a:t>
            </a:r>
            <a:r>
              <a:rPr lang="it-IT" sz="1867" b="1" dirty="0"/>
              <a:t> </a:t>
            </a:r>
            <a:r>
              <a:rPr lang="it-IT" sz="1867" dirty="0"/>
              <a:t>si indicano tutti gli isotopi instabili che decadono emettendo energia sotto forma di radiazioni (particelle e/o radiazioni </a:t>
            </a:r>
            <a:r>
              <a:rPr lang="it-IT" sz="1867" dirty="0" err="1"/>
              <a:t>e.m</a:t>
            </a:r>
            <a:r>
              <a:rPr lang="it-IT" sz="1867" dirty="0"/>
              <a:t>.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50B8A094-E521-16B2-1C36-91A73A696A37}"/>
              </a:ext>
            </a:extLst>
          </p:cNvPr>
          <p:cNvSpPr txBox="1"/>
          <p:nvPr/>
        </p:nvSpPr>
        <p:spPr>
          <a:xfrm>
            <a:off x="1153169" y="2835686"/>
            <a:ext cx="2187420" cy="1528945"/>
          </a:xfrm>
          <a:custGeom>
            <a:avLst/>
            <a:gdLst>
              <a:gd name="connsiteX0" fmla="*/ 0 w 2187420"/>
              <a:gd name="connsiteY0" fmla="*/ 0 h 1528945"/>
              <a:gd name="connsiteX1" fmla="*/ 524981 w 2187420"/>
              <a:gd name="connsiteY1" fmla="*/ 0 h 1528945"/>
              <a:gd name="connsiteX2" fmla="*/ 1006213 w 2187420"/>
              <a:gd name="connsiteY2" fmla="*/ 0 h 1528945"/>
              <a:gd name="connsiteX3" fmla="*/ 1596817 w 2187420"/>
              <a:gd name="connsiteY3" fmla="*/ 0 h 1528945"/>
              <a:gd name="connsiteX4" fmla="*/ 2187420 w 2187420"/>
              <a:gd name="connsiteY4" fmla="*/ 0 h 1528945"/>
              <a:gd name="connsiteX5" fmla="*/ 2187420 w 2187420"/>
              <a:gd name="connsiteY5" fmla="*/ 494359 h 1528945"/>
              <a:gd name="connsiteX6" fmla="*/ 2187420 w 2187420"/>
              <a:gd name="connsiteY6" fmla="*/ 973428 h 1528945"/>
              <a:gd name="connsiteX7" fmla="*/ 2187420 w 2187420"/>
              <a:gd name="connsiteY7" fmla="*/ 1528945 h 1528945"/>
              <a:gd name="connsiteX8" fmla="*/ 1640565 w 2187420"/>
              <a:gd name="connsiteY8" fmla="*/ 1528945 h 1528945"/>
              <a:gd name="connsiteX9" fmla="*/ 1159333 w 2187420"/>
              <a:gd name="connsiteY9" fmla="*/ 1528945 h 1528945"/>
              <a:gd name="connsiteX10" fmla="*/ 612478 w 2187420"/>
              <a:gd name="connsiteY10" fmla="*/ 1528945 h 1528945"/>
              <a:gd name="connsiteX11" fmla="*/ 0 w 2187420"/>
              <a:gd name="connsiteY11" fmla="*/ 1528945 h 1528945"/>
              <a:gd name="connsiteX12" fmla="*/ 0 w 2187420"/>
              <a:gd name="connsiteY12" fmla="*/ 1034586 h 1528945"/>
              <a:gd name="connsiteX13" fmla="*/ 0 w 2187420"/>
              <a:gd name="connsiteY13" fmla="*/ 540227 h 1528945"/>
              <a:gd name="connsiteX14" fmla="*/ 0 w 2187420"/>
              <a:gd name="connsiteY14" fmla="*/ 0 h 1528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87420" h="1528945" extrusionOk="0">
                <a:moveTo>
                  <a:pt x="0" y="0"/>
                </a:moveTo>
                <a:cubicBezTo>
                  <a:pt x="175875" y="23959"/>
                  <a:pt x="344295" y="-3724"/>
                  <a:pt x="524981" y="0"/>
                </a:cubicBezTo>
                <a:cubicBezTo>
                  <a:pt x="705667" y="3724"/>
                  <a:pt x="788567" y="-22814"/>
                  <a:pt x="1006213" y="0"/>
                </a:cubicBezTo>
                <a:cubicBezTo>
                  <a:pt x="1223859" y="22814"/>
                  <a:pt x="1339889" y="20978"/>
                  <a:pt x="1596817" y="0"/>
                </a:cubicBezTo>
                <a:cubicBezTo>
                  <a:pt x="1853745" y="-20978"/>
                  <a:pt x="2047366" y="29429"/>
                  <a:pt x="2187420" y="0"/>
                </a:cubicBezTo>
                <a:cubicBezTo>
                  <a:pt x="2204308" y="222684"/>
                  <a:pt x="2193145" y="273119"/>
                  <a:pt x="2187420" y="494359"/>
                </a:cubicBezTo>
                <a:cubicBezTo>
                  <a:pt x="2181695" y="715599"/>
                  <a:pt x="2184606" y="858633"/>
                  <a:pt x="2187420" y="973428"/>
                </a:cubicBezTo>
                <a:cubicBezTo>
                  <a:pt x="2190234" y="1088223"/>
                  <a:pt x="2198464" y="1261149"/>
                  <a:pt x="2187420" y="1528945"/>
                </a:cubicBezTo>
                <a:cubicBezTo>
                  <a:pt x="2061042" y="1525131"/>
                  <a:pt x="1836315" y="1540470"/>
                  <a:pt x="1640565" y="1528945"/>
                </a:cubicBezTo>
                <a:cubicBezTo>
                  <a:pt x="1444816" y="1517420"/>
                  <a:pt x="1327491" y="1548703"/>
                  <a:pt x="1159333" y="1528945"/>
                </a:cubicBezTo>
                <a:cubicBezTo>
                  <a:pt x="991175" y="1509187"/>
                  <a:pt x="833094" y="1525540"/>
                  <a:pt x="612478" y="1528945"/>
                </a:cubicBezTo>
                <a:cubicBezTo>
                  <a:pt x="391862" y="1532350"/>
                  <a:pt x="169360" y="1553085"/>
                  <a:pt x="0" y="1528945"/>
                </a:cubicBezTo>
                <a:cubicBezTo>
                  <a:pt x="23441" y="1428423"/>
                  <a:pt x="-18234" y="1246703"/>
                  <a:pt x="0" y="1034586"/>
                </a:cubicBezTo>
                <a:cubicBezTo>
                  <a:pt x="18234" y="822469"/>
                  <a:pt x="-17964" y="666297"/>
                  <a:pt x="0" y="540227"/>
                </a:cubicBezTo>
                <a:cubicBezTo>
                  <a:pt x="17964" y="414157"/>
                  <a:pt x="-8057" y="269571"/>
                  <a:pt x="0" y="0"/>
                </a:cubicBezTo>
                <a:close/>
              </a:path>
            </a:pathLst>
          </a:custGeom>
          <a:noFill/>
          <a:ln w="19050" cap="rnd">
            <a:solidFill>
              <a:schemeClr val="tx1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867" dirty="0"/>
              <a:t>I </a:t>
            </a:r>
            <a:r>
              <a:rPr lang="it-IT" sz="1867" b="1" dirty="0"/>
              <a:t>nuclei stabili </a:t>
            </a:r>
            <a:r>
              <a:rPr lang="it-IT" sz="1867" dirty="0"/>
              <a:t>si trovano in una banda molto stretta nel piano Z-N (</a:t>
            </a:r>
            <a:r>
              <a:rPr lang="it-IT" sz="1867" b="1" dirty="0"/>
              <a:t>valle di stabilità</a:t>
            </a:r>
            <a:r>
              <a:rPr lang="it-IT" sz="1867" dirty="0"/>
              <a:t>)</a:t>
            </a:r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60E1D9D4-FE56-2B4D-7DB7-757800BE23D6}"/>
              </a:ext>
            </a:extLst>
          </p:cNvPr>
          <p:cNvCxnSpPr>
            <a:stCxn id="20" idx="3"/>
          </p:cNvCxnSpPr>
          <p:nvPr/>
        </p:nvCxnSpPr>
        <p:spPr>
          <a:xfrm>
            <a:off x="3340589" y="3600159"/>
            <a:ext cx="863111" cy="64164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itolo 1">
            <a:extLst>
              <a:ext uri="{FF2B5EF4-FFF2-40B4-BE49-F238E27FC236}">
                <a16:creationId xmlns:a16="http://schemas.microsoft.com/office/drawing/2014/main" id="{66C42248-3216-2606-D43A-521C861D8042}"/>
              </a:ext>
            </a:extLst>
          </p:cNvPr>
          <p:cNvSpPr txBox="1">
            <a:spLocks/>
          </p:cNvSpPr>
          <p:nvPr/>
        </p:nvSpPr>
        <p:spPr>
          <a:xfrm>
            <a:off x="46567" y="22535"/>
            <a:ext cx="12098867" cy="975504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1219170">
              <a:lnSpc>
                <a:spcPct val="85000"/>
              </a:lnSpc>
              <a:spcAft>
                <a:spcPts val="800"/>
              </a:spcAft>
            </a:pP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Tavola dei radionuclidi</a:t>
            </a:r>
            <a:endParaRPr lang="en-US" sz="4400" b="1" spc="-50" dirty="0">
              <a:solidFill>
                <a:srgbClr val="163B6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7169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DFCD6DA7-8901-4C15-A8B5-BE072976C56F}"/>
              </a:ext>
            </a:extLst>
          </p:cNvPr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F8077AE-9ED8-404E-AA86-1AB3906E20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5" r="656"/>
          <a:stretch/>
        </p:blipFill>
        <p:spPr>
          <a:xfrm>
            <a:off x="1095130" y="0"/>
            <a:ext cx="10004665" cy="6858000"/>
          </a:xfrm>
          <a:prstGeom prst="rect">
            <a:avLst/>
          </a:prstGeom>
        </p:spPr>
      </p:pic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63DD2C75-82CE-41E6-92AC-E66348325163}"/>
              </a:ext>
            </a:extLst>
          </p:cNvPr>
          <p:cNvCxnSpPr/>
          <p:nvPr/>
        </p:nvCxnSpPr>
        <p:spPr>
          <a:xfrm flipV="1">
            <a:off x="1025631" y="1437141"/>
            <a:ext cx="0" cy="5416735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C0C5860-C3E7-4BF4-8430-89E36476A7B0}"/>
              </a:ext>
            </a:extLst>
          </p:cNvPr>
          <p:cNvSpPr txBox="1"/>
          <p:nvPr/>
        </p:nvSpPr>
        <p:spPr>
          <a:xfrm>
            <a:off x="2683417" y="6179653"/>
            <a:ext cx="504671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733" dirty="0"/>
              <a:t>Numero di neutroni N</a:t>
            </a: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F4036399-6D41-4555-96F5-C61653B2F41B}"/>
              </a:ext>
            </a:extLst>
          </p:cNvPr>
          <p:cNvCxnSpPr>
            <a:cxnSpLocks/>
          </p:cNvCxnSpPr>
          <p:nvPr/>
        </p:nvCxnSpPr>
        <p:spPr>
          <a:xfrm flipV="1">
            <a:off x="1008217" y="6808530"/>
            <a:ext cx="6951544" cy="49471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37FF3FB-6B1E-498A-933F-54FA73796626}"/>
              </a:ext>
            </a:extLst>
          </p:cNvPr>
          <p:cNvSpPr txBox="1"/>
          <p:nvPr/>
        </p:nvSpPr>
        <p:spPr>
          <a:xfrm rot="16200000">
            <a:off x="-1582294" y="3416833"/>
            <a:ext cx="465722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733" dirty="0"/>
              <a:t>Numero di protoni Z</a:t>
            </a:r>
          </a:p>
        </p:txBody>
      </p:sp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2B06F89B-7009-4B14-8ED2-7B7B4F5822E0}"/>
              </a:ext>
            </a:extLst>
          </p:cNvPr>
          <p:cNvSpPr/>
          <p:nvPr/>
        </p:nvSpPr>
        <p:spPr>
          <a:xfrm rot="2098809">
            <a:off x="3774115" y="2644385"/>
            <a:ext cx="864781" cy="692888"/>
          </a:xfrm>
          <a:prstGeom prst="rightArrow">
            <a:avLst/>
          </a:prstGeom>
          <a:solidFill>
            <a:srgbClr val="E18CC3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10" name="Freccia a destra 9">
            <a:extLst>
              <a:ext uri="{FF2B5EF4-FFF2-40B4-BE49-F238E27FC236}">
                <a16:creationId xmlns:a16="http://schemas.microsoft.com/office/drawing/2014/main" id="{7C4602DB-7306-4BEA-9F12-0B3817F5F619}"/>
              </a:ext>
            </a:extLst>
          </p:cNvPr>
          <p:cNvSpPr/>
          <p:nvPr/>
        </p:nvSpPr>
        <p:spPr>
          <a:xfrm rot="12997428">
            <a:off x="5339467" y="4228445"/>
            <a:ext cx="864781" cy="692888"/>
          </a:xfrm>
          <a:prstGeom prst="rightArrow">
            <a:avLst/>
          </a:prstGeom>
          <a:solidFill>
            <a:srgbClr val="5AB7D0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 dirty="0"/>
          </a:p>
        </p:txBody>
      </p:sp>
      <p:sp>
        <p:nvSpPr>
          <p:cNvPr id="11" name="Freccia a destra 10">
            <a:extLst>
              <a:ext uri="{FF2B5EF4-FFF2-40B4-BE49-F238E27FC236}">
                <a16:creationId xmlns:a16="http://schemas.microsoft.com/office/drawing/2014/main" id="{C94E3839-FA7D-4CA7-8A31-FBCE146EEA6D}"/>
              </a:ext>
            </a:extLst>
          </p:cNvPr>
          <p:cNvSpPr/>
          <p:nvPr/>
        </p:nvSpPr>
        <p:spPr>
          <a:xfrm rot="12997428">
            <a:off x="10555160" y="882861"/>
            <a:ext cx="864781" cy="692888"/>
          </a:xfrm>
          <a:prstGeom prst="rightArrow">
            <a:avLst/>
          </a:prstGeom>
          <a:solidFill>
            <a:srgbClr val="50AB50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 prstMaterial="metal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12" name="Freccia a destra 11">
            <a:extLst>
              <a:ext uri="{FF2B5EF4-FFF2-40B4-BE49-F238E27FC236}">
                <a16:creationId xmlns:a16="http://schemas.microsoft.com/office/drawing/2014/main" id="{D32BF1BF-FB71-4BCD-A7CC-E5918CA2F38B}"/>
              </a:ext>
            </a:extLst>
          </p:cNvPr>
          <p:cNvSpPr/>
          <p:nvPr/>
        </p:nvSpPr>
        <p:spPr>
          <a:xfrm rot="2270246">
            <a:off x="5698611" y="1296447"/>
            <a:ext cx="864781" cy="692888"/>
          </a:xfrm>
          <a:prstGeom prst="rightArrow">
            <a:avLst/>
          </a:prstGeom>
          <a:solidFill>
            <a:srgbClr val="F0F240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935C5C0-5CE4-475C-9430-A7B729012957}"/>
              </a:ext>
            </a:extLst>
          </p:cNvPr>
          <p:cNvSpPr txBox="1"/>
          <p:nvPr/>
        </p:nvSpPr>
        <p:spPr>
          <a:xfrm>
            <a:off x="2325713" y="1816819"/>
            <a:ext cx="2441791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333" dirty="0">
                <a:solidFill>
                  <a:srgbClr val="E18C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beta + 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2E3BCC0-7717-4E60-9DBC-0B2F76E4A406}"/>
              </a:ext>
            </a:extLst>
          </p:cNvPr>
          <p:cNvSpPr txBox="1"/>
          <p:nvPr/>
        </p:nvSpPr>
        <p:spPr>
          <a:xfrm>
            <a:off x="4329891" y="4642882"/>
            <a:ext cx="2441791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333" dirty="0">
                <a:solidFill>
                  <a:srgbClr val="5AB7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beta - 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533537E-A713-4000-92A9-55EA7219F2BA}"/>
              </a:ext>
            </a:extLst>
          </p:cNvPr>
          <p:cNvSpPr txBox="1"/>
          <p:nvPr/>
        </p:nvSpPr>
        <p:spPr>
          <a:xfrm>
            <a:off x="3958005" y="1062643"/>
            <a:ext cx="2137995" cy="91300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5333" dirty="0">
                <a:solidFill>
                  <a:srgbClr val="F0F2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alfa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9B2896B-9081-4786-8257-A23C86B29D2F}"/>
              </a:ext>
            </a:extLst>
          </p:cNvPr>
          <p:cNvSpPr txBox="1"/>
          <p:nvPr/>
        </p:nvSpPr>
        <p:spPr>
          <a:xfrm>
            <a:off x="9529453" y="1396329"/>
            <a:ext cx="308846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333" dirty="0">
                <a:solidFill>
                  <a:srgbClr val="50AB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fissione</a:t>
            </a:r>
          </a:p>
        </p:txBody>
      </p:sp>
      <p:sp>
        <p:nvSpPr>
          <p:cNvPr id="23" name="Rectangle 41">
            <a:extLst>
              <a:ext uri="{FF2B5EF4-FFF2-40B4-BE49-F238E27FC236}">
                <a16:creationId xmlns:a16="http://schemas.microsoft.com/office/drawing/2014/main" id="{E09B62AB-6CBD-A74D-7F89-99FEE4D7F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1153" y="5389998"/>
            <a:ext cx="628296" cy="628296"/>
          </a:xfrm>
          <a:prstGeom prst="rect">
            <a:avLst/>
          </a:prstGeom>
          <a:solidFill>
            <a:srgbClr val="000000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prstShdw prst="shdw13" dist="53882" dir="13500000">
              <a:srgbClr val="808080">
                <a:alpha val="50000"/>
              </a:srgbClr>
            </a:prstShdw>
          </a:effec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it-IT" sz="2400"/>
          </a:p>
        </p:txBody>
      </p:sp>
      <p:sp>
        <p:nvSpPr>
          <p:cNvPr id="24" name="Rectangle 42">
            <a:extLst>
              <a:ext uri="{FF2B5EF4-FFF2-40B4-BE49-F238E27FC236}">
                <a16:creationId xmlns:a16="http://schemas.microsoft.com/office/drawing/2014/main" id="{5F137BD5-589E-A0BB-CE8D-C08F480F8F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4903" y="5389998"/>
            <a:ext cx="628296" cy="628296"/>
          </a:xfrm>
          <a:prstGeom prst="rect">
            <a:avLst/>
          </a:prstGeom>
          <a:solidFill>
            <a:srgbClr val="000000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prstShdw prst="shdw13" dist="53882" dir="13500000">
              <a:srgbClr val="808080">
                <a:alpha val="50000"/>
              </a:srgbClr>
            </a:prstShdw>
          </a:effec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it-IT" sz="2400"/>
          </a:p>
        </p:txBody>
      </p:sp>
      <p:sp>
        <p:nvSpPr>
          <p:cNvPr id="25" name="Rectangle 43">
            <a:extLst>
              <a:ext uri="{FF2B5EF4-FFF2-40B4-BE49-F238E27FC236}">
                <a16:creationId xmlns:a16="http://schemas.microsoft.com/office/drawing/2014/main" id="{D5A8A15E-B97D-C3FC-9CD1-682A1E30F0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8654" y="5389998"/>
            <a:ext cx="628296" cy="628296"/>
          </a:xfrm>
          <a:prstGeom prst="rect">
            <a:avLst/>
          </a:prstGeom>
          <a:solidFill>
            <a:srgbClr val="000000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prstShdw prst="shdw13" dist="53882" dir="13500000">
              <a:srgbClr val="808080">
                <a:alpha val="50000"/>
              </a:srgbClr>
            </a:prstShdw>
          </a:effec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it-IT" sz="2400"/>
          </a:p>
        </p:txBody>
      </p:sp>
      <p:sp>
        <p:nvSpPr>
          <p:cNvPr id="26" name="Rectangle 44">
            <a:extLst>
              <a:ext uri="{FF2B5EF4-FFF2-40B4-BE49-F238E27FC236}">
                <a16:creationId xmlns:a16="http://schemas.microsoft.com/office/drawing/2014/main" id="{FA84A7E6-C614-ACA6-79FE-3F88B7DDEF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7402" y="4753749"/>
            <a:ext cx="628296" cy="628296"/>
          </a:xfrm>
          <a:prstGeom prst="rect">
            <a:avLst/>
          </a:prstGeom>
          <a:solidFill>
            <a:srgbClr val="000000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prstShdw prst="shdw13" dist="53882" dir="13500000">
              <a:srgbClr val="808080">
                <a:alpha val="50000"/>
              </a:srgbClr>
            </a:prstShdw>
          </a:effec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it-IT" sz="2400"/>
          </a:p>
        </p:txBody>
      </p:sp>
      <p:sp>
        <p:nvSpPr>
          <p:cNvPr id="27" name="Rectangle 45">
            <a:extLst>
              <a:ext uri="{FF2B5EF4-FFF2-40B4-BE49-F238E27FC236}">
                <a16:creationId xmlns:a16="http://schemas.microsoft.com/office/drawing/2014/main" id="{452A0613-5414-CA24-525F-5E67F5C0FE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1153" y="4753749"/>
            <a:ext cx="628296" cy="628296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prstShdw prst="shdw13" dist="53882" dir="13500000">
              <a:srgbClr val="808080"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it-IT" sz="2400"/>
          </a:p>
        </p:txBody>
      </p:sp>
      <p:sp>
        <p:nvSpPr>
          <p:cNvPr id="28" name="Rectangle 46">
            <a:extLst>
              <a:ext uri="{FF2B5EF4-FFF2-40B4-BE49-F238E27FC236}">
                <a16:creationId xmlns:a16="http://schemas.microsoft.com/office/drawing/2014/main" id="{1F9BCBC5-2A44-0C11-D241-34EDDF71BE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4903" y="4753749"/>
            <a:ext cx="628296" cy="628296"/>
          </a:xfrm>
          <a:prstGeom prst="rect">
            <a:avLst/>
          </a:prstGeom>
          <a:solidFill>
            <a:srgbClr val="000000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prstShdw prst="shdw13" dist="53882" dir="13500000">
              <a:srgbClr val="808080">
                <a:alpha val="50000"/>
              </a:srgbClr>
            </a:prstShdw>
          </a:effec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it-IT" sz="2400"/>
          </a:p>
        </p:txBody>
      </p:sp>
      <p:sp>
        <p:nvSpPr>
          <p:cNvPr id="29" name="Rectangle 47">
            <a:extLst>
              <a:ext uri="{FF2B5EF4-FFF2-40B4-BE49-F238E27FC236}">
                <a16:creationId xmlns:a16="http://schemas.microsoft.com/office/drawing/2014/main" id="{CB4864B1-7BE8-3B09-5D0C-857B1C953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7402" y="4117499"/>
            <a:ext cx="628296" cy="628296"/>
          </a:xfrm>
          <a:prstGeom prst="rect">
            <a:avLst/>
          </a:prstGeom>
          <a:solidFill>
            <a:srgbClr val="000000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prstShdw prst="shdw13" dist="53882" dir="13500000">
              <a:srgbClr val="808080">
                <a:alpha val="50000"/>
              </a:srgbClr>
            </a:prstShdw>
          </a:effec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it-IT" sz="2400"/>
          </a:p>
        </p:txBody>
      </p:sp>
      <p:sp>
        <p:nvSpPr>
          <p:cNvPr id="30" name="Rectangle 48">
            <a:extLst>
              <a:ext uri="{FF2B5EF4-FFF2-40B4-BE49-F238E27FC236}">
                <a16:creationId xmlns:a16="http://schemas.microsoft.com/office/drawing/2014/main" id="{A4E41225-D35F-39CA-33C1-ECD90C1BCC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1153" y="4117499"/>
            <a:ext cx="628296" cy="628296"/>
          </a:xfrm>
          <a:prstGeom prst="rect">
            <a:avLst/>
          </a:prstGeom>
          <a:solidFill>
            <a:srgbClr val="000000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prstShdw prst="shdw13" dist="53882" dir="13500000">
              <a:srgbClr val="808080">
                <a:alpha val="50000"/>
              </a:srgbClr>
            </a:prstShdw>
          </a:effec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it-IT" sz="2400"/>
          </a:p>
        </p:txBody>
      </p:sp>
      <p:sp>
        <p:nvSpPr>
          <p:cNvPr id="31" name="Rectangle 49">
            <a:extLst>
              <a:ext uri="{FF2B5EF4-FFF2-40B4-BE49-F238E27FC236}">
                <a16:creationId xmlns:a16="http://schemas.microsoft.com/office/drawing/2014/main" id="{D40794EC-BA31-FA35-0DDE-EE800331F3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4903" y="4117499"/>
            <a:ext cx="628296" cy="628296"/>
          </a:xfrm>
          <a:prstGeom prst="rect">
            <a:avLst/>
          </a:prstGeom>
          <a:solidFill>
            <a:srgbClr val="000000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prstShdw prst="shdw13" dist="53882" dir="13500000">
              <a:srgbClr val="808080">
                <a:alpha val="50000"/>
              </a:srgbClr>
            </a:prstShdw>
          </a:effec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it-IT" sz="2400"/>
          </a:p>
        </p:txBody>
      </p:sp>
      <p:sp>
        <p:nvSpPr>
          <p:cNvPr id="32" name="Rectangle 50">
            <a:extLst>
              <a:ext uri="{FF2B5EF4-FFF2-40B4-BE49-F238E27FC236}">
                <a16:creationId xmlns:a16="http://schemas.microsoft.com/office/drawing/2014/main" id="{3205FA50-DB1F-6226-3AA3-E5502FB886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8654" y="4753749"/>
            <a:ext cx="628296" cy="628296"/>
          </a:xfrm>
          <a:prstGeom prst="rect">
            <a:avLst/>
          </a:prstGeom>
          <a:solidFill>
            <a:srgbClr val="000000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prstShdw prst="shdw13" dist="53882" dir="13500000">
              <a:srgbClr val="808080">
                <a:alpha val="50000"/>
              </a:srgbClr>
            </a:prstShdw>
          </a:effec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it-IT" sz="2400"/>
          </a:p>
        </p:txBody>
      </p:sp>
      <p:pic>
        <p:nvPicPr>
          <p:cNvPr id="33" name="Picture 51">
            <a:extLst>
              <a:ext uri="{FF2B5EF4-FFF2-40B4-BE49-F238E27FC236}">
                <a16:creationId xmlns:a16="http://schemas.microsoft.com/office/drawing/2014/main" id="{F41A2DEF-4DCF-D18E-2B98-13AE7B6B2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607" y="5525202"/>
            <a:ext cx="607088" cy="298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52">
            <a:extLst>
              <a:ext uri="{FF2B5EF4-FFF2-40B4-BE49-F238E27FC236}">
                <a16:creationId xmlns:a16="http://schemas.microsoft.com/office/drawing/2014/main" id="{35DC2257-0777-161D-F863-9B23EEAFB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1153" y="3481250"/>
            <a:ext cx="628296" cy="628296"/>
          </a:xfrm>
          <a:prstGeom prst="rect">
            <a:avLst/>
          </a:prstGeom>
          <a:solidFill>
            <a:srgbClr val="000000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prstShdw prst="shdw13" dist="53882" dir="13500000">
              <a:srgbClr val="808080">
                <a:alpha val="50000"/>
              </a:srgbClr>
            </a:prstShdw>
          </a:effec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it-IT" sz="2400"/>
          </a:p>
        </p:txBody>
      </p:sp>
      <p:sp>
        <p:nvSpPr>
          <p:cNvPr id="35" name="Rectangle 53">
            <a:extLst>
              <a:ext uri="{FF2B5EF4-FFF2-40B4-BE49-F238E27FC236}">
                <a16:creationId xmlns:a16="http://schemas.microsoft.com/office/drawing/2014/main" id="{BFA4BB01-1FD8-F3BA-541B-9714D06B6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4903" y="3481250"/>
            <a:ext cx="628296" cy="628296"/>
          </a:xfrm>
          <a:prstGeom prst="rect">
            <a:avLst/>
          </a:prstGeom>
          <a:solidFill>
            <a:srgbClr val="000000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prstShdw prst="shdw13" dist="53882" dir="13500000">
              <a:srgbClr val="808080">
                <a:alpha val="50000"/>
              </a:srgbClr>
            </a:prstShdw>
          </a:effec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it-IT" sz="2400"/>
          </a:p>
        </p:txBody>
      </p:sp>
      <p:sp>
        <p:nvSpPr>
          <p:cNvPr id="36" name="Line 54">
            <a:extLst>
              <a:ext uri="{FF2B5EF4-FFF2-40B4-BE49-F238E27FC236}">
                <a16:creationId xmlns:a16="http://schemas.microsoft.com/office/drawing/2014/main" id="{01E3B142-64BF-66BA-6C75-AD453C7F2241}"/>
              </a:ext>
            </a:extLst>
          </p:cNvPr>
          <p:cNvSpPr>
            <a:spLocks noChangeShapeType="1"/>
          </p:cNvSpPr>
          <p:nvPr/>
        </p:nvSpPr>
        <p:spPr bwMode="auto">
          <a:xfrm>
            <a:off x="6973217" y="6080593"/>
            <a:ext cx="260066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2400"/>
          </a:p>
        </p:txBody>
      </p:sp>
      <p:sp>
        <p:nvSpPr>
          <p:cNvPr id="37" name="Line 55">
            <a:extLst>
              <a:ext uri="{FF2B5EF4-FFF2-40B4-BE49-F238E27FC236}">
                <a16:creationId xmlns:a16="http://schemas.microsoft.com/office/drawing/2014/main" id="{CB064DDD-0BD1-D614-2F46-3CE72459F7B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73217" y="3440160"/>
            <a:ext cx="0" cy="264043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2400"/>
          </a:p>
        </p:txBody>
      </p:sp>
      <p:pic>
        <p:nvPicPr>
          <p:cNvPr id="38" name="Picture 56">
            <a:extLst>
              <a:ext uri="{FF2B5EF4-FFF2-40B4-BE49-F238E27FC236}">
                <a16:creationId xmlns:a16="http://schemas.microsoft.com/office/drawing/2014/main" id="{8E2A2E96-0F76-67A9-E593-D08B8076B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591" y="4311026"/>
            <a:ext cx="393679" cy="298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57">
            <a:extLst>
              <a:ext uri="{FF2B5EF4-FFF2-40B4-BE49-F238E27FC236}">
                <a16:creationId xmlns:a16="http://schemas.microsoft.com/office/drawing/2014/main" id="{61ED306C-A279-46B0-F934-BBDABC56A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182" y="3649592"/>
            <a:ext cx="607088" cy="29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Line 58">
            <a:extLst>
              <a:ext uri="{FF2B5EF4-FFF2-40B4-BE49-F238E27FC236}">
                <a16:creationId xmlns:a16="http://schemas.microsoft.com/office/drawing/2014/main" id="{D152934D-45E0-1274-06A0-1C5D5A5B769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803760" y="4585408"/>
            <a:ext cx="294265" cy="294265"/>
          </a:xfrm>
          <a:prstGeom prst="line">
            <a:avLst/>
          </a:prstGeom>
          <a:noFill/>
          <a:ln w="38100">
            <a:solidFill>
              <a:srgbClr val="00B0F0"/>
            </a:solidFill>
            <a:round/>
            <a:headEnd type="stealth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2400"/>
          </a:p>
        </p:txBody>
      </p:sp>
      <p:pic>
        <p:nvPicPr>
          <p:cNvPr id="41" name="Picture 59">
            <a:extLst>
              <a:ext uri="{FF2B5EF4-FFF2-40B4-BE49-F238E27FC236}">
                <a16:creationId xmlns:a16="http://schemas.microsoft.com/office/drawing/2014/main" id="{DDC839AF-6554-32DA-7839-E70502AD3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634" y="4943299"/>
            <a:ext cx="607088" cy="298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Line 60">
            <a:extLst>
              <a:ext uri="{FF2B5EF4-FFF2-40B4-BE49-F238E27FC236}">
                <a16:creationId xmlns:a16="http://schemas.microsoft.com/office/drawing/2014/main" id="{CBD78D9A-C697-5181-7C1F-DED992077A70}"/>
              </a:ext>
            </a:extLst>
          </p:cNvPr>
          <p:cNvSpPr>
            <a:spLocks noChangeShapeType="1"/>
          </p:cNvSpPr>
          <p:nvPr/>
        </p:nvSpPr>
        <p:spPr bwMode="auto">
          <a:xfrm rot="2700000" flipV="1">
            <a:off x="8244391" y="4348140"/>
            <a:ext cx="164364" cy="164364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 type="stealth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2400"/>
          </a:p>
        </p:txBody>
      </p:sp>
      <p:pic>
        <p:nvPicPr>
          <p:cNvPr id="43" name="Picture 61">
            <a:extLst>
              <a:ext uri="{FF2B5EF4-FFF2-40B4-BE49-F238E27FC236}">
                <a16:creationId xmlns:a16="http://schemas.microsoft.com/office/drawing/2014/main" id="{2FA214D3-F45A-E282-420A-4A25FFC4B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391" y="4301747"/>
            <a:ext cx="583228" cy="29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Line 62">
            <a:extLst>
              <a:ext uri="{FF2B5EF4-FFF2-40B4-BE49-F238E27FC236}">
                <a16:creationId xmlns:a16="http://schemas.microsoft.com/office/drawing/2014/main" id="{FBD950B4-69EE-746B-A0C2-AD10F743D07A}"/>
              </a:ext>
            </a:extLst>
          </p:cNvPr>
          <p:cNvSpPr>
            <a:spLocks noChangeShapeType="1"/>
          </p:cNvSpPr>
          <p:nvPr/>
        </p:nvSpPr>
        <p:spPr bwMode="auto">
          <a:xfrm rot="18900000" flipV="1">
            <a:off x="8514796" y="4650359"/>
            <a:ext cx="164364" cy="164364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 type="stealth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2400"/>
          </a:p>
        </p:txBody>
      </p:sp>
      <p:pic>
        <p:nvPicPr>
          <p:cNvPr id="45" name="Picture 63">
            <a:extLst>
              <a:ext uri="{FF2B5EF4-FFF2-40B4-BE49-F238E27FC236}">
                <a16:creationId xmlns:a16="http://schemas.microsoft.com/office/drawing/2014/main" id="{F2794BB7-A09A-F2C6-E8C9-4D9BEFB38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872" y="4922091"/>
            <a:ext cx="486465" cy="29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Line 64">
            <a:extLst>
              <a:ext uri="{FF2B5EF4-FFF2-40B4-BE49-F238E27FC236}">
                <a16:creationId xmlns:a16="http://schemas.microsoft.com/office/drawing/2014/main" id="{5716E93F-4C4C-9B3F-565E-8EF637018FB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53794" y="4641080"/>
            <a:ext cx="890749" cy="890749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2400" dirty="0"/>
          </a:p>
        </p:txBody>
      </p:sp>
      <p:pic>
        <p:nvPicPr>
          <p:cNvPr id="47" name="Picture 65">
            <a:extLst>
              <a:ext uri="{FF2B5EF4-FFF2-40B4-BE49-F238E27FC236}">
                <a16:creationId xmlns:a16="http://schemas.microsoft.com/office/drawing/2014/main" id="{C3DB3708-3B01-0CB3-9DB6-98040C9B6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089" y="4930043"/>
            <a:ext cx="254500" cy="238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66">
            <a:extLst>
              <a:ext uri="{FF2B5EF4-FFF2-40B4-BE49-F238E27FC236}">
                <a16:creationId xmlns:a16="http://schemas.microsoft.com/office/drawing/2014/main" id="{398B7F3A-1B3B-5471-A4A7-6C93A1950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153" y="3735750"/>
            <a:ext cx="365843" cy="381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67">
            <a:extLst>
              <a:ext uri="{FF2B5EF4-FFF2-40B4-BE49-F238E27FC236}">
                <a16:creationId xmlns:a16="http://schemas.microsoft.com/office/drawing/2014/main" id="{9771BF43-7763-C0AB-D4B5-4CAB528AD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449" y="4340186"/>
            <a:ext cx="365843" cy="38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68">
            <a:extLst>
              <a:ext uri="{FF2B5EF4-FFF2-40B4-BE49-F238E27FC236}">
                <a16:creationId xmlns:a16="http://schemas.microsoft.com/office/drawing/2014/main" id="{DF0561A8-6C52-089A-8972-864EEFCC3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965" y="4194802"/>
            <a:ext cx="206781" cy="238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69">
            <a:extLst>
              <a:ext uri="{FF2B5EF4-FFF2-40B4-BE49-F238E27FC236}">
                <a16:creationId xmlns:a16="http://schemas.microsoft.com/office/drawing/2014/main" id="{0B93D66E-8692-41E2-6462-07284E768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303" y="4710636"/>
            <a:ext cx="254500" cy="270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70">
            <a:extLst>
              <a:ext uri="{FF2B5EF4-FFF2-40B4-BE49-F238E27FC236}">
                <a16:creationId xmlns:a16="http://schemas.microsoft.com/office/drawing/2014/main" id="{B9CDF458-1B66-1D85-30E8-173756C0D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530" y="3413649"/>
            <a:ext cx="190875" cy="206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71">
            <a:extLst>
              <a:ext uri="{FF2B5EF4-FFF2-40B4-BE49-F238E27FC236}">
                <a16:creationId xmlns:a16="http://schemas.microsoft.com/office/drawing/2014/main" id="{FB91F768-5442-7D55-0A02-B556360D8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3010" y="6109754"/>
            <a:ext cx="225339" cy="225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Line 72">
            <a:extLst>
              <a:ext uri="{FF2B5EF4-FFF2-40B4-BE49-F238E27FC236}">
                <a16:creationId xmlns:a16="http://schemas.microsoft.com/office/drawing/2014/main" id="{74B5C520-4930-724C-DCF7-F6816A57B25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94022" y="3975670"/>
            <a:ext cx="294265" cy="294265"/>
          </a:xfrm>
          <a:prstGeom prst="line">
            <a:avLst/>
          </a:prstGeom>
          <a:noFill/>
          <a:ln w="38100">
            <a:solidFill>
              <a:srgbClr val="FF77B9"/>
            </a:solidFill>
            <a:round/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CasellaDiTesto 54">
                <a:extLst>
                  <a:ext uri="{FF2B5EF4-FFF2-40B4-BE49-F238E27FC236}">
                    <a16:creationId xmlns:a16="http://schemas.microsoft.com/office/drawing/2014/main" id="{3A2A05A7-C3AB-EF3D-CC12-756DA5C60C84}"/>
                  </a:ext>
                </a:extLst>
              </p:cNvPr>
              <p:cNvSpPr txBox="1"/>
              <p:nvPr/>
            </p:nvSpPr>
            <p:spPr>
              <a:xfrm>
                <a:off x="9748603" y="5007383"/>
                <a:ext cx="2082877" cy="662938"/>
              </a:xfrm>
              <a:prstGeom prst="rect">
                <a:avLst/>
              </a:prstGeom>
              <a:noFill/>
              <a:ln w="19050">
                <a:solidFill>
                  <a:srgbClr val="00B0F0"/>
                </a:solidFill>
              </a:ln>
              <a:effectLst>
                <a:glow rad="63500">
                  <a:srgbClr val="61C7DE">
                    <a:alpha val="40000"/>
                  </a:srgbClr>
                </a:glow>
              </a:effectLst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it-IT" sz="2133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it-IT" sz="2133" i="1"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  <m:sup>
                          <m:r>
                            <a:rPr lang="it-IT" sz="2133" i="1"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  <m:e>
                          <m:r>
                            <a:rPr lang="it-IT" sz="2133" i="1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it-IT" sz="2133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it-IT" sz="2133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133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it-IT" sz="2133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it-IT" sz="2133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e>
                      </m:sPre>
                      <m:sPre>
                        <m:sPrePr>
                          <m:ctrlPr>
                            <a:rPr lang="it-IT" sz="2133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it-IT" sz="2133" i="1"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it-IT" sz="2133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133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it-IT" sz="2133" i="1"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  <m:e>
                          <m:r>
                            <a:rPr lang="it-IT" sz="2133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sPre>
                    </m:oMath>
                  </m:oMathPara>
                </a14:m>
                <a:endParaRPr lang="it-IT" sz="2133" dirty="0"/>
              </a:p>
              <a:p>
                <a:endParaRPr lang="it-IT" sz="2133" dirty="0"/>
              </a:p>
            </p:txBody>
          </p:sp>
        </mc:Choice>
        <mc:Fallback xmlns="">
          <p:sp>
            <p:nvSpPr>
              <p:cNvPr id="55" name="CasellaDiTesto 54">
                <a:extLst>
                  <a:ext uri="{FF2B5EF4-FFF2-40B4-BE49-F238E27FC236}">
                    <a16:creationId xmlns:a16="http://schemas.microsoft.com/office/drawing/2014/main" id="{3A2A05A7-C3AB-EF3D-CC12-756DA5C60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8603" y="5007383"/>
                <a:ext cx="2082877" cy="66293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19050">
                <a:solidFill>
                  <a:srgbClr val="00B0F0"/>
                </a:solidFill>
              </a:ln>
              <a:effectLst>
                <a:glow rad="63500">
                  <a:srgbClr val="61C7DE">
                    <a:alpha val="40000"/>
                  </a:srgbClr>
                </a:glow>
              </a:effec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CasellaDiTesto 55">
                <a:extLst>
                  <a:ext uri="{FF2B5EF4-FFF2-40B4-BE49-F238E27FC236}">
                    <a16:creationId xmlns:a16="http://schemas.microsoft.com/office/drawing/2014/main" id="{A60E334D-8D1E-78DE-6F19-26A4DBE60C43}"/>
                  </a:ext>
                </a:extLst>
              </p:cNvPr>
              <p:cNvSpPr txBox="1"/>
              <p:nvPr/>
            </p:nvSpPr>
            <p:spPr>
              <a:xfrm>
                <a:off x="9748601" y="4193519"/>
                <a:ext cx="2376805" cy="664606"/>
              </a:xfrm>
              <a:prstGeom prst="rect">
                <a:avLst/>
              </a:prstGeom>
              <a:noFill/>
              <a:ln w="19050">
                <a:solidFill>
                  <a:srgbClr val="FF77B9"/>
                </a:solidFill>
              </a:ln>
              <a:effectLst>
                <a:glow rad="63500">
                  <a:srgbClr val="E78CC7">
                    <a:alpha val="40000"/>
                  </a:srgbClr>
                </a:glow>
              </a:effectLst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it-IT" sz="2133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it-IT" sz="2133" i="1"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  <m:sup>
                          <m:r>
                            <a:rPr lang="it-IT" sz="2133" i="1"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  <m:e>
                          <m:r>
                            <a:rPr lang="it-IT" sz="2133" i="1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it-IT" sz="2133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it-IT" sz="2133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133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it-IT" sz="2133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it-IT" sz="2133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e>
                      </m:sPre>
                      <m:sPre>
                        <m:sPrePr>
                          <m:ctrlPr>
                            <a:rPr lang="it-IT" sz="2133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it-IT" sz="2133" i="1"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it-IT" sz="2133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2133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it-IT" sz="2133" i="1"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  <m:e>
                          <m:r>
                            <a:rPr lang="it-IT" sz="2133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sPre>
                    </m:oMath>
                  </m:oMathPara>
                </a14:m>
                <a:endParaRPr lang="it-IT" sz="2133" dirty="0"/>
              </a:p>
              <a:p>
                <a:endParaRPr lang="it-IT" sz="2133" dirty="0"/>
              </a:p>
            </p:txBody>
          </p:sp>
        </mc:Choice>
        <mc:Fallback xmlns="">
          <p:sp>
            <p:nvSpPr>
              <p:cNvPr id="56" name="CasellaDiTesto 55">
                <a:extLst>
                  <a:ext uri="{FF2B5EF4-FFF2-40B4-BE49-F238E27FC236}">
                    <a16:creationId xmlns:a16="http://schemas.microsoft.com/office/drawing/2014/main" id="{A60E334D-8D1E-78DE-6F19-26A4DBE60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8601" y="4193519"/>
                <a:ext cx="2376805" cy="66460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19050">
                <a:solidFill>
                  <a:srgbClr val="FF77B9"/>
                </a:solidFill>
              </a:ln>
              <a:effectLst>
                <a:glow rad="63500">
                  <a:srgbClr val="E78CC7">
                    <a:alpha val="40000"/>
                  </a:srgbClr>
                </a:glow>
              </a:effec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CasellaDiTesto 56">
                <a:extLst>
                  <a:ext uri="{FF2B5EF4-FFF2-40B4-BE49-F238E27FC236}">
                    <a16:creationId xmlns:a16="http://schemas.microsoft.com/office/drawing/2014/main" id="{B2B2D987-E4FD-0938-C98A-ABA300B83664}"/>
                  </a:ext>
                </a:extLst>
              </p:cNvPr>
              <p:cNvSpPr txBox="1"/>
              <p:nvPr/>
            </p:nvSpPr>
            <p:spPr>
              <a:xfrm>
                <a:off x="10230877" y="4562775"/>
                <a:ext cx="1219565" cy="2873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867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it-IT" sz="1867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it-IT" sz="1867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it-IT" sz="1867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it-IT" sz="186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86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186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it-IT" sz="1867" dirty="0"/>
              </a:p>
            </p:txBody>
          </p:sp>
        </mc:Choice>
        <mc:Fallback xmlns="">
          <p:sp>
            <p:nvSpPr>
              <p:cNvPr id="57" name="CasellaDiTesto 56">
                <a:extLst>
                  <a:ext uri="{FF2B5EF4-FFF2-40B4-BE49-F238E27FC236}">
                    <a16:creationId xmlns:a16="http://schemas.microsoft.com/office/drawing/2014/main" id="{B2B2D987-E4FD-0938-C98A-ABA300B836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0877" y="4562775"/>
                <a:ext cx="1219565" cy="287323"/>
              </a:xfrm>
              <a:prstGeom prst="rect">
                <a:avLst/>
              </a:prstGeom>
              <a:blipFill>
                <a:blip r:embed="rId18"/>
                <a:stretch>
                  <a:fillRect l="-2500" b="-2291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CasellaDiTesto 57">
                <a:extLst>
                  <a:ext uri="{FF2B5EF4-FFF2-40B4-BE49-F238E27FC236}">
                    <a16:creationId xmlns:a16="http://schemas.microsoft.com/office/drawing/2014/main" id="{1BE7E36D-9C6C-ABD7-7286-408C52965774}"/>
                  </a:ext>
                </a:extLst>
              </p:cNvPr>
              <p:cNvSpPr txBox="1"/>
              <p:nvPr/>
            </p:nvSpPr>
            <p:spPr>
              <a:xfrm>
                <a:off x="10257614" y="5348092"/>
                <a:ext cx="1219565" cy="2873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867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it-IT" sz="1867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it-IT" sz="1867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it-IT" sz="1867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it-IT" sz="186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86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186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it-IT" sz="1867" dirty="0"/>
              </a:p>
            </p:txBody>
          </p:sp>
        </mc:Choice>
        <mc:Fallback xmlns="">
          <p:sp>
            <p:nvSpPr>
              <p:cNvPr id="58" name="CasellaDiTesto 57">
                <a:extLst>
                  <a:ext uri="{FF2B5EF4-FFF2-40B4-BE49-F238E27FC236}">
                    <a16:creationId xmlns:a16="http://schemas.microsoft.com/office/drawing/2014/main" id="{1BE7E36D-9C6C-ABD7-7286-408C529657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7614" y="5348092"/>
                <a:ext cx="1219565" cy="287323"/>
              </a:xfrm>
              <a:prstGeom prst="rect">
                <a:avLst/>
              </a:prstGeom>
              <a:blipFill>
                <a:blip r:embed="rId19"/>
                <a:stretch>
                  <a:fillRect l="-4500" b="-2553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CasellaDiTesto 58">
                <a:extLst>
                  <a:ext uri="{FF2B5EF4-FFF2-40B4-BE49-F238E27FC236}">
                    <a16:creationId xmlns:a16="http://schemas.microsoft.com/office/drawing/2014/main" id="{BAFC5E59-0C7C-C7E5-2AF2-9F0B684DB4EC}"/>
                  </a:ext>
                </a:extLst>
              </p:cNvPr>
              <p:cNvSpPr txBox="1"/>
              <p:nvPr/>
            </p:nvSpPr>
            <p:spPr>
              <a:xfrm>
                <a:off x="9748603" y="3729924"/>
                <a:ext cx="2082877" cy="334707"/>
              </a:xfrm>
              <a:prstGeom prst="rect">
                <a:avLst/>
              </a:prstGeom>
              <a:noFill/>
              <a:ln w="19050">
                <a:solidFill>
                  <a:srgbClr val="FFFF00"/>
                </a:solidFill>
              </a:ln>
              <a:effectLst>
                <a:glow rad="63500">
                  <a:srgbClr val="FFFF00">
                    <a:alpha val="40000"/>
                  </a:srgbClr>
                </a:glow>
              </a:effectLst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it-IT" sz="2133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it-IT" sz="2133" i="1"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  <m:sup>
                          <m:r>
                            <a:rPr lang="it-IT" sz="2133" i="1"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  <m:e>
                          <m:r>
                            <a:rPr lang="it-IT" sz="2133" i="1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it-IT" sz="2133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it-IT" sz="2133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it-IT" sz="2133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e>
                      </m:sPre>
                      <m:sPre>
                        <m:sPrePr>
                          <m:ctrlPr>
                            <a:rPr lang="it-IT" sz="2133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it-IT" sz="2133" i="1"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it-IT" sz="2133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133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sz="2133" i="1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it-IT" sz="2133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133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  <m:e>
                          <m:r>
                            <a:rPr lang="it-IT" sz="2133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sPre>
                    </m:oMath>
                  </m:oMathPara>
                </a14:m>
                <a:endParaRPr lang="it-IT" sz="2133" dirty="0"/>
              </a:p>
            </p:txBody>
          </p:sp>
        </mc:Choice>
        <mc:Fallback xmlns="">
          <p:sp>
            <p:nvSpPr>
              <p:cNvPr id="59" name="CasellaDiTesto 58">
                <a:extLst>
                  <a:ext uri="{FF2B5EF4-FFF2-40B4-BE49-F238E27FC236}">
                    <a16:creationId xmlns:a16="http://schemas.microsoft.com/office/drawing/2014/main" id="{BAFC5E59-0C7C-C7E5-2AF2-9F0B684DB4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8603" y="3729924"/>
                <a:ext cx="2082877" cy="334707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 w="19050">
                <a:solidFill>
                  <a:srgbClr val="FFFF00"/>
                </a:solidFill>
              </a:ln>
              <a:effectLst>
                <a:glow rad="63500">
                  <a:srgbClr val="FFFF00">
                    <a:alpha val="40000"/>
                  </a:srgbClr>
                </a:glow>
              </a:effec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itolo 1">
            <a:extLst>
              <a:ext uri="{FF2B5EF4-FFF2-40B4-BE49-F238E27FC236}">
                <a16:creationId xmlns:a16="http://schemas.microsoft.com/office/drawing/2014/main" id="{EB0C8A79-D023-24C4-B2AB-4D845EBA7578}"/>
              </a:ext>
            </a:extLst>
          </p:cNvPr>
          <p:cNvSpPr txBox="1">
            <a:spLocks/>
          </p:cNvSpPr>
          <p:nvPr/>
        </p:nvSpPr>
        <p:spPr>
          <a:xfrm>
            <a:off x="46567" y="22535"/>
            <a:ext cx="12098867" cy="975504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1219170">
              <a:lnSpc>
                <a:spcPct val="85000"/>
              </a:lnSpc>
              <a:spcAft>
                <a:spcPts val="800"/>
              </a:spcAft>
            </a:pP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Tavola dei radionuclidi</a:t>
            </a:r>
            <a:endParaRPr lang="en-US" sz="4400" b="1" spc="-50" dirty="0">
              <a:solidFill>
                <a:srgbClr val="163B6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2103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6" grpId="0" animBg="1"/>
      <p:bldP spid="54" grpId="0" animBg="1"/>
      <p:bldP spid="55" grpId="0" animBg="1"/>
      <p:bldP spid="56" grpId="0" animBg="1"/>
      <p:bldP spid="57" grpId="0"/>
      <p:bldP spid="58" grpId="0"/>
      <p:bldP spid="5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4546F506-BD68-4327-8E6B-E1183E64C4BB}"/>
              </a:ext>
            </a:extLst>
          </p:cNvPr>
          <p:cNvSpPr/>
          <p:nvPr/>
        </p:nvSpPr>
        <p:spPr>
          <a:xfrm>
            <a:off x="3516" y="6434353"/>
            <a:ext cx="12192000" cy="43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33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rgbClr val="2065A4"/>
              </a:gs>
              <a:gs pos="66000">
                <a:srgbClr val="184D7E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B47406C-2A85-4C76-9D64-9E60250E2312}"/>
              </a:ext>
            </a:extLst>
          </p:cNvPr>
          <p:cNvSpPr txBox="1"/>
          <p:nvPr/>
        </p:nvSpPr>
        <p:spPr>
          <a:xfrm>
            <a:off x="0" y="6488668"/>
            <a:ext cx="1219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Liliana Mou                                                                                                                                                                                                       liliana.mou@lnl.infn.it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885B739-DBFE-4ED1-8B37-401B42359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1944" y="6527473"/>
            <a:ext cx="266322" cy="266322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C1D700A5-E116-438F-A27A-562B061891C3}"/>
              </a:ext>
            </a:extLst>
          </p:cNvPr>
          <p:cNvSpPr txBox="1">
            <a:spLocks/>
          </p:cNvSpPr>
          <p:nvPr/>
        </p:nvSpPr>
        <p:spPr>
          <a:xfrm>
            <a:off x="0" y="135572"/>
            <a:ext cx="12192000" cy="76571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rgbClr val="163B69"/>
                </a:solidFill>
                <a:latin typeface="+mn-lt"/>
              </a:rPr>
              <a:t>I </a:t>
            </a:r>
            <a:r>
              <a:rPr lang="en-GB" b="1" dirty="0" err="1">
                <a:solidFill>
                  <a:srgbClr val="163B69"/>
                </a:solidFill>
                <a:latin typeface="+mn-lt"/>
              </a:rPr>
              <a:t>pionieri</a:t>
            </a:r>
            <a:r>
              <a:rPr lang="en-GB" b="1" dirty="0">
                <a:solidFill>
                  <a:srgbClr val="163B69"/>
                </a:solidFill>
                <a:latin typeface="+mn-lt"/>
              </a:rPr>
              <a:t> </a:t>
            </a:r>
            <a:r>
              <a:rPr lang="en-GB" b="1" dirty="0" err="1">
                <a:solidFill>
                  <a:srgbClr val="163B69"/>
                </a:solidFill>
                <a:latin typeface="+mn-lt"/>
              </a:rPr>
              <a:t>della</a:t>
            </a:r>
            <a:r>
              <a:rPr lang="en-GB" b="1" dirty="0">
                <a:solidFill>
                  <a:srgbClr val="163B69"/>
                </a:solidFill>
                <a:latin typeface="+mn-lt"/>
              </a:rPr>
              <a:t> </a:t>
            </a:r>
            <a:r>
              <a:rPr lang="en-GB" b="1" dirty="0" err="1">
                <a:solidFill>
                  <a:srgbClr val="163B69"/>
                </a:solidFill>
                <a:latin typeface="+mn-lt"/>
              </a:rPr>
              <a:t>radioattività</a:t>
            </a:r>
            <a:endParaRPr lang="en-GB" b="1" dirty="0">
              <a:solidFill>
                <a:srgbClr val="163B69"/>
              </a:solidFill>
              <a:latin typeface="+mn-lt"/>
            </a:endParaRPr>
          </a:p>
        </p:txBody>
      </p:sp>
      <p:pic>
        <p:nvPicPr>
          <p:cNvPr id="6" name="Picture 13" descr="lightbulb">
            <a:extLst>
              <a:ext uri="{FF2B5EF4-FFF2-40B4-BE49-F238E27FC236}">
                <a16:creationId xmlns:a16="http://schemas.microsoft.com/office/drawing/2014/main" id="{5AD55A63-426E-4D22-8782-4CE6028D3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818" y="224472"/>
            <a:ext cx="863382" cy="976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ruther">
            <a:extLst>
              <a:ext uri="{FF2B5EF4-FFF2-40B4-BE49-F238E27FC236}">
                <a16:creationId xmlns:a16="http://schemas.microsoft.com/office/drawing/2014/main" id="{332BF6F3-02A3-49B1-8B86-3F3BF2B81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641" y="1736138"/>
            <a:ext cx="3362977" cy="2542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rontgen">
            <a:extLst>
              <a:ext uri="{FF2B5EF4-FFF2-40B4-BE49-F238E27FC236}">
                <a16:creationId xmlns:a16="http://schemas.microsoft.com/office/drawing/2014/main" id="{34FA7D52-790E-4B09-A9A7-EAC9CE368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24" y="1736138"/>
            <a:ext cx="2129723" cy="2542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becquerel">
            <a:extLst>
              <a:ext uri="{FF2B5EF4-FFF2-40B4-BE49-F238E27FC236}">
                <a16:creationId xmlns:a16="http://schemas.microsoft.com/office/drawing/2014/main" id="{E09EA92A-46E2-4B16-BA51-E5B22FB61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143" y="1752474"/>
            <a:ext cx="2056601" cy="2647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>
            <a:extLst>
              <a:ext uri="{FF2B5EF4-FFF2-40B4-BE49-F238E27FC236}">
                <a16:creationId xmlns:a16="http://schemas.microsoft.com/office/drawing/2014/main" id="{FA8B9076-C0E7-45AD-8064-85EB5C22B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173" y="4381119"/>
            <a:ext cx="183642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it-IT" altLang="it-IT" sz="2000" dirty="0">
                <a:latin typeface="Times New Roman" panose="02020603050405020304" pitchFamily="18" charset="0"/>
              </a:rPr>
              <a:t>1895 Roentgen</a:t>
            </a:r>
          </a:p>
          <a:p>
            <a:pPr algn="ctr">
              <a:spcBef>
                <a:spcPct val="50000"/>
              </a:spcBef>
            </a:pPr>
            <a:r>
              <a:rPr lang="it-IT" altLang="it-IT" sz="1600" dirty="0">
                <a:latin typeface="Times New Roman" panose="02020603050405020304" pitchFamily="18" charset="0"/>
              </a:rPr>
              <a:t>Scoprì i raggi X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77991362-2FFD-45D3-89D2-C3622F6F6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2795" y="4399519"/>
            <a:ext cx="256129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it-IT" altLang="it-IT" sz="2000" dirty="0">
                <a:latin typeface="Times New Roman" panose="02020603050405020304" pitchFamily="18" charset="0"/>
              </a:rPr>
              <a:t>1896 Becquerel</a:t>
            </a:r>
          </a:p>
          <a:p>
            <a:pPr algn="ctr">
              <a:spcBef>
                <a:spcPct val="50000"/>
              </a:spcBef>
            </a:pPr>
            <a:r>
              <a:rPr lang="it-IT" altLang="it-IT" sz="1600" dirty="0">
                <a:latin typeface="Times New Roman" panose="02020603050405020304" pitchFamily="18" charset="0"/>
              </a:rPr>
              <a:t>Scoprì la radioattività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F6AE1F6F-E3A9-4AEE-8CA7-18EA3075C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715" y="4986613"/>
            <a:ext cx="3059112" cy="72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it-IT" altLang="it-IT" sz="2000" dirty="0">
                <a:latin typeface="Times New Roman" panose="02020603050405020304" pitchFamily="18" charset="0"/>
              </a:rPr>
              <a:t>1900-1908  M.me Curie</a:t>
            </a:r>
          </a:p>
          <a:p>
            <a:pPr algn="ctr">
              <a:spcBef>
                <a:spcPts val="600"/>
              </a:spcBef>
            </a:pPr>
            <a:r>
              <a:rPr lang="it-IT" altLang="it-IT" sz="1600" dirty="0">
                <a:latin typeface="Times New Roman" panose="02020603050405020304" pitchFamily="18" charset="0"/>
              </a:rPr>
              <a:t>Scoprì il radio e il polonio</a:t>
            </a: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55D10A41-FD7A-404B-80C3-7A2A76675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7955" y="4290205"/>
            <a:ext cx="287496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it-IT" altLang="it-IT" sz="2000" dirty="0">
                <a:latin typeface="Times New Roman" panose="02020603050405020304" pitchFamily="18" charset="0"/>
              </a:rPr>
              <a:t>1897 Rutherford</a:t>
            </a:r>
          </a:p>
          <a:p>
            <a:pPr algn="ctr">
              <a:spcBef>
                <a:spcPct val="50000"/>
              </a:spcBef>
            </a:pPr>
            <a:r>
              <a:rPr lang="it-IT" altLang="it-IT" sz="1600" dirty="0">
                <a:latin typeface="Times New Roman" panose="02020603050405020304" pitchFamily="18" charset="0"/>
              </a:rPr>
              <a:t>Scoprì i raggi alpha e beta</a:t>
            </a:r>
          </a:p>
        </p:txBody>
      </p:sp>
      <p:pic>
        <p:nvPicPr>
          <p:cNvPr id="14" name="Picture 15" descr="radium">
            <a:extLst>
              <a:ext uri="{FF2B5EF4-FFF2-40B4-BE49-F238E27FC236}">
                <a16:creationId xmlns:a16="http://schemas.microsoft.com/office/drawing/2014/main" id="{C9841191-356C-48B5-9BE6-C5647F95E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636" y="1736138"/>
            <a:ext cx="2690918" cy="320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00027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tangolo 20">
            <a:extLst>
              <a:ext uri="{FF2B5EF4-FFF2-40B4-BE49-F238E27FC236}">
                <a16:creationId xmlns:a16="http://schemas.microsoft.com/office/drawing/2014/main" id="{C109DE50-DFE0-0B76-9548-B26B76024943}"/>
              </a:ext>
            </a:extLst>
          </p:cNvPr>
          <p:cNvSpPr/>
          <p:nvPr/>
        </p:nvSpPr>
        <p:spPr>
          <a:xfrm>
            <a:off x="0" y="6265817"/>
            <a:ext cx="12192000" cy="5969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3E37F3D8-FDB8-4A17-8636-185941EA1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1065"/>
            <a:ext cx="8157195" cy="5964401"/>
          </a:xfrm>
          <a:prstGeom prst="rect">
            <a:avLst/>
          </a:prstGeom>
        </p:spPr>
      </p:pic>
      <p:sp>
        <p:nvSpPr>
          <p:cNvPr id="16" name="Freccia circolare in giù 15">
            <a:extLst>
              <a:ext uri="{FF2B5EF4-FFF2-40B4-BE49-F238E27FC236}">
                <a16:creationId xmlns:a16="http://schemas.microsoft.com/office/drawing/2014/main" id="{53A7F063-BF44-D30A-7CBA-B86AD959D4BA}"/>
              </a:ext>
            </a:extLst>
          </p:cNvPr>
          <p:cNvSpPr/>
          <p:nvPr/>
        </p:nvSpPr>
        <p:spPr>
          <a:xfrm>
            <a:off x="3818665" y="1149400"/>
            <a:ext cx="7011503" cy="2633793"/>
          </a:xfrm>
          <a:prstGeom prst="curvedDownArrow">
            <a:avLst/>
          </a:prstGeom>
          <a:noFill/>
          <a:ln w="19050">
            <a:gradFill flip="none" rotWithShape="1">
              <a:gsLst>
                <a:gs pos="2000">
                  <a:srgbClr val="AD2AE2"/>
                </a:gs>
                <a:gs pos="57000">
                  <a:srgbClr val="B17023"/>
                </a:gs>
              </a:gsLst>
              <a:lin ang="189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chemeClr val="tx1"/>
              </a:solidFill>
            </a:endParaRP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22E711F8-A939-B9E8-2959-D4D32B2EF821}"/>
              </a:ext>
            </a:extLst>
          </p:cNvPr>
          <p:cNvGrpSpPr/>
          <p:nvPr/>
        </p:nvGrpSpPr>
        <p:grpSpPr>
          <a:xfrm>
            <a:off x="8706533" y="3783193"/>
            <a:ext cx="2746201" cy="2523035"/>
            <a:chOff x="6634406" y="2729212"/>
            <a:chExt cx="2059651" cy="2232510"/>
          </a:xfrm>
        </p:grpSpPr>
        <p:sp>
          <p:nvSpPr>
            <p:cNvPr id="18" name="Scorrimento verticale 17">
              <a:extLst>
                <a:ext uri="{FF2B5EF4-FFF2-40B4-BE49-F238E27FC236}">
                  <a16:creationId xmlns:a16="http://schemas.microsoft.com/office/drawing/2014/main" id="{2108012A-CFEC-3C4D-0D5F-D3F0F5E849E0}"/>
                </a:ext>
              </a:extLst>
            </p:cNvPr>
            <p:cNvSpPr/>
            <p:nvPr/>
          </p:nvSpPr>
          <p:spPr>
            <a:xfrm>
              <a:off x="6634406" y="2729212"/>
              <a:ext cx="2059651" cy="2232510"/>
            </a:xfrm>
            <a:prstGeom prst="verticalScroll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C0BDB25F-B5C1-FA92-FD1F-94B35FA92B00}"/>
                </a:ext>
              </a:extLst>
            </p:cNvPr>
            <p:cNvSpPr txBox="1"/>
            <p:nvPr/>
          </p:nvSpPr>
          <p:spPr>
            <a:xfrm>
              <a:off x="6909167" y="2917347"/>
              <a:ext cx="1577466" cy="20421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2133" b="1" dirty="0"/>
                <a:t>Tempo di dimezzamento:</a:t>
              </a:r>
            </a:p>
            <a:p>
              <a:pPr algn="ctr"/>
              <a:r>
                <a:rPr lang="it-IT" sz="2133" dirty="0"/>
                <a:t>61.83 ore</a:t>
              </a:r>
            </a:p>
            <a:p>
              <a:endParaRPr lang="it-IT" sz="1600" dirty="0">
                <a:solidFill>
                  <a:schemeClr val="bg1"/>
                </a:solidFill>
              </a:endParaRPr>
            </a:p>
            <a:p>
              <a:r>
                <a:rPr lang="it-IT" sz="2133" b="1" dirty="0"/>
                <a:t>Radiazione emessa:</a:t>
              </a:r>
            </a:p>
            <a:p>
              <a:pPr algn="ctr"/>
              <a:r>
                <a:rPr lang="el-GR" sz="2133" dirty="0"/>
                <a:t>β</a:t>
              </a:r>
              <a:r>
                <a:rPr lang="it-IT" sz="2133" baseline="30000" dirty="0"/>
                <a:t>-</a:t>
              </a:r>
              <a:r>
                <a:rPr lang="it-IT" sz="2133" baseline="30000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sp>
        <p:nvSpPr>
          <p:cNvPr id="22" name="Titolo 1">
            <a:extLst>
              <a:ext uri="{FF2B5EF4-FFF2-40B4-BE49-F238E27FC236}">
                <a16:creationId xmlns:a16="http://schemas.microsoft.com/office/drawing/2014/main" id="{0E368E5E-BE2D-3AF0-ACDF-40B00C207BE2}"/>
              </a:ext>
            </a:extLst>
          </p:cNvPr>
          <p:cNvSpPr txBox="1">
            <a:spLocks/>
          </p:cNvSpPr>
          <p:nvPr/>
        </p:nvSpPr>
        <p:spPr>
          <a:xfrm>
            <a:off x="46567" y="22535"/>
            <a:ext cx="12098867" cy="975504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1219170">
              <a:lnSpc>
                <a:spcPct val="85000"/>
              </a:lnSpc>
              <a:spcAft>
                <a:spcPts val="800"/>
              </a:spcAft>
            </a:pP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Tavola dei radionuclidi</a:t>
            </a:r>
            <a:endParaRPr lang="en-US" sz="4400" b="1" spc="-50" dirty="0">
              <a:solidFill>
                <a:srgbClr val="163B69"/>
              </a:solidFill>
              <a:latin typeface="+mn-lt"/>
            </a:endParaRP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7A7AA7FF-C4AC-464B-BDF0-AA18A319BAF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89067" y="483833"/>
            <a:ext cx="2159932" cy="306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822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tangolo 20">
            <a:extLst>
              <a:ext uri="{FF2B5EF4-FFF2-40B4-BE49-F238E27FC236}">
                <a16:creationId xmlns:a16="http://schemas.microsoft.com/office/drawing/2014/main" id="{C109DE50-DFE0-0B76-9548-B26B76024943}"/>
              </a:ext>
            </a:extLst>
          </p:cNvPr>
          <p:cNvSpPr/>
          <p:nvPr/>
        </p:nvSpPr>
        <p:spPr>
          <a:xfrm>
            <a:off x="0" y="6265817"/>
            <a:ext cx="12192000" cy="5969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3E37F3D8-FDB8-4A17-8636-185941EA1F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104" y="778196"/>
            <a:ext cx="8157195" cy="5964401"/>
          </a:xfrm>
          <a:prstGeom prst="rect">
            <a:avLst/>
          </a:prstGeom>
        </p:spPr>
      </p:pic>
      <p:sp>
        <p:nvSpPr>
          <p:cNvPr id="22" name="Titolo 1">
            <a:extLst>
              <a:ext uri="{FF2B5EF4-FFF2-40B4-BE49-F238E27FC236}">
                <a16:creationId xmlns:a16="http://schemas.microsoft.com/office/drawing/2014/main" id="{0E368E5E-BE2D-3AF0-ACDF-40B00C207BE2}"/>
              </a:ext>
            </a:extLst>
          </p:cNvPr>
          <p:cNvSpPr txBox="1">
            <a:spLocks/>
          </p:cNvSpPr>
          <p:nvPr/>
        </p:nvSpPr>
        <p:spPr>
          <a:xfrm>
            <a:off x="46567" y="22535"/>
            <a:ext cx="12098867" cy="975504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1219170">
              <a:lnSpc>
                <a:spcPct val="85000"/>
              </a:lnSpc>
              <a:spcAft>
                <a:spcPts val="800"/>
              </a:spcAft>
            </a:pP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Tavola dei radionuclidi</a:t>
            </a:r>
            <a:endParaRPr lang="en-US" sz="4400" b="1" spc="-50" dirty="0">
              <a:solidFill>
                <a:srgbClr val="163B69"/>
              </a:solidFill>
              <a:latin typeface="+mn-lt"/>
            </a:endParaRPr>
          </a:p>
        </p:txBody>
      </p:sp>
      <p:pic>
        <p:nvPicPr>
          <p:cNvPr id="10" name="scrnli_18_4_2023_11-32-31">
            <a:hlinkClick r:id="" action="ppaction://media"/>
            <a:extLst>
              <a:ext uri="{FF2B5EF4-FFF2-40B4-BE49-F238E27FC236}">
                <a16:creationId xmlns:a16="http://schemas.microsoft.com/office/drawing/2014/main" id="{EFCC67AB-6EEA-495C-8E3E-CE916317C6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8628" r="18872"/>
          <a:stretch/>
        </p:blipFill>
        <p:spPr>
          <a:xfrm>
            <a:off x="5514977" y="871065"/>
            <a:ext cx="6420739" cy="577866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AFA0D98-9D43-4CC1-9BCA-AD84672CFA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348155">
            <a:off x="3848447" y="1933704"/>
            <a:ext cx="1682087" cy="176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43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19334E-D624-4626-82F7-2DA7679A5BE4}"/>
              </a:ext>
            </a:extLst>
          </p:cNvPr>
          <p:cNvSpPr txBox="1">
            <a:spLocks/>
          </p:cNvSpPr>
          <p:nvPr/>
        </p:nvSpPr>
        <p:spPr>
          <a:xfrm>
            <a:off x="93133" y="2563261"/>
            <a:ext cx="12098867" cy="975504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 lnSpcReduction="10000"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1219170">
              <a:lnSpc>
                <a:spcPct val="85000"/>
              </a:lnSpc>
              <a:spcAft>
                <a:spcPts val="800"/>
              </a:spcAft>
            </a:pPr>
            <a:r>
              <a:rPr lang="it-IT" sz="7200" b="1" spc="-50" dirty="0">
                <a:solidFill>
                  <a:srgbClr val="163B69"/>
                </a:solidFill>
                <a:latin typeface="+mn-lt"/>
              </a:rPr>
              <a:t>Radionuclidi e radiofarmaci</a:t>
            </a:r>
            <a:endParaRPr lang="en-US" sz="7200" b="1" spc="-50" dirty="0">
              <a:solidFill>
                <a:srgbClr val="163B69"/>
              </a:solidFill>
              <a:latin typeface="+mn-lt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316444A9-72C0-84E7-FFD5-96C9E2FFEAB5}"/>
              </a:ext>
            </a:extLst>
          </p:cNvPr>
          <p:cNvSpPr/>
          <p:nvPr/>
        </p:nvSpPr>
        <p:spPr>
          <a:xfrm>
            <a:off x="3516" y="6434353"/>
            <a:ext cx="12192000" cy="43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33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rgbClr val="2065A4"/>
              </a:gs>
              <a:gs pos="66000">
                <a:srgbClr val="184D7E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2C7B3F2-7B79-157F-1E58-E630C4221828}"/>
              </a:ext>
            </a:extLst>
          </p:cNvPr>
          <p:cNvSpPr txBox="1"/>
          <p:nvPr/>
        </p:nvSpPr>
        <p:spPr>
          <a:xfrm>
            <a:off x="0" y="6488668"/>
            <a:ext cx="1219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Liliana Mou                                                                                                                                                                                                       liliana.mou@lnl.infn.it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5AA00C7-7893-641B-9FFA-C37468665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1944" y="6527473"/>
            <a:ext cx="266322" cy="26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4972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F8369B54-3A23-4CB7-9A65-7E1702C11C6D}"/>
              </a:ext>
            </a:extLst>
          </p:cNvPr>
          <p:cNvSpPr txBox="1">
            <a:spLocks/>
          </p:cNvSpPr>
          <p:nvPr/>
        </p:nvSpPr>
        <p:spPr>
          <a:xfrm>
            <a:off x="9525" y="156601"/>
            <a:ext cx="12191998" cy="731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914400">
              <a:lnSpc>
                <a:spcPct val="85000"/>
              </a:lnSpc>
              <a:spcAft>
                <a:spcPts val="600"/>
              </a:spcAft>
            </a:pP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I radionuclidi in medicina: Radiofarmaci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5A7974F8-4234-4E1B-92A3-011D1ED1EA71}"/>
              </a:ext>
            </a:extLst>
          </p:cNvPr>
          <p:cNvSpPr/>
          <p:nvPr/>
        </p:nvSpPr>
        <p:spPr>
          <a:xfrm>
            <a:off x="3516" y="6434353"/>
            <a:ext cx="12192000" cy="43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33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rgbClr val="2065A4"/>
              </a:gs>
              <a:gs pos="66000">
                <a:srgbClr val="184D7E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00D3761-0245-4370-BA90-96793DD49B97}"/>
              </a:ext>
            </a:extLst>
          </p:cNvPr>
          <p:cNvSpPr txBox="1"/>
          <p:nvPr/>
        </p:nvSpPr>
        <p:spPr>
          <a:xfrm>
            <a:off x="0" y="6488668"/>
            <a:ext cx="1219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Liliana Mou                                                                                                                                                                                                       liliana.mou@lnl.infn.it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0C7713A7-A86C-432A-95F1-9387B7ED8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1944" y="6527473"/>
            <a:ext cx="266322" cy="266322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88C049CE-CBBF-F809-3258-F4492DFBA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583" y="1190193"/>
            <a:ext cx="8245191" cy="4133911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C5ACBA88-3122-04B6-79D8-77141F9DE787}"/>
              </a:ext>
            </a:extLst>
          </p:cNvPr>
          <p:cNvSpPr/>
          <p:nvPr/>
        </p:nvSpPr>
        <p:spPr>
          <a:xfrm>
            <a:off x="2305624" y="1954704"/>
            <a:ext cx="5067940" cy="2584174"/>
          </a:xfrm>
          <a:custGeom>
            <a:avLst/>
            <a:gdLst>
              <a:gd name="connsiteX0" fmla="*/ 0 w 5067940"/>
              <a:gd name="connsiteY0" fmla="*/ 0 h 2584174"/>
              <a:gd name="connsiteX1" fmla="*/ 5067940 w 5067940"/>
              <a:gd name="connsiteY1" fmla="*/ 0 h 2584174"/>
              <a:gd name="connsiteX2" fmla="*/ 5067940 w 5067940"/>
              <a:gd name="connsiteY2" fmla="*/ 2584174 h 2584174"/>
              <a:gd name="connsiteX3" fmla="*/ 0 w 5067940"/>
              <a:gd name="connsiteY3" fmla="*/ 2584174 h 2584174"/>
              <a:gd name="connsiteX4" fmla="*/ 0 w 5067940"/>
              <a:gd name="connsiteY4" fmla="*/ 0 h 2584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67940" h="2584174" extrusionOk="0">
                <a:moveTo>
                  <a:pt x="0" y="0"/>
                </a:moveTo>
                <a:cubicBezTo>
                  <a:pt x="599276" y="-5264"/>
                  <a:pt x="3110536" y="84467"/>
                  <a:pt x="5067940" y="0"/>
                </a:cubicBezTo>
                <a:cubicBezTo>
                  <a:pt x="4939767" y="1049774"/>
                  <a:pt x="5197090" y="2185488"/>
                  <a:pt x="5067940" y="2584174"/>
                </a:cubicBezTo>
                <a:cubicBezTo>
                  <a:pt x="2755292" y="2690494"/>
                  <a:pt x="857695" y="2576525"/>
                  <a:pt x="0" y="2584174"/>
                </a:cubicBezTo>
                <a:cubicBezTo>
                  <a:pt x="160128" y="1663887"/>
                  <a:pt x="25049" y="391851"/>
                  <a:pt x="0" y="0"/>
                </a:cubicBezTo>
                <a:close/>
              </a:path>
            </a:pathLst>
          </a:custGeom>
          <a:noFill/>
          <a:ln w="28575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79D6A6C-42B9-29F6-DE4A-7375738DEBD9}"/>
              </a:ext>
            </a:extLst>
          </p:cNvPr>
          <p:cNvSpPr txBox="1"/>
          <p:nvPr/>
        </p:nvSpPr>
        <p:spPr>
          <a:xfrm>
            <a:off x="2305624" y="4487762"/>
            <a:ext cx="5067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radiofarmaco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B2503D71-ECF5-9B69-E213-74B54613239F}"/>
              </a:ext>
            </a:extLst>
          </p:cNvPr>
          <p:cNvSpPr/>
          <p:nvPr/>
        </p:nvSpPr>
        <p:spPr>
          <a:xfrm>
            <a:off x="2128282" y="1320160"/>
            <a:ext cx="5327374" cy="3873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310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4A92EA-BF8B-490B-869C-317722F6624C}"/>
              </a:ext>
            </a:extLst>
          </p:cNvPr>
          <p:cNvSpPr txBox="1">
            <a:spLocks/>
          </p:cNvSpPr>
          <p:nvPr/>
        </p:nvSpPr>
        <p:spPr>
          <a:xfrm>
            <a:off x="9525" y="156601"/>
            <a:ext cx="12191998" cy="731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lnSpc>
                <a:spcPct val="85000"/>
              </a:lnSpc>
              <a:spcAft>
                <a:spcPts val="600"/>
              </a:spcAft>
            </a:pP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Tecniche diagnostiche funzionali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7EA97A7-5EE8-48C2-A714-74FCACBBA201}"/>
              </a:ext>
            </a:extLst>
          </p:cNvPr>
          <p:cNvSpPr/>
          <p:nvPr/>
        </p:nvSpPr>
        <p:spPr>
          <a:xfrm>
            <a:off x="3516" y="6434353"/>
            <a:ext cx="12192000" cy="43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33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rgbClr val="2065A4"/>
              </a:gs>
              <a:gs pos="66000">
                <a:srgbClr val="184D7E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9BB38D9-E849-4B1F-8FEE-8AD3A21DF018}"/>
              </a:ext>
            </a:extLst>
          </p:cNvPr>
          <p:cNvSpPr txBox="1"/>
          <p:nvPr/>
        </p:nvSpPr>
        <p:spPr>
          <a:xfrm>
            <a:off x="0" y="6488668"/>
            <a:ext cx="1219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Liliana Mou                                                                                                                                                                                                       liliana.mou@lnl.infn.it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ADEDF64-03C1-4AA4-B824-F06F4FF4D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1944" y="6527473"/>
            <a:ext cx="266322" cy="26632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A7EEF7F-1390-41E6-8BD0-7C85E67474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93" r="21408" b="8844"/>
          <a:stretch/>
        </p:blipFill>
        <p:spPr>
          <a:xfrm>
            <a:off x="8398933" y="3790206"/>
            <a:ext cx="1524000" cy="2350291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3AE4F9A6-DC5A-46D6-8832-E25E5353982F}"/>
              </a:ext>
            </a:extLst>
          </p:cNvPr>
          <p:cNvSpPr/>
          <p:nvPr/>
        </p:nvSpPr>
        <p:spPr>
          <a:xfrm>
            <a:off x="1050504" y="1545078"/>
            <a:ext cx="10090993" cy="3990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ln w="11430"/>
                <a:solidFill>
                  <a:srgbClr val="A7010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ookman Old Style"/>
              </a:rPr>
              <a:t>SP</a:t>
            </a:r>
            <a:r>
              <a:rPr lang="it-IT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ookman Old Style"/>
              </a:rPr>
              <a:t>ECT – </a:t>
            </a:r>
            <a:r>
              <a:rPr lang="it-IT" sz="4000" b="1" dirty="0">
                <a:ln w="11430"/>
                <a:solidFill>
                  <a:srgbClr val="A7010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ookman Old Style"/>
              </a:rPr>
              <a:t>Single </a:t>
            </a:r>
            <a:r>
              <a:rPr lang="it-IT" sz="4000" b="1" dirty="0" err="1">
                <a:ln w="11430"/>
                <a:solidFill>
                  <a:srgbClr val="A7010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ookman Old Style"/>
              </a:rPr>
              <a:t>Photon</a:t>
            </a:r>
            <a:r>
              <a:rPr lang="it-IT" sz="4000" b="1" dirty="0">
                <a:ln w="11430"/>
                <a:solidFill>
                  <a:srgbClr val="A7010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ookman Old Style"/>
              </a:rPr>
              <a:t> </a:t>
            </a:r>
            <a:r>
              <a:rPr lang="it-IT" sz="40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ookman Old Style"/>
              </a:rPr>
              <a:t>Emission</a:t>
            </a:r>
            <a:r>
              <a:rPr lang="it-IT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ookman Old Style"/>
              </a:rPr>
              <a:t> </a:t>
            </a:r>
            <a:r>
              <a:rPr lang="it-IT" sz="40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ookman Old Style"/>
              </a:rPr>
              <a:t>Computed</a:t>
            </a:r>
            <a:r>
              <a:rPr lang="it-IT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ookman Old Style"/>
              </a:rPr>
              <a:t> </a:t>
            </a:r>
            <a:r>
              <a:rPr lang="it-IT" sz="40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ookman Old Style"/>
              </a:rPr>
              <a:t>Tomography</a:t>
            </a:r>
            <a:endParaRPr lang="it-IT" sz="4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Bookman Old Style"/>
            </a:endParaRPr>
          </a:p>
          <a:p>
            <a:pPr algn="ctr"/>
            <a:endParaRPr lang="it-IT" sz="1333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Bookman Old Style"/>
            </a:endParaRPr>
          </a:p>
          <a:p>
            <a:pPr algn="ctr"/>
            <a:r>
              <a:rPr lang="it-IT" sz="40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ookman Old Style"/>
              </a:rPr>
              <a:t>P</a:t>
            </a:r>
            <a:r>
              <a:rPr lang="it-IT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ookman Old Style"/>
              </a:rPr>
              <a:t>ET</a:t>
            </a:r>
            <a:r>
              <a:rPr lang="it-IT" sz="4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ookman Old Style"/>
              </a:rPr>
              <a:t> </a:t>
            </a:r>
            <a:r>
              <a:rPr lang="it-IT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ookman Old Style"/>
              </a:rPr>
              <a:t>–</a:t>
            </a:r>
            <a:r>
              <a:rPr lang="it-IT" sz="4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ookman Old Style"/>
              </a:rPr>
              <a:t> </a:t>
            </a:r>
            <a:r>
              <a:rPr lang="it-IT" sz="40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ookman Old Style"/>
              </a:rPr>
              <a:t>Positron</a:t>
            </a:r>
            <a:r>
              <a:rPr lang="it-IT" sz="4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ookman Old Style"/>
              </a:rPr>
              <a:t> </a:t>
            </a:r>
            <a:r>
              <a:rPr lang="it-IT" sz="40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ookman Old Style"/>
              </a:rPr>
              <a:t>Emission</a:t>
            </a:r>
            <a:r>
              <a:rPr lang="it-IT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ookman Old Style"/>
              </a:rPr>
              <a:t> </a:t>
            </a:r>
            <a:r>
              <a:rPr lang="it-IT" sz="40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ookman Old Style"/>
              </a:rPr>
              <a:t>Tomography</a:t>
            </a:r>
            <a:endParaRPr lang="it-IT" sz="4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Bookman Old Style"/>
            </a:endParaRPr>
          </a:p>
          <a:p>
            <a:pPr algn="ctr"/>
            <a:endParaRPr lang="it-IT" sz="4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Bookman Old Style"/>
            </a:endParaRPr>
          </a:p>
          <a:p>
            <a:pPr algn="ctr"/>
            <a:endParaRPr lang="it-IT" sz="4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Bookman Old Style"/>
            </a:endParaRPr>
          </a:p>
          <a:p>
            <a:pPr algn="ctr"/>
            <a:r>
              <a:rPr lang="it-IT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ookman Old Style"/>
              </a:rPr>
              <a:t>Sono come le radiografie?</a:t>
            </a:r>
            <a:endParaRPr lang="it-IT" sz="4000" dirty="0"/>
          </a:p>
        </p:txBody>
      </p:sp>
      <p:pic>
        <p:nvPicPr>
          <p:cNvPr id="8" name="Picture 4" descr="Le domande frequenti dei cittadini alla Direzione Agricoltura – FAQ">
            <a:extLst>
              <a:ext uri="{FF2B5EF4-FFF2-40B4-BE49-F238E27FC236}">
                <a16:creationId xmlns:a16="http://schemas.microsoft.com/office/drawing/2014/main" id="{3950B6C8-60E5-46E4-8BD3-09EB59ED4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6734" y="4670064"/>
            <a:ext cx="1773767" cy="118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668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4A92EA-BF8B-490B-869C-317722F6624C}"/>
              </a:ext>
            </a:extLst>
          </p:cNvPr>
          <p:cNvSpPr txBox="1">
            <a:spLocks/>
          </p:cNvSpPr>
          <p:nvPr/>
        </p:nvSpPr>
        <p:spPr>
          <a:xfrm>
            <a:off x="9525" y="156601"/>
            <a:ext cx="12191998" cy="731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lnSpc>
                <a:spcPct val="85000"/>
              </a:lnSpc>
              <a:spcAft>
                <a:spcPts val="600"/>
              </a:spcAft>
            </a:pP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Radiografie (TAC o CT)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7EA97A7-5EE8-48C2-A714-74FCACBBA201}"/>
              </a:ext>
            </a:extLst>
          </p:cNvPr>
          <p:cNvSpPr/>
          <p:nvPr/>
        </p:nvSpPr>
        <p:spPr>
          <a:xfrm>
            <a:off x="3516" y="6434353"/>
            <a:ext cx="12192000" cy="43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33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rgbClr val="2065A4"/>
              </a:gs>
              <a:gs pos="66000">
                <a:srgbClr val="184D7E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9BB38D9-E849-4B1F-8FEE-8AD3A21DF018}"/>
              </a:ext>
            </a:extLst>
          </p:cNvPr>
          <p:cNvSpPr txBox="1"/>
          <p:nvPr/>
        </p:nvSpPr>
        <p:spPr>
          <a:xfrm>
            <a:off x="0" y="6488668"/>
            <a:ext cx="1219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Liliana Mou                                                                                                                                                                                                       liliana.mou@lnl.infn.it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ADEDF64-03C1-4AA4-B824-F06F4FF4D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1944" y="6527473"/>
            <a:ext cx="266322" cy="266322"/>
          </a:xfrm>
          <a:prstGeom prst="rect">
            <a:avLst/>
          </a:prstGeom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60DD34AD-2FC8-41DA-B6AE-B9C3665701AE}"/>
              </a:ext>
            </a:extLst>
          </p:cNvPr>
          <p:cNvGrpSpPr>
            <a:grpSpLocks/>
          </p:cNvGrpSpPr>
          <p:nvPr/>
        </p:nvGrpSpPr>
        <p:grpSpPr>
          <a:xfrm>
            <a:off x="2526750" y="1229076"/>
            <a:ext cx="6975633" cy="2470995"/>
            <a:chOff x="2010782" y="1795389"/>
            <a:chExt cx="5392275" cy="1919859"/>
          </a:xfrm>
        </p:grpSpPr>
        <p:pic>
          <p:nvPicPr>
            <p:cNvPr id="10" name="Immagine 9" descr="x11407038.jpg">
              <a:extLst>
                <a:ext uri="{FF2B5EF4-FFF2-40B4-BE49-F238E27FC236}">
                  <a16:creationId xmlns:a16="http://schemas.microsoft.com/office/drawing/2014/main" id="{5E2F119B-90DB-4BCB-9D9B-B36F931B8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40424" y="2098339"/>
              <a:ext cx="1354195" cy="1286003"/>
            </a:xfrm>
            <a:prstGeom prst="rect">
              <a:avLst/>
            </a:prstGeom>
          </p:spPr>
        </p:pic>
        <p:grpSp>
          <p:nvGrpSpPr>
            <p:cNvPr id="11" name="Group 3">
              <a:extLst>
                <a:ext uri="{FF2B5EF4-FFF2-40B4-BE49-F238E27FC236}">
                  <a16:creationId xmlns:a16="http://schemas.microsoft.com/office/drawing/2014/main" id="{A7E33CBC-9C9E-4E4D-AD11-2EFF5337E9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41914" y="2384441"/>
              <a:ext cx="1329838" cy="1051122"/>
              <a:chOff x="1344" y="1968"/>
              <a:chExt cx="1484" cy="1248"/>
            </a:xfrm>
          </p:grpSpPr>
          <p:sp>
            <p:nvSpPr>
              <p:cNvPr id="91" name="Freeform 4">
                <a:extLst>
                  <a:ext uri="{FF2B5EF4-FFF2-40B4-BE49-F238E27FC236}">
                    <a16:creationId xmlns:a16="http://schemas.microsoft.com/office/drawing/2014/main" id="{58FAFF5F-7A97-4680-BFA3-05772B8502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0" y="2592"/>
                <a:ext cx="1248" cy="48"/>
              </a:xfrm>
              <a:custGeom>
                <a:avLst/>
                <a:gdLst/>
                <a:ahLst/>
                <a:cxnLst>
                  <a:cxn ang="0">
                    <a:pos x="73" y="21"/>
                  </a:cxn>
                  <a:cxn ang="0">
                    <a:pos x="97" y="41"/>
                  </a:cxn>
                  <a:cxn ang="0">
                    <a:pos x="120" y="58"/>
                  </a:cxn>
                  <a:cxn ang="0">
                    <a:pos x="143" y="73"/>
                  </a:cxn>
                  <a:cxn ang="0">
                    <a:pos x="167" y="86"/>
                  </a:cxn>
                  <a:cxn ang="0">
                    <a:pos x="192" y="97"/>
                  </a:cxn>
                  <a:cxn ang="0">
                    <a:pos x="219" y="106"/>
                  </a:cxn>
                  <a:cxn ang="0">
                    <a:pos x="249" y="114"/>
                  </a:cxn>
                  <a:cxn ang="0">
                    <a:pos x="280" y="121"/>
                  </a:cxn>
                  <a:cxn ang="0">
                    <a:pos x="300" y="134"/>
                  </a:cxn>
                  <a:cxn ang="0">
                    <a:pos x="314" y="154"/>
                  </a:cxn>
                  <a:cxn ang="0">
                    <a:pos x="318" y="176"/>
                  </a:cxn>
                  <a:cxn ang="0">
                    <a:pos x="314" y="199"/>
                  </a:cxn>
                  <a:cxn ang="0">
                    <a:pos x="303" y="220"/>
                  </a:cxn>
                  <a:cxn ang="0">
                    <a:pos x="285" y="235"/>
                  </a:cxn>
                  <a:cxn ang="0">
                    <a:pos x="260" y="241"/>
                  </a:cxn>
                  <a:cxn ang="0">
                    <a:pos x="225" y="236"/>
                  </a:cxn>
                  <a:cxn ang="0">
                    <a:pos x="189" y="222"/>
                  </a:cxn>
                  <a:cxn ang="0">
                    <a:pos x="159" y="205"/>
                  </a:cxn>
                  <a:cxn ang="0">
                    <a:pos x="132" y="185"/>
                  </a:cxn>
                  <a:cxn ang="0">
                    <a:pos x="106" y="160"/>
                  </a:cxn>
                  <a:cxn ang="0">
                    <a:pos x="82" y="136"/>
                  </a:cxn>
                  <a:cxn ang="0">
                    <a:pos x="57" y="108"/>
                  </a:cxn>
                  <a:cxn ang="0">
                    <a:pos x="29" y="81"/>
                  </a:cxn>
                  <a:cxn ang="0">
                    <a:pos x="7" y="60"/>
                  </a:cxn>
                  <a:cxn ang="0">
                    <a:pos x="0" y="47"/>
                  </a:cxn>
                  <a:cxn ang="0">
                    <a:pos x="0" y="32"/>
                  </a:cxn>
                  <a:cxn ang="0">
                    <a:pos x="5" y="20"/>
                  </a:cxn>
                  <a:cxn ang="0">
                    <a:pos x="14" y="9"/>
                  </a:cxn>
                  <a:cxn ang="0">
                    <a:pos x="25" y="3"/>
                  </a:cxn>
                  <a:cxn ang="0">
                    <a:pos x="38" y="0"/>
                  </a:cxn>
                  <a:cxn ang="0">
                    <a:pos x="53" y="6"/>
                  </a:cxn>
                  <a:cxn ang="0">
                    <a:pos x="60" y="11"/>
                  </a:cxn>
                </a:cxnLst>
                <a:rect l="0" t="0" r="r" b="b"/>
                <a:pathLst>
                  <a:path w="318" h="241">
                    <a:moveTo>
                      <a:pt x="60" y="11"/>
                    </a:moveTo>
                    <a:lnTo>
                      <a:pt x="73" y="21"/>
                    </a:lnTo>
                    <a:lnTo>
                      <a:pt x="86" y="32"/>
                    </a:lnTo>
                    <a:lnTo>
                      <a:pt x="97" y="41"/>
                    </a:lnTo>
                    <a:lnTo>
                      <a:pt x="109" y="50"/>
                    </a:lnTo>
                    <a:lnTo>
                      <a:pt x="120" y="58"/>
                    </a:lnTo>
                    <a:lnTo>
                      <a:pt x="132" y="66"/>
                    </a:lnTo>
                    <a:lnTo>
                      <a:pt x="143" y="73"/>
                    </a:lnTo>
                    <a:lnTo>
                      <a:pt x="155" y="81"/>
                    </a:lnTo>
                    <a:lnTo>
                      <a:pt x="167" y="86"/>
                    </a:lnTo>
                    <a:lnTo>
                      <a:pt x="180" y="92"/>
                    </a:lnTo>
                    <a:lnTo>
                      <a:pt x="192" y="97"/>
                    </a:lnTo>
                    <a:lnTo>
                      <a:pt x="205" y="102"/>
                    </a:lnTo>
                    <a:lnTo>
                      <a:pt x="219" y="106"/>
                    </a:lnTo>
                    <a:lnTo>
                      <a:pt x="233" y="110"/>
                    </a:lnTo>
                    <a:lnTo>
                      <a:pt x="249" y="114"/>
                    </a:lnTo>
                    <a:lnTo>
                      <a:pt x="266" y="117"/>
                    </a:lnTo>
                    <a:lnTo>
                      <a:pt x="280" y="121"/>
                    </a:lnTo>
                    <a:lnTo>
                      <a:pt x="291" y="126"/>
                    </a:lnTo>
                    <a:lnTo>
                      <a:pt x="300" y="134"/>
                    </a:lnTo>
                    <a:lnTo>
                      <a:pt x="309" y="143"/>
                    </a:lnTo>
                    <a:lnTo>
                      <a:pt x="314" y="154"/>
                    </a:lnTo>
                    <a:lnTo>
                      <a:pt x="318" y="165"/>
                    </a:lnTo>
                    <a:lnTo>
                      <a:pt x="318" y="176"/>
                    </a:lnTo>
                    <a:lnTo>
                      <a:pt x="318" y="188"/>
                    </a:lnTo>
                    <a:lnTo>
                      <a:pt x="314" y="199"/>
                    </a:lnTo>
                    <a:lnTo>
                      <a:pt x="310" y="210"/>
                    </a:lnTo>
                    <a:lnTo>
                      <a:pt x="303" y="220"/>
                    </a:lnTo>
                    <a:lnTo>
                      <a:pt x="296" y="228"/>
                    </a:lnTo>
                    <a:lnTo>
                      <a:pt x="285" y="235"/>
                    </a:lnTo>
                    <a:lnTo>
                      <a:pt x="274" y="238"/>
                    </a:lnTo>
                    <a:lnTo>
                      <a:pt x="260" y="241"/>
                    </a:lnTo>
                    <a:lnTo>
                      <a:pt x="246" y="241"/>
                    </a:lnTo>
                    <a:lnTo>
                      <a:pt x="225" y="236"/>
                    </a:lnTo>
                    <a:lnTo>
                      <a:pt x="206" y="230"/>
                    </a:lnTo>
                    <a:lnTo>
                      <a:pt x="189" y="222"/>
                    </a:lnTo>
                    <a:lnTo>
                      <a:pt x="173" y="215"/>
                    </a:lnTo>
                    <a:lnTo>
                      <a:pt x="159" y="205"/>
                    </a:lnTo>
                    <a:lnTo>
                      <a:pt x="144" y="196"/>
                    </a:lnTo>
                    <a:lnTo>
                      <a:pt x="132" y="185"/>
                    </a:lnTo>
                    <a:lnTo>
                      <a:pt x="120" y="174"/>
                    </a:lnTo>
                    <a:lnTo>
                      <a:pt x="106" y="160"/>
                    </a:lnTo>
                    <a:lnTo>
                      <a:pt x="94" y="148"/>
                    </a:lnTo>
                    <a:lnTo>
                      <a:pt x="82" y="136"/>
                    </a:lnTo>
                    <a:lnTo>
                      <a:pt x="70" y="122"/>
                    </a:lnTo>
                    <a:lnTo>
                      <a:pt x="57" y="108"/>
                    </a:lnTo>
                    <a:lnTo>
                      <a:pt x="43" y="94"/>
                    </a:lnTo>
                    <a:lnTo>
                      <a:pt x="29" y="81"/>
                    </a:lnTo>
                    <a:lnTo>
                      <a:pt x="14" y="67"/>
                    </a:lnTo>
                    <a:lnTo>
                      <a:pt x="7" y="60"/>
                    </a:lnTo>
                    <a:lnTo>
                      <a:pt x="3" y="54"/>
                    </a:lnTo>
                    <a:lnTo>
                      <a:pt x="0" y="47"/>
                    </a:lnTo>
                    <a:lnTo>
                      <a:pt x="0" y="41"/>
                    </a:lnTo>
                    <a:lnTo>
                      <a:pt x="0" y="32"/>
                    </a:lnTo>
                    <a:lnTo>
                      <a:pt x="3" y="26"/>
                    </a:lnTo>
                    <a:lnTo>
                      <a:pt x="5" y="20"/>
                    </a:lnTo>
                    <a:lnTo>
                      <a:pt x="9" y="15"/>
                    </a:lnTo>
                    <a:lnTo>
                      <a:pt x="14" y="9"/>
                    </a:lnTo>
                    <a:lnTo>
                      <a:pt x="18" y="5"/>
                    </a:lnTo>
                    <a:lnTo>
                      <a:pt x="25" y="3"/>
                    </a:lnTo>
                    <a:lnTo>
                      <a:pt x="32" y="1"/>
                    </a:lnTo>
                    <a:lnTo>
                      <a:pt x="38" y="0"/>
                    </a:lnTo>
                    <a:lnTo>
                      <a:pt x="46" y="3"/>
                    </a:lnTo>
                    <a:lnTo>
                      <a:pt x="53" y="6"/>
                    </a:lnTo>
                    <a:lnTo>
                      <a:pt x="60" y="11"/>
                    </a:lnTo>
                    <a:lnTo>
                      <a:pt x="60" y="11"/>
                    </a:lnTo>
                    <a:close/>
                  </a:path>
                </a:pathLst>
              </a:custGeom>
              <a:solidFill>
                <a:srgbClr val="FFFF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2" name="Freeform 5">
                <a:extLst>
                  <a:ext uri="{FF2B5EF4-FFF2-40B4-BE49-F238E27FC236}">
                    <a16:creationId xmlns:a16="http://schemas.microsoft.com/office/drawing/2014/main" id="{9356978C-DDDE-4C12-BFCE-5C5A4C496EEA}"/>
                  </a:ext>
                </a:extLst>
              </p:cNvPr>
              <p:cNvSpPr>
                <a:spLocks/>
              </p:cNvSpPr>
              <p:nvPr/>
            </p:nvSpPr>
            <p:spPr bwMode="auto">
              <a:xfrm rot="-4640858">
                <a:off x="1974" y="2346"/>
                <a:ext cx="47" cy="1211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114" y="42"/>
                  </a:cxn>
                  <a:cxn ang="0">
                    <a:pos x="141" y="62"/>
                  </a:cxn>
                  <a:cxn ang="0">
                    <a:pos x="166" y="79"/>
                  </a:cxn>
                  <a:cxn ang="0">
                    <a:pos x="191" y="96"/>
                  </a:cxn>
                  <a:cxn ang="0">
                    <a:pos x="214" y="116"/>
                  </a:cxn>
                  <a:cxn ang="0">
                    <a:pos x="235" y="138"/>
                  </a:cxn>
                  <a:cxn ang="0">
                    <a:pos x="256" y="164"/>
                  </a:cxn>
                  <a:cxn ang="0">
                    <a:pos x="272" y="196"/>
                  </a:cxn>
                  <a:cxn ang="0">
                    <a:pos x="274" y="225"/>
                  </a:cxn>
                  <a:cxn ang="0">
                    <a:pos x="265" y="251"/>
                  </a:cxn>
                  <a:cxn ang="0">
                    <a:pos x="247" y="271"/>
                  </a:cxn>
                  <a:cxn ang="0">
                    <a:pos x="224" y="283"/>
                  </a:cxn>
                  <a:cxn ang="0">
                    <a:pos x="197" y="288"/>
                  </a:cxn>
                  <a:cxn ang="0">
                    <a:pos x="171" y="282"/>
                  </a:cxn>
                  <a:cxn ang="0">
                    <a:pos x="148" y="263"/>
                  </a:cxn>
                  <a:cxn ang="0">
                    <a:pos x="131" y="236"/>
                  </a:cxn>
                  <a:cxn ang="0">
                    <a:pos x="118" y="211"/>
                  </a:cxn>
                  <a:cxn ang="0">
                    <a:pos x="104" y="188"/>
                  </a:cxn>
                  <a:cxn ang="0">
                    <a:pos x="92" y="167"/>
                  </a:cxn>
                  <a:cxn ang="0">
                    <a:pos x="79" y="145"/>
                  </a:cxn>
                  <a:cxn ang="0">
                    <a:pos x="64" y="124"/>
                  </a:cxn>
                  <a:cxn ang="0">
                    <a:pos x="47" y="105"/>
                  </a:cxn>
                  <a:cxn ang="0">
                    <a:pos x="26" y="84"/>
                  </a:cxn>
                  <a:cxn ang="0">
                    <a:pos x="8" y="67"/>
                  </a:cxn>
                  <a:cxn ang="0">
                    <a:pos x="0" y="51"/>
                  </a:cxn>
                  <a:cxn ang="0">
                    <a:pos x="0" y="35"/>
                  </a:cxn>
                  <a:cxn ang="0">
                    <a:pos x="7" y="20"/>
                  </a:cxn>
                  <a:cxn ang="0">
                    <a:pos x="18" y="9"/>
                  </a:cxn>
                  <a:cxn ang="0">
                    <a:pos x="31" y="2"/>
                  </a:cxn>
                  <a:cxn ang="0">
                    <a:pos x="47" y="0"/>
                  </a:cxn>
                  <a:cxn ang="0">
                    <a:pos x="64" y="6"/>
                  </a:cxn>
                  <a:cxn ang="0">
                    <a:pos x="72" y="12"/>
                  </a:cxn>
                </a:cxnLst>
                <a:rect l="0" t="0" r="r" b="b"/>
                <a:pathLst>
                  <a:path w="274" h="288">
                    <a:moveTo>
                      <a:pt x="72" y="12"/>
                    </a:moveTo>
                    <a:lnTo>
                      <a:pt x="86" y="23"/>
                    </a:lnTo>
                    <a:lnTo>
                      <a:pt x="99" y="34"/>
                    </a:lnTo>
                    <a:lnTo>
                      <a:pt x="114" y="42"/>
                    </a:lnTo>
                    <a:lnTo>
                      <a:pt x="127" y="53"/>
                    </a:lnTo>
                    <a:lnTo>
                      <a:pt x="141" y="62"/>
                    </a:lnTo>
                    <a:lnTo>
                      <a:pt x="153" y="70"/>
                    </a:lnTo>
                    <a:lnTo>
                      <a:pt x="166" y="79"/>
                    </a:lnTo>
                    <a:lnTo>
                      <a:pt x="180" y="88"/>
                    </a:lnTo>
                    <a:lnTo>
                      <a:pt x="191" y="96"/>
                    </a:lnTo>
                    <a:lnTo>
                      <a:pt x="203" y="106"/>
                    </a:lnTo>
                    <a:lnTo>
                      <a:pt x="214" y="116"/>
                    </a:lnTo>
                    <a:lnTo>
                      <a:pt x="225" y="127"/>
                    </a:lnTo>
                    <a:lnTo>
                      <a:pt x="235" y="138"/>
                    </a:lnTo>
                    <a:lnTo>
                      <a:pt x="246" y="151"/>
                    </a:lnTo>
                    <a:lnTo>
                      <a:pt x="256" y="164"/>
                    </a:lnTo>
                    <a:lnTo>
                      <a:pt x="265" y="180"/>
                    </a:lnTo>
                    <a:lnTo>
                      <a:pt x="272" y="196"/>
                    </a:lnTo>
                    <a:lnTo>
                      <a:pt x="274" y="212"/>
                    </a:lnTo>
                    <a:lnTo>
                      <a:pt x="274" y="225"/>
                    </a:lnTo>
                    <a:lnTo>
                      <a:pt x="272" y="239"/>
                    </a:lnTo>
                    <a:lnTo>
                      <a:pt x="265" y="251"/>
                    </a:lnTo>
                    <a:lnTo>
                      <a:pt x="257" y="261"/>
                    </a:lnTo>
                    <a:lnTo>
                      <a:pt x="247" y="271"/>
                    </a:lnTo>
                    <a:lnTo>
                      <a:pt x="237" y="279"/>
                    </a:lnTo>
                    <a:lnTo>
                      <a:pt x="224" y="283"/>
                    </a:lnTo>
                    <a:lnTo>
                      <a:pt x="210" y="287"/>
                    </a:lnTo>
                    <a:lnTo>
                      <a:pt x="197" y="288"/>
                    </a:lnTo>
                    <a:lnTo>
                      <a:pt x="185" y="287"/>
                    </a:lnTo>
                    <a:lnTo>
                      <a:pt x="171" y="282"/>
                    </a:lnTo>
                    <a:lnTo>
                      <a:pt x="159" y="274"/>
                    </a:lnTo>
                    <a:lnTo>
                      <a:pt x="148" y="263"/>
                    </a:lnTo>
                    <a:lnTo>
                      <a:pt x="138" y="251"/>
                    </a:lnTo>
                    <a:lnTo>
                      <a:pt x="131" y="236"/>
                    </a:lnTo>
                    <a:lnTo>
                      <a:pt x="124" y="224"/>
                    </a:lnTo>
                    <a:lnTo>
                      <a:pt x="118" y="211"/>
                    </a:lnTo>
                    <a:lnTo>
                      <a:pt x="112" y="199"/>
                    </a:lnTo>
                    <a:lnTo>
                      <a:pt x="104" y="188"/>
                    </a:lnTo>
                    <a:lnTo>
                      <a:pt x="98" y="177"/>
                    </a:lnTo>
                    <a:lnTo>
                      <a:pt x="92" y="167"/>
                    </a:lnTo>
                    <a:lnTo>
                      <a:pt x="86" y="156"/>
                    </a:lnTo>
                    <a:lnTo>
                      <a:pt x="79" y="145"/>
                    </a:lnTo>
                    <a:lnTo>
                      <a:pt x="71" y="135"/>
                    </a:lnTo>
                    <a:lnTo>
                      <a:pt x="64" y="124"/>
                    </a:lnTo>
                    <a:lnTo>
                      <a:pt x="57" y="114"/>
                    </a:lnTo>
                    <a:lnTo>
                      <a:pt x="47" y="105"/>
                    </a:lnTo>
                    <a:lnTo>
                      <a:pt x="37" y="95"/>
                    </a:lnTo>
                    <a:lnTo>
                      <a:pt x="26" y="84"/>
                    </a:lnTo>
                    <a:lnTo>
                      <a:pt x="16" y="74"/>
                    </a:lnTo>
                    <a:lnTo>
                      <a:pt x="8" y="67"/>
                    </a:lnTo>
                    <a:lnTo>
                      <a:pt x="3" y="58"/>
                    </a:lnTo>
                    <a:lnTo>
                      <a:pt x="0" y="51"/>
                    </a:lnTo>
                    <a:lnTo>
                      <a:pt x="0" y="44"/>
                    </a:lnTo>
                    <a:lnTo>
                      <a:pt x="0" y="35"/>
                    </a:lnTo>
                    <a:lnTo>
                      <a:pt x="3" y="29"/>
                    </a:lnTo>
                    <a:lnTo>
                      <a:pt x="7" y="20"/>
                    </a:lnTo>
                    <a:lnTo>
                      <a:pt x="11" y="16"/>
                    </a:lnTo>
                    <a:lnTo>
                      <a:pt x="18" y="9"/>
                    </a:lnTo>
                    <a:lnTo>
                      <a:pt x="24" y="6"/>
                    </a:lnTo>
                    <a:lnTo>
                      <a:pt x="31" y="2"/>
                    </a:lnTo>
                    <a:lnTo>
                      <a:pt x="40" y="1"/>
                    </a:lnTo>
                    <a:lnTo>
                      <a:pt x="47" y="0"/>
                    </a:lnTo>
                    <a:lnTo>
                      <a:pt x="55" y="2"/>
                    </a:lnTo>
                    <a:lnTo>
                      <a:pt x="64" y="6"/>
                    </a:lnTo>
                    <a:lnTo>
                      <a:pt x="72" y="12"/>
                    </a:lnTo>
                    <a:lnTo>
                      <a:pt x="72" y="12"/>
                    </a:lnTo>
                    <a:close/>
                  </a:path>
                </a:pathLst>
              </a:custGeom>
              <a:solidFill>
                <a:srgbClr val="FFFF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3" name="Freeform 6">
                <a:extLst>
                  <a:ext uri="{FF2B5EF4-FFF2-40B4-BE49-F238E27FC236}">
                    <a16:creationId xmlns:a16="http://schemas.microsoft.com/office/drawing/2014/main" id="{0EE59AA5-08F9-46D7-9107-7443ABED61D5}"/>
                  </a:ext>
                </a:extLst>
              </p:cNvPr>
              <p:cNvSpPr>
                <a:spLocks/>
              </p:cNvSpPr>
              <p:nvPr/>
            </p:nvSpPr>
            <p:spPr bwMode="auto">
              <a:xfrm rot="4087729" flipV="1">
                <a:off x="2110" y="1490"/>
                <a:ext cx="48" cy="1388"/>
              </a:xfrm>
              <a:custGeom>
                <a:avLst/>
                <a:gdLst/>
                <a:ahLst/>
                <a:cxnLst>
                  <a:cxn ang="0">
                    <a:pos x="65" y="31"/>
                  </a:cxn>
                  <a:cxn ang="0">
                    <a:pos x="65" y="14"/>
                  </a:cxn>
                  <a:cxn ang="0">
                    <a:pos x="75" y="4"/>
                  </a:cxn>
                  <a:cxn ang="0">
                    <a:pos x="92" y="0"/>
                  </a:cxn>
                  <a:cxn ang="0">
                    <a:pos x="114" y="3"/>
                  </a:cxn>
                  <a:cxn ang="0">
                    <a:pos x="133" y="13"/>
                  </a:cxn>
                  <a:cxn ang="0">
                    <a:pos x="151" y="26"/>
                  </a:cxn>
                  <a:cxn ang="0">
                    <a:pos x="162" y="46"/>
                  </a:cxn>
                  <a:cxn ang="0">
                    <a:pos x="163" y="71"/>
                  </a:cxn>
                  <a:cxn ang="0">
                    <a:pos x="163" y="97"/>
                  </a:cxn>
                  <a:cxn ang="0">
                    <a:pos x="164" y="124"/>
                  </a:cxn>
                  <a:cxn ang="0">
                    <a:pos x="165" y="149"/>
                  </a:cxn>
                  <a:cxn ang="0">
                    <a:pos x="165" y="175"/>
                  </a:cxn>
                  <a:cxn ang="0">
                    <a:pos x="164" y="201"/>
                  </a:cxn>
                  <a:cxn ang="0">
                    <a:pos x="162" y="226"/>
                  </a:cxn>
                  <a:cxn ang="0">
                    <a:pos x="157" y="252"/>
                  </a:cxn>
                  <a:cxn ang="0">
                    <a:pos x="147" y="281"/>
                  </a:cxn>
                  <a:cxn ang="0">
                    <a:pos x="127" y="306"/>
                  </a:cxn>
                  <a:cxn ang="0">
                    <a:pos x="102" y="320"/>
                  </a:cxn>
                  <a:cxn ang="0">
                    <a:pos x="74" y="323"/>
                  </a:cxn>
                  <a:cxn ang="0">
                    <a:pos x="46" y="315"/>
                  </a:cxn>
                  <a:cxn ang="0">
                    <a:pos x="22" y="299"/>
                  </a:cxn>
                  <a:cxn ang="0">
                    <a:pos x="6" y="276"/>
                  </a:cxn>
                  <a:cxn ang="0">
                    <a:pos x="0" y="245"/>
                  </a:cxn>
                  <a:cxn ang="0">
                    <a:pos x="5" y="220"/>
                  </a:cxn>
                  <a:cxn ang="0">
                    <a:pos x="10" y="204"/>
                  </a:cxn>
                  <a:cxn ang="0">
                    <a:pos x="16" y="188"/>
                  </a:cxn>
                  <a:cxn ang="0">
                    <a:pos x="24" y="175"/>
                  </a:cxn>
                  <a:cxn ang="0">
                    <a:pos x="31" y="160"/>
                  </a:cxn>
                  <a:cxn ang="0">
                    <a:pos x="38" y="147"/>
                  </a:cxn>
                  <a:cxn ang="0">
                    <a:pos x="44" y="132"/>
                  </a:cxn>
                  <a:cxn ang="0">
                    <a:pos x="50" y="119"/>
                  </a:cxn>
                  <a:cxn ang="0">
                    <a:pos x="55" y="105"/>
                  </a:cxn>
                  <a:cxn ang="0">
                    <a:pos x="58" y="92"/>
                  </a:cxn>
                  <a:cxn ang="0">
                    <a:pos x="59" y="77"/>
                  </a:cxn>
                  <a:cxn ang="0">
                    <a:pos x="61" y="65"/>
                  </a:cxn>
                  <a:cxn ang="0">
                    <a:pos x="64" y="55"/>
                  </a:cxn>
                  <a:cxn ang="0">
                    <a:pos x="68" y="47"/>
                  </a:cxn>
                  <a:cxn ang="0">
                    <a:pos x="70" y="42"/>
                  </a:cxn>
                </a:cxnLst>
                <a:rect l="0" t="0" r="r" b="b"/>
                <a:pathLst>
                  <a:path w="165" h="323">
                    <a:moveTo>
                      <a:pt x="70" y="42"/>
                    </a:moveTo>
                    <a:lnTo>
                      <a:pt x="65" y="31"/>
                    </a:lnTo>
                    <a:lnTo>
                      <a:pt x="64" y="21"/>
                    </a:lnTo>
                    <a:lnTo>
                      <a:pt x="65" y="14"/>
                    </a:lnTo>
                    <a:lnTo>
                      <a:pt x="69" y="9"/>
                    </a:lnTo>
                    <a:lnTo>
                      <a:pt x="75" y="4"/>
                    </a:lnTo>
                    <a:lnTo>
                      <a:pt x="82" y="2"/>
                    </a:lnTo>
                    <a:lnTo>
                      <a:pt x="92" y="0"/>
                    </a:lnTo>
                    <a:lnTo>
                      <a:pt x="103" y="2"/>
                    </a:lnTo>
                    <a:lnTo>
                      <a:pt x="114" y="3"/>
                    </a:lnTo>
                    <a:lnTo>
                      <a:pt x="124" y="8"/>
                    </a:lnTo>
                    <a:lnTo>
                      <a:pt x="133" y="13"/>
                    </a:lnTo>
                    <a:lnTo>
                      <a:pt x="143" y="19"/>
                    </a:lnTo>
                    <a:lnTo>
                      <a:pt x="151" y="26"/>
                    </a:lnTo>
                    <a:lnTo>
                      <a:pt x="157" y="36"/>
                    </a:lnTo>
                    <a:lnTo>
                      <a:pt x="162" y="46"/>
                    </a:lnTo>
                    <a:lnTo>
                      <a:pt x="163" y="59"/>
                    </a:lnTo>
                    <a:lnTo>
                      <a:pt x="163" y="71"/>
                    </a:lnTo>
                    <a:lnTo>
                      <a:pt x="163" y="85"/>
                    </a:lnTo>
                    <a:lnTo>
                      <a:pt x="163" y="97"/>
                    </a:lnTo>
                    <a:lnTo>
                      <a:pt x="164" y="110"/>
                    </a:lnTo>
                    <a:lnTo>
                      <a:pt x="164" y="124"/>
                    </a:lnTo>
                    <a:lnTo>
                      <a:pt x="165" y="137"/>
                    </a:lnTo>
                    <a:lnTo>
                      <a:pt x="165" y="149"/>
                    </a:lnTo>
                    <a:lnTo>
                      <a:pt x="165" y="163"/>
                    </a:lnTo>
                    <a:lnTo>
                      <a:pt x="165" y="175"/>
                    </a:lnTo>
                    <a:lnTo>
                      <a:pt x="165" y="188"/>
                    </a:lnTo>
                    <a:lnTo>
                      <a:pt x="164" y="201"/>
                    </a:lnTo>
                    <a:lnTo>
                      <a:pt x="163" y="214"/>
                    </a:lnTo>
                    <a:lnTo>
                      <a:pt x="162" y="226"/>
                    </a:lnTo>
                    <a:lnTo>
                      <a:pt x="159" y="238"/>
                    </a:lnTo>
                    <a:lnTo>
                      <a:pt x="157" y="252"/>
                    </a:lnTo>
                    <a:lnTo>
                      <a:pt x="154" y="265"/>
                    </a:lnTo>
                    <a:lnTo>
                      <a:pt x="147" y="281"/>
                    </a:lnTo>
                    <a:lnTo>
                      <a:pt x="138" y="295"/>
                    </a:lnTo>
                    <a:lnTo>
                      <a:pt x="127" y="306"/>
                    </a:lnTo>
                    <a:lnTo>
                      <a:pt x="115" y="314"/>
                    </a:lnTo>
                    <a:lnTo>
                      <a:pt x="102" y="320"/>
                    </a:lnTo>
                    <a:lnTo>
                      <a:pt x="88" y="323"/>
                    </a:lnTo>
                    <a:lnTo>
                      <a:pt x="74" y="323"/>
                    </a:lnTo>
                    <a:lnTo>
                      <a:pt x="60" y="321"/>
                    </a:lnTo>
                    <a:lnTo>
                      <a:pt x="46" y="315"/>
                    </a:lnTo>
                    <a:lnTo>
                      <a:pt x="33" y="309"/>
                    </a:lnTo>
                    <a:lnTo>
                      <a:pt x="22" y="299"/>
                    </a:lnTo>
                    <a:lnTo>
                      <a:pt x="14" y="290"/>
                    </a:lnTo>
                    <a:lnTo>
                      <a:pt x="6" y="276"/>
                    </a:lnTo>
                    <a:lnTo>
                      <a:pt x="2" y="262"/>
                    </a:lnTo>
                    <a:lnTo>
                      <a:pt x="0" y="245"/>
                    </a:lnTo>
                    <a:lnTo>
                      <a:pt x="4" y="227"/>
                    </a:lnTo>
                    <a:lnTo>
                      <a:pt x="5" y="220"/>
                    </a:lnTo>
                    <a:lnTo>
                      <a:pt x="8" y="212"/>
                    </a:lnTo>
                    <a:lnTo>
                      <a:pt x="10" y="204"/>
                    </a:lnTo>
                    <a:lnTo>
                      <a:pt x="14" y="197"/>
                    </a:lnTo>
                    <a:lnTo>
                      <a:pt x="16" y="188"/>
                    </a:lnTo>
                    <a:lnTo>
                      <a:pt x="20" y="182"/>
                    </a:lnTo>
                    <a:lnTo>
                      <a:pt x="24" y="175"/>
                    </a:lnTo>
                    <a:lnTo>
                      <a:pt x="27" y="169"/>
                    </a:lnTo>
                    <a:lnTo>
                      <a:pt x="31" y="160"/>
                    </a:lnTo>
                    <a:lnTo>
                      <a:pt x="35" y="154"/>
                    </a:lnTo>
                    <a:lnTo>
                      <a:pt x="38" y="147"/>
                    </a:lnTo>
                    <a:lnTo>
                      <a:pt x="42" y="141"/>
                    </a:lnTo>
                    <a:lnTo>
                      <a:pt x="44" y="132"/>
                    </a:lnTo>
                    <a:lnTo>
                      <a:pt x="48" y="126"/>
                    </a:lnTo>
                    <a:lnTo>
                      <a:pt x="50" y="119"/>
                    </a:lnTo>
                    <a:lnTo>
                      <a:pt x="54" y="113"/>
                    </a:lnTo>
                    <a:lnTo>
                      <a:pt x="55" y="105"/>
                    </a:lnTo>
                    <a:lnTo>
                      <a:pt x="58" y="98"/>
                    </a:lnTo>
                    <a:lnTo>
                      <a:pt x="58" y="92"/>
                    </a:lnTo>
                    <a:lnTo>
                      <a:pt x="59" y="86"/>
                    </a:lnTo>
                    <a:lnTo>
                      <a:pt x="59" y="77"/>
                    </a:lnTo>
                    <a:lnTo>
                      <a:pt x="60" y="71"/>
                    </a:lnTo>
                    <a:lnTo>
                      <a:pt x="61" y="65"/>
                    </a:lnTo>
                    <a:lnTo>
                      <a:pt x="64" y="59"/>
                    </a:lnTo>
                    <a:lnTo>
                      <a:pt x="64" y="55"/>
                    </a:lnTo>
                    <a:lnTo>
                      <a:pt x="65" y="52"/>
                    </a:lnTo>
                    <a:lnTo>
                      <a:pt x="68" y="47"/>
                    </a:lnTo>
                    <a:lnTo>
                      <a:pt x="70" y="42"/>
                    </a:lnTo>
                    <a:lnTo>
                      <a:pt x="70" y="42"/>
                    </a:lnTo>
                    <a:close/>
                  </a:path>
                </a:pathLst>
              </a:custGeom>
              <a:solidFill>
                <a:srgbClr val="FFFF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4" name="Freeform 7">
                <a:extLst>
                  <a:ext uri="{FF2B5EF4-FFF2-40B4-BE49-F238E27FC236}">
                    <a16:creationId xmlns:a16="http://schemas.microsoft.com/office/drawing/2014/main" id="{72A2B0B7-F61C-497C-BD62-32CDD2ACA4FB}"/>
                  </a:ext>
                </a:extLst>
              </p:cNvPr>
              <p:cNvSpPr>
                <a:spLocks/>
              </p:cNvSpPr>
              <p:nvPr/>
            </p:nvSpPr>
            <p:spPr bwMode="auto">
              <a:xfrm rot="3748882" flipV="1">
                <a:off x="1968" y="1488"/>
                <a:ext cx="48" cy="1008"/>
              </a:xfrm>
              <a:custGeom>
                <a:avLst/>
                <a:gdLst/>
                <a:ahLst/>
                <a:cxnLst>
                  <a:cxn ang="0">
                    <a:pos x="232" y="74"/>
                  </a:cxn>
                  <a:cxn ang="0">
                    <a:pos x="218" y="95"/>
                  </a:cxn>
                  <a:cxn ang="0">
                    <a:pos x="205" y="115"/>
                  </a:cxn>
                  <a:cxn ang="0">
                    <a:pos x="194" y="134"/>
                  </a:cxn>
                  <a:cxn ang="0">
                    <a:pos x="183" y="152"/>
                  </a:cxn>
                  <a:cxn ang="0">
                    <a:pos x="172" y="171"/>
                  </a:cxn>
                  <a:cxn ang="0">
                    <a:pos x="159" y="189"/>
                  </a:cxn>
                  <a:cxn ang="0">
                    <a:pos x="142" y="207"/>
                  </a:cxn>
                  <a:cxn ang="0">
                    <a:pos x="119" y="227"/>
                  </a:cxn>
                  <a:cxn ang="0">
                    <a:pos x="88" y="238"/>
                  </a:cxn>
                  <a:cxn ang="0">
                    <a:pos x="59" y="235"/>
                  </a:cxn>
                  <a:cxn ang="0">
                    <a:pos x="33" y="221"/>
                  </a:cxn>
                  <a:cxn ang="0">
                    <a:pos x="14" y="199"/>
                  </a:cxn>
                  <a:cxn ang="0">
                    <a:pos x="1" y="173"/>
                  </a:cxn>
                  <a:cxn ang="0">
                    <a:pos x="1" y="143"/>
                  </a:cxn>
                  <a:cxn ang="0">
                    <a:pos x="14" y="113"/>
                  </a:cxn>
                  <a:cxn ang="0">
                    <a:pos x="36" y="93"/>
                  </a:cxn>
                  <a:cxn ang="0">
                    <a:pos x="55" y="80"/>
                  </a:cxn>
                  <a:cxn ang="0">
                    <a:pos x="75" y="71"/>
                  </a:cxn>
                  <a:cxn ang="0">
                    <a:pos x="95" y="63"/>
                  </a:cxn>
                  <a:cxn ang="0">
                    <a:pos x="115" y="57"/>
                  </a:cxn>
                  <a:cxn ang="0">
                    <a:pos x="135" y="47"/>
                  </a:cxn>
                  <a:cxn ang="0">
                    <a:pos x="153" y="36"/>
                  </a:cxn>
                  <a:cxn ang="0">
                    <a:pos x="171" y="23"/>
                  </a:cxn>
                  <a:cxn ang="0">
                    <a:pos x="186" y="7"/>
                  </a:cxn>
                  <a:cxn ang="0">
                    <a:pos x="199" y="0"/>
                  </a:cxn>
                  <a:cxn ang="0">
                    <a:pos x="214" y="0"/>
                  </a:cxn>
                  <a:cxn ang="0">
                    <a:pos x="227" y="3"/>
                  </a:cxn>
                  <a:cxn ang="0">
                    <a:pos x="240" y="13"/>
                  </a:cxn>
                  <a:cxn ang="0">
                    <a:pos x="247" y="25"/>
                  </a:cxn>
                  <a:cxn ang="0">
                    <a:pos x="249" y="40"/>
                  </a:cxn>
                  <a:cxn ang="0">
                    <a:pos x="244" y="56"/>
                  </a:cxn>
                  <a:cxn ang="0">
                    <a:pos x="240" y="63"/>
                  </a:cxn>
                </a:cxnLst>
                <a:rect l="0" t="0" r="r" b="b"/>
                <a:pathLst>
                  <a:path w="249" h="238">
                    <a:moveTo>
                      <a:pt x="240" y="63"/>
                    </a:moveTo>
                    <a:lnTo>
                      <a:pt x="232" y="74"/>
                    </a:lnTo>
                    <a:lnTo>
                      <a:pt x="225" y="84"/>
                    </a:lnTo>
                    <a:lnTo>
                      <a:pt x="218" y="95"/>
                    </a:lnTo>
                    <a:lnTo>
                      <a:pt x="211" y="105"/>
                    </a:lnTo>
                    <a:lnTo>
                      <a:pt x="205" y="115"/>
                    </a:lnTo>
                    <a:lnTo>
                      <a:pt x="202" y="124"/>
                    </a:lnTo>
                    <a:lnTo>
                      <a:pt x="194" y="134"/>
                    </a:lnTo>
                    <a:lnTo>
                      <a:pt x="191" y="144"/>
                    </a:lnTo>
                    <a:lnTo>
                      <a:pt x="183" y="152"/>
                    </a:lnTo>
                    <a:lnTo>
                      <a:pt x="179" y="162"/>
                    </a:lnTo>
                    <a:lnTo>
                      <a:pt x="172" y="171"/>
                    </a:lnTo>
                    <a:lnTo>
                      <a:pt x="166" y="180"/>
                    </a:lnTo>
                    <a:lnTo>
                      <a:pt x="159" y="189"/>
                    </a:lnTo>
                    <a:lnTo>
                      <a:pt x="152" y="199"/>
                    </a:lnTo>
                    <a:lnTo>
                      <a:pt x="142" y="207"/>
                    </a:lnTo>
                    <a:lnTo>
                      <a:pt x="133" y="216"/>
                    </a:lnTo>
                    <a:lnTo>
                      <a:pt x="119" y="227"/>
                    </a:lnTo>
                    <a:lnTo>
                      <a:pt x="103" y="234"/>
                    </a:lnTo>
                    <a:lnTo>
                      <a:pt x="88" y="238"/>
                    </a:lnTo>
                    <a:lnTo>
                      <a:pt x="74" y="238"/>
                    </a:lnTo>
                    <a:lnTo>
                      <a:pt x="59" y="235"/>
                    </a:lnTo>
                    <a:lnTo>
                      <a:pt x="45" y="229"/>
                    </a:lnTo>
                    <a:lnTo>
                      <a:pt x="33" y="221"/>
                    </a:lnTo>
                    <a:lnTo>
                      <a:pt x="23" y="212"/>
                    </a:lnTo>
                    <a:lnTo>
                      <a:pt x="14" y="199"/>
                    </a:lnTo>
                    <a:lnTo>
                      <a:pt x="6" y="187"/>
                    </a:lnTo>
                    <a:lnTo>
                      <a:pt x="1" y="173"/>
                    </a:lnTo>
                    <a:lnTo>
                      <a:pt x="0" y="158"/>
                    </a:lnTo>
                    <a:lnTo>
                      <a:pt x="1" y="143"/>
                    </a:lnTo>
                    <a:lnTo>
                      <a:pt x="6" y="128"/>
                    </a:lnTo>
                    <a:lnTo>
                      <a:pt x="14" y="113"/>
                    </a:lnTo>
                    <a:lnTo>
                      <a:pt x="27" y="101"/>
                    </a:lnTo>
                    <a:lnTo>
                      <a:pt x="36" y="93"/>
                    </a:lnTo>
                    <a:lnTo>
                      <a:pt x="45" y="86"/>
                    </a:lnTo>
                    <a:lnTo>
                      <a:pt x="55" y="80"/>
                    </a:lnTo>
                    <a:lnTo>
                      <a:pt x="65" y="75"/>
                    </a:lnTo>
                    <a:lnTo>
                      <a:pt x="75" y="71"/>
                    </a:lnTo>
                    <a:lnTo>
                      <a:pt x="86" y="68"/>
                    </a:lnTo>
                    <a:lnTo>
                      <a:pt x="95" y="63"/>
                    </a:lnTo>
                    <a:lnTo>
                      <a:pt x="106" y="61"/>
                    </a:lnTo>
                    <a:lnTo>
                      <a:pt x="115" y="57"/>
                    </a:lnTo>
                    <a:lnTo>
                      <a:pt x="125" y="52"/>
                    </a:lnTo>
                    <a:lnTo>
                      <a:pt x="135" y="47"/>
                    </a:lnTo>
                    <a:lnTo>
                      <a:pt x="144" y="44"/>
                    </a:lnTo>
                    <a:lnTo>
                      <a:pt x="153" y="36"/>
                    </a:lnTo>
                    <a:lnTo>
                      <a:pt x="163" y="30"/>
                    </a:lnTo>
                    <a:lnTo>
                      <a:pt x="171" y="23"/>
                    </a:lnTo>
                    <a:lnTo>
                      <a:pt x="180" y="14"/>
                    </a:lnTo>
                    <a:lnTo>
                      <a:pt x="186" y="7"/>
                    </a:lnTo>
                    <a:lnTo>
                      <a:pt x="193" y="2"/>
                    </a:lnTo>
                    <a:lnTo>
                      <a:pt x="199" y="0"/>
                    </a:lnTo>
                    <a:lnTo>
                      <a:pt x="208" y="0"/>
                    </a:lnTo>
                    <a:lnTo>
                      <a:pt x="214" y="0"/>
                    </a:lnTo>
                    <a:lnTo>
                      <a:pt x="221" y="1"/>
                    </a:lnTo>
                    <a:lnTo>
                      <a:pt x="227" y="3"/>
                    </a:lnTo>
                    <a:lnTo>
                      <a:pt x="235" y="8"/>
                    </a:lnTo>
                    <a:lnTo>
                      <a:pt x="240" y="13"/>
                    </a:lnTo>
                    <a:lnTo>
                      <a:pt x="243" y="19"/>
                    </a:lnTo>
                    <a:lnTo>
                      <a:pt x="247" y="25"/>
                    </a:lnTo>
                    <a:lnTo>
                      <a:pt x="249" y="33"/>
                    </a:lnTo>
                    <a:lnTo>
                      <a:pt x="249" y="40"/>
                    </a:lnTo>
                    <a:lnTo>
                      <a:pt x="248" y="47"/>
                    </a:lnTo>
                    <a:lnTo>
                      <a:pt x="244" y="56"/>
                    </a:lnTo>
                    <a:lnTo>
                      <a:pt x="240" y="63"/>
                    </a:lnTo>
                    <a:lnTo>
                      <a:pt x="240" y="63"/>
                    </a:lnTo>
                    <a:close/>
                  </a:path>
                </a:pathLst>
              </a:custGeom>
              <a:solidFill>
                <a:srgbClr val="FFFF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5" name="Freeform 8">
                <a:extLst>
                  <a:ext uri="{FF2B5EF4-FFF2-40B4-BE49-F238E27FC236}">
                    <a16:creationId xmlns:a16="http://schemas.microsoft.com/office/drawing/2014/main" id="{EFFEEFD1-5702-4B36-A485-A5502B933D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4" y="2736"/>
                <a:ext cx="1344" cy="48"/>
              </a:xfrm>
              <a:custGeom>
                <a:avLst/>
                <a:gdLst/>
                <a:ahLst/>
                <a:cxnLst>
                  <a:cxn ang="0">
                    <a:pos x="310" y="129"/>
                  </a:cxn>
                  <a:cxn ang="0">
                    <a:pos x="282" y="142"/>
                  </a:cxn>
                  <a:cxn ang="0">
                    <a:pos x="257" y="154"/>
                  </a:cxn>
                  <a:cxn ang="0">
                    <a:pos x="232" y="166"/>
                  </a:cxn>
                  <a:cxn ang="0">
                    <a:pos x="209" y="178"/>
                  </a:cxn>
                  <a:cxn ang="0">
                    <a:pos x="185" y="189"/>
                  </a:cxn>
                  <a:cxn ang="0">
                    <a:pos x="158" y="199"/>
                  </a:cxn>
                  <a:cxn ang="0">
                    <a:pos x="130" y="209"/>
                  </a:cxn>
                  <a:cxn ang="0">
                    <a:pos x="91" y="215"/>
                  </a:cxn>
                  <a:cxn ang="0">
                    <a:pos x="54" y="208"/>
                  </a:cxn>
                  <a:cxn ang="0">
                    <a:pos x="26" y="187"/>
                  </a:cxn>
                  <a:cxn ang="0">
                    <a:pos x="6" y="157"/>
                  </a:cxn>
                  <a:cxn ang="0">
                    <a:pos x="0" y="125"/>
                  </a:cxn>
                  <a:cxn ang="0">
                    <a:pos x="5" y="89"/>
                  </a:cxn>
                  <a:cxn ang="0">
                    <a:pos x="21" y="60"/>
                  </a:cxn>
                  <a:cxn ang="0">
                    <a:pos x="53" y="39"/>
                  </a:cxn>
                  <a:cxn ang="0">
                    <a:pos x="88" y="29"/>
                  </a:cxn>
                  <a:cxn ang="0">
                    <a:pos x="116" y="24"/>
                  </a:cxn>
                  <a:cxn ang="0">
                    <a:pos x="142" y="22"/>
                  </a:cxn>
                  <a:cxn ang="0">
                    <a:pos x="168" y="22"/>
                  </a:cxn>
                  <a:cxn ang="0">
                    <a:pos x="192" y="22"/>
                  </a:cxn>
                  <a:cxn ang="0">
                    <a:pos x="215" y="20"/>
                  </a:cxn>
                  <a:cxn ang="0">
                    <a:pos x="241" y="16"/>
                  </a:cxn>
                  <a:cxn ang="0">
                    <a:pos x="265" y="10"/>
                  </a:cxn>
                  <a:cxn ang="0">
                    <a:pos x="293" y="2"/>
                  </a:cxn>
                  <a:cxn ang="0">
                    <a:pos x="320" y="2"/>
                  </a:cxn>
                  <a:cxn ang="0">
                    <a:pos x="341" y="12"/>
                  </a:cxn>
                  <a:cxn ang="0">
                    <a:pos x="357" y="31"/>
                  </a:cxn>
                  <a:cxn ang="0">
                    <a:pos x="365" y="53"/>
                  </a:cxn>
                  <a:cxn ang="0">
                    <a:pos x="365" y="76"/>
                  </a:cxn>
                  <a:cxn ang="0">
                    <a:pos x="357" y="98"/>
                  </a:cxn>
                  <a:cxn ang="0">
                    <a:pos x="338" y="116"/>
                  </a:cxn>
                  <a:cxn ang="0">
                    <a:pos x="326" y="123"/>
                  </a:cxn>
                </a:cxnLst>
                <a:rect l="0" t="0" r="r" b="b"/>
                <a:pathLst>
                  <a:path w="367" h="215">
                    <a:moveTo>
                      <a:pt x="326" y="123"/>
                    </a:moveTo>
                    <a:lnTo>
                      <a:pt x="310" y="129"/>
                    </a:lnTo>
                    <a:lnTo>
                      <a:pt x="296" y="136"/>
                    </a:lnTo>
                    <a:lnTo>
                      <a:pt x="282" y="142"/>
                    </a:lnTo>
                    <a:lnTo>
                      <a:pt x="270" y="148"/>
                    </a:lnTo>
                    <a:lnTo>
                      <a:pt x="257" y="154"/>
                    </a:lnTo>
                    <a:lnTo>
                      <a:pt x="246" y="160"/>
                    </a:lnTo>
                    <a:lnTo>
                      <a:pt x="232" y="166"/>
                    </a:lnTo>
                    <a:lnTo>
                      <a:pt x="221" y="172"/>
                    </a:lnTo>
                    <a:lnTo>
                      <a:pt x="209" y="178"/>
                    </a:lnTo>
                    <a:lnTo>
                      <a:pt x="197" y="183"/>
                    </a:lnTo>
                    <a:lnTo>
                      <a:pt x="185" y="189"/>
                    </a:lnTo>
                    <a:lnTo>
                      <a:pt x="172" y="194"/>
                    </a:lnTo>
                    <a:lnTo>
                      <a:pt x="158" y="199"/>
                    </a:lnTo>
                    <a:lnTo>
                      <a:pt x="144" y="204"/>
                    </a:lnTo>
                    <a:lnTo>
                      <a:pt x="130" y="209"/>
                    </a:lnTo>
                    <a:lnTo>
                      <a:pt x="114" y="214"/>
                    </a:lnTo>
                    <a:lnTo>
                      <a:pt x="91" y="215"/>
                    </a:lnTo>
                    <a:lnTo>
                      <a:pt x="71" y="214"/>
                    </a:lnTo>
                    <a:lnTo>
                      <a:pt x="54" y="208"/>
                    </a:lnTo>
                    <a:lnTo>
                      <a:pt x="38" y="199"/>
                    </a:lnTo>
                    <a:lnTo>
                      <a:pt x="26" y="187"/>
                    </a:lnTo>
                    <a:lnTo>
                      <a:pt x="15" y="173"/>
                    </a:lnTo>
                    <a:lnTo>
                      <a:pt x="6" y="157"/>
                    </a:lnTo>
                    <a:lnTo>
                      <a:pt x="3" y="142"/>
                    </a:lnTo>
                    <a:lnTo>
                      <a:pt x="0" y="125"/>
                    </a:lnTo>
                    <a:lnTo>
                      <a:pt x="0" y="106"/>
                    </a:lnTo>
                    <a:lnTo>
                      <a:pt x="5" y="89"/>
                    </a:lnTo>
                    <a:lnTo>
                      <a:pt x="11" y="74"/>
                    </a:lnTo>
                    <a:lnTo>
                      <a:pt x="21" y="60"/>
                    </a:lnTo>
                    <a:lnTo>
                      <a:pt x="36" y="49"/>
                    </a:lnTo>
                    <a:lnTo>
                      <a:pt x="53" y="39"/>
                    </a:lnTo>
                    <a:lnTo>
                      <a:pt x="74" y="33"/>
                    </a:lnTo>
                    <a:lnTo>
                      <a:pt x="88" y="29"/>
                    </a:lnTo>
                    <a:lnTo>
                      <a:pt x="103" y="27"/>
                    </a:lnTo>
                    <a:lnTo>
                      <a:pt x="116" y="24"/>
                    </a:lnTo>
                    <a:lnTo>
                      <a:pt x="130" y="24"/>
                    </a:lnTo>
                    <a:lnTo>
                      <a:pt x="142" y="22"/>
                    </a:lnTo>
                    <a:lnTo>
                      <a:pt x="155" y="22"/>
                    </a:lnTo>
                    <a:lnTo>
                      <a:pt x="168" y="22"/>
                    </a:lnTo>
                    <a:lnTo>
                      <a:pt x="180" y="22"/>
                    </a:lnTo>
                    <a:lnTo>
                      <a:pt x="192" y="22"/>
                    </a:lnTo>
                    <a:lnTo>
                      <a:pt x="203" y="21"/>
                    </a:lnTo>
                    <a:lnTo>
                      <a:pt x="215" y="20"/>
                    </a:lnTo>
                    <a:lnTo>
                      <a:pt x="229" y="20"/>
                    </a:lnTo>
                    <a:lnTo>
                      <a:pt x="241" y="16"/>
                    </a:lnTo>
                    <a:lnTo>
                      <a:pt x="253" y="15"/>
                    </a:lnTo>
                    <a:lnTo>
                      <a:pt x="265" y="10"/>
                    </a:lnTo>
                    <a:lnTo>
                      <a:pt x="280" y="6"/>
                    </a:lnTo>
                    <a:lnTo>
                      <a:pt x="293" y="2"/>
                    </a:lnTo>
                    <a:lnTo>
                      <a:pt x="308" y="0"/>
                    </a:lnTo>
                    <a:lnTo>
                      <a:pt x="320" y="2"/>
                    </a:lnTo>
                    <a:lnTo>
                      <a:pt x="331" y="6"/>
                    </a:lnTo>
                    <a:lnTo>
                      <a:pt x="341" y="12"/>
                    </a:lnTo>
                    <a:lnTo>
                      <a:pt x="349" y="21"/>
                    </a:lnTo>
                    <a:lnTo>
                      <a:pt x="357" y="31"/>
                    </a:lnTo>
                    <a:lnTo>
                      <a:pt x="363" y="42"/>
                    </a:lnTo>
                    <a:lnTo>
                      <a:pt x="365" y="53"/>
                    </a:lnTo>
                    <a:lnTo>
                      <a:pt x="367" y="63"/>
                    </a:lnTo>
                    <a:lnTo>
                      <a:pt x="365" y="76"/>
                    </a:lnTo>
                    <a:lnTo>
                      <a:pt x="363" y="87"/>
                    </a:lnTo>
                    <a:lnTo>
                      <a:pt x="357" y="98"/>
                    </a:lnTo>
                    <a:lnTo>
                      <a:pt x="349" y="107"/>
                    </a:lnTo>
                    <a:lnTo>
                      <a:pt x="338" y="116"/>
                    </a:lnTo>
                    <a:lnTo>
                      <a:pt x="326" y="123"/>
                    </a:lnTo>
                    <a:lnTo>
                      <a:pt x="326" y="123"/>
                    </a:lnTo>
                    <a:close/>
                  </a:path>
                </a:pathLst>
              </a:custGeom>
              <a:solidFill>
                <a:srgbClr val="FFFF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6" name="Freeform 9">
                <a:extLst>
                  <a:ext uri="{FF2B5EF4-FFF2-40B4-BE49-F238E27FC236}">
                    <a16:creationId xmlns:a16="http://schemas.microsoft.com/office/drawing/2014/main" id="{A50E5EA1-112A-4A0D-BE8B-F6A0C1E5706E}"/>
                  </a:ext>
                </a:extLst>
              </p:cNvPr>
              <p:cNvSpPr>
                <a:spLocks/>
              </p:cNvSpPr>
              <p:nvPr/>
            </p:nvSpPr>
            <p:spPr bwMode="auto">
              <a:xfrm rot="1188448">
                <a:off x="1392" y="3168"/>
                <a:ext cx="1296" cy="48"/>
              </a:xfrm>
              <a:custGeom>
                <a:avLst/>
                <a:gdLst/>
                <a:ahLst/>
                <a:cxnLst>
                  <a:cxn ang="0">
                    <a:pos x="149" y="94"/>
                  </a:cxn>
                  <a:cxn ang="0">
                    <a:pos x="149" y="91"/>
                  </a:cxn>
                  <a:cxn ang="0">
                    <a:pos x="147" y="81"/>
                  </a:cxn>
                  <a:cxn ang="0">
                    <a:pos x="142" y="66"/>
                  </a:cxn>
                  <a:cxn ang="0">
                    <a:pos x="137" y="47"/>
                  </a:cxn>
                  <a:cxn ang="0">
                    <a:pos x="131" y="28"/>
                  </a:cxn>
                  <a:cxn ang="0">
                    <a:pos x="127" y="13"/>
                  </a:cxn>
                  <a:cxn ang="0">
                    <a:pos x="125" y="2"/>
                  </a:cxn>
                  <a:cxn ang="0">
                    <a:pos x="129" y="0"/>
                  </a:cxn>
                  <a:cxn ang="0">
                    <a:pos x="147" y="8"/>
                  </a:cxn>
                  <a:cxn ang="0">
                    <a:pos x="166" y="13"/>
                  </a:cxn>
                  <a:cxn ang="0">
                    <a:pos x="185" y="15"/>
                  </a:cxn>
                  <a:cxn ang="0">
                    <a:pos x="203" y="15"/>
                  </a:cxn>
                  <a:cxn ang="0">
                    <a:pos x="223" y="15"/>
                  </a:cxn>
                  <a:cxn ang="0">
                    <a:pos x="242" y="15"/>
                  </a:cxn>
                  <a:cxn ang="0">
                    <a:pos x="263" y="18"/>
                  </a:cxn>
                  <a:cxn ang="0">
                    <a:pos x="285" y="24"/>
                  </a:cxn>
                  <a:cxn ang="0">
                    <a:pos x="322" y="41"/>
                  </a:cxn>
                  <a:cxn ang="0">
                    <a:pos x="343" y="70"/>
                  </a:cxn>
                  <a:cxn ang="0">
                    <a:pos x="353" y="103"/>
                  </a:cxn>
                  <a:cxn ang="0">
                    <a:pos x="350" y="139"/>
                  </a:cxn>
                  <a:cxn ang="0">
                    <a:pos x="334" y="170"/>
                  </a:cxn>
                  <a:cxn ang="0">
                    <a:pos x="309" y="194"/>
                  </a:cxn>
                  <a:cxn ang="0">
                    <a:pos x="275" y="206"/>
                  </a:cxn>
                  <a:cxn ang="0">
                    <a:pos x="235" y="202"/>
                  </a:cxn>
                  <a:cxn ang="0">
                    <a:pos x="208" y="194"/>
                  </a:cxn>
                  <a:cxn ang="0">
                    <a:pos x="185" y="185"/>
                  </a:cxn>
                  <a:cxn ang="0">
                    <a:pos x="163" y="175"/>
                  </a:cxn>
                  <a:cxn ang="0">
                    <a:pos x="143" y="164"/>
                  </a:cxn>
                  <a:cxn ang="0">
                    <a:pos x="122" y="153"/>
                  </a:cxn>
                  <a:cxn ang="0">
                    <a:pos x="103" y="141"/>
                  </a:cxn>
                  <a:cxn ang="0">
                    <a:pos x="82" y="127"/>
                  </a:cxn>
                  <a:cxn ang="0">
                    <a:pos x="59" y="113"/>
                  </a:cxn>
                  <a:cxn ang="0">
                    <a:pos x="38" y="98"/>
                  </a:cxn>
                  <a:cxn ang="0">
                    <a:pos x="22" y="81"/>
                  </a:cxn>
                  <a:cxn ang="0">
                    <a:pos x="10" y="64"/>
                  </a:cxn>
                  <a:cxn ang="0">
                    <a:pos x="3" y="47"/>
                  </a:cxn>
                  <a:cxn ang="0">
                    <a:pos x="0" y="33"/>
                  </a:cxn>
                  <a:cxn ang="0">
                    <a:pos x="5" y="22"/>
                  </a:cxn>
                  <a:cxn ang="0">
                    <a:pos x="17" y="17"/>
                  </a:cxn>
                  <a:cxn ang="0">
                    <a:pos x="39" y="20"/>
                  </a:cxn>
                  <a:cxn ang="0">
                    <a:pos x="93" y="34"/>
                  </a:cxn>
                  <a:cxn ang="0">
                    <a:pos x="98" y="35"/>
                  </a:cxn>
                  <a:cxn ang="0">
                    <a:pos x="103" y="36"/>
                  </a:cxn>
                  <a:cxn ang="0">
                    <a:pos x="107" y="39"/>
                  </a:cxn>
                  <a:cxn ang="0">
                    <a:pos x="109" y="44"/>
                  </a:cxn>
                  <a:cxn ang="0">
                    <a:pos x="113" y="48"/>
                  </a:cxn>
                  <a:cxn ang="0">
                    <a:pos x="115" y="53"/>
                  </a:cxn>
                </a:cxnLst>
                <a:rect l="0" t="0" r="r" b="b"/>
                <a:pathLst>
                  <a:path w="353" h="206">
                    <a:moveTo>
                      <a:pt x="115" y="53"/>
                    </a:moveTo>
                    <a:lnTo>
                      <a:pt x="149" y="94"/>
                    </a:lnTo>
                    <a:lnTo>
                      <a:pt x="149" y="94"/>
                    </a:lnTo>
                    <a:lnTo>
                      <a:pt x="149" y="91"/>
                    </a:lnTo>
                    <a:lnTo>
                      <a:pt x="149" y="88"/>
                    </a:lnTo>
                    <a:lnTo>
                      <a:pt x="147" y="81"/>
                    </a:lnTo>
                    <a:lnTo>
                      <a:pt x="144" y="74"/>
                    </a:lnTo>
                    <a:lnTo>
                      <a:pt x="142" y="66"/>
                    </a:lnTo>
                    <a:lnTo>
                      <a:pt x="140" y="56"/>
                    </a:lnTo>
                    <a:lnTo>
                      <a:pt x="137" y="47"/>
                    </a:lnTo>
                    <a:lnTo>
                      <a:pt x="133" y="37"/>
                    </a:lnTo>
                    <a:lnTo>
                      <a:pt x="131" y="28"/>
                    </a:lnTo>
                    <a:lnTo>
                      <a:pt x="129" y="20"/>
                    </a:lnTo>
                    <a:lnTo>
                      <a:pt x="127" y="13"/>
                    </a:lnTo>
                    <a:lnTo>
                      <a:pt x="125" y="6"/>
                    </a:lnTo>
                    <a:lnTo>
                      <a:pt x="125" y="2"/>
                    </a:lnTo>
                    <a:lnTo>
                      <a:pt x="126" y="0"/>
                    </a:lnTo>
                    <a:lnTo>
                      <a:pt x="129" y="0"/>
                    </a:lnTo>
                    <a:lnTo>
                      <a:pt x="138" y="5"/>
                    </a:lnTo>
                    <a:lnTo>
                      <a:pt x="147" y="8"/>
                    </a:lnTo>
                    <a:lnTo>
                      <a:pt x="157" y="11"/>
                    </a:lnTo>
                    <a:lnTo>
                      <a:pt x="166" y="13"/>
                    </a:lnTo>
                    <a:lnTo>
                      <a:pt x="175" y="14"/>
                    </a:lnTo>
                    <a:lnTo>
                      <a:pt x="185" y="15"/>
                    </a:lnTo>
                    <a:lnTo>
                      <a:pt x="195" y="15"/>
                    </a:lnTo>
                    <a:lnTo>
                      <a:pt x="203" y="15"/>
                    </a:lnTo>
                    <a:lnTo>
                      <a:pt x="213" y="15"/>
                    </a:lnTo>
                    <a:lnTo>
                      <a:pt x="223" y="15"/>
                    </a:lnTo>
                    <a:lnTo>
                      <a:pt x="231" y="15"/>
                    </a:lnTo>
                    <a:lnTo>
                      <a:pt x="242" y="15"/>
                    </a:lnTo>
                    <a:lnTo>
                      <a:pt x="252" y="15"/>
                    </a:lnTo>
                    <a:lnTo>
                      <a:pt x="263" y="18"/>
                    </a:lnTo>
                    <a:lnTo>
                      <a:pt x="274" y="20"/>
                    </a:lnTo>
                    <a:lnTo>
                      <a:pt x="285" y="24"/>
                    </a:lnTo>
                    <a:lnTo>
                      <a:pt x="304" y="31"/>
                    </a:lnTo>
                    <a:lnTo>
                      <a:pt x="322" y="41"/>
                    </a:lnTo>
                    <a:lnTo>
                      <a:pt x="334" y="55"/>
                    </a:lnTo>
                    <a:lnTo>
                      <a:pt x="343" y="70"/>
                    </a:lnTo>
                    <a:lnTo>
                      <a:pt x="350" y="86"/>
                    </a:lnTo>
                    <a:lnTo>
                      <a:pt x="353" y="103"/>
                    </a:lnTo>
                    <a:lnTo>
                      <a:pt x="352" y="120"/>
                    </a:lnTo>
                    <a:lnTo>
                      <a:pt x="350" y="139"/>
                    </a:lnTo>
                    <a:lnTo>
                      <a:pt x="342" y="155"/>
                    </a:lnTo>
                    <a:lnTo>
                      <a:pt x="334" y="170"/>
                    </a:lnTo>
                    <a:lnTo>
                      <a:pt x="323" y="183"/>
                    </a:lnTo>
                    <a:lnTo>
                      <a:pt x="309" y="194"/>
                    </a:lnTo>
                    <a:lnTo>
                      <a:pt x="293" y="202"/>
                    </a:lnTo>
                    <a:lnTo>
                      <a:pt x="275" y="206"/>
                    </a:lnTo>
                    <a:lnTo>
                      <a:pt x="256" y="206"/>
                    </a:lnTo>
                    <a:lnTo>
                      <a:pt x="235" y="202"/>
                    </a:lnTo>
                    <a:lnTo>
                      <a:pt x="220" y="197"/>
                    </a:lnTo>
                    <a:lnTo>
                      <a:pt x="208" y="194"/>
                    </a:lnTo>
                    <a:lnTo>
                      <a:pt x="196" y="189"/>
                    </a:lnTo>
                    <a:lnTo>
                      <a:pt x="185" y="185"/>
                    </a:lnTo>
                    <a:lnTo>
                      <a:pt x="173" y="180"/>
                    </a:lnTo>
                    <a:lnTo>
                      <a:pt x="163" y="175"/>
                    </a:lnTo>
                    <a:lnTo>
                      <a:pt x="152" y="169"/>
                    </a:lnTo>
                    <a:lnTo>
                      <a:pt x="143" y="164"/>
                    </a:lnTo>
                    <a:lnTo>
                      <a:pt x="132" y="158"/>
                    </a:lnTo>
                    <a:lnTo>
                      <a:pt x="122" y="153"/>
                    </a:lnTo>
                    <a:lnTo>
                      <a:pt x="113" y="147"/>
                    </a:lnTo>
                    <a:lnTo>
                      <a:pt x="103" y="141"/>
                    </a:lnTo>
                    <a:lnTo>
                      <a:pt x="92" y="134"/>
                    </a:lnTo>
                    <a:lnTo>
                      <a:pt x="82" y="127"/>
                    </a:lnTo>
                    <a:lnTo>
                      <a:pt x="71" y="120"/>
                    </a:lnTo>
                    <a:lnTo>
                      <a:pt x="59" y="113"/>
                    </a:lnTo>
                    <a:lnTo>
                      <a:pt x="48" y="106"/>
                    </a:lnTo>
                    <a:lnTo>
                      <a:pt x="38" y="98"/>
                    </a:lnTo>
                    <a:lnTo>
                      <a:pt x="31" y="90"/>
                    </a:lnTo>
                    <a:lnTo>
                      <a:pt x="22" y="81"/>
                    </a:lnTo>
                    <a:lnTo>
                      <a:pt x="15" y="72"/>
                    </a:lnTo>
                    <a:lnTo>
                      <a:pt x="10" y="64"/>
                    </a:lnTo>
                    <a:lnTo>
                      <a:pt x="5" y="55"/>
                    </a:lnTo>
                    <a:lnTo>
                      <a:pt x="3" y="47"/>
                    </a:lnTo>
                    <a:lnTo>
                      <a:pt x="0" y="39"/>
                    </a:lnTo>
                    <a:lnTo>
                      <a:pt x="0" y="33"/>
                    </a:lnTo>
                    <a:lnTo>
                      <a:pt x="3" y="26"/>
                    </a:lnTo>
                    <a:lnTo>
                      <a:pt x="5" y="22"/>
                    </a:lnTo>
                    <a:lnTo>
                      <a:pt x="10" y="19"/>
                    </a:lnTo>
                    <a:lnTo>
                      <a:pt x="17" y="17"/>
                    </a:lnTo>
                    <a:lnTo>
                      <a:pt x="27" y="17"/>
                    </a:lnTo>
                    <a:lnTo>
                      <a:pt x="39" y="20"/>
                    </a:lnTo>
                    <a:lnTo>
                      <a:pt x="90" y="33"/>
                    </a:lnTo>
                    <a:lnTo>
                      <a:pt x="93" y="34"/>
                    </a:lnTo>
                    <a:lnTo>
                      <a:pt x="96" y="34"/>
                    </a:lnTo>
                    <a:lnTo>
                      <a:pt x="98" y="35"/>
                    </a:lnTo>
                    <a:lnTo>
                      <a:pt x="101" y="36"/>
                    </a:lnTo>
                    <a:lnTo>
                      <a:pt x="103" y="36"/>
                    </a:lnTo>
                    <a:lnTo>
                      <a:pt x="105" y="37"/>
                    </a:lnTo>
                    <a:lnTo>
                      <a:pt x="107" y="39"/>
                    </a:lnTo>
                    <a:lnTo>
                      <a:pt x="109" y="42"/>
                    </a:lnTo>
                    <a:lnTo>
                      <a:pt x="109" y="44"/>
                    </a:lnTo>
                    <a:lnTo>
                      <a:pt x="110" y="46"/>
                    </a:lnTo>
                    <a:lnTo>
                      <a:pt x="113" y="48"/>
                    </a:lnTo>
                    <a:lnTo>
                      <a:pt x="115" y="53"/>
                    </a:lnTo>
                    <a:lnTo>
                      <a:pt x="115" y="53"/>
                    </a:lnTo>
                    <a:close/>
                  </a:path>
                </a:pathLst>
              </a:custGeom>
              <a:solidFill>
                <a:srgbClr val="FFFF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7" name="Freeform 10">
                <a:extLst>
                  <a:ext uri="{FF2B5EF4-FFF2-40B4-BE49-F238E27FC236}">
                    <a16:creationId xmlns:a16="http://schemas.microsoft.com/office/drawing/2014/main" id="{20F09F10-9E54-49EF-B80E-88D8B040B5B7}"/>
                  </a:ext>
                </a:extLst>
              </p:cNvPr>
              <p:cNvSpPr>
                <a:spLocks/>
              </p:cNvSpPr>
              <p:nvPr/>
            </p:nvSpPr>
            <p:spPr bwMode="auto">
              <a:xfrm rot="20740922" flipV="1">
                <a:off x="1536" y="2352"/>
                <a:ext cx="1152" cy="48"/>
              </a:xfrm>
              <a:custGeom>
                <a:avLst/>
                <a:gdLst/>
                <a:ahLst/>
                <a:cxnLst>
                  <a:cxn ang="0">
                    <a:pos x="297" y="71"/>
                  </a:cxn>
                  <a:cxn ang="0">
                    <a:pos x="277" y="91"/>
                  </a:cxn>
                  <a:cxn ang="0">
                    <a:pos x="260" y="111"/>
                  </a:cxn>
                  <a:cxn ang="0">
                    <a:pos x="244" y="131"/>
                  </a:cxn>
                  <a:cxn ang="0">
                    <a:pos x="229" y="150"/>
                  </a:cxn>
                  <a:cxn ang="0">
                    <a:pos x="211" y="169"/>
                  </a:cxn>
                  <a:cxn ang="0">
                    <a:pos x="193" y="187"/>
                  </a:cxn>
                  <a:cxn ang="0">
                    <a:pos x="171" y="204"/>
                  </a:cxn>
                  <a:cxn ang="0">
                    <a:pos x="155" y="215"/>
                  </a:cxn>
                  <a:cxn ang="0">
                    <a:pos x="147" y="220"/>
                  </a:cxn>
                  <a:cxn ang="0">
                    <a:pos x="138" y="224"/>
                  </a:cxn>
                  <a:cxn ang="0">
                    <a:pos x="130" y="227"/>
                  </a:cxn>
                  <a:cxn ang="0">
                    <a:pos x="122" y="231"/>
                  </a:cxn>
                  <a:cxn ang="0">
                    <a:pos x="114" y="233"/>
                  </a:cxn>
                  <a:cxn ang="0">
                    <a:pos x="105" y="238"/>
                  </a:cxn>
                  <a:cxn ang="0">
                    <a:pos x="98" y="243"/>
                  </a:cxn>
                  <a:cxn ang="0">
                    <a:pos x="81" y="252"/>
                  </a:cxn>
                  <a:cxn ang="0">
                    <a:pos x="56" y="257"/>
                  </a:cxn>
                  <a:cxn ang="0">
                    <a:pos x="37" y="250"/>
                  </a:cxn>
                  <a:cxn ang="0">
                    <a:pos x="19" y="238"/>
                  </a:cxn>
                  <a:cxn ang="0">
                    <a:pos x="6" y="221"/>
                  </a:cxn>
                  <a:cxn ang="0">
                    <a:pos x="0" y="200"/>
                  </a:cxn>
                  <a:cxn ang="0">
                    <a:pos x="4" y="178"/>
                  </a:cxn>
                  <a:cxn ang="0">
                    <a:pos x="16" y="158"/>
                  </a:cxn>
                  <a:cxn ang="0">
                    <a:pos x="31" y="146"/>
                  </a:cxn>
                  <a:cxn ang="0">
                    <a:pos x="38" y="139"/>
                  </a:cxn>
                  <a:cxn ang="0">
                    <a:pos x="47" y="130"/>
                  </a:cxn>
                  <a:cxn ang="0">
                    <a:pos x="59" y="116"/>
                  </a:cxn>
                  <a:cxn ang="0">
                    <a:pos x="67" y="105"/>
                  </a:cxn>
                  <a:cxn ang="0">
                    <a:pos x="75" y="99"/>
                  </a:cxn>
                  <a:cxn ang="0">
                    <a:pos x="91" y="88"/>
                  </a:cxn>
                  <a:cxn ang="0">
                    <a:pos x="115" y="76"/>
                  </a:cxn>
                  <a:cxn ang="0">
                    <a:pos x="139" y="67"/>
                  </a:cxn>
                  <a:cxn ang="0">
                    <a:pos x="163" y="60"/>
                  </a:cxn>
                  <a:cxn ang="0">
                    <a:pos x="186" y="53"/>
                  </a:cxn>
                  <a:cxn ang="0">
                    <a:pos x="208" y="44"/>
                  </a:cxn>
                  <a:cxn ang="0">
                    <a:pos x="231" y="33"/>
                  </a:cxn>
                  <a:cxn ang="0">
                    <a:pos x="254" y="19"/>
                  </a:cxn>
                  <a:cxn ang="0">
                    <a:pos x="273" y="5"/>
                  </a:cxn>
                  <a:cxn ang="0">
                    <a:pos x="285" y="0"/>
                  </a:cxn>
                  <a:cxn ang="0">
                    <a:pos x="296" y="2"/>
                  </a:cxn>
                  <a:cxn ang="0">
                    <a:pos x="307" y="8"/>
                  </a:cxn>
                  <a:cxn ang="0">
                    <a:pos x="315" y="16"/>
                  </a:cxn>
                  <a:cxn ang="0">
                    <a:pos x="319" y="28"/>
                  </a:cxn>
                  <a:cxn ang="0">
                    <a:pos x="319" y="41"/>
                  </a:cxn>
                  <a:cxn ang="0">
                    <a:pos x="314" y="54"/>
                  </a:cxn>
                  <a:cxn ang="0">
                    <a:pos x="309" y="60"/>
                  </a:cxn>
                </a:cxnLst>
                <a:rect l="0" t="0" r="r" b="b"/>
                <a:pathLst>
                  <a:path w="320" h="257">
                    <a:moveTo>
                      <a:pt x="309" y="60"/>
                    </a:moveTo>
                    <a:lnTo>
                      <a:pt x="297" y="71"/>
                    </a:lnTo>
                    <a:lnTo>
                      <a:pt x="287" y="81"/>
                    </a:lnTo>
                    <a:lnTo>
                      <a:pt x="277" y="91"/>
                    </a:lnTo>
                    <a:lnTo>
                      <a:pt x="269" y="102"/>
                    </a:lnTo>
                    <a:lnTo>
                      <a:pt x="260" y="111"/>
                    </a:lnTo>
                    <a:lnTo>
                      <a:pt x="252" y="121"/>
                    </a:lnTo>
                    <a:lnTo>
                      <a:pt x="244" y="131"/>
                    </a:lnTo>
                    <a:lnTo>
                      <a:pt x="237" y="141"/>
                    </a:lnTo>
                    <a:lnTo>
                      <a:pt x="229" y="150"/>
                    </a:lnTo>
                    <a:lnTo>
                      <a:pt x="221" y="160"/>
                    </a:lnTo>
                    <a:lnTo>
                      <a:pt x="211" y="169"/>
                    </a:lnTo>
                    <a:lnTo>
                      <a:pt x="203" y="178"/>
                    </a:lnTo>
                    <a:lnTo>
                      <a:pt x="193" y="187"/>
                    </a:lnTo>
                    <a:lnTo>
                      <a:pt x="183" y="196"/>
                    </a:lnTo>
                    <a:lnTo>
                      <a:pt x="171" y="204"/>
                    </a:lnTo>
                    <a:lnTo>
                      <a:pt x="160" y="213"/>
                    </a:lnTo>
                    <a:lnTo>
                      <a:pt x="155" y="215"/>
                    </a:lnTo>
                    <a:lnTo>
                      <a:pt x="150" y="218"/>
                    </a:lnTo>
                    <a:lnTo>
                      <a:pt x="147" y="220"/>
                    </a:lnTo>
                    <a:lnTo>
                      <a:pt x="143" y="222"/>
                    </a:lnTo>
                    <a:lnTo>
                      <a:pt x="138" y="224"/>
                    </a:lnTo>
                    <a:lnTo>
                      <a:pt x="135" y="226"/>
                    </a:lnTo>
                    <a:lnTo>
                      <a:pt x="130" y="227"/>
                    </a:lnTo>
                    <a:lnTo>
                      <a:pt x="126" y="230"/>
                    </a:lnTo>
                    <a:lnTo>
                      <a:pt x="122" y="231"/>
                    </a:lnTo>
                    <a:lnTo>
                      <a:pt x="117" y="232"/>
                    </a:lnTo>
                    <a:lnTo>
                      <a:pt x="114" y="233"/>
                    </a:lnTo>
                    <a:lnTo>
                      <a:pt x="110" y="236"/>
                    </a:lnTo>
                    <a:lnTo>
                      <a:pt x="105" y="238"/>
                    </a:lnTo>
                    <a:lnTo>
                      <a:pt x="102" y="240"/>
                    </a:lnTo>
                    <a:lnTo>
                      <a:pt x="98" y="243"/>
                    </a:lnTo>
                    <a:lnTo>
                      <a:pt x="93" y="246"/>
                    </a:lnTo>
                    <a:lnTo>
                      <a:pt x="81" y="252"/>
                    </a:lnTo>
                    <a:lnTo>
                      <a:pt x="70" y="255"/>
                    </a:lnTo>
                    <a:lnTo>
                      <a:pt x="56" y="257"/>
                    </a:lnTo>
                    <a:lnTo>
                      <a:pt x="47" y="255"/>
                    </a:lnTo>
                    <a:lnTo>
                      <a:pt x="37" y="250"/>
                    </a:lnTo>
                    <a:lnTo>
                      <a:pt x="27" y="246"/>
                    </a:lnTo>
                    <a:lnTo>
                      <a:pt x="19" y="238"/>
                    </a:lnTo>
                    <a:lnTo>
                      <a:pt x="12" y="231"/>
                    </a:lnTo>
                    <a:lnTo>
                      <a:pt x="6" y="221"/>
                    </a:lnTo>
                    <a:lnTo>
                      <a:pt x="3" y="211"/>
                    </a:lnTo>
                    <a:lnTo>
                      <a:pt x="0" y="200"/>
                    </a:lnTo>
                    <a:lnTo>
                      <a:pt x="1" y="189"/>
                    </a:lnTo>
                    <a:lnTo>
                      <a:pt x="4" y="178"/>
                    </a:lnTo>
                    <a:lnTo>
                      <a:pt x="9" y="169"/>
                    </a:lnTo>
                    <a:lnTo>
                      <a:pt x="16" y="158"/>
                    </a:lnTo>
                    <a:lnTo>
                      <a:pt x="27" y="150"/>
                    </a:lnTo>
                    <a:lnTo>
                      <a:pt x="31" y="146"/>
                    </a:lnTo>
                    <a:lnTo>
                      <a:pt x="34" y="143"/>
                    </a:lnTo>
                    <a:lnTo>
                      <a:pt x="38" y="139"/>
                    </a:lnTo>
                    <a:lnTo>
                      <a:pt x="42" y="136"/>
                    </a:lnTo>
                    <a:lnTo>
                      <a:pt x="47" y="130"/>
                    </a:lnTo>
                    <a:lnTo>
                      <a:pt x="53" y="122"/>
                    </a:lnTo>
                    <a:lnTo>
                      <a:pt x="59" y="116"/>
                    </a:lnTo>
                    <a:lnTo>
                      <a:pt x="65" y="109"/>
                    </a:lnTo>
                    <a:lnTo>
                      <a:pt x="67" y="105"/>
                    </a:lnTo>
                    <a:lnTo>
                      <a:pt x="71" y="103"/>
                    </a:lnTo>
                    <a:lnTo>
                      <a:pt x="75" y="99"/>
                    </a:lnTo>
                    <a:lnTo>
                      <a:pt x="80" y="97"/>
                    </a:lnTo>
                    <a:lnTo>
                      <a:pt x="91" y="88"/>
                    </a:lnTo>
                    <a:lnTo>
                      <a:pt x="104" y="82"/>
                    </a:lnTo>
                    <a:lnTo>
                      <a:pt x="115" y="76"/>
                    </a:lnTo>
                    <a:lnTo>
                      <a:pt x="127" y="72"/>
                    </a:lnTo>
                    <a:lnTo>
                      <a:pt x="139" y="67"/>
                    </a:lnTo>
                    <a:lnTo>
                      <a:pt x="150" y="64"/>
                    </a:lnTo>
                    <a:lnTo>
                      <a:pt x="163" y="60"/>
                    </a:lnTo>
                    <a:lnTo>
                      <a:pt x="175" y="56"/>
                    </a:lnTo>
                    <a:lnTo>
                      <a:pt x="186" y="53"/>
                    </a:lnTo>
                    <a:lnTo>
                      <a:pt x="197" y="49"/>
                    </a:lnTo>
                    <a:lnTo>
                      <a:pt x="208" y="44"/>
                    </a:lnTo>
                    <a:lnTo>
                      <a:pt x="220" y="39"/>
                    </a:lnTo>
                    <a:lnTo>
                      <a:pt x="231" y="33"/>
                    </a:lnTo>
                    <a:lnTo>
                      <a:pt x="242" y="27"/>
                    </a:lnTo>
                    <a:lnTo>
                      <a:pt x="254" y="19"/>
                    </a:lnTo>
                    <a:lnTo>
                      <a:pt x="265" y="10"/>
                    </a:lnTo>
                    <a:lnTo>
                      <a:pt x="273" y="5"/>
                    </a:lnTo>
                    <a:lnTo>
                      <a:pt x="279" y="2"/>
                    </a:lnTo>
                    <a:lnTo>
                      <a:pt x="285" y="0"/>
                    </a:lnTo>
                    <a:lnTo>
                      <a:pt x="291" y="0"/>
                    </a:lnTo>
                    <a:lnTo>
                      <a:pt x="296" y="2"/>
                    </a:lnTo>
                    <a:lnTo>
                      <a:pt x="302" y="4"/>
                    </a:lnTo>
                    <a:lnTo>
                      <a:pt x="307" y="8"/>
                    </a:lnTo>
                    <a:lnTo>
                      <a:pt x="312" y="12"/>
                    </a:lnTo>
                    <a:lnTo>
                      <a:pt x="315" y="16"/>
                    </a:lnTo>
                    <a:lnTo>
                      <a:pt x="318" y="22"/>
                    </a:lnTo>
                    <a:lnTo>
                      <a:pt x="319" y="28"/>
                    </a:lnTo>
                    <a:lnTo>
                      <a:pt x="320" y="34"/>
                    </a:lnTo>
                    <a:lnTo>
                      <a:pt x="319" y="41"/>
                    </a:lnTo>
                    <a:lnTo>
                      <a:pt x="318" y="48"/>
                    </a:lnTo>
                    <a:lnTo>
                      <a:pt x="314" y="54"/>
                    </a:lnTo>
                    <a:lnTo>
                      <a:pt x="309" y="60"/>
                    </a:lnTo>
                    <a:lnTo>
                      <a:pt x="309" y="60"/>
                    </a:lnTo>
                    <a:close/>
                  </a:path>
                </a:pathLst>
              </a:custGeom>
              <a:solidFill>
                <a:srgbClr val="FFFF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12" name="AutoShape 11">
              <a:extLst>
                <a:ext uri="{FF2B5EF4-FFF2-40B4-BE49-F238E27FC236}">
                  <a16:creationId xmlns:a16="http://schemas.microsoft.com/office/drawing/2014/main" id="{ACAD71C4-2594-430D-8614-10D2010B36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3526" y="1795389"/>
              <a:ext cx="2099531" cy="1919859"/>
            </a:xfrm>
            <a:prstGeom prst="parallelogram">
              <a:avLst>
                <a:gd name="adj" fmla="val 0"/>
              </a:avLst>
            </a:prstGeom>
            <a:solidFill>
              <a:srgbClr val="BBE0E3"/>
            </a:solidFill>
            <a:ln w="9525">
              <a:solidFill>
                <a:srgbClr val="A70101"/>
              </a:solidFill>
              <a:miter lim="800000"/>
              <a:headEnd/>
              <a:tailEnd/>
            </a:ln>
            <a:effectLst/>
            <a:scene3d>
              <a:camera prst="perspectiveContrastingLeftFacing"/>
              <a:lightRig rig="threePt" dir="t"/>
            </a:scene3d>
          </p:spPr>
          <p:txBody>
            <a:bodyPr wrap="none" anchor="ctr"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 kern="0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13" name="Group 41">
              <a:extLst>
                <a:ext uri="{FF2B5EF4-FFF2-40B4-BE49-F238E27FC236}">
                  <a16:creationId xmlns:a16="http://schemas.microsoft.com/office/drawing/2014/main" id="{DBDE0670-B5E2-42E8-85A6-60C67B2B99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10782" y="2465598"/>
              <a:ext cx="602039" cy="807649"/>
              <a:chOff x="2693" y="2525"/>
              <a:chExt cx="402" cy="606"/>
            </a:xfrm>
          </p:grpSpPr>
          <p:sp>
            <p:nvSpPr>
              <p:cNvPr id="52" name="Freeform 42">
                <a:extLst>
                  <a:ext uri="{FF2B5EF4-FFF2-40B4-BE49-F238E27FC236}">
                    <a16:creationId xmlns:a16="http://schemas.microsoft.com/office/drawing/2014/main" id="{C8CD5CB3-7456-4B01-8762-8089F75D9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2" y="2525"/>
                <a:ext cx="273" cy="606"/>
              </a:xfrm>
              <a:custGeom>
                <a:avLst/>
                <a:gdLst/>
                <a:ahLst/>
                <a:cxnLst>
                  <a:cxn ang="0">
                    <a:pos x="439" y="3"/>
                  </a:cxn>
                  <a:cxn ang="0">
                    <a:pos x="598" y="60"/>
                  </a:cxn>
                  <a:cxn ang="0">
                    <a:pos x="739" y="146"/>
                  </a:cxn>
                  <a:cxn ang="0">
                    <a:pos x="815" y="199"/>
                  </a:cxn>
                  <a:cxn ang="0">
                    <a:pos x="875" y="242"/>
                  </a:cxn>
                  <a:cxn ang="0">
                    <a:pos x="926" y="293"/>
                  </a:cxn>
                  <a:cxn ang="0">
                    <a:pos x="960" y="349"/>
                  </a:cxn>
                  <a:cxn ang="0">
                    <a:pos x="978" y="390"/>
                  </a:cxn>
                  <a:cxn ang="0">
                    <a:pos x="992" y="434"/>
                  </a:cxn>
                  <a:cxn ang="0">
                    <a:pos x="1008" y="485"/>
                  </a:cxn>
                  <a:cxn ang="0">
                    <a:pos x="1031" y="573"/>
                  </a:cxn>
                  <a:cxn ang="0">
                    <a:pos x="1048" y="661"/>
                  </a:cxn>
                  <a:cxn ang="0">
                    <a:pos x="1056" y="751"/>
                  </a:cxn>
                  <a:cxn ang="0">
                    <a:pos x="1054" y="784"/>
                  </a:cxn>
                  <a:cxn ang="0">
                    <a:pos x="1051" y="818"/>
                  </a:cxn>
                  <a:cxn ang="0">
                    <a:pos x="1050" y="851"/>
                  </a:cxn>
                  <a:cxn ang="0">
                    <a:pos x="1056" y="894"/>
                  </a:cxn>
                  <a:cxn ang="0">
                    <a:pos x="1068" y="941"/>
                  </a:cxn>
                  <a:cxn ang="0">
                    <a:pos x="1079" y="988"/>
                  </a:cxn>
                  <a:cxn ang="0">
                    <a:pos x="1091" y="1111"/>
                  </a:cxn>
                  <a:cxn ang="0">
                    <a:pos x="1091" y="1286"/>
                  </a:cxn>
                  <a:cxn ang="0">
                    <a:pos x="1078" y="1459"/>
                  </a:cxn>
                  <a:cxn ang="0">
                    <a:pos x="1057" y="1662"/>
                  </a:cxn>
                  <a:cxn ang="0">
                    <a:pos x="1002" y="1871"/>
                  </a:cxn>
                  <a:cxn ang="0">
                    <a:pos x="904" y="2057"/>
                  </a:cxn>
                  <a:cxn ang="0">
                    <a:pos x="772" y="2221"/>
                  </a:cxn>
                  <a:cxn ang="0">
                    <a:pos x="697" y="2282"/>
                  </a:cxn>
                  <a:cxn ang="0">
                    <a:pos x="615" y="2326"/>
                  </a:cxn>
                  <a:cxn ang="0">
                    <a:pos x="526" y="2368"/>
                  </a:cxn>
                  <a:cxn ang="0">
                    <a:pos x="415" y="2406"/>
                  </a:cxn>
                  <a:cxn ang="0">
                    <a:pos x="288" y="2426"/>
                  </a:cxn>
                  <a:cxn ang="0">
                    <a:pos x="172" y="2405"/>
                  </a:cxn>
                  <a:cxn ang="0">
                    <a:pos x="97" y="2395"/>
                  </a:cxn>
                  <a:cxn ang="0">
                    <a:pos x="39" y="2372"/>
                  </a:cxn>
                  <a:cxn ang="0">
                    <a:pos x="4" y="2321"/>
                  </a:cxn>
                  <a:cxn ang="0">
                    <a:pos x="3" y="2249"/>
                  </a:cxn>
                  <a:cxn ang="0">
                    <a:pos x="32" y="2190"/>
                  </a:cxn>
                  <a:cxn ang="0">
                    <a:pos x="76" y="2136"/>
                  </a:cxn>
                  <a:cxn ang="0">
                    <a:pos x="120" y="2080"/>
                  </a:cxn>
                  <a:cxn ang="0">
                    <a:pos x="162" y="2017"/>
                  </a:cxn>
                  <a:cxn ang="0">
                    <a:pos x="202" y="1952"/>
                  </a:cxn>
                  <a:cxn ang="0">
                    <a:pos x="245" y="1874"/>
                  </a:cxn>
                  <a:cxn ang="0">
                    <a:pos x="319" y="1752"/>
                  </a:cxn>
                  <a:cxn ang="0">
                    <a:pos x="396" y="1631"/>
                  </a:cxn>
                  <a:cxn ang="0">
                    <a:pos x="466" y="1504"/>
                  </a:cxn>
                  <a:cxn ang="0">
                    <a:pos x="592" y="1198"/>
                  </a:cxn>
                  <a:cxn ang="0">
                    <a:pos x="677" y="865"/>
                  </a:cxn>
                  <a:cxn ang="0">
                    <a:pos x="654" y="539"/>
                  </a:cxn>
                  <a:cxn ang="0">
                    <a:pos x="548" y="410"/>
                  </a:cxn>
                  <a:cxn ang="0">
                    <a:pos x="454" y="307"/>
                  </a:cxn>
                  <a:cxn ang="0">
                    <a:pos x="355" y="216"/>
                  </a:cxn>
                  <a:cxn ang="0">
                    <a:pos x="266" y="160"/>
                  </a:cxn>
                  <a:cxn ang="0">
                    <a:pos x="245" y="88"/>
                  </a:cxn>
                  <a:cxn ang="0">
                    <a:pos x="288" y="31"/>
                  </a:cxn>
                </a:cxnLst>
                <a:rect l="0" t="0" r="r" b="b"/>
                <a:pathLst>
                  <a:path w="1092" h="2426">
                    <a:moveTo>
                      <a:pt x="346" y="26"/>
                    </a:moveTo>
                    <a:lnTo>
                      <a:pt x="363" y="11"/>
                    </a:lnTo>
                    <a:lnTo>
                      <a:pt x="385" y="4"/>
                    </a:lnTo>
                    <a:lnTo>
                      <a:pt x="410" y="0"/>
                    </a:lnTo>
                    <a:lnTo>
                      <a:pt x="439" y="3"/>
                    </a:lnTo>
                    <a:lnTo>
                      <a:pt x="468" y="8"/>
                    </a:lnTo>
                    <a:lnTo>
                      <a:pt x="499" y="17"/>
                    </a:lnTo>
                    <a:lnTo>
                      <a:pt x="532" y="28"/>
                    </a:lnTo>
                    <a:lnTo>
                      <a:pt x="565" y="44"/>
                    </a:lnTo>
                    <a:lnTo>
                      <a:pt x="598" y="60"/>
                    </a:lnTo>
                    <a:lnTo>
                      <a:pt x="630" y="77"/>
                    </a:lnTo>
                    <a:lnTo>
                      <a:pt x="660" y="94"/>
                    </a:lnTo>
                    <a:lnTo>
                      <a:pt x="689" y="113"/>
                    </a:lnTo>
                    <a:lnTo>
                      <a:pt x="716" y="129"/>
                    </a:lnTo>
                    <a:lnTo>
                      <a:pt x="739" y="146"/>
                    </a:lnTo>
                    <a:lnTo>
                      <a:pt x="760" y="160"/>
                    </a:lnTo>
                    <a:lnTo>
                      <a:pt x="777" y="172"/>
                    </a:lnTo>
                    <a:lnTo>
                      <a:pt x="790" y="181"/>
                    </a:lnTo>
                    <a:lnTo>
                      <a:pt x="803" y="191"/>
                    </a:lnTo>
                    <a:lnTo>
                      <a:pt x="815" y="199"/>
                    </a:lnTo>
                    <a:lnTo>
                      <a:pt x="829" y="208"/>
                    </a:lnTo>
                    <a:lnTo>
                      <a:pt x="840" y="216"/>
                    </a:lnTo>
                    <a:lnTo>
                      <a:pt x="852" y="225"/>
                    </a:lnTo>
                    <a:lnTo>
                      <a:pt x="864" y="233"/>
                    </a:lnTo>
                    <a:lnTo>
                      <a:pt x="875" y="242"/>
                    </a:lnTo>
                    <a:lnTo>
                      <a:pt x="886" y="251"/>
                    </a:lnTo>
                    <a:lnTo>
                      <a:pt x="897" y="260"/>
                    </a:lnTo>
                    <a:lnTo>
                      <a:pt x="907" y="270"/>
                    </a:lnTo>
                    <a:lnTo>
                      <a:pt x="918" y="282"/>
                    </a:lnTo>
                    <a:lnTo>
                      <a:pt x="926" y="293"/>
                    </a:lnTo>
                    <a:lnTo>
                      <a:pt x="936" y="305"/>
                    </a:lnTo>
                    <a:lnTo>
                      <a:pt x="945" y="319"/>
                    </a:lnTo>
                    <a:lnTo>
                      <a:pt x="953" y="335"/>
                    </a:lnTo>
                    <a:lnTo>
                      <a:pt x="957" y="342"/>
                    </a:lnTo>
                    <a:lnTo>
                      <a:pt x="960" y="349"/>
                    </a:lnTo>
                    <a:lnTo>
                      <a:pt x="964" y="358"/>
                    </a:lnTo>
                    <a:lnTo>
                      <a:pt x="969" y="367"/>
                    </a:lnTo>
                    <a:lnTo>
                      <a:pt x="971" y="374"/>
                    </a:lnTo>
                    <a:lnTo>
                      <a:pt x="975" y="382"/>
                    </a:lnTo>
                    <a:lnTo>
                      <a:pt x="978" y="390"/>
                    </a:lnTo>
                    <a:lnTo>
                      <a:pt x="981" y="399"/>
                    </a:lnTo>
                    <a:lnTo>
                      <a:pt x="984" y="407"/>
                    </a:lnTo>
                    <a:lnTo>
                      <a:pt x="987" y="415"/>
                    </a:lnTo>
                    <a:lnTo>
                      <a:pt x="990" y="424"/>
                    </a:lnTo>
                    <a:lnTo>
                      <a:pt x="992" y="434"/>
                    </a:lnTo>
                    <a:lnTo>
                      <a:pt x="995" y="441"/>
                    </a:lnTo>
                    <a:lnTo>
                      <a:pt x="998" y="451"/>
                    </a:lnTo>
                    <a:lnTo>
                      <a:pt x="1001" y="459"/>
                    </a:lnTo>
                    <a:lnTo>
                      <a:pt x="1003" y="468"/>
                    </a:lnTo>
                    <a:lnTo>
                      <a:pt x="1008" y="485"/>
                    </a:lnTo>
                    <a:lnTo>
                      <a:pt x="1013" y="502"/>
                    </a:lnTo>
                    <a:lnTo>
                      <a:pt x="1018" y="519"/>
                    </a:lnTo>
                    <a:lnTo>
                      <a:pt x="1023" y="537"/>
                    </a:lnTo>
                    <a:lnTo>
                      <a:pt x="1028" y="554"/>
                    </a:lnTo>
                    <a:lnTo>
                      <a:pt x="1031" y="573"/>
                    </a:lnTo>
                    <a:lnTo>
                      <a:pt x="1036" y="590"/>
                    </a:lnTo>
                    <a:lnTo>
                      <a:pt x="1040" y="607"/>
                    </a:lnTo>
                    <a:lnTo>
                      <a:pt x="1042" y="624"/>
                    </a:lnTo>
                    <a:lnTo>
                      <a:pt x="1045" y="642"/>
                    </a:lnTo>
                    <a:lnTo>
                      <a:pt x="1048" y="661"/>
                    </a:lnTo>
                    <a:lnTo>
                      <a:pt x="1051" y="678"/>
                    </a:lnTo>
                    <a:lnTo>
                      <a:pt x="1052" y="696"/>
                    </a:lnTo>
                    <a:lnTo>
                      <a:pt x="1054" y="713"/>
                    </a:lnTo>
                    <a:lnTo>
                      <a:pt x="1054" y="731"/>
                    </a:lnTo>
                    <a:lnTo>
                      <a:pt x="1056" y="751"/>
                    </a:lnTo>
                    <a:lnTo>
                      <a:pt x="1056" y="757"/>
                    </a:lnTo>
                    <a:lnTo>
                      <a:pt x="1056" y="763"/>
                    </a:lnTo>
                    <a:lnTo>
                      <a:pt x="1054" y="771"/>
                    </a:lnTo>
                    <a:lnTo>
                      <a:pt x="1054" y="778"/>
                    </a:lnTo>
                    <a:lnTo>
                      <a:pt x="1054" y="784"/>
                    </a:lnTo>
                    <a:lnTo>
                      <a:pt x="1053" y="791"/>
                    </a:lnTo>
                    <a:lnTo>
                      <a:pt x="1053" y="797"/>
                    </a:lnTo>
                    <a:lnTo>
                      <a:pt x="1053" y="806"/>
                    </a:lnTo>
                    <a:lnTo>
                      <a:pt x="1052" y="812"/>
                    </a:lnTo>
                    <a:lnTo>
                      <a:pt x="1051" y="818"/>
                    </a:lnTo>
                    <a:lnTo>
                      <a:pt x="1051" y="825"/>
                    </a:lnTo>
                    <a:lnTo>
                      <a:pt x="1051" y="832"/>
                    </a:lnTo>
                    <a:lnTo>
                      <a:pt x="1050" y="838"/>
                    </a:lnTo>
                    <a:lnTo>
                      <a:pt x="1050" y="845"/>
                    </a:lnTo>
                    <a:lnTo>
                      <a:pt x="1050" y="851"/>
                    </a:lnTo>
                    <a:lnTo>
                      <a:pt x="1050" y="857"/>
                    </a:lnTo>
                    <a:lnTo>
                      <a:pt x="1051" y="866"/>
                    </a:lnTo>
                    <a:lnTo>
                      <a:pt x="1052" y="875"/>
                    </a:lnTo>
                    <a:lnTo>
                      <a:pt x="1054" y="884"/>
                    </a:lnTo>
                    <a:lnTo>
                      <a:pt x="1056" y="894"/>
                    </a:lnTo>
                    <a:lnTo>
                      <a:pt x="1058" y="902"/>
                    </a:lnTo>
                    <a:lnTo>
                      <a:pt x="1061" y="913"/>
                    </a:lnTo>
                    <a:lnTo>
                      <a:pt x="1064" y="922"/>
                    </a:lnTo>
                    <a:lnTo>
                      <a:pt x="1067" y="932"/>
                    </a:lnTo>
                    <a:lnTo>
                      <a:pt x="1068" y="941"/>
                    </a:lnTo>
                    <a:lnTo>
                      <a:pt x="1070" y="951"/>
                    </a:lnTo>
                    <a:lnTo>
                      <a:pt x="1073" y="960"/>
                    </a:lnTo>
                    <a:lnTo>
                      <a:pt x="1075" y="969"/>
                    </a:lnTo>
                    <a:lnTo>
                      <a:pt x="1076" y="979"/>
                    </a:lnTo>
                    <a:lnTo>
                      <a:pt x="1079" y="988"/>
                    </a:lnTo>
                    <a:lnTo>
                      <a:pt x="1081" y="996"/>
                    </a:lnTo>
                    <a:lnTo>
                      <a:pt x="1083" y="1006"/>
                    </a:lnTo>
                    <a:lnTo>
                      <a:pt x="1086" y="1041"/>
                    </a:lnTo>
                    <a:lnTo>
                      <a:pt x="1089" y="1076"/>
                    </a:lnTo>
                    <a:lnTo>
                      <a:pt x="1091" y="1111"/>
                    </a:lnTo>
                    <a:lnTo>
                      <a:pt x="1092" y="1146"/>
                    </a:lnTo>
                    <a:lnTo>
                      <a:pt x="1092" y="1181"/>
                    </a:lnTo>
                    <a:lnTo>
                      <a:pt x="1092" y="1216"/>
                    </a:lnTo>
                    <a:lnTo>
                      <a:pt x="1092" y="1251"/>
                    </a:lnTo>
                    <a:lnTo>
                      <a:pt x="1091" y="1286"/>
                    </a:lnTo>
                    <a:lnTo>
                      <a:pt x="1089" y="1320"/>
                    </a:lnTo>
                    <a:lnTo>
                      <a:pt x="1087" y="1355"/>
                    </a:lnTo>
                    <a:lnTo>
                      <a:pt x="1084" y="1389"/>
                    </a:lnTo>
                    <a:lnTo>
                      <a:pt x="1081" y="1425"/>
                    </a:lnTo>
                    <a:lnTo>
                      <a:pt x="1078" y="1459"/>
                    </a:lnTo>
                    <a:lnTo>
                      <a:pt x="1075" y="1494"/>
                    </a:lnTo>
                    <a:lnTo>
                      <a:pt x="1073" y="1528"/>
                    </a:lnTo>
                    <a:lnTo>
                      <a:pt x="1070" y="1564"/>
                    </a:lnTo>
                    <a:lnTo>
                      <a:pt x="1064" y="1614"/>
                    </a:lnTo>
                    <a:lnTo>
                      <a:pt x="1057" y="1662"/>
                    </a:lnTo>
                    <a:lnTo>
                      <a:pt x="1048" y="1707"/>
                    </a:lnTo>
                    <a:lnTo>
                      <a:pt x="1040" y="1751"/>
                    </a:lnTo>
                    <a:lnTo>
                      <a:pt x="1028" y="1792"/>
                    </a:lnTo>
                    <a:lnTo>
                      <a:pt x="1017" y="1832"/>
                    </a:lnTo>
                    <a:lnTo>
                      <a:pt x="1002" y="1871"/>
                    </a:lnTo>
                    <a:lnTo>
                      <a:pt x="987" y="1911"/>
                    </a:lnTo>
                    <a:lnTo>
                      <a:pt x="969" y="1948"/>
                    </a:lnTo>
                    <a:lnTo>
                      <a:pt x="949" y="1985"/>
                    </a:lnTo>
                    <a:lnTo>
                      <a:pt x="929" y="2022"/>
                    </a:lnTo>
                    <a:lnTo>
                      <a:pt x="904" y="2057"/>
                    </a:lnTo>
                    <a:lnTo>
                      <a:pt x="879" y="2094"/>
                    </a:lnTo>
                    <a:lnTo>
                      <a:pt x="851" y="2130"/>
                    </a:lnTo>
                    <a:lnTo>
                      <a:pt x="820" y="2167"/>
                    </a:lnTo>
                    <a:lnTo>
                      <a:pt x="788" y="2206"/>
                    </a:lnTo>
                    <a:lnTo>
                      <a:pt x="772" y="2221"/>
                    </a:lnTo>
                    <a:lnTo>
                      <a:pt x="758" y="2235"/>
                    </a:lnTo>
                    <a:lnTo>
                      <a:pt x="743" y="2247"/>
                    </a:lnTo>
                    <a:lnTo>
                      <a:pt x="728" y="2261"/>
                    </a:lnTo>
                    <a:lnTo>
                      <a:pt x="713" y="2272"/>
                    </a:lnTo>
                    <a:lnTo>
                      <a:pt x="697" y="2282"/>
                    </a:lnTo>
                    <a:lnTo>
                      <a:pt x="682" y="2291"/>
                    </a:lnTo>
                    <a:lnTo>
                      <a:pt x="666" y="2301"/>
                    </a:lnTo>
                    <a:lnTo>
                      <a:pt x="649" y="2310"/>
                    </a:lnTo>
                    <a:lnTo>
                      <a:pt x="632" y="2318"/>
                    </a:lnTo>
                    <a:lnTo>
                      <a:pt x="615" y="2326"/>
                    </a:lnTo>
                    <a:lnTo>
                      <a:pt x="599" y="2334"/>
                    </a:lnTo>
                    <a:lnTo>
                      <a:pt x="581" y="2343"/>
                    </a:lnTo>
                    <a:lnTo>
                      <a:pt x="562" y="2351"/>
                    </a:lnTo>
                    <a:lnTo>
                      <a:pt x="544" y="2358"/>
                    </a:lnTo>
                    <a:lnTo>
                      <a:pt x="526" y="2368"/>
                    </a:lnTo>
                    <a:lnTo>
                      <a:pt x="505" y="2376"/>
                    </a:lnTo>
                    <a:lnTo>
                      <a:pt x="485" y="2384"/>
                    </a:lnTo>
                    <a:lnTo>
                      <a:pt x="462" y="2391"/>
                    </a:lnTo>
                    <a:lnTo>
                      <a:pt x="439" y="2400"/>
                    </a:lnTo>
                    <a:lnTo>
                      <a:pt x="415" y="2406"/>
                    </a:lnTo>
                    <a:lnTo>
                      <a:pt x="390" y="2412"/>
                    </a:lnTo>
                    <a:lnTo>
                      <a:pt x="365" y="2417"/>
                    </a:lnTo>
                    <a:lnTo>
                      <a:pt x="339" y="2422"/>
                    </a:lnTo>
                    <a:lnTo>
                      <a:pt x="312" y="2424"/>
                    </a:lnTo>
                    <a:lnTo>
                      <a:pt x="288" y="2426"/>
                    </a:lnTo>
                    <a:lnTo>
                      <a:pt x="262" y="2426"/>
                    </a:lnTo>
                    <a:lnTo>
                      <a:pt x="238" y="2423"/>
                    </a:lnTo>
                    <a:lnTo>
                      <a:pt x="214" y="2419"/>
                    </a:lnTo>
                    <a:lnTo>
                      <a:pt x="192" y="2413"/>
                    </a:lnTo>
                    <a:lnTo>
                      <a:pt x="172" y="2405"/>
                    </a:lnTo>
                    <a:lnTo>
                      <a:pt x="153" y="2395"/>
                    </a:lnTo>
                    <a:lnTo>
                      <a:pt x="139" y="2395"/>
                    </a:lnTo>
                    <a:lnTo>
                      <a:pt x="125" y="2396"/>
                    </a:lnTo>
                    <a:lnTo>
                      <a:pt x="111" y="2395"/>
                    </a:lnTo>
                    <a:lnTo>
                      <a:pt x="97" y="2395"/>
                    </a:lnTo>
                    <a:lnTo>
                      <a:pt x="84" y="2391"/>
                    </a:lnTo>
                    <a:lnTo>
                      <a:pt x="72" y="2389"/>
                    </a:lnTo>
                    <a:lnTo>
                      <a:pt x="59" y="2384"/>
                    </a:lnTo>
                    <a:lnTo>
                      <a:pt x="50" y="2379"/>
                    </a:lnTo>
                    <a:lnTo>
                      <a:pt x="39" y="2372"/>
                    </a:lnTo>
                    <a:lnTo>
                      <a:pt x="30" y="2363"/>
                    </a:lnTo>
                    <a:lnTo>
                      <a:pt x="21" y="2355"/>
                    </a:lnTo>
                    <a:lnTo>
                      <a:pt x="14" y="2345"/>
                    </a:lnTo>
                    <a:lnTo>
                      <a:pt x="8" y="2333"/>
                    </a:lnTo>
                    <a:lnTo>
                      <a:pt x="4" y="2321"/>
                    </a:lnTo>
                    <a:lnTo>
                      <a:pt x="2" y="2306"/>
                    </a:lnTo>
                    <a:lnTo>
                      <a:pt x="1" y="2291"/>
                    </a:lnTo>
                    <a:lnTo>
                      <a:pt x="0" y="2277"/>
                    </a:lnTo>
                    <a:lnTo>
                      <a:pt x="1" y="2263"/>
                    </a:lnTo>
                    <a:lnTo>
                      <a:pt x="3" y="2249"/>
                    </a:lnTo>
                    <a:lnTo>
                      <a:pt x="8" y="2236"/>
                    </a:lnTo>
                    <a:lnTo>
                      <a:pt x="12" y="2224"/>
                    </a:lnTo>
                    <a:lnTo>
                      <a:pt x="18" y="2212"/>
                    </a:lnTo>
                    <a:lnTo>
                      <a:pt x="25" y="2200"/>
                    </a:lnTo>
                    <a:lnTo>
                      <a:pt x="32" y="2190"/>
                    </a:lnTo>
                    <a:lnTo>
                      <a:pt x="41" y="2178"/>
                    </a:lnTo>
                    <a:lnTo>
                      <a:pt x="50" y="2168"/>
                    </a:lnTo>
                    <a:lnTo>
                      <a:pt x="58" y="2157"/>
                    </a:lnTo>
                    <a:lnTo>
                      <a:pt x="68" y="2146"/>
                    </a:lnTo>
                    <a:lnTo>
                      <a:pt x="76" y="2136"/>
                    </a:lnTo>
                    <a:lnTo>
                      <a:pt x="86" y="2127"/>
                    </a:lnTo>
                    <a:lnTo>
                      <a:pt x="95" y="2116"/>
                    </a:lnTo>
                    <a:lnTo>
                      <a:pt x="103" y="2106"/>
                    </a:lnTo>
                    <a:lnTo>
                      <a:pt x="112" y="2092"/>
                    </a:lnTo>
                    <a:lnTo>
                      <a:pt x="120" y="2080"/>
                    </a:lnTo>
                    <a:lnTo>
                      <a:pt x="128" y="2067"/>
                    </a:lnTo>
                    <a:lnTo>
                      <a:pt x="137" y="2055"/>
                    </a:lnTo>
                    <a:lnTo>
                      <a:pt x="145" y="2041"/>
                    </a:lnTo>
                    <a:lnTo>
                      <a:pt x="153" y="2029"/>
                    </a:lnTo>
                    <a:lnTo>
                      <a:pt x="162" y="2017"/>
                    </a:lnTo>
                    <a:lnTo>
                      <a:pt x="170" y="2004"/>
                    </a:lnTo>
                    <a:lnTo>
                      <a:pt x="178" y="1990"/>
                    </a:lnTo>
                    <a:lnTo>
                      <a:pt x="186" y="1978"/>
                    </a:lnTo>
                    <a:lnTo>
                      <a:pt x="194" y="1964"/>
                    </a:lnTo>
                    <a:lnTo>
                      <a:pt x="202" y="1952"/>
                    </a:lnTo>
                    <a:lnTo>
                      <a:pt x="210" y="1939"/>
                    </a:lnTo>
                    <a:lnTo>
                      <a:pt x="217" y="1926"/>
                    </a:lnTo>
                    <a:lnTo>
                      <a:pt x="225" y="1912"/>
                    </a:lnTo>
                    <a:lnTo>
                      <a:pt x="233" y="1900"/>
                    </a:lnTo>
                    <a:lnTo>
                      <a:pt x="245" y="1874"/>
                    </a:lnTo>
                    <a:lnTo>
                      <a:pt x="260" y="1849"/>
                    </a:lnTo>
                    <a:lnTo>
                      <a:pt x="274" y="1824"/>
                    </a:lnTo>
                    <a:lnTo>
                      <a:pt x="289" y="1799"/>
                    </a:lnTo>
                    <a:lnTo>
                      <a:pt x="305" y="1775"/>
                    </a:lnTo>
                    <a:lnTo>
                      <a:pt x="319" y="1752"/>
                    </a:lnTo>
                    <a:lnTo>
                      <a:pt x="335" y="1727"/>
                    </a:lnTo>
                    <a:lnTo>
                      <a:pt x="351" y="1704"/>
                    </a:lnTo>
                    <a:lnTo>
                      <a:pt x="367" y="1679"/>
                    </a:lnTo>
                    <a:lnTo>
                      <a:pt x="382" y="1655"/>
                    </a:lnTo>
                    <a:lnTo>
                      <a:pt x="396" y="1631"/>
                    </a:lnTo>
                    <a:lnTo>
                      <a:pt x="412" y="1607"/>
                    </a:lnTo>
                    <a:lnTo>
                      <a:pt x="426" y="1581"/>
                    </a:lnTo>
                    <a:lnTo>
                      <a:pt x="440" y="1557"/>
                    </a:lnTo>
                    <a:lnTo>
                      <a:pt x="453" y="1531"/>
                    </a:lnTo>
                    <a:lnTo>
                      <a:pt x="466" y="1504"/>
                    </a:lnTo>
                    <a:lnTo>
                      <a:pt x="490" y="1447"/>
                    </a:lnTo>
                    <a:lnTo>
                      <a:pt x="516" y="1387"/>
                    </a:lnTo>
                    <a:lnTo>
                      <a:pt x="542" y="1326"/>
                    </a:lnTo>
                    <a:lnTo>
                      <a:pt x="567" y="1264"/>
                    </a:lnTo>
                    <a:lnTo>
                      <a:pt x="592" y="1198"/>
                    </a:lnTo>
                    <a:lnTo>
                      <a:pt x="614" y="1132"/>
                    </a:lnTo>
                    <a:lnTo>
                      <a:pt x="634" y="1066"/>
                    </a:lnTo>
                    <a:lnTo>
                      <a:pt x="653" y="999"/>
                    </a:lnTo>
                    <a:lnTo>
                      <a:pt x="666" y="932"/>
                    </a:lnTo>
                    <a:lnTo>
                      <a:pt x="677" y="865"/>
                    </a:lnTo>
                    <a:lnTo>
                      <a:pt x="683" y="797"/>
                    </a:lnTo>
                    <a:lnTo>
                      <a:pt x="685" y="731"/>
                    </a:lnTo>
                    <a:lnTo>
                      <a:pt x="681" y="666"/>
                    </a:lnTo>
                    <a:lnTo>
                      <a:pt x="671" y="601"/>
                    </a:lnTo>
                    <a:lnTo>
                      <a:pt x="654" y="539"/>
                    </a:lnTo>
                    <a:lnTo>
                      <a:pt x="632" y="478"/>
                    </a:lnTo>
                    <a:lnTo>
                      <a:pt x="609" y="463"/>
                    </a:lnTo>
                    <a:lnTo>
                      <a:pt x="588" y="447"/>
                    </a:lnTo>
                    <a:lnTo>
                      <a:pt x="567" y="429"/>
                    </a:lnTo>
                    <a:lnTo>
                      <a:pt x="548" y="410"/>
                    </a:lnTo>
                    <a:lnTo>
                      <a:pt x="528" y="390"/>
                    </a:lnTo>
                    <a:lnTo>
                      <a:pt x="510" y="370"/>
                    </a:lnTo>
                    <a:lnTo>
                      <a:pt x="492" y="349"/>
                    </a:lnTo>
                    <a:lnTo>
                      <a:pt x="473" y="329"/>
                    </a:lnTo>
                    <a:lnTo>
                      <a:pt x="454" y="307"/>
                    </a:lnTo>
                    <a:lnTo>
                      <a:pt x="434" y="286"/>
                    </a:lnTo>
                    <a:lnTo>
                      <a:pt x="415" y="266"/>
                    </a:lnTo>
                    <a:lnTo>
                      <a:pt x="396" y="249"/>
                    </a:lnTo>
                    <a:lnTo>
                      <a:pt x="374" y="231"/>
                    </a:lnTo>
                    <a:lnTo>
                      <a:pt x="355" y="216"/>
                    </a:lnTo>
                    <a:lnTo>
                      <a:pt x="333" y="202"/>
                    </a:lnTo>
                    <a:lnTo>
                      <a:pt x="310" y="192"/>
                    </a:lnTo>
                    <a:lnTo>
                      <a:pt x="293" y="182"/>
                    </a:lnTo>
                    <a:lnTo>
                      <a:pt x="278" y="172"/>
                    </a:lnTo>
                    <a:lnTo>
                      <a:pt x="266" y="160"/>
                    </a:lnTo>
                    <a:lnTo>
                      <a:pt x="257" y="147"/>
                    </a:lnTo>
                    <a:lnTo>
                      <a:pt x="250" y="132"/>
                    </a:lnTo>
                    <a:lnTo>
                      <a:pt x="246" y="118"/>
                    </a:lnTo>
                    <a:lnTo>
                      <a:pt x="244" y="103"/>
                    </a:lnTo>
                    <a:lnTo>
                      <a:pt x="245" y="88"/>
                    </a:lnTo>
                    <a:lnTo>
                      <a:pt x="249" y="74"/>
                    </a:lnTo>
                    <a:lnTo>
                      <a:pt x="255" y="60"/>
                    </a:lnTo>
                    <a:lnTo>
                      <a:pt x="262" y="49"/>
                    </a:lnTo>
                    <a:lnTo>
                      <a:pt x="275" y="39"/>
                    </a:lnTo>
                    <a:lnTo>
                      <a:pt x="288" y="31"/>
                    </a:lnTo>
                    <a:lnTo>
                      <a:pt x="305" y="26"/>
                    </a:lnTo>
                    <a:lnTo>
                      <a:pt x="323" y="24"/>
                    </a:lnTo>
                    <a:lnTo>
                      <a:pt x="346" y="26"/>
                    </a:lnTo>
                    <a:lnTo>
                      <a:pt x="346" y="26"/>
                    </a:lnTo>
                    <a:close/>
                  </a:path>
                </a:pathLst>
              </a:custGeom>
              <a:solidFill>
                <a:srgbClr val="B7F7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3" name="Freeform 43">
                <a:extLst>
                  <a:ext uri="{FF2B5EF4-FFF2-40B4-BE49-F238E27FC236}">
                    <a16:creationId xmlns:a16="http://schemas.microsoft.com/office/drawing/2014/main" id="{1A8F4FDE-31AF-4079-868D-4970183BB3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3" y="2530"/>
                <a:ext cx="232" cy="588"/>
              </a:xfrm>
              <a:custGeom>
                <a:avLst/>
                <a:gdLst/>
                <a:ahLst/>
                <a:cxnLst>
                  <a:cxn ang="0">
                    <a:pos x="874" y="105"/>
                  </a:cxn>
                  <a:cxn ang="0">
                    <a:pos x="903" y="111"/>
                  </a:cxn>
                  <a:cxn ang="0">
                    <a:pos x="926" y="135"/>
                  </a:cxn>
                  <a:cxn ang="0">
                    <a:pos x="920" y="163"/>
                  </a:cxn>
                  <a:cxn ang="0">
                    <a:pos x="889" y="180"/>
                  </a:cxn>
                  <a:cxn ang="0">
                    <a:pos x="844" y="185"/>
                  </a:cxn>
                  <a:cxn ang="0">
                    <a:pos x="807" y="198"/>
                  </a:cxn>
                  <a:cxn ang="0">
                    <a:pos x="767" y="210"/>
                  </a:cxn>
                  <a:cxn ang="0">
                    <a:pos x="695" y="224"/>
                  </a:cxn>
                  <a:cxn ang="0">
                    <a:pos x="619" y="242"/>
                  </a:cxn>
                  <a:cxn ang="0">
                    <a:pos x="551" y="279"/>
                  </a:cxn>
                  <a:cxn ang="0">
                    <a:pos x="514" y="319"/>
                  </a:cxn>
                  <a:cxn ang="0">
                    <a:pos x="500" y="356"/>
                  </a:cxn>
                  <a:cxn ang="0">
                    <a:pos x="485" y="390"/>
                  </a:cxn>
                  <a:cxn ang="0">
                    <a:pos x="464" y="429"/>
                  </a:cxn>
                  <a:cxn ang="0">
                    <a:pos x="434" y="485"/>
                  </a:cxn>
                  <a:cxn ang="0">
                    <a:pos x="409" y="546"/>
                  </a:cxn>
                  <a:cxn ang="0">
                    <a:pos x="395" y="623"/>
                  </a:cxn>
                  <a:cxn ang="0">
                    <a:pos x="417" y="763"/>
                  </a:cxn>
                  <a:cxn ang="0">
                    <a:pos x="468" y="900"/>
                  </a:cxn>
                  <a:cxn ang="0">
                    <a:pos x="517" y="1034"/>
                  </a:cxn>
                  <a:cxn ang="0">
                    <a:pos x="545" y="1184"/>
                  </a:cxn>
                  <a:cxn ang="0">
                    <a:pos x="553" y="1323"/>
                  </a:cxn>
                  <a:cxn ang="0">
                    <a:pos x="548" y="1472"/>
                  </a:cxn>
                  <a:cxn ang="0">
                    <a:pos x="537" y="1593"/>
                  </a:cxn>
                  <a:cxn ang="0">
                    <a:pos x="523" y="1759"/>
                  </a:cxn>
                  <a:cxn ang="0">
                    <a:pos x="517" y="1898"/>
                  </a:cxn>
                  <a:cxn ang="0">
                    <a:pos x="531" y="1943"/>
                  </a:cxn>
                  <a:cxn ang="0">
                    <a:pos x="557" y="1978"/>
                  </a:cxn>
                  <a:cxn ang="0">
                    <a:pos x="603" y="2065"/>
                  </a:cxn>
                  <a:cxn ang="0">
                    <a:pos x="623" y="2156"/>
                  </a:cxn>
                  <a:cxn ang="0">
                    <a:pos x="610" y="2250"/>
                  </a:cxn>
                  <a:cxn ang="0">
                    <a:pos x="580" y="2304"/>
                  </a:cxn>
                  <a:cxn ang="0">
                    <a:pos x="540" y="2334"/>
                  </a:cxn>
                  <a:cxn ang="0">
                    <a:pos x="491" y="2351"/>
                  </a:cxn>
                  <a:cxn ang="0">
                    <a:pos x="424" y="2346"/>
                  </a:cxn>
                  <a:cxn ang="0">
                    <a:pos x="364" y="2314"/>
                  </a:cxn>
                  <a:cxn ang="0">
                    <a:pos x="315" y="2262"/>
                  </a:cxn>
                  <a:cxn ang="0">
                    <a:pos x="198" y="2067"/>
                  </a:cxn>
                  <a:cxn ang="0">
                    <a:pos x="48" y="1625"/>
                  </a:cxn>
                  <a:cxn ang="0">
                    <a:pos x="0" y="1155"/>
                  </a:cxn>
                  <a:cxn ang="0">
                    <a:pos x="26" y="774"/>
                  </a:cxn>
                  <a:cxn ang="0">
                    <a:pos x="41" y="712"/>
                  </a:cxn>
                  <a:cxn ang="0">
                    <a:pos x="64" y="652"/>
                  </a:cxn>
                  <a:cxn ang="0">
                    <a:pos x="86" y="592"/>
                  </a:cxn>
                  <a:cxn ang="0">
                    <a:pos x="130" y="448"/>
                  </a:cxn>
                  <a:cxn ang="0">
                    <a:pos x="193" y="314"/>
                  </a:cxn>
                  <a:cxn ang="0">
                    <a:pos x="277" y="192"/>
                  </a:cxn>
                  <a:cxn ang="0">
                    <a:pos x="423" y="83"/>
                  </a:cxn>
                  <a:cxn ang="0">
                    <a:pos x="651" y="5"/>
                  </a:cxn>
                  <a:cxn ang="0">
                    <a:pos x="827" y="38"/>
                  </a:cxn>
                </a:cxnLst>
                <a:rect l="0" t="0" r="r" b="b"/>
                <a:pathLst>
                  <a:path w="928" h="2352">
                    <a:moveTo>
                      <a:pt x="851" y="100"/>
                    </a:moveTo>
                    <a:lnTo>
                      <a:pt x="857" y="100"/>
                    </a:lnTo>
                    <a:lnTo>
                      <a:pt x="864" y="102"/>
                    </a:lnTo>
                    <a:lnTo>
                      <a:pt x="868" y="104"/>
                    </a:lnTo>
                    <a:lnTo>
                      <a:pt x="874" y="105"/>
                    </a:lnTo>
                    <a:lnTo>
                      <a:pt x="879" y="105"/>
                    </a:lnTo>
                    <a:lnTo>
                      <a:pt x="884" y="108"/>
                    </a:lnTo>
                    <a:lnTo>
                      <a:pt x="889" y="109"/>
                    </a:lnTo>
                    <a:lnTo>
                      <a:pt x="895" y="110"/>
                    </a:lnTo>
                    <a:lnTo>
                      <a:pt x="903" y="111"/>
                    </a:lnTo>
                    <a:lnTo>
                      <a:pt x="909" y="115"/>
                    </a:lnTo>
                    <a:lnTo>
                      <a:pt x="916" y="119"/>
                    </a:lnTo>
                    <a:lnTo>
                      <a:pt x="920" y="125"/>
                    </a:lnTo>
                    <a:lnTo>
                      <a:pt x="923" y="128"/>
                    </a:lnTo>
                    <a:lnTo>
                      <a:pt x="926" y="135"/>
                    </a:lnTo>
                    <a:lnTo>
                      <a:pt x="927" y="141"/>
                    </a:lnTo>
                    <a:lnTo>
                      <a:pt x="928" y="147"/>
                    </a:lnTo>
                    <a:lnTo>
                      <a:pt x="926" y="153"/>
                    </a:lnTo>
                    <a:lnTo>
                      <a:pt x="925" y="158"/>
                    </a:lnTo>
                    <a:lnTo>
                      <a:pt x="920" y="163"/>
                    </a:lnTo>
                    <a:lnTo>
                      <a:pt x="917" y="169"/>
                    </a:lnTo>
                    <a:lnTo>
                      <a:pt x="911" y="172"/>
                    </a:lnTo>
                    <a:lnTo>
                      <a:pt x="905" y="176"/>
                    </a:lnTo>
                    <a:lnTo>
                      <a:pt x="896" y="179"/>
                    </a:lnTo>
                    <a:lnTo>
                      <a:pt x="889" y="180"/>
                    </a:lnTo>
                    <a:lnTo>
                      <a:pt x="878" y="180"/>
                    </a:lnTo>
                    <a:lnTo>
                      <a:pt x="870" y="181"/>
                    </a:lnTo>
                    <a:lnTo>
                      <a:pt x="861" y="182"/>
                    </a:lnTo>
                    <a:lnTo>
                      <a:pt x="853" y="183"/>
                    </a:lnTo>
                    <a:lnTo>
                      <a:pt x="844" y="185"/>
                    </a:lnTo>
                    <a:lnTo>
                      <a:pt x="837" y="187"/>
                    </a:lnTo>
                    <a:lnTo>
                      <a:pt x="829" y="190"/>
                    </a:lnTo>
                    <a:lnTo>
                      <a:pt x="822" y="193"/>
                    </a:lnTo>
                    <a:lnTo>
                      <a:pt x="815" y="194"/>
                    </a:lnTo>
                    <a:lnTo>
                      <a:pt x="807" y="198"/>
                    </a:lnTo>
                    <a:lnTo>
                      <a:pt x="799" y="200"/>
                    </a:lnTo>
                    <a:lnTo>
                      <a:pt x="793" y="203"/>
                    </a:lnTo>
                    <a:lnTo>
                      <a:pt x="784" y="205"/>
                    </a:lnTo>
                    <a:lnTo>
                      <a:pt x="777" y="208"/>
                    </a:lnTo>
                    <a:lnTo>
                      <a:pt x="767" y="210"/>
                    </a:lnTo>
                    <a:lnTo>
                      <a:pt x="760" y="213"/>
                    </a:lnTo>
                    <a:lnTo>
                      <a:pt x="743" y="216"/>
                    </a:lnTo>
                    <a:lnTo>
                      <a:pt x="727" y="219"/>
                    </a:lnTo>
                    <a:lnTo>
                      <a:pt x="711" y="221"/>
                    </a:lnTo>
                    <a:lnTo>
                      <a:pt x="695" y="224"/>
                    </a:lnTo>
                    <a:lnTo>
                      <a:pt x="679" y="226"/>
                    </a:lnTo>
                    <a:lnTo>
                      <a:pt x="664" y="230"/>
                    </a:lnTo>
                    <a:lnTo>
                      <a:pt x="649" y="233"/>
                    </a:lnTo>
                    <a:lnTo>
                      <a:pt x="634" y="238"/>
                    </a:lnTo>
                    <a:lnTo>
                      <a:pt x="619" y="242"/>
                    </a:lnTo>
                    <a:lnTo>
                      <a:pt x="605" y="247"/>
                    </a:lnTo>
                    <a:lnTo>
                      <a:pt x="590" y="253"/>
                    </a:lnTo>
                    <a:lnTo>
                      <a:pt x="578" y="262"/>
                    </a:lnTo>
                    <a:lnTo>
                      <a:pt x="563" y="269"/>
                    </a:lnTo>
                    <a:lnTo>
                      <a:pt x="551" y="279"/>
                    </a:lnTo>
                    <a:lnTo>
                      <a:pt x="539" y="290"/>
                    </a:lnTo>
                    <a:lnTo>
                      <a:pt x="527" y="303"/>
                    </a:lnTo>
                    <a:lnTo>
                      <a:pt x="522" y="307"/>
                    </a:lnTo>
                    <a:lnTo>
                      <a:pt x="518" y="313"/>
                    </a:lnTo>
                    <a:lnTo>
                      <a:pt x="514" y="319"/>
                    </a:lnTo>
                    <a:lnTo>
                      <a:pt x="511" y="326"/>
                    </a:lnTo>
                    <a:lnTo>
                      <a:pt x="507" y="332"/>
                    </a:lnTo>
                    <a:lnTo>
                      <a:pt x="505" y="340"/>
                    </a:lnTo>
                    <a:lnTo>
                      <a:pt x="501" y="347"/>
                    </a:lnTo>
                    <a:lnTo>
                      <a:pt x="500" y="356"/>
                    </a:lnTo>
                    <a:lnTo>
                      <a:pt x="496" y="362"/>
                    </a:lnTo>
                    <a:lnTo>
                      <a:pt x="494" y="369"/>
                    </a:lnTo>
                    <a:lnTo>
                      <a:pt x="490" y="375"/>
                    </a:lnTo>
                    <a:lnTo>
                      <a:pt x="489" y="384"/>
                    </a:lnTo>
                    <a:lnTo>
                      <a:pt x="485" y="390"/>
                    </a:lnTo>
                    <a:lnTo>
                      <a:pt x="483" y="397"/>
                    </a:lnTo>
                    <a:lnTo>
                      <a:pt x="480" y="403"/>
                    </a:lnTo>
                    <a:lnTo>
                      <a:pt x="478" y="409"/>
                    </a:lnTo>
                    <a:lnTo>
                      <a:pt x="470" y="419"/>
                    </a:lnTo>
                    <a:lnTo>
                      <a:pt x="464" y="429"/>
                    </a:lnTo>
                    <a:lnTo>
                      <a:pt x="457" y="440"/>
                    </a:lnTo>
                    <a:lnTo>
                      <a:pt x="451" y="451"/>
                    </a:lnTo>
                    <a:lnTo>
                      <a:pt x="445" y="462"/>
                    </a:lnTo>
                    <a:lnTo>
                      <a:pt x="439" y="473"/>
                    </a:lnTo>
                    <a:lnTo>
                      <a:pt x="434" y="485"/>
                    </a:lnTo>
                    <a:lnTo>
                      <a:pt x="428" y="497"/>
                    </a:lnTo>
                    <a:lnTo>
                      <a:pt x="421" y="508"/>
                    </a:lnTo>
                    <a:lnTo>
                      <a:pt x="417" y="522"/>
                    </a:lnTo>
                    <a:lnTo>
                      <a:pt x="413" y="534"/>
                    </a:lnTo>
                    <a:lnTo>
                      <a:pt x="409" y="546"/>
                    </a:lnTo>
                    <a:lnTo>
                      <a:pt x="404" y="558"/>
                    </a:lnTo>
                    <a:lnTo>
                      <a:pt x="401" y="570"/>
                    </a:lnTo>
                    <a:lnTo>
                      <a:pt x="398" y="583"/>
                    </a:lnTo>
                    <a:lnTo>
                      <a:pt x="397" y="596"/>
                    </a:lnTo>
                    <a:lnTo>
                      <a:pt x="395" y="623"/>
                    </a:lnTo>
                    <a:lnTo>
                      <a:pt x="395" y="651"/>
                    </a:lnTo>
                    <a:lnTo>
                      <a:pt x="396" y="679"/>
                    </a:lnTo>
                    <a:lnTo>
                      <a:pt x="402" y="707"/>
                    </a:lnTo>
                    <a:lnTo>
                      <a:pt x="408" y="735"/>
                    </a:lnTo>
                    <a:lnTo>
                      <a:pt x="417" y="763"/>
                    </a:lnTo>
                    <a:lnTo>
                      <a:pt x="425" y="790"/>
                    </a:lnTo>
                    <a:lnTo>
                      <a:pt x="435" y="818"/>
                    </a:lnTo>
                    <a:lnTo>
                      <a:pt x="446" y="845"/>
                    </a:lnTo>
                    <a:lnTo>
                      <a:pt x="457" y="873"/>
                    </a:lnTo>
                    <a:lnTo>
                      <a:pt x="468" y="900"/>
                    </a:lnTo>
                    <a:lnTo>
                      <a:pt x="479" y="927"/>
                    </a:lnTo>
                    <a:lnTo>
                      <a:pt x="490" y="954"/>
                    </a:lnTo>
                    <a:lnTo>
                      <a:pt x="500" y="980"/>
                    </a:lnTo>
                    <a:lnTo>
                      <a:pt x="508" y="1007"/>
                    </a:lnTo>
                    <a:lnTo>
                      <a:pt x="517" y="1034"/>
                    </a:lnTo>
                    <a:lnTo>
                      <a:pt x="524" y="1066"/>
                    </a:lnTo>
                    <a:lnTo>
                      <a:pt x="530" y="1098"/>
                    </a:lnTo>
                    <a:lnTo>
                      <a:pt x="536" y="1127"/>
                    </a:lnTo>
                    <a:lnTo>
                      <a:pt x="541" y="1156"/>
                    </a:lnTo>
                    <a:lnTo>
                      <a:pt x="545" y="1184"/>
                    </a:lnTo>
                    <a:lnTo>
                      <a:pt x="547" y="1214"/>
                    </a:lnTo>
                    <a:lnTo>
                      <a:pt x="550" y="1240"/>
                    </a:lnTo>
                    <a:lnTo>
                      <a:pt x="552" y="1268"/>
                    </a:lnTo>
                    <a:lnTo>
                      <a:pt x="553" y="1295"/>
                    </a:lnTo>
                    <a:lnTo>
                      <a:pt x="553" y="1323"/>
                    </a:lnTo>
                    <a:lnTo>
                      <a:pt x="553" y="1351"/>
                    </a:lnTo>
                    <a:lnTo>
                      <a:pt x="553" y="1381"/>
                    </a:lnTo>
                    <a:lnTo>
                      <a:pt x="552" y="1410"/>
                    </a:lnTo>
                    <a:lnTo>
                      <a:pt x="551" y="1441"/>
                    </a:lnTo>
                    <a:lnTo>
                      <a:pt x="548" y="1472"/>
                    </a:lnTo>
                    <a:lnTo>
                      <a:pt x="546" y="1505"/>
                    </a:lnTo>
                    <a:lnTo>
                      <a:pt x="545" y="1520"/>
                    </a:lnTo>
                    <a:lnTo>
                      <a:pt x="542" y="1539"/>
                    </a:lnTo>
                    <a:lnTo>
                      <a:pt x="540" y="1564"/>
                    </a:lnTo>
                    <a:lnTo>
                      <a:pt x="537" y="1593"/>
                    </a:lnTo>
                    <a:lnTo>
                      <a:pt x="534" y="1622"/>
                    </a:lnTo>
                    <a:lnTo>
                      <a:pt x="531" y="1655"/>
                    </a:lnTo>
                    <a:lnTo>
                      <a:pt x="528" y="1690"/>
                    </a:lnTo>
                    <a:lnTo>
                      <a:pt x="525" y="1726"/>
                    </a:lnTo>
                    <a:lnTo>
                      <a:pt x="523" y="1759"/>
                    </a:lnTo>
                    <a:lnTo>
                      <a:pt x="520" y="1793"/>
                    </a:lnTo>
                    <a:lnTo>
                      <a:pt x="518" y="1824"/>
                    </a:lnTo>
                    <a:lnTo>
                      <a:pt x="518" y="1853"/>
                    </a:lnTo>
                    <a:lnTo>
                      <a:pt x="517" y="1878"/>
                    </a:lnTo>
                    <a:lnTo>
                      <a:pt x="517" y="1898"/>
                    </a:lnTo>
                    <a:lnTo>
                      <a:pt x="518" y="1914"/>
                    </a:lnTo>
                    <a:lnTo>
                      <a:pt x="520" y="1924"/>
                    </a:lnTo>
                    <a:lnTo>
                      <a:pt x="523" y="1930"/>
                    </a:lnTo>
                    <a:lnTo>
                      <a:pt x="527" y="1937"/>
                    </a:lnTo>
                    <a:lnTo>
                      <a:pt x="531" y="1943"/>
                    </a:lnTo>
                    <a:lnTo>
                      <a:pt x="536" y="1951"/>
                    </a:lnTo>
                    <a:lnTo>
                      <a:pt x="541" y="1957"/>
                    </a:lnTo>
                    <a:lnTo>
                      <a:pt x="547" y="1963"/>
                    </a:lnTo>
                    <a:lnTo>
                      <a:pt x="552" y="1970"/>
                    </a:lnTo>
                    <a:lnTo>
                      <a:pt x="557" y="1978"/>
                    </a:lnTo>
                    <a:lnTo>
                      <a:pt x="568" y="1995"/>
                    </a:lnTo>
                    <a:lnTo>
                      <a:pt x="578" y="2013"/>
                    </a:lnTo>
                    <a:lnTo>
                      <a:pt x="588" y="2030"/>
                    </a:lnTo>
                    <a:lnTo>
                      <a:pt x="596" y="2048"/>
                    </a:lnTo>
                    <a:lnTo>
                      <a:pt x="603" y="2065"/>
                    </a:lnTo>
                    <a:lnTo>
                      <a:pt x="610" y="2084"/>
                    </a:lnTo>
                    <a:lnTo>
                      <a:pt x="614" y="2101"/>
                    </a:lnTo>
                    <a:lnTo>
                      <a:pt x="619" y="2119"/>
                    </a:lnTo>
                    <a:lnTo>
                      <a:pt x="622" y="2138"/>
                    </a:lnTo>
                    <a:lnTo>
                      <a:pt x="623" y="2156"/>
                    </a:lnTo>
                    <a:lnTo>
                      <a:pt x="623" y="2174"/>
                    </a:lnTo>
                    <a:lnTo>
                      <a:pt x="623" y="2192"/>
                    </a:lnTo>
                    <a:lnTo>
                      <a:pt x="619" y="2211"/>
                    </a:lnTo>
                    <a:lnTo>
                      <a:pt x="616" y="2230"/>
                    </a:lnTo>
                    <a:lnTo>
                      <a:pt x="610" y="2250"/>
                    </a:lnTo>
                    <a:lnTo>
                      <a:pt x="603" y="2269"/>
                    </a:lnTo>
                    <a:lnTo>
                      <a:pt x="597" y="2278"/>
                    </a:lnTo>
                    <a:lnTo>
                      <a:pt x="592" y="2286"/>
                    </a:lnTo>
                    <a:lnTo>
                      <a:pt x="586" y="2295"/>
                    </a:lnTo>
                    <a:lnTo>
                      <a:pt x="580" y="2304"/>
                    </a:lnTo>
                    <a:lnTo>
                      <a:pt x="573" y="2311"/>
                    </a:lnTo>
                    <a:lnTo>
                      <a:pt x="566" y="2317"/>
                    </a:lnTo>
                    <a:lnTo>
                      <a:pt x="557" y="2323"/>
                    </a:lnTo>
                    <a:lnTo>
                      <a:pt x="548" y="2329"/>
                    </a:lnTo>
                    <a:lnTo>
                      <a:pt x="540" y="2334"/>
                    </a:lnTo>
                    <a:lnTo>
                      <a:pt x="530" y="2339"/>
                    </a:lnTo>
                    <a:lnTo>
                      <a:pt x="522" y="2343"/>
                    </a:lnTo>
                    <a:lnTo>
                      <a:pt x="512" y="2346"/>
                    </a:lnTo>
                    <a:lnTo>
                      <a:pt x="501" y="2349"/>
                    </a:lnTo>
                    <a:lnTo>
                      <a:pt x="491" y="2351"/>
                    </a:lnTo>
                    <a:lnTo>
                      <a:pt x="480" y="2352"/>
                    </a:lnTo>
                    <a:lnTo>
                      <a:pt x="470" y="2352"/>
                    </a:lnTo>
                    <a:lnTo>
                      <a:pt x="454" y="2351"/>
                    </a:lnTo>
                    <a:lnTo>
                      <a:pt x="439" y="2350"/>
                    </a:lnTo>
                    <a:lnTo>
                      <a:pt x="424" y="2346"/>
                    </a:lnTo>
                    <a:lnTo>
                      <a:pt x="412" y="2341"/>
                    </a:lnTo>
                    <a:lnTo>
                      <a:pt x="398" y="2335"/>
                    </a:lnTo>
                    <a:lnTo>
                      <a:pt x="387" y="2330"/>
                    </a:lnTo>
                    <a:lnTo>
                      <a:pt x="374" y="2322"/>
                    </a:lnTo>
                    <a:lnTo>
                      <a:pt x="364" y="2314"/>
                    </a:lnTo>
                    <a:lnTo>
                      <a:pt x="353" y="2305"/>
                    </a:lnTo>
                    <a:lnTo>
                      <a:pt x="343" y="2295"/>
                    </a:lnTo>
                    <a:lnTo>
                      <a:pt x="334" y="2284"/>
                    </a:lnTo>
                    <a:lnTo>
                      <a:pt x="325" y="2274"/>
                    </a:lnTo>
                    <a:lnTo>
                      <a:pt x="315" y="2262"/>
                    </a:lnTo>
                    <a:lnTo>
                      <a:pt x="307" y="2251"/>
                    </a:lnTo>
                    <a:lnTo>
                      <a:pt x="298" y="2239"/>
                    </a:lnTo>
                    <a:lnTo>
                      <a:pt x="291" y="2227"/>
                    </a:lnTo>
                    <a:lnTo>
                      <a:pt x="242" y="2148"/>
                    </a:lnTo>
                    <a:lnTo>
                      <a:pt x="198" y="2067"/>
                    </a:lnTo>
                    <a:lnTo>
                      <a:pt x="159" y="1982"/>
                    </a:lnTo>
                    <a:lnTo>
                      <a:pt x="125" y="1896"/>
                    </a:lnTo>
                    <a:lnTo>
                      <a:pt x="94" y="1807"/>
                    </a:lnTo>
                    <a:lnTo>
                      <a:pt x="69" y="1716"/>
                    </a:lnTo>
                    <a:lnTo>
                      <a:pt x="48" y="1625"/>
                    </a:lnTo>
                    <a:lnTo>
                      <a:pt x="31" y="1532"/>
                    </a:lnTo>
                    <a:lnTo>
                      <a:pt x="17" y="1437"/>
                    </a:lnTo>
                    <a:lnTo>
                      <a:pt x="8" y="1343"/>
                    </a:lnTo>
                    <a:lnTo>
                      <a:pt x="1" y="1249"/>
                    </a:lnTo>
                    <a:lnTo>
                      <a:pt x="0" y="1155"/>
                    </a:lnTo>
                    <a:lnTo>
                      <a:pt x="0" y="1061"/>
                    </a:lnTo>
                    <a:lnTo>
                      <a:pt x="5" y="969"/>
                    </a:lnTo>
                    <a:lnTo>
                      <a:pt x="14" y="877"/>
                    </a:lnTo>
                    <a:lnTo>
                      <a:pt x="25" y="788"/>
                    </a:lnTo>
                    <a:lnTo>
                      <a:pt x="26" y="774"/>
                    </a:lnTo>
                    <a:lnTo>
                      <a:pt x="28" y="762"/>
                    </a:lnTo>
                    <a:lnTo>
                      <a:pt x="31" y="749"/>
                    </a:lnTo>
                    <a:lnTo>
                      <a:pt x="34" y="736"/>
                    </a:lnTo>
                    <a:lnTo>
                      <a:pt x="37" y="724"/>
                    </a:lnTo>
                    <a:lnTo>
                      <a:pt x="41" y="712"/>
                    </a:lnTo>
                    <a:lnTo>
                      <a:pt x="45" y="701"/>
                    </a:lnTo>
                    <a:lnTo>
                      <a:pt x="50" y="689"/>
                    </a:lnTo>
                    <a:lnTo>
                      <a:pt x="54" y="677"/>
                    </a:lnTo>
                    <a:lnTo>
                      <a:pt x="59" y="664"/>
                    </a:lnTo>
                    <a:lnTo>
                      <a:pt x="64" y="652"/>
                    </a:lnTo>
                    <a:lnTo>
                      <a:pt x="69" y="640"/>
                    </a:lnTo>
                    <a:lnTo>
                      <a:pt x="72" y="628"/>
                    </a:lnTo>
                    <a:lnTo>
                      <a:pt x="77" y="617"/>
                    </a:lnTo>
                    <a:lnTo>
                      <a:pt x="81" y="603"/>
                    </a:lnTo>
                    <a:lnTo>
                      <a:pt x="86" y="592"/>
                    </a:lnTo>
                    <a:lnTo>
                      <a:pt x="92" y="563"/>
                    </a:lnTo>
                    <a:lnTo>
                      <a:pt x="102" y="534"/>
                    </a:lnTo>
                    <a:lnTo>
                      <a:pt x="109" y="504"/>
                    </a:lnTo>
                    <a:lnTo>
                      <a:pt x="120" y="476"/>
                    </a:lnTo>
                    <a:lnTo>
                      <a:pt x="130" y="448"/>
                    </a:lnTo>
                    <a:lnTo>
                      <a:pt x="141" y="421"/>
                    </a:lnTo>
                    <a:lnTo>
                      <a:pt x="153" y="393"/>
                    </a:lnTo>
                    <a:lnTo>
                      <a:pt x="166" y="368"/>
                    </a:lnTo>
                    <a:lnTo>
                      <a:pt x="180" y="341"/>
                    </a:lnTo>
                    <a:lnTo>
                      <a:pt x="193" y="314"/>
                    </a:lnTo>
                    <a:lnTo>
                      <a:pt x="208" y="288"/>
                    </a:lnTo>
                    <a:lnTo>
                      <a:pt x="225" y="264"/>
                    </a:lnTo>
                    <a:lnTo>
                      <a:pt x="241" y="240"/>
                    </a:lnTo>
                    <a:lnTo>
                      <a:pt x="259" y="215"/>
                    </a:lnTo>
                    <a:lnTo>
                      <a:pt x="277" y="192"/>
                    </a:lnTo>
                    <a:lnTo>
                      <a:pt x="298" y="170"/>
                    </a:lnTo>
                    <a:lnTo>
                      <a:pt x="320" y="148"/>
                    </a:lnTo>
                    <a:lnTo>
                      <a:pt x="349" y="126"/>
                    </a:lnTo>
                    <a:lnTo>
                      <a:pt x="384" y="104"/>
                    </a:lnTo>
                    <a:lnTo>
                      <a:pt x="423" y="83"/>
                    </a:lnTo>
                    <a:lnTo>
                      <a:pt x="465" y="63"/>
                    </a:lnTo>
                    <a:lnTo>
                      <a:pt x="512" y="44"/>
                    </a:lnTo>
                    <a:lnTo>
                      <a:pt x="558" y="27"/>
                    </a:lnTo>
                    <a:lnTo>
                      <a:pt x="606" y="15"/>
                    </a:lnTo>
                    <a:lnTo>
                      <a:pt x="651" y="5"/>
                    </a:lnTo>
                    <a:lnTo>
                      <a:pt x="695" y="0"/>
                    </a:lnTo>
                    <a:lnTo>
                      <a:pt x="735" y="0"/>
                    </a:lnTo>
                    <a:lnTo>
                      <a:pt x="772" y="6"/>
                    </a:lnTo>
                    <a:lnTo>
                      <a:pt x="802" y="19"/>
                    </a:lnTo>
                    <a:lnTo>
                      <a:pt x="827" y="38"/>
                    </a:lnTo>
                    <a:lnTo>
                      <a:pt x="844" y="65"/>
                    </a:lnTo>
                    <a:lnTo>
                      <a:pt x="851" y="100"/>
                    </a:lnTo>
                    <a:lnTo>
                      <a:pt x="851" y="100"/>
                    </a:lnTo>
                    <a:close/>
                  </a:path>
                </a:pathLst>
              </a:custGeom>
              <a:solidFill>
                <a:srgbClr val="FFCC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4" name="Freeform 44">
                <a:extLst>
                  <a:ext uri="{FF2B5EF4-FFF2-40B4-BE49-F238E27FC236}">
                    <a16:creationId xmlns:a16="http://schemas.microsoft.com/office/drawing/2014/main" id="{317DD007-9C90-45E7-A769-D51AF2B157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8" y="2561"/>
                <a:ext cx="229" cy="175"/>
              </a:xfrm>
              <a:custGeom>
                <a:avLst/>
                <a:gdLst/>
                <a:ahLst/>
                <a:cxnLst>
                  <a:cxn ang="0">
                    <a:pos x="1" y="607"/>
                  </a:cxn>
                  <a:cxn ang="0">
                    <a:pos x="0" y="523"/>
                  </a:cxn>
                  <a:cxn ang="0">
                    <a:pos x="2" y="446"/>
                  </a:cxn>
                  <a:cxn ang="0">
                    <a:pos x="9" y="368"/>
                  </a:cxn>
                  <a:cxn ang="0">
                    <a:pos x="29" y="285"/>
                  </a:cxn>
                  <a:cxn ang="0">
                    <a:pos x="57" y="204"/>
                  </a:cxn>
                  <a:cxn ang="0">
                    <a:pos x="85" y="157"/>
                  </a:cxn>
                  <a:cxn ang="0">
                    <a:pos x="119" y="120"/>
                  </a:cxn>
                  <a:cxn ang="0">
                    <a:pos x="158" y="94"/>
                  </a:cxn>
                  <a:cxn ang="0">
                    <a:pos x="205" y="72"/>
                  </a:cxn>
                  <a:cxn ang="0">
                    <a:pos x="258" y="52"/>
                  </a:cxn>
                  <a:cxn ang="0">
                    <a:pos x="363" y="16"/>
                  </a:cxn>
                  <a:cxn ang="0">
                    <a:pos x="454" y="2"/>
                  </a:cxn>
                  <a:cxn ang="0">
                    <a:pos x="538" y="4"/>
                  </a:cxn>
                  <a:cxn ang="0">
                    <a:pos x="626" y="20"/>
                  </a:cxn>
                  <a:cxn ang="0">
                    <a:pos x="722" y="49"/>
                  </a:cxn>
                  <a:cxn ang="0">
                    <a:pos x="775" y="66"/>
                  </a:cxn>
                  <a:cxn ang="0">
                    <a:pos x="798" y="72"/>
                  </a:cxn>
                  <a:cxn ang="0">
                    <a:pos x="823" y="78"/>
                  </a:cxn>
                  <a:cxn ang="0">
                    <a:pos x="843" y="86"/>
                  </a:cxn>
                  <a:cxn ang="0">
                    <a:pos x="868" y="96"/>
                  </a:cxn>
                  <a:cxn ang="0">
                    <a:pos x="893" y="113"/>
                  </a:cxn>
                  <a:cxn ang="0">
                    <a:pos x="913" y="147"/>
                  </a:cxn>
                  <a:cxn ang="0">
                    <a:pos x="910" y="181"/>
                  </a:cxn>
                  <a:cxn ang="0">
                    <a:pos x="892" y="209"/>
                  </a:cxn>
                  <a:cxn ang="0">
                    <a:pos x="859" y="224"/>
                  </a:cxn>
                  <a:cxn ang="0">
                    <a:pos x="819" y="218"/>
                  </a:cxn>
                  <a:cxn ang="0">
                    <a:pos x="721" y="174"/>
                  </a:cxn>
                  <a:cxn ang="0">
                    <a:pos x="627" y="141"/>
                  </a:cxn>
                  <a:cxn ang="0">
                    <a:pos x="536" y="122"/>
                  </a:cxn>
                  <a:cxn ang="0">
                    <a:pos x="439" y="122"/>
                  </a:cxn>
                  <a:cxn ang="0">
                    <a:pos x="337" y="144"/>
                  </a:cxn>
                  <a:cxn ang="0">
                    <a:pos x="277" y="165"/>
                  </a:cxn>
                  <a:cxn ang="0">
                    <a:pos x="244" y="177"/>
                  </a:cxn>
                  <a:cxn ang="0">
                    <a:pos x="214" y="192"/>
                  </a:cxn>
                  <a:cxn ang="0">
                    <a:pos x="189" y="210"/>
                  </a:cxn>
                  <a:cxn ang="0">
                    <a:pos x="169" y="238"/>
                  </a:cxn>
                  <a:cxn ang="0">
                    <a:pos x="146" y="290"/>
                  </a:cxn>
                  <a:cxn ang="0">
                    <a:pos x="117" y="367"/>
                  </a:cxn>
                  <a:cxn ang="0">
                    <a:pos x="95" y="437"/>
                  </a:cxn>
                  <a:cxn ang="0">
                    <a:pos x="80" y="509"/>
                  </a:cxn>
                  <a:cxn ang="0">
                    <a:pos x="70" y="585"/>
                  </a:cxn>
                  <a:cxn ang="0">
                    <a:pos x="69" y="669"/>
                  </a:cxn>
                  <a:cxn ang="0">
                    <a:pos x="61" y="689"/>
                  </a:cxn>
                  <a:cxn ang="0">
                    <a:pos x="47" y="700"/>
                  </a:cxn>
                  <a:cxn ang="0">
                    <a:pos x="29" y="701"/>
                  </a:cxn>
                  <a:cxn ang="0">
                    <a:pos x="13" y="694"/>
                  </a:cxn>
                  <a:cxn ang="0">
                    <a:pos x="2" y="677"/>
                  </a:cxn>
                </a:cxnLst>
                <a:rect l="0" t="0" r="r" b="b"/>
                <a:pathLst>
                  <a:path w="914" h="702">
                    <a:moveTo>
                      <a:pt x="2" y="669"/>
                    </a:moveTo>
                    <a:lnTo>
                      <a:pt x="2" y="636"/>
                    </a:lnTo>
                    <a:lnTo>
                      <a:pt x="1" y="607"/>
                    </a:lnTo>
                    <a:lnTo>
                      <a:pt x="1" y="576"/>
                    </a:lnTo>
                    <a:lnTo>
                      <a:pt x="1" y="550"/>
                    </a:lnTo>
                    <a:lnTo>
                      <a:pt x="0" y="523"/>
                    </a:lnTo>
                    <a:lnTo>
                      <a:pt x="0" y="496"/>
                    </a:lnTo>
                    <a:lnTo>
                      <a:pt x="0" y="470"/>
                    </a:lnTo>
                    <a:lnTo>
                      <a:pt x="2" y="446"/>
                    </a:lnTo>
                    <a:lnTo>
                      <a:pt x="3" y="419"/>
                    </a:lnTo>
                    <a:lnTo>
                      <a:pt x="6" y="395"/>
                    </a:lnTo>
                    <a:lnTo>
                      <a:pt x="9" y="368"/>
                    </a:lnTo>
                    <a:lnTo>
                      <a:pt x="14" y="341"/>
                    </a:lnTo>
                    <a:lnTo>
                      <a:pt x="20" y="314"/>
                    </a:lnTo>
                    <a:lnTo>
                      <a:pt x="29" y="285"/>
                    </a:lnTo>
                    <a:lnTo>
                      <a:pt x="37" y="255"/>
                    </a:lnTo>
                    <a:lnTo>
                      <a:pt x="48" y="224"/>
                    </a:lnTo>
                    <a:lnTo>
                      <a:pt x="57" y="204"/>
                    </a:lnTo>
                    <a:lnTo>
                      <a:pt x="65" y="186"/>
                    </a:lnTo>
                    <a:lnTo>
                      <a:pt x="75" y="170"/>
                    </a:lnTo>
                    <a:lnTo>
                      <a:pt x="85" y="157"/>
                    </a:lnTo>
                    <a:lnTo>
                      <a:pt x="95" y="142"/>
                    </a:lnTo>
                    <a:lnTo>
                      <a:pt x="107" y="131"/>
                    </a:lnTo>
                    <a:lnTo>
                      <a:pt x="119" y="120"/>
                    </a:lnTo>
                    <a:lnTo>
                      <a:pt x="131" y="111"/>
                    </a:lnTo>
                    <a:lnTo>
                      <a:pt x="144" y="102"/>
                    </a:lnTo>
                    <a:lnTo>
                      <a:pt x="158" y="94"/>
                    </a:lnTo>
                    <a:lnTo>
                      <a:pt x="173" y="86"/>
                    </a:lnTo>
                    <a:lnTo>
                      <a:pt x="189" y="80"/>
                    </a:lnTo>
                    <a:lnTo>
                      <a:pt x="205" y="72"/>
                    </a:lnTo>
                    <a:lnTo>
                      <a:pt x="222" y="65"/>
                    </a:lnTo>
                    <a:lnTo>
                      <a:pt x="239" y="58"/>
                    </a:lnTo>
                    <a:lnTo>
                      <a:pt x="258" y="52"/>
                    </a:lnTo>
                    <a:lnTo>
                      <a:pt x="295" y="37"/>
                    </a:lnTo>
                    <a:lnTo>
                      <a:pt x="330" y="26"/>
                    </a:lnTo>
                    <a:lnTo>
                      <a:pt x="363" y="16"/>
                    </a:lnTo>
                    <a:lnTo>
                      <a:pt x="395" y="10"/>
                    </a:lnTo>
                    <a:lnTo>
                      <a:pt x="424" y="4"/>
                    </a:lnTo>
                    <a:lnTo>
                      <a:pt x="454" y="2"/>
                    </a:lnTo>
                    <a:lnTo>
                      <a:pt x="482" y="0"/>
                    </a:lnTo>
                    <a:lnTo>
                      <a:pt x="511" y="2"/>
                    </a:lnTo>
                    <a:lnTo>
                      <a:pt x="538" y="4"/>
                    </a:lnTo>
                    <a:lnTo>
                      <a:pt x="566" y="8"/>
                    </a:lnTo>
                    <a:lnTo>
                      <a:pt x="595" y="13"/>
                    </a:lnTo>
                    <a:lnTo>
                      <a:pt x="626" y="20"/>
                    </a:lnTo>
                    <a:lnTo>
                      <a:pt x="655" y="28"/>
                    </a:lnTo>
                    <a:lnTo>
                      <a:pt x="688" y="38"/>
                    </a:lnTo>
                    <a:lnTo>
                      <a:pt x="722" y="49"/>
                    </a:lnTo>
                    <a:lnTo>
                      <a:pt x="759" y="61"/>
                    </a:lnTo>
                    <a:lnTo>
                      <a:pt x="768" y="64"/>
                    </a:lnTo>
                    <a:lnTo>
                      <a:pt x="775" y="66"/>
                    </a:lnTo>
                    <a:lnTo>
                      <a:pt x="782" y="68"/>
                    </a:lnTo>
                    <a:lnTo>
                      <a:pt x="791" y="70"/>
                    </a:lnTo>
                    <a:lnTo>
                      <a:pt x="798" y="72"/>
                    </a:lnTo>
                    <a:lnTo>
                      <a:pt x="807" y="74"/>
                    </a:lnTo>
                    <a:lnTo>
                      <a:pt x="814" y="76"/>
                    </a:lnTo>
                    <a:lnTo>
                      <a:pt x="823" y="78"/>
                    </a:lnTo>
                    <a:lnTo>
                      <a:pt x="829" y="81"/>
                    </a:lnTo>
                    <a:lnTo>
                      <a:pt x="837" y="83"/>
                    </a:lnTo>
                    <a:lnTo>
                      <a:pt x="843" y="86"/>
                    </a:lnTo>
                    <a:lnTo>
                      <a:pt x="852" y="89"/>
                    </a:lnTo>
                    <a:lnTo>
                      <a:pt x="859" y="92"/>
                    </a:lnTo>
                    <a:lnTo>
                      <a:pt x="868" y="96"/>
                    </a:lnTo>
                    <a:lnTo>
                      <a:pt x="874" y="100"/>
                    </a:lnTo>
                    <a:lnTo>
                      <a:pt x="882" y="105"/>
                    </a:lnTo>
                    <a:lnTo>
                      <a:pt x="893" y="113"/>
                    </a:lnTo>
                    <a:lnTo>
                      <a:pt x="902" y="124"/>
                    </a:lnTo>
                    <a:lnTo>
                      <a:pt x="908" y="135"/>
                    </a:lnTo>
                    <a:lnTo>
                      <a:pt x="913" y="147"/>
                    </a:lnTo>
                    <a:lnTo>
                      <a:pt x="914" y="158"/>
                    </a:lnTo>
                    <a:lnTo>
                      <a:pt x="913" y="170"/>
                    </a:lnTo>
                    <a:lnTo>
                      <a:pt x="910" y="181"/>
                    </a:lnTo>
                    <a:lnTo>
                      <a:pt x="907" y="192"/>
                    </a:lnTo>
                    <a:lnTo>
                      <a:pt x="899" y="201"/>
                    </a:lnTo>
                    <a:lnTo>
                      <a:pt x="892" y="209"/>
                    </a:lnTo>
                    <a:lnTo>
                      <a:pt x="882" y="216"/>
                    </a:lnTo>
                    <a:lnTo>
                      <a:pt x="871" y="221"/>
                    </a:lnTo>
                    <a:lnTo>
                      <a:pt x="859" y="224"/>
                    </a:lnTo>
                    <a:lnTo>
                      <a:pt x="847" y="224"/>
                    </a:lnTo>
                    <a:lnTo>
                      <a:pt x="832" y="223"/>
                    </a:lnTo>
                    <a:lnTo>
                      <a:pt x="819" y="218"/>
                    </a:lnTo>
                    <a:lnTo>
                      <a:pt x="786" y="202"/>
                    </a:lnTo>
                    <a:lnTo>
                      <a:pt x="753" y="187"/>
                    </a:lnTo>
                    <a:lnTo>
                      <a:pt x="721" y="174"/>
                    </a:lnTo>
                    <a:lnTo>
                      <a:pt x="689" y="161"/>
                    </a:lnTo>
                    <a:lnTo>
                      <a:pt x="658" y="151"/>
                    </a:lnTo>
                    <a:lnTo>
                      <a:pt x="627" y="141"/>
                    </a:lnTo>
                    <a:lnTo>
                      <a:pt x="597" y="133"/>
                    </a:lnTo>
                    <a:lnTo>
                      <a:pt x="566" y="127"/>
                    </a:lnTo>
                    <a:lnTo>
                      <a:pt x="536" y="122"/>
                    </a:lnTo>
                    <a:lnTo>
                      <a:pt x="504" y="121"/>
                    </a:lnTo>
                    <a:lnTo>
                      <a:pt x="471" y="121"/>
                    </a:lnTo>
                    <a:lnTo>
                      <a:pt x="439" y="122"/>
                    </a:lnTo>
                    <a:lnTo>
                      <a:pt x="406" y="127"/>
                    </a:lnTo>
                    <a:lnTo>
                      <a:pt x="372" y="135"/>
                    </a:lnTo>
                    <a:lnTo>
                      <a:pt x="337" y="144"/>
                    </a:lnTo>
                    <a:lnTo>
                      <a:pt x="301" y="158"/>
                    </a:lnTo>
                    <a:lnTo>
                      <a:pt x="289" y="161"/>
                    </a:lnTo>
                    <a:lnTo>
                      <a:pt x="277" y="165"/>
                    </a:lnTo>
                    <a:lnTo>
                      <a:pt x="265" y="169"/>
                    </a:lnTo>
                    <a:lnTo>
                      <a:pt x="255" y="174"/>
                    </a:lnTo>
                    <a:lnTo>
                      <a:pt x="244" y="177"/>
                    </a:lnTo>
                    <a:lnTo>
                      <a:pt x="233" y="181"/>
                    </a:lnTo>
                    <a:lnTo>
                      <a:pt x="223" y="186"/>
                    </a:lnTo>
                    <a:lnTo>
                      <a:pt x="214" y="192"/>
                    </a:lnTo>
                    <a:lnTo>
                      <a:pt x="205" y="197"/>
                    </a:lnTo>
                    <a:lnTo>
                      <a:pt x="196" y="203"/>
                    </a:lnTo>
                    <a:lnTo>
                      <a:pt x="189" y="210"/>
                    </a:lnTo>
                    <a:lnTo>
                      <a:pt x="183" y="219"/>
                    </a:lnTo>
                    <a:lnTo>
                      <a:pt x="175" y="229"/>
                    </a:lnTo>
                    <a:lnTo>
                      <a:pt x="169" y="238"/>
                    </a:lnTo>
                    <a:lnTo>
                      <a:pt x="162" y="251"/>
                    </a:lnTo>
                    <a:lnTo>
                      <a:pt x="158" y="264"/>
                    </a:lnTo>
                    <a:lnTo>
                      <a:pt x="146" y="290"/>
                    </a:lnTo>
                    <a:lnTo>
                      <a:pt x="136" y="317"/>
                    </a:lnTo>
                    <a:lnTo>
                      <a:pt x="125" y="341"/>
                    </a:lnTo>
                    <a:lnTo>
                      <a:pt x="117" y="367"/>
                    </a:lnTo>
                    <a:lnTo>
                      <a:pt x="109" y="390"/>
                    </a:lnTo>
                    <a:lnTo>
                      <a:pt x="101" y="413"/>
                    </a:lnTo>
                    <a:lnTo>
                      <a:pt x="95" y="437"/>
                    </a:lnTo>
                    <a:lnTo>
                      <a:pt x="90" y="462"/>
                    </a:lnTo>
                    <a:lnTo>
                      <a:pt x="84" y="485"/>
                    </a:lnTo>
                    <a:lnTo>
                      <a:pt x="80" y="509"/>
                    </a:lnTo>
                    <a:lnTo>
                      <a:pt x="75" y="534"/>
                    </a:lnTo>
                    <a:lnTo>
                      <a:pt x="74" y="559"/>
                    </a:lnTo>
                    <a:lnTo>
                      <a:pt x="70" y="585"/>
                    </a:lnTo>
                    <a:lnTo>
                      <a:pt x="69" y="612"/>
                    </a:lnTo>
                    <a:lnTo>
                      <a:pt x="69" y="640"/>
                    </a:lnTo>
                    <a:lnTo>
                      <a:pt x="69" y="669"/>
                    </a:lnTo>
                    <a:lnTo>
                      <a:pt x="68" y="677"/>
                    </a:lnTo>
                    <a:lnTo>
                      <a:pt x="65" y="683"/>
                    </a:lnTo>
                    <a:lnTo>
                      <a:pt x="61" y="689"/>
                    </a:lnTo>
                    <a:lnTo>
                      <a:pt x="58" y="694"/>
                    </a:lnTo>
                    <a:lnTo>
                      <a:pt x="52" y="697"/>
                    </a:lnTo>
                    <a:lnTo>
                      <a:pt x="47" y="700"/>
                    </a:lnTo>
                    <a:lnTo>
                      <a:pt x="41" y="701"/>
                    </a:lnTo>
                    <a:lnTo>
                      <a:pt x="35" y="702"/>
                    </a:lnTo>
                    <a:lnTo>
                      <a:pt x="29" y="701"/>
                    </a:lnTo>
                    <a:lnTo>
                      <a:pt x="23" y="700"/>
                    </a:lnTo>
                    <a:lnTo>
                      <a:pt x="17" y="697"/>
                    </a:lnTo>
                    <a:lnTo>
                      <a:pt x="13" y="694"/>
                    </a:lnTo>
                    <a:lnTo>
                      <a:pt x="8" y="689"/>
                    </a:lnTo>
                    <a:lnTo>
                      <a:pt x="4" y="683"/>
                    </a:lnTo>
                    <a:lnTo>
                      <a:pt x="2" y="677"/>
                    </a:lnTo>
                    <a:lnTo>
                      <a:pt x="2" y="669"/>
                    </a:lnTo>
                    <a:lnTo>
                      <a:pt x="2" y="669"/>
                    </a:lnTo>
                    <a:close/>
                  </a:path>
                </a:pathLst>
              </a:custGeom>
              <a:solidFill>
                <a:srgbClr val="40D9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5" name="Freeform 45">
                <a:extLst>
                  <a:ext uri="{FF2B5EF4-FFF2-40B4-BE49-F238E27FC236}">
                    <a16:creationId xmlns:a16="http://schemas.microsoft.com/office/drawing/2014/main" id="{1BAF6F67-E63E-4530-B068-5D6945E1DF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5" y="2953"/>
                <a:ext cx="72" cy="116"/>
              </a:xfrm>
              <a:custGeom>
                <a:avLst/>
                <a:gdLst/>
                <a:ahLst/>
                <a:cxnLst>
                  <a:cxn ang="0">
                    <a:pos x="287" y="66"/>
                  </a:cxn>
                  <a:cxn ang="0">
                    <a:pos x="276" y="123"/>
                  </a:cxn>
                  <a:cxn ang="0">
                    <a:pos x="263" y="190"/>
                  </a:cxn>
                  <a:cxn ang="0">
                    <a:pos x="243" y="260"/>
                  </a:cxn>
                  <a:cxn ang="0">
                    <a:pos x="219" y="327"/>
                  </a:cxn>
                  <a:cxn ang="0">
                    <a:pos x="188" y="387"/>
                  </a:cxn>
                  <a:cxn ang="0">
                    <a:pos x="149" y="432"/>
                  </a:cxn>
                  <a:cxn ang="0">
                    <a:pos x="101" y="459"/>
                  </a:cxn>
                  <a:cxn ang="0">
                    <a:pos x="60" y="464"/>
                  </a:cxn>
                  <a:cxn ang="0">
                    <a:pos x="33" y="454"/>
                  </a:cxn>
                  <a:cxn ang="0">
                    <a:pos x="15" y="437"/>
                  </a:cxn>
                  <a:cxn ang="0">
                    <a:pos x="4" y="416"/>
                  </a:cxn>
                  <a:cxn ang="0">
                    <a:pos x="0" y="393"/>
                  </a:cxn>
                  <a:cxn ang="0">
                    <a:pos x="6" y="370"/>
                  </a:cxn>
                  <a:cxn ang="0">
                    <a:pos x="22" y="349"/>
                  </a:cxn>
                  <a:cxn ang="0">
                    <a:pos x="48" y="336"/>
                  </a:cxn>
                  <a:cxn ang="0">
                    <a:pos x="73" y="330"/>
                  </a:cxn>
                  <a:cxn ang="0">
                    <a:pos x="89" y="321"/>
                  </a:cxn>
                  <a:cxn ang="0">
                    <a:pos x="101" y="311"/>
                  </a:cxn>
                  <a:cxn ang="0">
                    <a:pos x="110" y="299"/>
                  </a:cxn>
                  <a:cxn ang="0">
                    <a:pos x="117" y="284"/>
                  </a:cxn>
                  <a:cxn ang="0">
                    <a:pos x="122" y="269"/>
                  </a:cxn>
                  <a:cxn ang="0">
                    <a:pos x="127" y="253"/>
                  </a:cxn>
                  <a:cxn ang="0">
                    <a:pos x="132" y="237"/>
                  </a:cxn>
                  <a:cxn ang="0">
                    <a:pos x="139" y="215"/>
                  </a:cxn>
                  <a:cxn ang="0">
                    <a:pos x="149" y="188"/>
                  </a:cxn>
                  <a:cxn ang="0">
                    <a:pos x="161" y="164"/>
                  </a:cxn>
                  <a:cxn ang="0">
                    <a:pos x="173" y="138"/>
                  </a:cxn>
                  <a:cxn ang="0">
                    <a:pos x="186" y="114"/>
                  </a:cxn>
                  <a:cxn ang="0">
                    <a:pos x="199" y="89"/>
                  </a:cxn>
                  <a:cxn ang="0">
                    <a:pos x="210" y="63"/>
                  </a:cxn>
                  <a:cxn ang="0">
                    <a:pos x="222" y="39"/>
                  </a:cxn>
                  <a:cxn ang="0">
                    <a:pos x="231" y="18"/>
                  </a:cxn>
                  <a:cxn ang="0">
                    <a:pos x="239" y="7"/>
                  </a:cxn>
                  <a:cxn ang="0">
                    <a:pos x="250" y="1"/>
                  </a:cxn>
                  <a:cxn ang="0">
                    <a:pos x="261" y="0"/>
                  </a:cxn>
                  <a:cxn ang="0">
                    <a:pos x="272" y="2"/>
                  </a:cxn>
                  <a:cxn ang="0">
                    <a:pos x="282" y="9"/>
                  </a:cxn>
                  <a:cxn ang="0">
                    <a:pos x="288" y="20"/>
                  </a:cxn>
                  <a:cxn ang="0">
                    <a:pos x="291" y="34"/>
                  </a:cxn>
                  <a:cxn ang="0">
                    <a:pos x="291" y="43"/>
                  </a:cxn>
                </a:cxnLst>
                <a:rect l="0" t="0" r="r" b="b"/>
                <a:pathLst>
                  <a:path w="291" h="465">
                    <a:moveTo>
                      <a:pt x="291" y="43"/>
                    </a:moveTo>
                    <a:lnTo>
                      <a:pt x="287" y="66"/>
                    </a:lnTo>
                    <a:lnTo>
                      <a:pt x="282" y="93"/>
                    </a:lnTo>
                    <a:lnTo>
                      <a:pt x="276" y="123"/>
                    </a:lnTo>
                    <a:lnTo>
                      <a:pt x="271" y="156"/>
                    </a:lnTo>
                    <a:lnTo>
                      <a:pt x="263" y="190"/>
                    </a:lnTo>
                    <a:lnTo>
                      <a:pt x="254" y="225"/>
                    </a:lnTo>
                    <a:lnTo>
                      <a:pt x="243" y="260"/>
                    </a:lnTo>
                    <a:lnTo>
                      <a:pt x="232" y="295"/>
                    </a:lnTo>
                    <a:lnTo>
                      <a:pt x="219" y="327"/>
                    </a:lnTo>
                    <a:lnTo>
                      <a:pt x="204" y="359"/>
                    </a:lnTo>
                    <a:lnTo>
                      <a:pt x="188" y="387"/>
                    </a:lnTo>
                    <a:lnTo>
                      <a:pt x="169" y="413"/>
                    </a:lnTo>
                    <a:lnTo>
                      <a:pt x="149" y="432"/>
                    </a:lnTo>
                    <a:lnTo>
                      <a:pt x="126" y="449"/>
                    </a:lnTo>
                    <a:lnTo>
                      <a:pt x="101" y="459"/>
                    </a:lnTo>
                    <a:lnTo>
                      <a:pt x="76" y="465"/>
                    </a:lnTo>
                    <a:lnTo>
                      <a:pt x="60" y="464"/>
                    </a:lnTo>
                    <a:lnTo>
                      <a:pt x="45" y="460"/>
                    </a:lnTo>
                    <a:lnTo>
                      <a:pt x="33" y="454"/>
                    </a:lnTo>
                    <a:lnTo>
                      <a:pt x="23" y="447"/>
                    </a:lnTo>
                    <a:lnTo>
                      <a:pt x="15" y="437"/>
                    </a:lnTo>
                    <a:lnTo>
                      <a:pt x="9" y="427"/>
                    </a:lnTo>
                    <a:lnTo>
                      <a:pt x="4" y="416"/>
                    </a:lnTo>
                    <a:lnTo>
                      <a:pt x="1" y="405"/>
                    </a:lnTo>
                    <a:lnTo>
                      <a:pt x="0" y="393"/>
                    </a:lnTo>
                    <a:lnTo>
                      <a:pt x="2" y="381"/>
                    </a:lnTo>
                    <a:lnTo>
                      <a:pt x="6" y="370"/>
                    </a:lnTo>
                    <a:lnTo>
                      <a:pt x="13" y="359"/>
                    </a:lnTo>
                    <a:lnTo>
                      <a:pt x="22" y="349"/>
                    </a:lnTo>
                    <a:lnTo>
                      <a:pt x="34" y="342"/>
                    </a:lnTo>
                    <a:lnTo>
                      <a:pt x="48" y="336"/>
                    </a:lnTo>
                    <a:lnTo>
                      <a:pt x="65" y="332"/>
                    </a:lnTo>
                    <a:lnTo>
                      <a:pt x="73" y="330"/>
                    </a:lnTo>
                    <a:lnTo>
                      <a:pt x="82" y="326"/>
                    </a:lnTo>
                    <a:lnTo>
                      <a:pt x="89" y="321"/>
                    </a:lnTo>
                    <a:lnTo>
                      <a:pt x="95" y="317"/>
                    </a:lnTo>
                    <a:lnTo>
                      <a:pt x="101" y="311"/>
                    </a:lnTo>
                    <a:lnTo>
                      <a:pt x="106" y="306"/>
                    </a:lnTo>
                    <a:lnTo>
                      <a:pt x="110" y="299"/>
                    </a:lnTo>
                    <a:lnTo>
                      <a:pt x="115" y="293"/>
                    </a:lnTo>
                    <a:lnTo>
                      <a:pt x="117" y="284"/>
                    </a:lnTo>
                    <a:lnTo>
                      <a:pt x="121" y="277"/>
                    </a:lnTo>
                    <a:lnTo>
                      <a:pt x="122" y="269"/>
                    </a:lnTo>
                    <a:lnTo>
                      <a:pt x="126" y="261"/>
                    </a:lnTo>
                    <a:lnTo>
                      <a:pt x="127" y="253"/>
                    </a:lnTo>
                    <a:lnTo>
                      <a:pt x="129" y="245"/>
                    </a:lnTo>
                    <a:lnTo>
                      <a:pt x="132" y="237"/>
                    </a:lnTo>
                    <a:lnTo>
                      <a:pt x="134" y="229"/>
                    </a:lnTo>
                    <a:lnTo>
                      <a:pt x="139" y="215"/>
                    </a:lnTo>
                    <a:lnTo>
                      <a:pt x="144" y="201"/>
                    </a:lnTo>
                    <a:lnTo>
                      <a:pt x="149" y="188"/>
                    </a:lnTo>
                    <a:lnTo>
                      <a:pt x="155" y="176"/>
                    </a:lnTo>
                    <a:lnTo>
                      <a:pt x="161" y="164"/>
                    </a:lnTo>
                    <a:lnTo>
                      <a:pt x="167" y="151"/>
                    </a:lnTo>
                    <a:lnTo>
                      <a:pt x="173" y="138"/>
                    </a:lnTo>
                    <a:lnTo>
                      <a:pt x="180" y="126"/>
                    </a:lnTo>
                    <a:lnTo>
                      <a:pt x="186" y="114"/>
                    </a:lnTo>
                    <a:lnTo>
                      <a:pt x="192" y="101"/>
                    </a:lnTo>
                    <a:lnTo>
                      <a:pt x="199" y="89"/>
                    </a:lnTo>
                    <a:lnTo>
                      <a:pt x="205" y="77"/>
                    </a:lnTo>
                    <a:lnTo>
                      <a:pt x="210" y="63"/>
                    </a:lnTo>
                    <a:lnTo>
                      <a:pt x="216" y="51"/>
                    </a:lnTo>
                    <a:lnTo>
                      <a:pt x="222" y="39"/>
                    </a:lnTo>
                    <a:lnTo>
                      <a:pt x="228" y="26"/>
                    </a:lnTo>
                    <a:lnTo>
                      <a:pt x="231" y="18"/>
                    </a:lnTo>
                    <a:lnTo>
                      <a:pt x="236" y="12"/>
                    </a:lnTo>
                    <a:lnTo>
                      <a:pt x="239" y="7"/>
                    </a:lnTo>
                    <a:lnTo>
                      <a:pt x="245" y="4"/>
                    </a:lnTo>
                    <a:lnTo>
                      <a:pt x="250" y="1"/>
                    </a:lnTo>
                    <a:lnTo>
                      <a:pt x="256" y="0"/>
                    </a:lnTo>
                    <a:lnTo>
                      <a:pt x="261" y="0"/>
                    </a:lnTo>
                    <a:lnTo>
                      <a:pt x="267" y="1"/>
                    </a:lnTo>
                    <a:lnTo>
                      <a:pt x="272" y="2"/>
                    </a:lnTo>
                    <a:lnTo>
                      <a:pt x="278" y="5"/>
                    </a:lnTo>
                    <a:lnTo>
                      <a:pt x="282" y="9"/>
                    </a:lnTo>
                    <a:lnTo>
                      <a:pt x="286" y="13"/>
                    </a:lnTo>
                    <a:lnTo>
                      <a:pt x="288" y="20"/>
                    </a:lnTo>
                    <a:lnTo>
                      <a:pt x="291" y="26"/>
                    </a:lnTo>
                    <a:lnTo>
                      <a:pt x="291" y="34"/>
                    </a:lnTo>
                    <a:lnTo>
                      <a:pt x="291" y="43"/>
                    </a:lnTo>
                    <a:lnTo>
                      <a:pt x="291" y="43"/>
                    </a:lnTo>
                    <a:close/>
                  </a:path>
                </a:pathLst>
              </a:custGeom>
              <a:solidFill>
                <a:srgbClr val="B3F2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6" name="Freeform 46">
                <a:extLst>
                  <a:ext uri="{FF2B5EF4-FFF2-40B4-BE49-F238E27FC236}">
                    <a16:creationId xmlns:a16="http://schemas.microsoft.com/office/drawing/2014/main" id="{D90ABB6C-26A5-4CD3-ACCC-BB90295EAE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6" y="2593"/>
                <a:ext cx="104" cy="285"/>
              </a:xfrm>
              <a:custGeom>
                <a:avLst/>
                <a:gdLst/>
                <a:ahLst/>
                <a:cxnLst>
                  <a:cxn ang="0">
                    <a:pos x="118" y="5"/>
                  </a:cxn>
                  <a:cxn ang="0">
                    <a:pos x="148" y="16"/>
                  </a:cxn>
                  <a:cxn ang="0">
                    <a:pos x="177" y="30"/>
                  </a:cxn>
                  <a:cxn ang="0">
                    <a:pos x="208" y="50"/>
                  </a:cxn>
                  <a:cxn ang="0">
                    <a:pos x="234" y="72"/>
                  </a:cxn>
                  <a:cxn ang="0">
                    <a:pos x="259" y="96"/>
                  </a:cxn>
                  <a:cxn ang="0">
                    <a:pos x="280" y="122"/>
                  </a:cxn>
                  <a:cxn ang="0">
                    <a:pos x="298" y="150"/>
                  </a:cxn>
                  <a:cxn ang="0">
                    <a:pos x="340" y="230"/>
                  </a:cxn>
                  <a:cxn ang="0">
                    <a:pos x="389" y="361"/>
                  </a:cxn>
                  <a:cxn ang="0">
                    <a:pos x="412" y="489"/>
                  </a:cxn>
                  <a:cxn ang="0">
                    <a:pos x="412" y="615"/>
                  </a:cxn>
                  <a:cxn ang="0">
                    <a:pos x="389" y="737"/>
                  </a:cxn>
                  <a:cxn ang="0">
                    <a:pos x="341" y="853"/>
                  </a:cxn>
                  <a:cxn ang="0">
                    <a:pos x="270" y="964"/>
                  </a:cxn>
                  <a:cxn ang="0">
                    <a:pos x="177" y="1070"/>
                  </a:cxn>
                  <a:cxn ang="0">
                    <a:pos x="110" y="1130"/>
                  </a:cxn>
                  <a:cxn ang="0">
                    <a:pos x="82" y="1140"/>
                  </a:cxn>
                  <a:cxn ang="0">
                    <a:pos x="54" y="1139"/>
                  </a:cxn>
                  <a:cxn ang="0">
                    <a:pos x="31" y="1129"/>
                  </a:cxn>
                  <a:cxn ang="0">
                    <a:pos x="13" y="1109"/>
                  </a:cxn>
                  <a:cxn ang="0">
                    <a:pos x="3" y="1086"/>
                  </a:cxn>
                  <a:cxn ang="0">
                    <a:pos x="0" y="1060"/>
                  </a:cxn>
                  <a:cxn ang="0">
                    <a:pos x="11" y="1034"/>
                  </a:cxn>
                  <a:cxn ang="0">
                    <a:pos x="42" y="997"/>
                  </a:cxn>
                  <a:cxn ang="0">
                    <a:pos x="85" y="949"/>
                  </a:cxn>
                  <a:cxn ang="0">
                    <a:pos x="126" y="901"/>
                  </a:cxn>
                  <a:cxn ang="0">
                    <a:pos x="166" y="852"/>
                  </a:cxn>
                  <a:cxn ang="0">
                    <a:pos x="203" y="800"/>
                  </a:cxn>
                  <a:cxn ang="0">
                    <a:pos x="234" y="747"/>
                  </a:cxn>
                  <a:cxn ang="0">
                    <a:pos x="258" y="691"/>
                  </a:cxn>
                  <a:cxn ang="0">
                    <a:pos x="273" y="630"/>
                  </a:cxn>
                  <a:cxn ang="0">
                    <a:pos x="279" y="571"/>
                  </a:cxn>
                  <a:cxn ang="0">
                    <a:pos x="282" y="518"/>
                  </a:cxn>
                  <a:cxn ang="0">
                    <a:pos x="284" y="471"/>
                  </a:cxn>
                  <a:cxn ang="0">
                    <a:pos x="281" y="423"/>
                  </a:cxn>
                  <a:cxn ang="0">
                    <a:pos x="276" y="378"/>
                  </a:cxn>
                  <a:cxn ang="0">
                    <a:pos x="267" y="333"/>
                  </a:cxn>
                  <a:cxn ang="0">
                    <a:pos x="253" y="287"/>
                  </a:cxn>
                  <a:cxn ang="0">
                    <a:pos x="232" y="238"/>
                  </a:cxn>
                  <a:cxn ang="0">
                    <a:pos x="212" y="197"/>
                  </a:cxn>
                  <a:cxn ang="0">
                    <a:pos x="198" y="169"/>
                  </a:cxn>
                  <a:cxn ang="0">
                    <a:pos x="186" y="146"/>
                  </a:cxn>
                  <a:cxn ang="0">
                    <a:pos x="174" y="127"/>
                  </a:cxn>
                  <a:cxn ang="0">
                    <a:pos x="159" y="110"/>
                  </a:cxn>
                  <a:cxn ang="0">
                    <a:pos x="143" y="94"/>
                  </a:cxn>
                  <a:cxn ang="0">
                    <a:pos x="122" y="77"/>
                  </a:cxn>
                  <a:cxn ang="0">
                    <a:pos x="97" y="60"/>
                  </a:cxn>
                  <a:cxn ang="0">
                    <a:pos x="76" y="47"/>
                  </a:cxn>
                  <a:cxn ang="0">
                    <a:pos x="69" y="39"/>
                  </a:cxn>
                  <a:cxn ang="0">
                    <a:pos x="64" y="30"/>
                  </a:cxn>
                  <a:cxn ang="0">
                    <a:pos x="64" y="22"/>
                  </a:cxn>
                  <a:cxn ang="0">
                    <a:pos x="68" y="12"/>
                  </a:cxn>
                  <a:cxn ang="0">
                    <a:pos x="74" y="5"/>
                  </a:cxn>
                  <a:cxn ang="0">
                    <a:pos x="82" y="1"/>
                  </a:cxn>
                  <a:cxn ang="0">
                    <a:pos x="94" y="0"/>
                  </a:cxn>
                  <a:cxn ang="0">
                    <a:pos x="102" y="1"/>
                  </a:cxn>
                </a:cxnLst>
                <a:rect l="0" t="0" r="r" b="b"/>
                <a:pathLst>
                  <a:path w="416" h="1141">
                    <a:moveTo>
                      <a:pt x="102" y="1"/>
                    </a:moveTo>
                    <a:lnTo>
                      <a:pt x="118" y="5"/>
                    </a:lnTo>
                    <a:lnTo>
                      <a:pt x="132" y="10"/>
                    </a:lnTo>
                    <a:lnTo>
                      <a:pt x="148" y="16"/>
                    </a:lnTo>
                    <a:lnTo>
                      <a:pt x="164" y="23"/>
                    </a:lnTo>
                    <a:lnTo>
                      <a:pt x="177" y="30"/>
                    </a:lnTo>
                    <a:lnTo>
                      <a:pt x="193" y="40"/>
                    </a:lnTo>
                    <a:lnTo>
                      <a:pt x="208" y="50"/>
                    </a:lnTo>
                    <a:lnTo>
                      <a:pt x="221" y="61"/>
                    </a:lnTo>
                    <a:lnTo>
                      <a:pt x="234" y="72"/>
                    </a:lnTo>
                    <a:lnTo>
                      <a:pt x="247" y="84"/>
                    </a:lnTo>
                    <a:lnTo>
                      <a:pt x="259" y="96"/>
                    </a:lnTo>
                    <a:lnTo>
                      <a:pt x="270" y="110"/>
                    </a:lnTo>
                    <a:lnTo>
                      <a:pt x="280" y="122"/>
                    </a:lnTo>
                    <a:lnTo>
                      <a:pt x="290" y="136"/>
                    </a:lnTo>
                    <a:lnTo>
                      <a:pt x="298" y="150"/>
                    </a:lnTo>
                    <a:lnTo>
                      <a:pt x="307" y="165"/>
                    </a:lnTo>
                    <a:lnTo>
                      <a:pt x="340" y="230"/>
                    </a:lnTo>
                    <a:lnTo>
                      <a:pt x="368" y="295"/>
                    </a:lnTo>
                    <a:lnTo>
                      <a:pt x="389" y="361"/>
                    </a:lnTo>
                    <a:lnTo>
                      <a:pt x="403" y="426"/>
                    </a:lnTo>
                    <a:lnTo>
                      <a:pt x="412" y="489"/>
                    </a:lnTo>
                    <a:lnTo>
                      <a:pt x="416" y="553"/>
                    </a:lnTo>
                    <a:lnTo>
                      <a:pt x="412" y="615"/>
                    </a:lnTo>
                    <a:lnTo>
                      <a:pt x="403" y="677"/>
                    </a:lnTo>
                    <a:lnTo>
                      <a:pt x="389" y="737"/>
                    </a:lnTo>
                    <a:lnTo>
                      <a:pt x="368" y="796"/>
                    </a:lnTo>
                    <a:lnTo>
                      <a:pt x="341" y="853"/>
                    </a:lnTo>
                    <a:lnTo>
                      <a:pt x="309" y="910"/>
                    </a:lnTo>
                    <a:lnTo>
                      <a:pt x="270" y="964"/>
                    </a:lnTo>
                    <a:lnTo>
                      <a:pt x="228" y="1019"/>
                    </a:lnTo>
                    <a:lnTo>
                      <a:pt x="177" y="1070"/>
                    </a:lnTo>
                    <a:lnTo>
                      <a:pt x="125" y="1120"/>
                    </a:lnTo>
                    <a:lnTo>
                      <a:pt x="110" y="1130"/>
                    </a:lnTo>
                    <a:lnTo>
                      <a:pt x="97" y="1137"/>
                    </a:lnTo>
                    <a:lnTo>
                      <a:pt x="82" y="1140"/>
                    </a:lnTo>
                    <a:lnTo>
                      <a:pt x="69" y="1141"/>
                    </a:lnTo>
                    <a:lnTo>
                      <a:pt x="54" y="1139"/>
                    </a:lnTo>
                    <a:lnTo>
                      <a:pt x="43" y="1135"/>
                    </a:lnTo>
                    <a:lnTo>
                      <a:pt x="31" y="1129"/>
                    </a:lnTo>
                    <a:lnTo>
                      <a:pt x="22" y="1120"/>
                    </a:lnTo>
                    <a:lnTo>
                      <a:pt x="13" y="1109"/>
                    </a:lnTo>
                    <a:lnTo>
                      <a:pt x="7" y="1098"/>
                    </a:lnTo>
                    <a:lnTo>
                      <a:pt x="3" y="1086"/>
                    </a:lnTo>
                    <a:lnTo>
                      <a:pt x="0" y="1074"/>
                    </a:lnTo>
                    <a:lnTo>
                      <a:pt x="0" y="1060"/>
                    </a:lnTo>
                    <a:lnTo>
                      <a:pt x="5" y="1047"/>
                    </a:lnTo>
                    <a:lnTo>
                      <a:pt x="11" y="1034"/>
                    </a:lnTo>
                    <a:lnTo>
                      <a:pt x="22" y="1021"/>
                    </a:lnTo>
                    <a:lnTo>
                      <a:pt x="42" y="997"/>
                    </a:lnTo>
                    <a:lnTo>
                      <a:pt x="64" y="974"/>
                    </a:lnTo>
                    <a:lnTo>
                      <a:pt x="85" y="949"/>
                    </a:lnTo>
                    <a:lnTo>
                      <a:pt x="105" y="925"/>
                    </a:lnTo>
                    <a:lnTo>
                      <a:pt x="126" y="901"/>
                    </a:lnTo>
                    <a:lnTo>
                      <a:pt x="147" y="877"/>
                    </a:lnTo>
                    <a:lnTo>
                      <a:pt x="166" y="852"/>
                    </a:lnTo>
                    <a:lnTo>
                      <a:pt x="186" y="827"/>
                    </a:lnTo>
                    <a:lnTo>
                      <a:pt x="203" y="800"/>
                    </a:lnTo>
                    <a:lnTo>
                      <a:pt x="219" y="775"/>
                    </a:lnTo>
                    <a:lnTo>
                      <a:pt x="234" y="747"/>
                    </a:lnTo>
                    <a:lnTo>
                      <a:pt x="247" y="720"/>
                    </a:lnTo>
                    <a:lnTo>
                      <a:pt x="258" y="691"/>
                    </a:lnTo>
                    <a:lnTo>
                      <a:pt x="267" y="661"/>
                    </a:lnTo>
                    <a:lnTo>
                      <a:pt x="273" y="630"/>
                    </a:lnTo>
                    <a:lnTo>
                      <a:pt x="278" y="599"/>
                    </a:lnTo>
                    <a:lnTo>
                      <a:pt x="279" y="571"/>
                    </a:lnTo>
                    <a:lnTo>
                      <a:pt x="281" y="545"/>
                    </a:lnTo>
                    <a:lnTo>
                      <a:pt x="282" y="518"/>
                    </a:lnTo>
                    <a:lnTo>
                      <a:pt x="284" y="495"/>
                    </a:lnTo>
                    <a:lnTo>
                      <a:pt x="284" y="471"/>
                    </a:lnTo>
                    <a:lnTo>
                      <a:pt x="284" y="446"/>
                    </a:lnTo>
                    <a:lnTo>
                      <a:pt x="281" y="423"/>
                    </a:lnTo>
                    <a:lnTo>
                      <a:pt x="280" y="401"/>
                    </a:lnTo>
                    <a:lnTo>
                      <a:pt x="276" y="378"/>
                    </a:lnTo>
                    <a:lnTo>
                      <a:pt x="273" y="355"/>
                    </a:lnTo>
                    <a:lnTo>
                      <a:pt x="267" y="333"/>
                    </a:lnTo>
                    <a:lnTo>
                      <a:pt x="260" y="310"/>
                    </a:lnTo>
                    <a:lnTo>
                      <a:pt x="253" y="287"/>
                    </a:lnTo>
                    <a:lnTo>
                      <a:pt x="243" y="262"/>
                    </a:lnTo>
                    <a:lnTo>
                      <a:pt x="232" y="238"/>
                    </a:lnTo>
                    <a:lnTo>
                      <a:pt x="221" y="215"/>
                    </a:lnTo>
                    <a:lnTo>
                      <a:pt x="212" y="197"/>
                    </a:lnTo>
                    <a:lnTo>
                      <a:pt x="204" y="183"/>
                    </a:lnTo>
                    <a:lnTo>
                      <a:pt x="198" y="169"/>
                    </a:lnTo>
                    <a:lnTo>
                      <a:pt x="192" y="158"/>
                    </a:lnTo>
                    <a:lnTo>
                      <a:pt x="186" y="146"/>
                    </a:lnTo>
                    <a:lnTo>
                      <a:pt x="180" y="136"/>
                    </a:lnTo>
                    <a:lnTo>
                      <a:pt x="174" y="127"/>
                    </a:lnTo>
                    <a:lnTo>
                      <a:pt x="166" y="119"/>
                    </a:lnTo>
                    <a:lnTo>
                      <a:pt x="159" y="110"/>
                    </a:lnTo>
                    <a:lnTo>
                      <a:pt x="152" y="101"/>
                    </a:lnTo>
                    <a:lnTo>
                      <a:pt x="143" y="94"/>
                    </a:lnTo>
                    <a:lnTo>
                      <a:pt x="135" y="86"/>
                    </a:lnTo>
                    <a:lnTo>
                      <a:pt x="122" y="77"/>
                    </a:lnTo>
                    <a:lnTo>
                      <a:pt x="112" y="69"/>
                    </a:lnTo>
                    <a:lnTo>
                      <a:pt x="97" y="60"/>
                    </a:lnTo>
                    <a:lnTo>
                      <a:pt x="81" y="51"/>
                    </a:lnTo>
                    <a:lnTo>
                      <a:pt x="76" y="47"/>
                    </a:lnTo>
                    <a:lnTo>
                      <a:pt x="72" y="44"/>
                    </a:lnTo>
                    <a:lnTo>
                      <a:pt x="69" y="39"/>
                    </a:lnTo>
                    <a:lnTo>
                      <a:pt x="66" y="35"/>
                    </a:lnTo>
                    <a:lnTo>
                      <a:pt x="64" y="30"/>
                    </a:lnTo>
                    <a:lnTo>
                      <a:pt x="64" y="25"/>
                    </a:lnTo>
                    <a:lnTo>
                      <a:pt x="64" y="22"/>
                    </a:lnTo>
                    <a:lnTo>
                      <a:pt x="66" y="17"/>
                    </a:lnTo>
                    <a:lnTo>
                      <a:pt x="68" y="12"/>
                    </a:lnTo>
                    <a:lnTo>
                      <a:pt x="70" y="10"/>
                    </a:lnTo>
                    <a:lnTo>
                      <a:pt x="74" y="5"/>
                    </a:lnTo>
                    <a:lnTo>
                      <a:pt x="79" y="3"/>
                    </a:lnTo>
                    <a:lnTo>
                      <a:pt x="82" y="1"/>
                    </a:lnTo>
                    <a:lnTo>
                      <a:pt x="88" y="0"/>
                    </a:lnTo>
                    <a:lnTo>
                      <a:pt x="94" y="0"/>
                    </a:lnTo>
                    <a:lnTo>
                      <a:pt x="102" y="1"/>
                    </a:lnTo>
                    <a:lnTo>
                      <a:pt x="102" y="1"/>
                    </a:lnTo>
                    <a:close/>
                  </a:path>
                </a:pathLst>
              </a:custGeom>
              <a:solidFill>
                <a:srgbClr val="FF1A5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7" name="Freeform 47">
                <a:extLst>
                  <a:ext uri="{FF2B5EF4-FFF2-40B4-BE49-F238E27FC236}">
                    <a16:creationId xmlns:a16="http://schemas.microsoft.com/office/drawing/2014/main" id="{49187680-1FEE-43A6-8F33-4CBD249B12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8" y="3034"/>
                <a:ext cx="91" cy="69"/>
              </a:xfrm>
              <a:custGeom>
                <a:avLst/>
                <a:gdLst/>
                <a:ahLst/>
                <a:cxnLst>
                  <a:cxn ang="0">
                    <a:pos x="119" y="52"/>
                  </a:cxn>
                  <a:cxn ang="0">
                    <a:pos x="141" y="55"/>
                  </a:cxn>
                  <a:cxn ang="0">
                    <a:pos x="162" y="56"/>
                  </a:cxn>
                  <a:cxn ang="0">
                    <a:pos x="180" y="56"/>
                  </a:cxn>
                  <a:cxn ang="0">
                    <a:pos x="200" y="56"/>
                  </a:cxn>
                  <a:cxn ang="0">
                    <a:pos x="217" y="55"/>
                  </a:cxn>
                  <a:cxn ang="0">
                    <a:pos x="235" y="55"/>
                  </a:cxn>
                  <a:cxn ang="0">
                    <a:pos x="254" y="55"/>
                  </a:cxn>
                  <a:cxn ang="0">
                    <a:pos x="275" y="56"/>
                  </a:cxn>
                  <a:cxn ang="0">
                    <a:pos x="294" y="58"/>
                  </a:cxn>
                  <a:cxn ang="0">
                    <a:pos x="312" y="67"/>
                  </a:cxn>
                  <a:cxn ang="0">
                    <a:pos x="329" y="78"/>
                  </a:cxn>
                  <a:cxn ang="0">
                    <a:pos x="344" y="95"/>
                  </a:cxn>
                  <a:cxn ang="0">
                    <a:pos x="356" y="112"/>
                  </a:cxn>
                  <a:cxn ang="0">
                    <a:pos x="363" y="133"/>
                  </a:cxn>
                  <a:cxn ang="0">
                    <a:pos x="366" y="152"/>
                  </a:cxn>
                  <a:cxn ang="0">
                    <a:pos x="362" y="172"/>
                  </a:cxn>
                  <a:cxn ang="0">
                    <a:pos x="350" y="193"/>
                  </a:cxn>
                  <a:cxn ang="0">
                    <a:pos x="331" y="211"/>
                  </a:cxn>
                  <a:cxn ang="0">
                    <a:pos x="309" y="227"/>
                  </a:cxn>
                  <a:cxn ang="0">
                    <a:pos x="284" y="242"/>
                  </a:cxn>
                  <a:cxn ang="0">
                    <a:pos x="256" y="253"/>
                  </a:cxn>
                  <a:cxn ang="0">
                    <a:pos x="229" y="261"/>
                  </a:cxn>
                  <a:cxn ang="0">
                    <a:pos x="202" y="267"/>
                  </a:cxn>
                  <a:cxn ang="0">
                    <a:pos x="179" y="272"/>
                  </a:cxn>
                  <a:cxn ang="0">
                    <a:pos x="140" y="267"/>
                  </a:cxn>
                  <a:cxn ang="0">
                    <a:pos x="104" y="253"/>
                  </a:cxn>
                  <a:cxn ang="0">
                    <a:pos x="73" y="227"/>
                  </a:cxn>
                  <a:cxn ang="0">
                    <a:pos x="46" y="195"/>
                  </a:cxn>
                  <a:cxn ang="0">
                    <a:pos x="24" y="159"/>
                  </a:cxn>
                  <a:cxn ang="0">
                    <a:pos x="10" y="120"/>
                  </a:cxn>
                  <a:cxn ang="0">
                    <a:pos x="2" y="80"/>
                  </a:cxn>
                  <a:cxn ang="0">
                    <a:pos x="3" y="45"/>
                  </a:cxn>
                  <a:cxn ang="0">
                    <a:pos x="9" y="23"/>
                  </a:cxn>
                  <a:cxn ang="0">
                    <a:pos x="21" y="10"/>
                  </a:cxn>
                  <a:cxn ang="0">
                    <a:pos x="36" y="1"/>
                  </a:cxn>
                  <a:cxn ang="0">
                    <a:pos x="54" y="1"/>
                  </a:cxn>
                  <a:cxn ang="0">
                    <a:pos x="70" y="5"/>
                  </a:cxn>
                  <a:cxn ang="0">
                    <a:pos x="84" y="15"/>
                  </a:cxn>
                  <a:cxn ang="0">
                    <a:pos x="92" y="29"/>
                  </a:cxn>
                  <a:cxn ang="0">
                    <a:pos x="96" y="49"/>
                  </a:cxn>
                </a:cxnLst>
                <a:rect l="0" t="0" r="r" b="b"/>
                <a:pathLst>
                  <a:path w="366" h="272">
                    <a:moveTo>
                      <a:pt x="96" y="49"/>
                    </a:moveTo>
                    <a:lnTo>
                      <a:pt x="119" y="52"/>
                    </a:lnTo>
                    <a:lnTo>
                      <a:pt x="130" y="54"/>
                    </a:lnTo>
                    <a:lnTo>
                      <a:pt x="141" y="55"/>
                    </a:lnTo>
                    <a:lnTo>
                      <a:pt x="152" y="55"/>
                    </a:lnTo>
                    <a:lnTo>
                      <a:pt x="162" y="56"/>
                    </a:lnTo>
                    <a:lnTo>
                      <a:pt x="170" y="56"/>
                    </a:lnTo>
                    <a:lnTo>
                      <a:pt x="180" y="56"/>
                    </a:lnTo>
                    <a:lnTo>
                      <a:pt x="190" y="56"/>
                    </a:lnTo>
                    <a:lnTo>
                      <a:pt x="200" y="56"/>
                    </a:lnTo>
                    <a:lnTo>
                      <a:pt x="208" y="56"/>
                    </a:lnTo>
                    <a:lnTo>
                      <a:pt x="217" y="55"/>
                    </a:lnTo>
                    <a:lnTo>
                      <a:pt x="225" y="55"/>
                    </a:lnTo>
                    <a:lnTo>
                      <a:pt x="235" y="55"/>
                    </a:lnTo>
                    <a:lnTo>
                      <a:pt x="245" y="55"/>
                    </a:lnTo>
                    <a:lnTo>
                      <a:pt x="254" y="55"/>
                    </a:lnTo>
                    <a:lnTo>
                      <a:pt x="264" y="55"/>
                    </a:lnTo>
                    <a:lnTo>
                      <a:pt x="275" y="56"/>
                    </a:lnTo>
                    <a:lnTo>
                      <a:pt x="284" y="56"/>
                    </a:lnTo>
                    <a:lnTo>
                      <a:pt x="294" y="58"/>
                    </a:lnTo>
                    <a:lnTo>
                      <a:pt x="302" y="62"/>
                    </a:lnTo>
                    <a:lnTo>
                      <a:pt x="312" y="67"/>
                    </a:lnTo>
                    <a:lnTo>
                      <a:pt x="320" y="72"/>
                    </a:lnTo>
                    <a:lnTo>
                      <a:pt x="329" y="78"/>
                    </a:lnTo>
                    <a:lnTo>
                      <a:pt x="336" y="87"/>
                    </a:lnTo>
                    <a:lnTo>
                      <a:pt x="344" y="95"/>
                    </a:lnTo>
                    <a:lnTo>
                      <a:pt x="350" y="104"/>
                    </a:lnTo>
                    <a:lnTo>
                      <a:pt x="356" y="112"/>
                    </a:lnTo>
                    <a:lnTo>
                      <a:pt x="359" y="122"/>
                    </a:lnTo>
                    <a:lnTo>
                      <a:pt x="363" y="133"/>
                    </a:lnTo>
                    <a:lnTo>
                      <a:pt x="364" y="143"/>
                    </a:lnTo>
                    <a:lnTo>
                      <a:pt x="366" y="152"/>
                    </a:lnTo>
                    <a:lnTo>
                      <a:pt x="363" y="162"/>
                    </a:lnTo>
                    <a:lnTo>
                      <a:pt x="362" y="172"/>
                    </a:lnTo>
                    <a:lnTo>
                      <a:pt x="356" y="183"/>
                    </a:lnTo>
                    <a:lnTo>
                      <a:pt x="350" y="193"/>
                    </a:lnTo>
                    <a:lnTo>
                      <a:pt x="340" y="201"/>
                    </a:lnTo>
                    <a:lnTo>
                      <a:pt x="331" y="211"/>
                    </a:lnTo>
                    <a:lnTo>
                      <a:pt x="320" y="220"/>
                    </a:lnTo>
                    <a:lnTo>
                      <a:pt x="309" y="227"/>
                    </a:lnTo>
                    <a:lnTo>
                      <a:pt x="296" y="234"/>
                    </a:lnTo>
                    <a:lnTo>
                      <a:pt x="284" y="242"/>
                    </a:lnTo>
                    <a:lnTo>
                      <a:pt x="270" y="248"/>
                    </a:lnTo>
                    <a:lnTo>
                      <a:pt x="256" y="253"/>
                    </a:lnTo>
                    <a:lnTo>
                      <a:pt x="242" y="256"/>
                    </a:lnTo>
                    <a:lnTo>
                      <a:pt x="229" y="261"/>
                    </a:lnTo>
                    <a:lnTo>
                      <a:pt x="214" y="265"/>
                    </a:lnTo>
                    <a:lnTo>
                      <a:pt x="202" y="267"/>
                    </a:lnTo>
                    <a:lnTo>
                      <a:pt x="190" y="270"/>
                    </a:lnTo>
                    <a:lnTo>
                      <a:pt x="179" y="272"/>
                    </a:lnTo>
                    <a:lnTo>
                      <a:pt x="158" y="271"/>
                    </a:lnTo>
                    <a:lnTo>
                      <a:pt x="140" y="267"/>
                    </a:lnTo>
                    <a:lnTo>
                      <a:pt x="121" y="261"/>
                    </a:lnTo>
                    <a:lnTo>
                      <a:pt x="104" y="253"/>
                    </a:lnTo>
                    <a:lnTo>
                      <a:pt x="87" y="240"/>
                    </a:lnTo>
                    <a:lnTo>
                      <a:pt x="73" y="227"/>
                    </a:lnTo>
                    <a:lnTo>
                      <a:pt x="58" y="212"/>
                    </a:lnTo>
                    <a:lnTo>
                      <a:pt x="46" y="195"/>
                    </a:lnTo>
                    <a:lnTo>
                      <a:pt x="33" y="177"/>
                    </a:lnTo>
                    <a:lnTo>
                      <a:pt x="24" y="159"/>
                    </a:lnTo>
                    <a:lnTo>
                      <a:pt x="16" y="139"/>
                    </a:lnTo>
                    <a:lnTo>
                      <a:pt x="10" y="120"/>
                    </a:lnTo>
                    <a:lnTo>
                      <a:pt x="4" y="100"/>
                    </a:lnTo>
                    <a:lnTo>
                      <a:pt x="2" y="80"/>
                    </a:lnTo>
                    <a:lnTo>
                      <a:pt x="0" y="62"/>
                    </a:lnTo>
                    <a:lnTo>
                      <a:pt x="3" y="45"/>
                    </a:lnTo>
                    <a:lnTo>
                      <a:pt x="5" y="33"/>
                    </a:lnTo>
                    <a:lnTo>
                      <a:pt x="9" y="23"/>
                    </a:lnTo>
                    <a:lnTo>
                      <a:pt x="14" y="16"/>
                    </a:lnTo>
                    <a:lnTo>
                      <a:pt x="21" y="10"/>
                    </a:lnTo>
                    <a:lnTo>
                      <a:pt x="29" y="5"/>
                    </a:lnTo>
                    <a:lnTo>
                      <a:pt x="36" y="1"/>
                    </a:lnTo>
                    <a:lnTo>
                      <a:pt x="46" y="0"/>
                    </a:lnTo>
                    <a:lnTo>
                      <a:pt x="54" y="1"/>
                    </a:lnTo>
                    <a:lnTo>
                      <a:pt x="62" y="1"/>
                    </a:lnTo>
                    <a:lnTo>
                      <a:pt x="70" y="5"/>
                    </a:lnTo>
                    <a:lnTo>
                      <a:pt x="76" y="8"/>
                    </a:lnTo>
                    <a:lnTo>
                      <a:pt x="84" y="15"/>
                    </a:lnTo>
                    <a:lnTo>
                      <a:pt x="88" y="21"/>
                    </a:lnTo>
                    <a:lnTo>
                      <a:pt x="92" y="29"/>
                    </a:lnTo>
                    <a:lnTo>
                      <a:pt x="96" y="38"/>
                    </a:lnTo>
                    <a:lnTo>
                      <a:pt x="96" y="49"/>
                    </a:lnTo>
                    <a:lnTo>
                      <a:pt x="96" y="49"/>
                    </a:lnTo>
                    <a:close/>
                  </a:path>
                </a:pathLst>
              </a:custGeom>
              <a:solidFill>
                <a:srgbClr val="670DE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8" name="Freeform 48">
                <a:extLst>
                  <a:ext uri="{FF2B5EF4-FFF2-40B4-BE49-F238E27FC236}">
                    <a16:creationId xmlns:a16="http://schemas.microsoft.com/office/drawing/2014/main" id="{61CD833D-2689-4CBC-B820-454E75AA4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0" y="2945"/>
                <a:ext cx="160" cy="119"/>
              </a:xfrm>
              <a:custGeom>
                <a:avLst/>
                <a:gdLst/>
                <a:ahLst/>
                <a:cxnLst>
                  <a:cxn ang="0">
                    <a:pos x="35" y="123"/>
                  </a:cxn>
                  <a:cxn ang="0">
                    <a:pos x="16" y="60"/>
                  </a:cxn>
                  <a:cxn ang="0">
                    <a:pos x="32" y="17"/>
                  </a:cxn>
                  <a:cxn ang="0">
                    <a:pos x="65" y="0"/>
                  </a:cxn>
                  <a:cxn ang="0">
                    <a:pos x="102" y="12"/>
                  </a:cxn>
                  <a:cxn ang="0">
                    <a:pos x="125" y="48"/>
                  </a:cxn>
                  <a:cxn ang="0">
                    <a:pos x="142" y="70"/>
                  </a:cxn>
                  <a:cxn ang="0">
                    <a:pos x="163" y="84"/>
                  </a:cxn>
                  <a:cxn ang="0">
                    <a:pos x="186" y="94"/>
                  </a:cxn>
                  <a:cxn ang="0">
                    <a:pos x="213" y="100"/>
                  </a:cxn>
                  <a:cxn ang="0">
                    <a:pos x="241" y="106"/>
                  </a:cxn>
                  <a:cxn ang="0">
                    <a:pos x="293" y="115"/>
                  </a:cxn>
                  <a:cxn ang="0">
                    <a:pos x="345" y="121"/>
                  </a:cxn>
                  <a:cxn ang="0">
                    <a:pos x="394" y="120"/>
                  </a:cxn>
                  <a:cxn ang="0">
                    <a:pos x="440" y="107"/>
                  </a:cxn>
                  <a:cxn ang="0">
                    <a:pos x="486" y="82"/>
                  </a:cxn>
                  <a:cxn ang="0">
                    <a:pos x="525" y="53"/>
                  </a:cxn>
                  <a:cxn ang="0">
                    <a:pos x="557" y="40"/>
                  </a:cxn>
                  <a:cxn ang="0">
                    <a:pos x="587" y="42"/>
                  </a:cxn>
                  <a:cxn ang="0">
                    <a:pos x="610" y="57"/>
                  </a:cxn>
                  <a:cxn ang="0">
                    <a:pos x="629" y="87"/>
                  </a:cxn>
                  <a:cxn ang="0">
                    <a:pos x="640" y="123"/>
                  </a:cxn>
                  <a:cxn ang="0">
                    <a:pos x="640" y="148"/>
                  </a:cxn>
                  <a:cxn ang="0">
                    <a:pos x="637" y="171"/>
                  </a:cxn>
                  <a:cxn ang="0">
                    <a:pos x="629" y="195"/>
                  </a:cxn>
                  <a:cxn ang="0">
                    <a:pos x="622" y="219"/>
                  </a:cxn>
                  <a:cxn ang="0">
                    <a:pos x="616" y="242"/>
                  </a:cxn>
                  <a:cxn ang="0">
                    <a:pos x="604" y="291"/>
                  </a:cxn>
                  <a:cxn ang="0">
                    <a:pos x="588" y="338"/>
                  </a:cxn>
                  <a:cxn ang="0">
                    <a:pos x="567" y="382"/>
                  </a:cxn>
                  <a:cxn ang="0">
                    <a:pos x="536" y="420"/>
                  </a:cxn>
                  <a:cxn ang="0">
                    <a:pos x="497" y="449"/>
                  </a:cxn>
                  <a:cxn ang="0">
                    <a:pos x="428" y="472"/>
                  </a:cxn>
                  <a:cxn ang="0">
                    <a:pos x="320" y="475"/>
                  </a:cxn>
                  <a:cxn ang="0">
                    <a:pos x="199" y="454"/>
                  </a:cxn>
                  <a:cxn ang="0">
                    <a:pos x="91" y="413"/>
                  </a:cxn>
                  <a:cxn ang="0">
                    <a:pos x="18" y="348"/>
                  </a:cxn>
                  <a:cxn ang="0">
                    <a:pos x="0" y="284"/>
                  </a:cxn>
                  <a:cxn ang="0">
                    <a:pos x="5" y="256"/>
                  </a:cxn>
                  <a:cxn ang="0">
                    <a:pos x="15" y="231"/>
                  </a:cxn>
                  <a:cxn ang="0">
                    <a:pos x="31" y="209"/>
                  </a:cxn>
                  <a:cxn ang="0">
                    <a:pos x="51" y="190"/>
                  </a:cxn>
                  <a:cxn ang="0">
                    <a:pos x="75" y="176"/>
                  </a:cxn>
                </a:cxnLst>
                <a:rect l="0" t="0" r="r" b="b"/>
                <a:pathLst>
                  <a:path w="640" h="476">
                    <a:moveTo>
                      <a:pt x="75" y="176"/>
                    </a:moveTo>
                    <a:lnTo>
                      <a:pt x="52" y="148"/>
                    </a:lnTo>
                    <a:lnTo>
                      <a:pt x="35" y="123"/>
                    </a:lnTo>
                    <a:lnTo>
                      <a:pt x="24" y="100"/>
                    </a:lnTo>
                    <a:lnTo>
                      <a:pt x="18" y="79"/>
                    </a:lnTo>
                    <a:lnTo>
                      <a:pt x="16" y="60"/>
                    </a:lnTo>
                    <a:lnTo>
                      <a:pt x="19" y="43"/>
                    </a:lnTo>
                    <a:lnTo>
                      <a:pt x="24" y="28"/>
                    </a:lnTo>
                    <a:lnTo>
                      <a:pt x="32" y="17"/>
                    </a:lnTo>
                    <a:lnTo>
                      <a:pt x="42" y="7"/>
                    </a:lnTo>
                    <a:lnTo>
                      <a:pt x="54" y="2"/>
                    </a:lnTo>
                    <a:lnTo>
                      <a:pt x="65" y="0"/>
                    </a:lnTo>
                    <a:lnTo>
                      <a:pt x="79" y="0"/>
                    </a:lnTo>
                    <a:lnTo>
                      <a:pt x="91" y="4"/>
                    </a:lnTo>
                    <a:lnTo>
                      <a:pt x="102" y="12"/>
                    </a:lnTo>
                    <a:lnTo>
                      <a:pt x="113" y="23"/>
                    </a:lnTo>
                    <a:lnTo>
                      <a:pt x="121" y="39"/>
                    </a:lnTo>
                    <a:lnTo>
                      <a:pt x="125" y="48"/>
                    </a:lnTo>
                    <a:lnTo>
                      <a:pt x="131" y="56"/>
                    </a:lnTo>
                    <a:lnTo>
                      <a:pt x="136" y="64"/>
                    </a:lnTo>
                    <a:lnTo>
                      <a:pt x="142" y="70"/>
                    </a:lnTo>
                    <a:lnTo>
                      <a:pt x="148" y="76"/>
                    </a:lnTo>
                    <a:lnTo>
                      <a:pt x="156" y="81"/>
                    </a:lnTo>
                    <a:lnTo>
                      <a:pt x="163" y="84"/>
                    </a:lnTo>
                    <a:lnTo>
                      <a:pt x="170" y="89"/>
                    </a:lnTo>
                    <a:lnTo>
                      <a:pt x="179" y="92"/>
                    </a:lnTo>
                    <a:lnTo>
                      <a:pt x="186" y="94"/>
                    </a:lnTo>
                    <a:lnTo>
                      <a:pt x="196" y="96"/>
                    </a:lnTo>
                    <a:lnTo>
                      <a:pt x="204" y="98"/>
                    </a:lnTo>
                    <a:lnTo>
                      <a:pt x="213" y="100"/>
                    </a:lnTo>
                    <a:lnTo>
                      <a:pt x="221" y="101"/>
                    </a:lnTo>
                    <a:lnTo>
                      <a:pt x="231" y="104"/>
                    </a:lnTo>
                    <a:lnTo>
                      <a:pt x="241" y="106"/>
                    </a:lnTo>
                    <a:lnTo>
                      <a:pt x="259" y="109"/>
                    </a:lnTo>
                    <a:lnTo>
                      <a:pt x="276" y="112"/>
                    </a:lnTo>
                    <a:lnTo>
                      <a:pt x="293" y="115"/>
                    </a:lnTo>
                    <a:lnTo>
                      <a:pt x="312" y="118"/>
                    </a:lnTo>
                    <a:lnTo>
                      <a:pt x="328" y="120"/>
                    </a:lnTo>
                    <a:lnTo>
                      <a:pt x="345" y="121"/>
                    </a:lnTo>
                    <a:lnTo>
                      <a:pt x="361" y="121"/>
                    </a:lnTo>
                    <a:lnTo>
                      <a:pt x="378" y="122"/>
                    </a:lnTo>
                    <a:lnTo>
                      <a:pt x="394" y="120"/>
                    </a:lnTo>
                    <a:lnTo>
                      <a:pt x="409" y="117"/>
                    </a:lnTo>
                    <a:lnTo>
                      <a:pt x="424" y="114"/>
                    </a:lnTo>
                    <a:lnTo>
                      <a:pt x="440" y="107"/>
                    </a:lnTo>
                    <a:lnTo>
                      <a:pt x="456" y="100"/>
                    </a:lnTo>
                    <a:lnTo>
                      <a:pt x="472" y="92"/>
                    </a:lnTo>
                    <a:lnTo>
                      <a:pt x="486" y="82"/>
                    </a:lnTo>
                    <a:lnTo>
                      <a:pt x="502" y="70"/>
                    </a:lnTo>
                    <a:lnTo>
                      <a:pt x="513" y="60"/>
                    </a:lnTo>
                    <a:lnTo>
                      <a:pt x="525" y="53"/>
                    </a:lnTo>
                    <a:lnTo>
                      <a:pt x="536" y="46"/>
                    </a:lnTo>
                    <a:lnTo>
                      <a:pt x="547" y="44"/>
                    </a:lnTo>
                    <a:lnTo>
                      <a:pt x="557" y="40"/>
                    </a:lnTo>
                    <a:lnTo>
                      <a:pt x="568" y="39"/>
                    </a:lnTo>
                    <a:lnTo>
                      <a:pt x="577" y="39"/>
                    </a:lnTo>
                    <a:lnTo>
                      <a:pt x="587" y="42"/>
                    </a:lnTo>
                    <a:lnTo>
                      <a:pt x="595" y="45"/>
                    </a:lnTo>
                    <a:lnTo>
                      <a:pt x="604" y="50"/>
                    </a:lnTo>
                    <a:lnTo>
                      <a:pt x="610" y="57"/>
                    </a:lnTo>
                    <a:lnTo>
                      <a:pt x="618" y="66"/>
                    </a:lnTo>
                    <a:lnTo>
                      <a:pt x="623" y="76"/>
                    </a:lnTo>
                    <a:lnTo>
                      <a:pt x="629" y="87"/>
                    </a:lnTo>
                    <a:lnTo>
                      <a:pt x="634" y="100"/>
                    </a:lnTo>
                    <a:lnTo>
                      <a:pt x="639" y="116"/>
                    </a:lnTo>
                    <a:lnTo>
                      <a:pt x="640" y="123"/>
                    </a:lnTo>
                    <a:lnTo>
                      <a:pt x="640" y="132"/>
                    </a:lnTo>
                    <a:lnTo>
                      <a:pt x="640" y="139"/>
                    </a:lnTo>
                    <a:lnTo>
                      <a:pt x="640" y="148"/>
                    </a:lnTo>
                    <a:lnTo>
                      <a:pt x="639" y="155"/>
                    </a:lnTo>
                    <a:lnTo>
                      <a:pt x="638" y="164"/>
                    </a:lnTo>
                    <a:lnTo>
                      <a:pt x="637" y="171"/>
                    </a:lnTo>
                    <a:lnTo>
                      <a:pt x="635" y="179"/>
                    </a:lnTo>
                    <a:lnTo>
                      <a:pt x="632" y="187"/>
                    </a:lnTo>
                    <a:lnTo>
                      <a:pt x="629" y="195"/>
                    </a:lnTo>
                    <a:lnTo>
                      <a:pt x="627" y="203"/>
                    </a:lnTo>
                    <a:lnTo>
                      <a:pt x="624" y="211"/>
                    </a:lnTo>
                    <a:lnTo>
                      <a:pt x="622" y="219"/>
                    </a:lnTo>
                    <a:lnTo>
                      <a:pt x="620" y="226"/>
                    </a:lnTo>
                    <a:lnTo>
                      <a:pt x="617" y="234"/>
                    </a:lnTo>
                    <a:lnTo>
                      <a:pt x="616" y="242"/>
                    </a:lnTo>
                    <a:lnTo>
                      <a:pt x="612" y="258"/>
                    </a:lnTo>
                    <a:lnTo>
                      <a:pt x="609" y="275"/>
                    </a:lnTo>
                    <a:lnTo>
                      <a:pt x="604" y="291"/>
                    </a:lnTo>
                    <a:lnTo>
                      <a:pt x="600" y="308"/>
                    </a:lnTo>
                    <a:lnTo>
                      <a:pt x="594" y="322"/>
                    </a:lnTo>
                    <a:lnTo>
                      <a:pt x="588" y="338"/>
                    </a:lnTo>
                    <a:lnTo>
                      <a:pt x="582" y="353"/>
                    </a:lnTo>
                    <a:lnTo>
                      <a:pt x="576" y="369"/>
                    </a:lnTo>
                    <a:lnTo>
                      <a:pt x="567" y="382"/>
                    </a:lnTo>
                    <a:lnTo>
                      <a:pt x="558" y="396"/>
                    </a:lnTo>
                    <a:lnTo>
                      <a:pt x="547" y="408"/>
                    </a:lnTo>
                    <a:lnTo>
                      <a:pt x="536" y="420"/>
                    </a:lnTo>
                    <a:lnTo>
                      <a:pt x="524" y="430"/>
                    </a:lnTo>
                    <a:lnTo>
                      <a:pt x="512" y="441"/>
                    </a:lnTo>
                    <a:lnTo>
                      <a:pt x="497" y="449"/>
                    </a:lnTo>
                    <a:lnTo>
                      <a:pt x="483" y="458"/>
                    </a:lnTo>
                    <a:lnTo>
                      <a:pt x="457" y="466"/>
                    </a:lnTo>
                    <a:lnTo>
                      <a:pt x="428" y="472"/>
                    </a:lnTo>
                    <a:lnTo>
                      <a:pt x="395" y="475"/>
                    </a:lnTo>
                    <a:lnTo>
                      <a:pt x="359" y="476"/>
                    </a:lnTo>
                    <a:lnTo>
                      <a:pt x="320" y="475"/>
                    </a:lnTo>
                    <a:lnTo>
                      <a:pt x="280" y="470"/>
                    </a:lnTo>
                    <a:lnTo>
                      <a:pt x="240" y="464"/>
                    </a:lnTo>
                    <a:lnTo>
                      <a:pt x="199" y="454"/>
                    </a:lnTo>
                    <a:lnTo>
                      <a:pt x="162" y="442"/>
                    </a:lnTo>
                    <a:lnTo>
                      <a:pt x="125" y="428"/>
                    </a:lnTo>
                    <a:lnTo>
                      <a:pt x="91" y="413"/>
                    </a:lnTo>
                    <a:lnTo>
                      <a:pt x="62" y="393"/>
                    </a:lnTo>
                    <a:lnTo>
                      <a:pt x="36" y="371"/>
                    </a:lnTo>
                    <a:lnTo>
                      <a:pt x="18" y="348"/>
                    </a:lnTo>
                    <a:lnTo>
                      <a:pt x="5" y="322"/>
                    </a:lnTo>
                    <a:lnTo>
                      <a:pt x="2" y="295"/>
                    </a:lnTo>
                    <a:lnTo>
                      <a:pt x="0" y="284"/>
                    </a:lnTo>
                    <a:lnTo>
                      <a:pt x="2" y="275"/>
                    </a:lnTo>
                    <a:lnTo>
                      <a:pt x="3" y="265"/>
                    </a:lnTo>
                    <a:lnTo>
                      <a:pt x="5" y="256"/>
                    </a:lnTo>
                    <a:lnTo>
                      <a:pt x="8" y="248"/>
                    </a:lnTo>
                    <a:lnTo>
                      <a:pt x="11" y="239"/>
                    </a:lnTo>
                    <a:lnTo>
                      <a:pt x="15" y="231"/>
                    </a:lnTo>
                    <a:lnTo>
                      <a:pt x="21" y="223"/>
                    </a:lnTo>
                    <a:lnTo>
                      <a:pt x="25" y="215"/>
                    </a:lnTo>
                    <a:lnTo>
                      <a:pt x="31" y="209"/>
                    </a:lnTo>
                    <a:lnTo>
                      <a:pt x="37" y="203"/>
                    </a:lnTo>
                    <a:lnTo>
                      <a:pt x="44" y="197"/>
                    </a:lnTo>
                    <a:lnTo>
                      <a:pt x="51" y="190"/>
                    </a:lnTo>
                    <a:lnTo>
                      <a:pt x="58" y="184"/>
                    </a:lnTo>
                    <a:lnTo>
                      <a:pt x="66" y="179"/>
                    </a:lnTo>
                    <a:lnTo>
                      <a:pt x="75" y="176"/>
                    </a:lnTo>
                    <a:lnTo>
                      <a:pt x="75" y="176"/>
                    </a:lnTo>
                    <a:close/>
                  </a:path>
                </a:pathLst>
              </a:custGeom>
              <a:solidFill>
                <a:srgbClr val="A666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9" name="Freeform 49">
                <a:extLst>
                  <a:ext uri="{FF2B5EF4-FFF2-40B4-BE49-F238E27FC236}">
                    <a16:creationId xmlns:a16="http://schemas.microsoft.com/office/drawing/2014/main" id="{68C1EC55-5F97-417A-B7E7-EC75D87FC4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9" y="2582"/>
                <a:ext cx="253" cy="397"/>
              </a:xfrm>
              <a:custGeom>
                <a:avLst/>
                <a:gdLst/>
                <a:ahLst/>
                <a:cxnLst>
                  <a:cxn ang="0">
                    <a:pos x="160" y="1416"/>
                  </a:cxn>
                  <a:cxn ang="0">
                    <a:pos x="152" y="1398"/>
                  </a:cxn>
                  <a:cxn ang="0">
                    <a:pos x="158" y="1388"/>
                  </a:cxn>
                  <a:cxn ang="0">
                    <a:pos x="181" y="1372"/>
                  </a:cxn>
                  <a:cxn ang="0">
                    <a:pos x="218" y="1337"/>
                  </a:cxn>
                  <a:cxn ang="0">
                    <a:pos x="237" y="1299"/>
                  </a:cxn>
                  <a:cxn ang="0">
                    <a:pos x="246" y="1257"/>
                  </a:cxn>
                  <a:cxn ang="0">
                    <a:pos x="246" y="1210"/>
                  </a:cxn>
                  <a:cxn ang="0">
                    <a:pos x="245" y="1157"/>
                  </a:cxn>
                  <a:cxn ang="0">
                    <a:pos x="220" y="1035"/>
                  </a:cxn>
                  <a:cxn ang="0">
                    <a:pos x="170" y="929"/>
                  </a:cxn>
                  <a:cxn ang="0">
                    <a:pos x="110" y="830"/>
                  </a:cxn>
                  <a:cxn ang="0">
                    <a:pos x="52" y="726"/>
                  </a:cxn>
                  <a:cxn ang="0">
                    <a:pos x="11" y="609"/>
                  </a:cxn>
                  <a:cxn ang="0">
                    <a:pos x="0" y="482"/>
                  </a:cxn>
                  <a:cxn ang="0">
                    <a:pos x="15" y="363"/>
                  </a:cxn>
                  <a:cxn ang="0">
                    <a:pos x="55" y="250"/>
                  </a:cxn>
                  <a:cxn ang="0">
                    <a:pos x="119" y="151"/>
                  </a:cxn>
                  <a:cxn ang="0">
                    <a:pos x="208" y="70"/>
                  </a:cxn>
                  <a:cxn ang="0">
                    <a:pos x="296" y="20"/>
                  </a:cxn>
                  <a:cxn ang="0">
                    <a:pos x="345" y="6"/>
                  </a:cxn>
                  <a:cxn ang="0">
                    <a:pos x="395" y="0"/>
                  </a:cxn>
                  <a:cxn ang="0">
                    <a:pos x="446" y="1"/>
                  </a:cxn>
                  <a:cxn ang="0">
                    <a:pos x="497" y="5"/>
                  </a:cxn>
                  <a:cxn ang="0">
                    <a:pos x="546" y="11"/>
                  </a:cxn>
                  <a:cxn ang="0">
                    <a:pos x="767" y="78"/>
                  </a:cxn>
                  <a:cxn ang="0">
                    <a:pos x="915" y="206"/>
                  </a:cxn>
                  <a:cxn ang="0">
                    <a:pos x="996" y="377"/>
                  </a:cxn>
                  <a:cxn ang="0">
                    <a:pos x="1014" y="579"/>
                  </a:cxn>
                  <a:cxn ang="0">
                    <a:pos x="979" y="795"/>
                  </a:cxn>
                  <a:cxn ang="0">
                    <a:pos x="927" y="928"/>
                  </a:cxn>
                  <a:cxn ang="0">
                    <a:pos x="871" y="1011"/>
                  </a:cxn>
                  <a:cxn ang="0">
                    <a:pos x="809" y="1089"/>
                  </a:cxn>
                  <a:cxn ang="0">
                    <a:pos x="747" y="1167"/>
                  </a:cxn>
                  <a:cxn ang="0">
                    <a:pos x="696" y="1252"/>
                  </a:cxn>
                  <a:cxn ang="0">
                    <a:pos x="670" y="1326"/>
                  </a:cxn>
                  <a:cxn ang="0">
                    <a:pos x="666" y="1355"/>
                  </a:cxn>
                  <a:cxn ang="0">
                    <a:pos x="665" y="1383"/>
                  </a:cxn>
                  <a:cxn ang="0">
                    <a:pos x="665" y="1412"/>
                  </a:cxn>
                  <a:cxn ang="0">
                    <a:pos x="664" y="1440"/>
                  </a:cxn>
                  <a:cxn ang="0">
                    <a:pos x="656" y="1470"/>
                  </a:cxn>
                  <a:cxn ang="0">
                    <a:pos x="600" y="1531"/>
                  </a:cxn>
                  <a:cxn ang="0">
                    <a:pos x="507" y="1571"/>
                  </a:cxn>
                  <a:cxn ang="0">
                    <a:pos x="400" y="1587"/>
                  </a:cxn>
                  <a:cxn ang="0">
                    <a:pos x="297" y="1575"/>
                  </a:cxn>
                  <a:cxn ang="0">
                    <a:pos x="218" y="1528"/>
                  </a:cxn>
                  <a:cxn ang="0">
                    <a:pos x="176" y="1509"/>
                  </a:cxn>
                  <a:cxn ang="0">
                    <a:pos x="142" y="1500"/>
                  </a:cxn>
                  <a:cxn ang="0">
                    <a:pos x="123" y="1481"/>
                  </a:cxn>
                  <a:cxn ang="0">
                    <a:pos x="118" y="1456"/>
                  </a:cxn>
                  <a:cxn ang="0">
                    <a:pos x="140" y="1435"/>
                  </a:cxn>
                  <a:cxn ang="0">
                    <a:pos x="173" y="1427"/>
                  </a:cxn>
                </a:cxnLst>
                <a:rect l="0" t="0" r="r" b="b"/>
                <a:pathLst>
                  <a:path w="1014" h="1587">
                    <a:moveTo>
                      <a:pt x="173" y="1427"/>
                    </a:moveTo>
                    <a:lnTo>
                      <a:pt x="165" y="1421"/>
                    </a:lnTo>
                    <a:lnTo>
                      <a:pt x="160" y="1416"/>
                    </a:lnTo>
                    <a:lnTo>
                      <a:pt x="156" y="1410"/>
                    </a:lnTo>
                    <a:lnTo>
                      <a:pt x="153" y="1405"/>
                    </a:lnTo>
                    <a:lnTo>
                      <a:pt x="152" y="1398"/>
                    </a:lnTo>
                    <a:lnTo>
                      <a:pt x="153" y="1393"/>
                    </a:lnTo>
                    <a:lnTo>
                      <a:pt x="156" y="1390"/>
                    </a:lnTo>
                    <a:lnTo>
                      <a:pt x="158" y="1388"/>
                    </a:lnTo>
                    <a:lnTo>
                      <a:pt x="160" y="1385"/>
                    </a:lnTo>
                    <a:lnTo>
                      <a:pt x="165" y="1383"/>
                    </a:lnTo>
                    <a:lnTo>
                      <a:pt x="181" y="1372"/>
                    </a:lnTo>
                    <a:lnTo>
                      <a:pt x="196" y="1360"/>
                    </a:lnTo>
                    <a:lnTo>
                      <a:pt x="208" y="1348"/>
                    </a:lnTo>
                    <a:lnTo>
                      <a:pt x="218" y="1337"/>
                    </a:lnTo>
                    <a:lnTo>
                      <a:pt x="226" y="1324"/>
                    </a:lnTo>
                    <a:lnTo>
                      <a:pt x="234" y="1312"/>
                    </a:lnTo>
                    <a:lnTo>
                      <a:pt x="237" y="1299"/>
                    </a:lnTo>
                    <a:lnTo>
                      <a:pt x="242" y="1287"/>
                    </a:lnTo>
                    <a:lnTo>
                      <a:pt x="243" y="1272"/>
                    </a:lnTo>
                    <a:lnTo>
                      <a:pt x="246" y="1257"/>
                    </a:lnTo>
                    <a:lnTo>
                      <a:pt x="246" y="1243"/>
                    </a:lnTo>
                    <a:lnTo>
                      <a:pt x="247" y="1227"/>
                    </a:lnTo>
                    <a:lnTo>
                      <a:pt x="246" y="1210"/>
                    </a:lnTo>
                    <a:lnTo>
                      <a:pt x="246" y="1194"/>
                    </a:lnTo>
                    <a:lnTo>
                      <a:pt x="245" y="1174"/>
                    </a:lnTo>
                    <a:lnTo>
                      <a:pt x="245" y="1157"/>
                    </a:lnTo>
                    <a:lnTo>
                      <a:pt x="240" y="1113"/>
                    </a:lnTo>
                    <a:lnTo>
                      <a:pt x="232" y="1073"/>
                    </a:lnTo>
                    <a:lnTo>
                      <a:pt x="220" y="1035"/>
                    </a:lnTo>
                    <a:lnTo>
                      <a:pt x="207" y="998"/>
                    </a:lnTo>
                    <a:lnTo>
                      <a:pt x="190" y="963"/>
                    </a:lnTo>
                    <a:lnTo>
                      <a:pt x="170" y="929"/>
                    </a:lnTo>
                    <a:lnTo>
                      <a:pt x="151" y="896"/>
                    </a:lnTo>
                    <a:lnTo>
                      <a:pt x="131" y="864"/>
                    </a:lnTo>
                    <a:lnTo>
                      <a:pt x="110" y="830"/>
                    </a:lnTo>
                    <a:lnTo>
                      <a:pt x="90" y="796"/>
                    </a:lnTo>
                    <a:lnTo>
                      <a:pt x="70" y="762"/>
                    </a:lnTo>
                    <a:lnTo>
                      <a:pt x="52" y="726"/>
                    </a:lnTo>
                    <a:lnTo>
                      <a:pt x="36" y="690"/>
                    </a:lnTo>
                    <a:lnTo>
                      <a:pt x="22" y="651"/>
                    </a:lnTo>
                    <a:lnTo>
                      <a:pt x="11" y="609"/>
                    </a:lnTo>
                    <a:lnTo>
                      <a:pt x="5" y="565"/>
                    </a:lnTo>
                    <a:lnTo>
                      <a:pt x="2" y="524"/>
                    </a:lnTo>
                    <a:lnTo>
                      <a:pt x="0" y="482"/>
                    </a:lnTo>
                    <a:lnTo>
                      <a:pt x="3" y="442"/>
                    </a:lnTo>
                    <a:lnTo>
                      <a:pt x="8" y="402"/>
                    </a:lnTo>
                    <a:lnTo>
                      <a:pt x="15" y="363"/>
                    </a:lnTo>
                    <a:lnTo>
                      <a:pt x="26" y="323"/>
                    </a:lnTo>
                    <a:lnTo>
                      <a:pt x="38" y="286"/>
                    </a:lnTo>
                    <a:lnTo>
                      <a:pt x="55" y="250"/>
                    </a:lnTo>
                    <a:lnTo>
                      <a:pt x="73" y="215"/>
                    </a:lnTo>
                    <a:lnTo>
                      <a:pt x="95" y="182"/>
                    </a:lnTo>
                    <a:lnTo>
                      <a:pt x="119" y="151"/>
                    </a:lnTo>
                    <a:lnTo>
                      <a:pt x="146" y="122"/>
                    </a:lnTo>
                    <a:lnTo>
                      <a:pt x="175" y="94"/>
                    </a:lnTo>
                    <a:lnTo>
                      <a:pt x="208" y="70"/>
                    </a:lnTo>
                    <a:lnTo>
                      <a:pt x="242" y="46"/>
                    </a:lnTo>
                    <a:lnTo>
                      <a:pt x="281" y="27"/>
                    </a:lnTo>
                    <a:lnTo>
                      <a:pt x="296" y="20"/>
                    </a:lnTo>
                    <a:lnTo>
                      <a:pt x="312" y="15"/>
                    </a:lnTo>
                    <a:lnTo>
                      <a:pt x="328" y="10"/>
                    </a:lnTo>
                    <a:lnTo>
                      <a:pt x="345" y="6"/>
                    </a:lnTo>
                    <a:lnTo>
                      <a:pt x="361" y="2"/>
                    </a:lnTo>
                    <a:lnTo>
                      <a:pt x="378" y="1"/>
                    </a:lnTo>
                    <a:lnTo>
                      <a:pt x="395" y="0"/>
                    </a:lnTo>
                    <a:lnTo>
                      <a:pt x="412" y="0"/>
                    </a:lnTo>
                    <a:lnTo>
                      <a:pt x="429" y="0"/>
                    </a:lnTo>
                    <a:lnTo>
                      <a:pt x="446" y="1"/>
                    </a:lnTo>
                    <a:lnTo>
                      <a:pt x="463" y="1"/>
                    </a:lnTo>
                    <a:lnTo>
                      <a:pt x="482" y="4"/>
                    </a:lnTo>
                    <a:lnTo>
                      <a:pt x="497" y="5"/>
                    </a:lnTo>
                    <a:lnTo>
                      <a:pt x="513" y="7"/>
                    </a:lnTo>
                    <a:lnTo>
                      <a:pt x="530" y="9"/>
                    </a:lnTo>
                    <a:lnTo>
                      <a:pt x="546" y="11"/>
                    </a:lnTo>
                    <a:lnTo>
                      <a:pt x="628" y="26"/>
                    </a:lnTo>
                    <a:lnTo>
                      <a:pt x="703" y="49"/>
                    </a:lnTo>
                    <a:lnTo>
                      <a:pt x="767" y="78"/>
                    </a:lnTo>
                    <a:lnTo>
                      <a:pt x="825" y="115"/>
                    </a:lnTo>
                    <a:lnTo>
                      <a:pt x="874" y="157"/>
                    </a:lnTo>
                    <a:lnTo>
                      <a:pt x="915" y="206"/>
                    </a:lnTo>
                    <a:lnTo>
                      <a:pt x="949" y="259"/>
                    </a:lnTo>
                    <a:lnTo>
                      <a:pt x="976" y="317"/>
                    </a:lnTo>
                    <a:lnTo>
                      <a:pt x="996" y="377"/>
                    </a:lnTo>
                    <a:lnTo>
                      <a:pt x="1008" y="443"/>
                    </a:lnTo>
                    <a:lnTo>
                      <a:pt x="1014" y="510"/>
                    </a:lnTo>
                    <a:lnTo>
                      <a:pt x="1014" y="579"/>
                    </a:lnTo>
                    <a:lnTo>
                      <a:pt x="1008" y="649"/>
                    </a:lnTo>
                    <a:lnTo>
                      <a:pt x="996" y="723"/>
                    </a:lnTo>
                    <a:lnTo>
                      <a:pt x="979" y="795"/>
                    </a:lnTo>
                    <a:lnTo>
                      <a:pt x="955" y="868"/>
                    </a:lnTo>
                    <a:lnTo>
                      <a:pt x="942" y="898"/>
                    </a:lnTo>
                    <a:lnTo>
                      <a:pt x="927" y="928"/>
                    </a:lnTo>
                    <a:lnTo>
                      <a:pt x="910" y="956"/>
                    </a:lnTo>
                    <a:lnTo>
                      <a:pt x="891" y="984"/>
                    </a:lnTo>
                    <a:lnTo>
                      <a:pt x="871" y="1011"/>
                    </a:lnTo>
                    <a:lnTo>
                      <a:pt x="850" y="1036"/>
                    </a:lnTo>
                    <a:lnTo>
                      <a:pt x="830" y="1062"/>
                    </a:lnTo>
                    <a:lnTo>
                      <a:pt x="809" y="1089"/>
                    </a:lnTo>
                    <a:lnTo>
                      <a:pt x="788" y="1113"/>
                    </a:lnTo>
                    <a:lnTo>
                      <a:pt x="767" y="1140"/>
                    </a:lnTo>
                    <a:lnTo>
                      <a:pt x="747" y="1167"/>
                    </a:lnTo>
                    <a:lnTo>
                      <a:pt x="729" y="1194"/>
                    </a:lnTo>
                    <a:lnTo>
                      <a:pt x="712" y="1222"/>
                    </a:lnTo>
                    <a:lnTo>
                      <a:pt x="696" y="1252"/>
                    </a:lnTo>
                    <a:lnTo>
                      <a:pt x="684" y="1283"/>
                    </a:lnTo>
                    <a:lnTo>
                      <a:pt x="673" y="1317"/>
                    </a:lnTo>
                    <a:lnTo>
                      <a:pt x="670" y="1326"/>
                    </a:lnTo>
                    <a:lnTo>
                      <a:pt x="668" y="1335"/>
                    </a:lnTo>
                    <a:lnTo>
                      <a:pt x="666" y="1344"/>
                    </a:lnTo>
                    <a:lnTo>
                      <a:pt x="666" y="1355"/>
                    </a:lnTo>
                    <a:lnTo>
                      <a:pt x="665" y="1363"/>
                    </a:lnTo>
                    <a:lnTo>
                      <a:pt x="665" y="1373"/>
                    </a:lnTo>
                    <a:lnTo>
                      <a:pt x="665" y="1383"/>
                    </a:lnTo>
                    <a:lnTo>
                      <a:pt x="666" y="1393"/>
                    </a:lnTo>
                    <a:lnTo>
                      <a:pt x="665" y="1401"/>
                    </a:lnTo>
                    <a:lnTo>
                      <a:pt x="665" y="1412"/>
                    </a:lnTo>
                    <a:lnTo>
                      <a:pt x="665" y="1421"/>
                    </a:lnTo>
                    <a:lnTo>
                      <a:pt x="665" y="1431"/>
                    </a:lnTo>
                    <a:lnTo>
                      <a:pt x="664" y="1440"/>
                    </a:lnTo>
                    <a:lnTo>
                      <a:pt x="662" y="1450"/>
                    </a:lnTo>
                    <a:lnTo>
                      <a:pt x="659" y="1459"/>
                    </a:lnTo>
                    <a:lnTo>
                      <a:pt x="656" y="1470"/>
                    </a:lnTo>
                    <a:lnTo>
                      <a:pt x="642" y="1492"/>
                    </a:lnTo>
                    <a:lnTo>
                      <a:pt x="623" y="1512"/>
                    </a:lnTo>
                    <a:lnTo>
                      <a:pt x="600" y="1531"/>
                    </a:lnTo>
                    <a:lnTo>
                      <a:pt x="572" y="1546"/>
                    </a:lnTo>
                    <a:lnTo>
                      <a:pt x="540" y="1561"/>
                    </a:lnTo>
                    <a:lnTo>
                      <a:pt x="507" y="1571"/>
                    </a:lnTo>
                    <a:lnTo>
                      <a:pt x="472" y="1579"/>
                    </a:lnTo>
                    <a:lnTo>
                      <a:pt x="436" y="1586"/>
                    </a:lnTo>
                    <a:lnTo>
                      <a:pt x="400" y="1587"/>
                    </a:lnTo>
                    <a:lnTo>
                      <a:pt x="364" y="1587"/>
                    </a:lnTo>
                    <a:lnTo>
                      <a:pt x="329" y="1582"/>
                    </a:lnTo>
                    <a:lnTo>
                      <a:pt x="297" y="1575"/>
                    </a:lnTo>
                    <a:lnTo>
                      <a:pt x="267" y="1562"/>
                    </a:lnTo>
                    <a:lnTo>
                      <a:pt x="241" y="1548"/>
                    </a:lnTo>
                    <a:lnTo>
                      <a:pt x="218" y="1528"/>
                    </a:lnTo>
                    <a:lnTo>
                      <a:pt x="202" y="1506"/>
                    </a:lnTo>
                    <a:lnTo>
                      <a:pt x="189" y="1509"/>
                    </a:lnTo>
                    <a:lnTo>
                      <a:pt x="176" y="1509"/>
                    </a:lnTo>
                    <a:lnTo>
                      <a:pt x="164" y="1507"/>
                    </a:lnTo>
                    <a:lnTo>
                      <a:pt x="153" y="1505"/>
                    </a:lnTo>
                    <a:lnTo>
                      <a:pt x="142" y="1500"/>
                    </a:lnTo>
                    <a:lnTo>
                      <a:pt x="135" y="1495"/>
                    </a:lnTo>
                    <a:lnTo>
                      <a:pt x="127" y="1488"/>
                    </a:lnTo>
                    <a:lnTo>
                      <a:pt x="123" y="1481"/>
                    </a:lnTo>
                    <a:lnTo>
                      <a:pt x="118" y="1472"/>
                    </a:lnTo>
                    <a:lnTo>
                      <a:pt x="116" y="1463"/>
                    </a:lnTo>
                    <a:lnTo>
                      <a:pt x="118" y="1456"/>
                    </a:lnTo>
                    <a:lnTo>
                      <a:pt x="123" y="1448"/>
                    </a:lnTo>
                    <a:lnTo>
                      <a:pt x="129" y="1440"/>
                    </a:lnTo>
                    <a:lnTo>
                      <a:pt x="140" y="1435"/>
                    </a:lnTo>
                    <a:lnTo>
                      <a:pt x="153" y="1429"/>
                    </a:lnTo>
                    <a:lnTo>
                      <a:pt x="173" y="1427"/>
                    </a:lnTo>
                    <a:lnTo>
                      <a:pt x="173" y="1427"/>
                    </a:lnTo>
                    <a:close/>
                  </a:path>
                </a:pathLst>
              </a:custGeom>
              <a:solidFill>
                <a:srgbClr val="FFFF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0" name="Freeform 50">
                <a:extLst>
                  <a:ext uri="{FF2B5EF4-FFF2-40B4-BE49-F238E27FC236}">
                    <a16:creationId xmlns:a16="http://schemas.microsoft.com/office/drawing/2014/main" id="{D038F721-94E2-492E-950D-E84B5BA354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7" y="2610"/>
                <a:ext cx="132" cy="289"/>
              </a:xfrm>
              <a:custGeom>
                <a:avLst/>
                <a:gdLst/>
                <a:ahLst/>
                <a:cxnLst>
                  <a:cxn ang="0">
                    <a:pos x="425" y="132"/>
                  </a:cxn>
                  <a:cxn ang="0">
                    <a:pos x="380" y="137"/>
                  </a:cxn>
                  <a:cxn ang="0">
                    <a:pos x="341" y="154"/>
                  </a:cxn>
                  <a:cxn ang="0">
                    <a:pos x="303" y="176"/>
                  </a:cxn>
                  <a:cxn ang="0">
                    <a:pos x="265" y="205"/>
                  </a:cxn>
                  <a:cxn ang="0">
                    <a:pos x="225" y="240"/>
                  </a:cxn>
                  <a:cxn ang="0">
                    <a:pos x="198" y="277"/>
                  </a:cxn>
                  <a:cxn ang="0">
                    <a:pos x="186" y="318"/>
                  </a:cxn>
                  <a:cxn ang="0">
                    <a:pos x="184" y="363"/>
                  </a:cxn>
                  <a:cxn ang="0">
                    <a:pos x="186" y="410"/>
                  </a:cxn>
                  <a:cxn ang="0">
                    <a:pos x="192" y="464"/>
                  </a:cxn>
                  <a:cxn ang="0">
                    <a:pos x="212" y="526"/>
                  </a:cxn>
                  <a:cxn ang="0">
                    <a:pos x="235" y="581"/>
                  </a:cxn>
                  <a:cxn ang="0">
                    <a:pos x="259" y="631"/>
                  </a:cxn>
                  <a:cxn ang="0">
                    <a:pos x="281" y="684"/>
                  </a:cxn>
                  <a:cxn ang="0">
                    <a:pos x="296" y="745"/>
                  </a:cxn>
                  <a:cxn ang="0">
                    <a:pos x="302" y="825"/>
                  </a:cxn>
                  <a:cxn ang="0">
                    <a:pos x="287" y="897"/>
                  </a:cxn>
                  <a:cxn ang="0">
                    <a:pos x="256" y="965"/>
                  </a:cxn>
                  <a:cxn ang="0">
                    <a:pos x="214" y="1027"/>
                  </a:cxn>
                  <a:cxn ang="0">
                    <a:pos x="170" y="1095"/>
                  </a:cxn>
                  <a:cxn ang="0">
                    <a:pos x="138" y="1149"/>
                  </a:cxn>
                  <a:cxn ang="0">
                    <a:pos x="129" y="1155"/>
                  </a:cxn>
                  <a:cxn ang="0">
                    <a:pos x="109" y="1148"/>
                  </a:cxn>
                  <a:cxn ang="0">
                    <a:pos x="109" y="1128"/>
                  </a:cxn>
                  <a:cxn ang="0">
                    <a:pos x="131" y="1065"/>
                  </a:cxn>
                  <a:cxn ang="0">
                    <a:pos x="138" y="1005"/>
                  </a:cxn>
                  <a:cxn ang="0">
                    <a:pos x="135" y="945"/>
                  </a:cxn>
                  <a:cxn ang="0">
                    <a:pos x="125" y="883"/>
                  </a:cxn>
                  <a:cxn ang="0">
                    <a:pos x="114" y="816"/>
                  </a:cxn>
                  <a:cxn ang="0">
                    <a:pos x="103" y="749"/>
                  </a:cxn>
                  <a:cxn ang="0">
                    <a:pos x="85" y="691"/>
                  </a:cxn>
                  <a:cxn ang="0">
                    <a:pos x="64" y="641"/>
                  </a:cxn>
                  <a:cxn ang="0">
                    <a:pos x="39" y="589"/>
                  </a:cxn>
                  <a:cxn ang="0">
                    <a:pos x="17" y="534"/>
                  </a:cxn>
                  <a:cxn ang="0">
                    <a:pos x="3" y="463"/>
                  </a:cxn>
                  <a:cxn ang="0">
                    <a:pos x="2" y="377"/>
                  </a:cxn>
                  <a:cxn ang="0">
                    <a:pos x="9" y="296"/>
                  </a:cxn>
                  <a:cxn ang="0">
                    <a:pos x="30" y="221"/>
                  </a:cxn>
                  <a:cxn ang="0">
                    <a:pos x="68" y="153"/>
                  </a:cxn>
                  <a:cxn ang="0">
                    <a:pos x="125" y="92"/>
                  </a:cxn>
                  <a:cxn ang="0">
                    <a:pos x="187" y="48"/>
                  </a:cxn>
                  <a:cxn ang="0">
                    <a:pos x="249" y="20"/>
                  </a:cxn>
                  <a:cxn ang="0">
                    <a:pos x="312" y="4"/>
                  </a:cxn>
                  <a:cxn ang="0">
                    <a:pos x="379" y="0"/>
                  </a:cxn>
                  <a:cxn ang="0">
                    <a:pos x="451" y="4"/>
                  </a:cxn>
                  <a:cxn ang="0">
                    <a:pos x="503" y="17"/>
                  </a:cxn>
                  <a:cxn ang="0">
                    <a:pos x="527" y="45"/>
                  </a:cxn>
                  <a:cxn ang="0">
                    <a:pos x="532" y="81"/>
                  </a:cxn>
                  <a:cxn ang="0">
                    <a:pos x="518" y="114"/>
                  </a:cxn>
                  <a:cxn ang="0">
                    <a:pos x="488" y="133"/>
                  </a:cxn>
                  <a:cxn ang="0">
                    <a:pos x="459" y="135"/>
                  </a:cxn>
                </a:cxnLst>
                <a:rect l="0" t="0" r="r" b="b"/>
                <a:pathLst>
                  <a:path w="532" h="1155">
                    <a:moveTo>
                      <a:pt x="459" y="135"/>
                    </a:moveTo>
                    <a:lnTo>
                      <a:pt x="442" y="132"/>
                    </a:lnTo>
                    <a:lnTo>
                      <a:pt x="425" y="132"/>
                    </a:lnTo>
                    <a:lnTo>
                      <a:pt x="409" y="132"/>
                    </a:lnTo>
                    <a:lnTo>
                      <a:pt x="395" y="135"/>
                    </a:lnTo>
                    <a:lnTo>
                      <a:pt x="380" y="137"/>
                    </a:lnTo>
                    <a:lnTo>
                      <a:pt x="367" y="142"/>
                    </a:lnTo>
                    <a:lnTo>
                      <a:pt x="354" y="147"/>
                    </a:lnTo>
                    <a:lnTo>
                      <a:pt x="341" y="154"/>
                    </a:lnTo>
                    <a:lnTo>
                      <a:pt x="329" y="160"/>
                    </a:lnTo>
                    <a:lnTo>
                      <a:pt x="317" y="168"/>
                    </a:lnTo>
                    <a:lnTo>
                      <a:pt x="303" y="176"/>
                    </a:lnTo>
                    <a:lnTo>
                      <a:pt x="291" y="186"/>
                    </a:lnTo>
                    <a:lnTo>
                      <a:pt x="278" y="196"/>
                    </a:lnTo>
                    <a:lnTo>
                      <a:pt x="265" y="205"/>
                    </a:lnTo>
                    <a:lnTo>
                      <a:pt x="251" y="216"/>
                    </a:lnTo>
                    <a:lnTo>
                      <a:pt x="238" y="229"/>
                    </a:lnTo>
                    <a:lnTo>
                      <a:pt x="225" y="240"/>
                    </a:lnTo>
                    <a:lnTo>
                      <a:pt x="214" y="252"/>
                    </a:lnTo>
                    <a:lnTo>
                      <a:pt x="206" y="264"/>
                    </a:lnTo>
                    <a:lnTo>
                      <a:pt x="198" y="277"/>
                    </a:lnTo>
                    <a:lnTo>
                      <a:pt x="192" y="290"/>
                    </a:lnTo>
                    <a:lnTo>
                      <a:pt x="188" y="304"/>
                    </a:lnTo>
                    <a:lnTo>
                      <a:pt x="186" y="318"/>
                    </a:lnTo>
                    <a:lnTo>
                      <a:pt x="185" y="332"/>
                    </a:lnTo>
                    <a:lnTo>
                      <a:pt x="184" y="347"/>
                    </a:lnTo>
                    <a:lnTo>
                      <a:pt x="184" y="363"/>
                    </a:lnTo>
                    <a:lnTo>
                      <a:pt x="184" y="377"/>
                    </a:lnTo>
                    <a:lnTo>
                      <a:pt x="186" y="395"/>
                    </a:lnTo>
                    <a:lnTo>
                      <a:pt x="186" y="410"/>
                    </a:lnTo>
                    <a:lnTo>
                      <a:pt x="188" y="428"/>
                    </a:lnTo>
                    <a:lnTo>
                      <a:pt x="190" y="445"/>
                    </a:lnTo>
                    <a:lnTo>
                      <a:pt x="192" y="464"/>
                    </a:lnTo>
                    <a:lnTo>
                      <a:pt x="198" y="486"/>
                    </a:lnTo>
                    <a:lnTo>
                      <a:pt x="204" y="508"/>
                    </a:lnTo>
                    <a:lnTo>
                      <a:pt x="212" y="526"/>
                    </a:lnTo>
                    <a:lnTo>
                      <a:pt x="220" y="546"/>
                    </a:lnTo>
                    <a:lnTo>
                      <a:pt x="227" y="564"/>
                    </a:lnTo>
                    <a:lnTo>
                      <a:pt x="235" y="581"/>
                    </a:lnTo>
                    <a:lnTo>
                      <a:pt x="243" y="598"/>
                    </a:lnTo>
                    <a:lnTo>
                      <a:pt x="252" y="615"/>
                    </a:lnTo>
                    <a:lnTo>
                      <a:pt x="259" y="631"/>
                    </a:lnTo>
                    <a:lnTo>
                      <a:pt x="267" y="648"/>
                    </a:lnTo>
                    <a:lnTo>
                      <a:pt x="274" y="666"/>
                    </a:lnTo>
                    <a:lnTo>
                      <a:pt x="281" y="684"/>
                    </a:lnTo>
                    <a:lnTo>
                      <a:pt x="286" y="703"/>
                    </a:lnTo>
                    <a:lnTo>
                      <a:pt x="292" y="723"/>
                    </a:lnTo>
                    <a:lnTo>
                      <a:pt x="296" y="745"/>
                    </a:lnTo>
                    <a:lnTo>
                      <a:pt x="301" y="769"/>
                    </a:lnTo>
                    <a:lnTo>
                      <a:pt x="302" y="799"/>
                    </a:lnTo>
                    <a:lnTo>
                      <a:pt x="302" y="825"/>
                    </a:lnTo>
                    <a:lnTo>
                      <a:pt x="300" y="850"/>
                    </a:lnTo>
                    <a:lnTo>
                      <a:pt x="295" y="875"/>
                    </a:lnTo>
                    <a:lnTo>
                      <a:pt x="287" y="897"/>
                    </a:lnTo>
                    <a:lnTo>
                      <a:pt x="278" y="921"/>
                    </a:lnTo>
                    <a:lnTo>
                      <a:pt x="268" y="943"/>
                    </a:lnTo>
                    <a:lnTo>
                      <a:pt x="256" y="965"/>
                    </a:lnTo>
                    <a:lnTo>
                      <a:pt x="242" y="984"/>
                    </a:lnTo>
                    <a:lnTo>
                      <a:pt x="229" y="1006"/>
                    </a:lnTo>
                    <a:lnTo>
                      <a:pt x="214" y="1027"/>
                    </a:lnTo>
                    <a:lnTo>
                      <a:pt x="199" y="1049"/>
                    </a:lnTo>
                    <a:lnTo>
                      <a:pt x="184" y="1071"/>
                    </a:lnTo>
                    <a:lnTo>
                      <a:pt x="170" y="1095"/>
                    </a:lnTo>
                    <a:lnTo>
                      <a:pt x="155" y="1118"/>
                    </a:lnTo>
                    <a:lnTo>
                      <a:pt x="142" y="1145"/>
                    </a:lnTo>
                    <a:lnTo>
                      <a:pt x="138" y="1149"/>
                    </a:lnTo>
                    <a:lnTo>
                      <a:pt x="136" y="1151"/>
                    </a:lnTo>
                    <a:lnTo>
                      <a:pt x="132" y="1154"/>
                    </a:lnTo>
                    <a:lnTo>
                      <a:pt x="129" y="1155"/>
                    </a:lnTo>
                    <a:lnTo>
                      <a:pt x="121" y="1155"/>
                    </a:lnTo>
                    <a:lnTo>
                      <a:pt x="115" y="1153"/>
                    </a:lnTo>
                    <a:lnTo>
                      <a:pt x="109" y="1148"/>
                    </a:lnTo>
                    <a:lnTo>
                      <a:pt x="107" y="1143"/>
                    </a:lnTo>
                    <a:lnTo>
                      <a:pt x="105" y="1135"/>
                    </a:lnTo>
                    <a:lnTo>
                      <a:pt x="109" y="1128"/>
                    </a:lnTo>
                    <a:lnTo>
                      <a:pt x="118" y="1106"/>
                    </a:lnTo>
                    <a:lnTo>
                      <a:pt x="126" y="1085"/>
                    </a:lnTo>
                    <a:lnTo>
                      <a:pt x="131" y="1065"/>
                    </a:lnTo>
                    <a:lnTo>
                      <a:pt x="136" y="1045"/>
                    </a:lnTo>
                    <a:lnTo>
                      <a:pt x="137" y="1024"/>
                    </a:lnTo>
                    <a:lnTo>
                      <a:pt x="138" y="1005"/>
                    </a:lnTo>
                    <a:lnTo>
                      <a:pt x="138" y="984"/>
                    </a:lnTo>
                    <a:lnTo>
                      <a:pt x="137" y="966"/>
                    </a:lnTo>
                    <a:lnTo>
                      <a:pt x="135" y="945"/>
                    </a:lnTo>
                    <a:lnTo>
                      <a:pt x="132" y="924"/>
                    </a:lnTo>
                    <a:lnTo>
                      <a:pt x="127" y="904"/>
                    </a:lnTo>
                    <a:lnTo>
                      <a:pt x="125" y="883"/>
                    </a:lnTo>
                    <a:lnTo>
                      <a:pt x="120" y="861"/>
                    </a:lnTo>
                    <a:lnTo>
                      <a:pt x="118" y="839"/>
                    </a:lnTo>
                    <a:lnTo>
                      <a:pt x="114" y="816"/>
                    </a:lnTo>
                    <a:lnTo>
                      <a:pt x="112" y="792"/>
                    </a:lnTo>
                    <a:lnTo>
                      <a:pt x="108" y="769"/>
                    </a:lnTo>
                    <a:lnTo>
                      <a:pt x="103" y="749"/>
                    </a:lnTo>
                    <a:lnTo>
                      <a:pt x="97" y="728"/>
                    </a:lnTo>
                    <a:lnTo>
                      <a:pt x="92" y="709"/>
                    </a:lnTo>
                    <a:lnTo>
                      <a:pt x="85" y="691"/>
                    </a:lnTo>
                    <a:lnTo>
                      <a:pt x="79" y="674"/>
                    </a:lnTo>
                    <a:lnTo>
                      <a:pt x="70" y="657"/>
                    </a:lnTo>
                    <a:lnTo>
                      <a:pt x="64" y="641"/>
                    </a:lnTo>
                    <a:lnTo>
                      <a:pt x="55" y="624"/>
                    </a:lnTo>
                    <a:lnTo>
                      <a:pt x="47" y="606"/>
                    </a:lnTo>
                    <a:lnTo>
                      <a:pt x="39" y="589"/>
                    </a:lnTo>
                    <a:lnTo>
                      <a:pt x="32" y="572"/>
                    </a:lnTo>
                    <a:lnTo>
                      <a:pt x="24" y="553"/>
                    </a:lnTo>
                    <a:lnTo>
                      <a:pt x="17" y="534"/>
                    </a:lnTo>
                    <a:lnTo>
                      <a:pt x="11" y="514"/>
                    </a:lnTo>
                    <a:lnTo>
                      <a:pt x="5" y="493"/>
                    </a:lnTo>
                    <a:lnTo>
                      <a:pt x="3" y="463"/>
                    </a:lnTo>
                    <a:lnTo>
                      <a:pt x="2" y="434"/>
                    </a:lnTo>
                    <a:lnTo>
                      <a:pt x="0" y="406"/>
                    </a:lnTo>
                    <a:lnTo>
                      <a:pt x="2" y="377"/>
                    </a:lnTo>
                    <a:lnTo>
                      <a:pt x="3" y="349"/>
                    </a:lnTo>
                    <a:lnTo>
                      <a:pt x="5" y="323"/>
                    </a:lnTo>
                    <a:lnTo>
                      <a:pt x="9" y="296"/>
                    </a:lnTo>
                    <a:lnTo>
                      <a:pt x="15" y="271"/>
                    </a:lnTo>
                    <a:lnTo>
                      <a:pt x="21" y="246"/>
                    </a:lnTo>
                    <a:lnTo>
                      <a:pt x="30" y="221"/>
                    </a:lnTo>
                    <a:lnTo>
                      <a:pt x="41" y="197"/>
                    </a:lnTo>
                    <a:lnTo>
                      <a:pt x="53" y="175"/>
                    </a:lnTo>
                    <a:lnTo>
                      <a:pt x="68" y="153"/>
                    </a:lnTo>
                    <a:lnTo>
                      <a:pt x="85" y="131"/>
                    </a:lnTo>
                    <a:lnTo>
                      <a:pt x="103" y="111"/>
                    </a:lnTo>
                    <a:lnTo>
                      <a:pt x="125" y="92"/>
                    </a:lnTo>
                    <a:lnTo>
                      <a:pt x="146" y="75"/>
                    </a:lnTo>
                    <a:lnTo>
                      <a:pt x="166" y="61"/>
                    </a:lnTo>
                    <a:lnTo>
                      <a:pt x="187" y="48"/>
                    </a:lnTo>
                    <a:lnTo>
                      <a:pt x="208" y="37"/>
                    </a:lnTo>
                    <a:lnTo>
                      <a:pt x="229" y="27"/>
                    </a:lnTo>
                    <a:lnTo>
                      <a:pt x="249" y="20"/>
                    </a:lnTo>
                    <a:lnTo>
                      <a:pt x="270" y="14"/>
                    </a:lnTo>
                    <a:lnTo>
                      <a:pt x="291" y="9"/>
                    </a:lnTo>
                    <a:lnTo>
                      <a:pt x="312" y="4"/>
                    </a:lnTo>
                    <a:lnTo>
                      <a:pt x="334" y="2"/>
                    </a:lnTo>
                    <a:lnTo>
                      <a:pt x="356" y="0"/>
                    </a:lnTo>
                    <a:lnTo>
                      <a:pt x="379" y="0"/>
                    </a:lnTo>
                    <a:lnTo>
                      <a:pt x="401" y="0"/>
                    </a:lnTo>
                    <a:lnTo>
                      <a:pt x="425" y="3"/>
                    </a:lnTo>
                    <a:lnTo>
                      <a:pt x="451" y="4"/>
                    </a:lnTo>
                    <a:lnTo>
                      <a:pt x="478" y="9"/>
                    </a:lnTo>
                    <a:lnTo>
                      <a:pt x="491" y="11"/>
                    </a:lnTo>
                    <a:lnTo>
                      <a:pt x="503" y="17"/>
                    </a:lnTo>
                    <a:lnTo>
                      <a:pt x="514" y="25"/>
                    </a:lnTo>
                    <a:lnTo>
                      <a:pt x="522" y="36"/>
                    </a:lnTo>
                    <a:lnTo>
                      <a:pt x="527" y="45"/>
                    </a:lnTo>
                    <a:lnTo>
                      <a:pt x="532" y="58"/>
                    </a:lnTo>
                    <a:lnTo>
                      <a:pt x="532" y="69"/>
                    </a:lnTo>
                    <a:lnTo>
                      <a:pt x="532" y="81"/>
                    </a:lnTo>
                    <a:lnTo>
                      <a:pt x="529" y="92"/>
                    </a:lnTo>
                    <a:lnTo>
                      <a:pt x="524" y="104"/>
                    </a:lnTo>
                    <a:lnTo>
                      <a:pt x="518" y="114"/>
                    </a:lnTo>
                    <a:lnTo>
                      <a:pt x="510" y="122"/>
                    </a:lnTo>
                    <a:lnTo>
                      <a:pt x="499" y="128"/>
                    </a:lnTo>
                    <a:lnTo>
                      <a:pt x="488" y="133"/>
                    </a:lnTo>
                    <a:lnTo>
                      <a:pt x="474" y="135"/>
                    </a:lnTo>
                    <a:lnTo>
                      <a:pt x="459" y="135"/>
                    </a:lnTo>
                    <a:lnTo>
                      <a:pt x="459" y="135"/>
                    </a:lnTo>
                    <a:close/>
                  </a:path>
                </a:pathLst>
              </a:custGeom>
              <a:solidFill>
                <a:srgbClr val="FFF7D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1" name="Freeform 51">
                <a:extLst>
                  <a:ext uri="{FF2B5EF4-FFF2-40B4-BE49-F238E27FC236}">
                    <a16:creationId xmlns:a16="http://schemas.microsoft.com/office/drawing/2014/main" id="{B21D2068-C083-46E8-95F2-E9B660BEA5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2" y="2640"/>
                <a:ext cx="122" cy="108"/>
              </a:xfrm>
              <a:custGeom>
                <a:avLst/>
                <a:gdLst/>
                <a:ahLst/>
                <a:cxnLst>
                  <a:cxn ang="0">
                    <a:pos x="465" y="56"/>
                  </a:cxn>
                  <a:cxn ang="0">
                    <a:pos x="442" y="68"/>
                  </a:cxn>
                  <a:cxn ang="0">
                    <a:pos x="418" y="79"/>
                  </a:cxn>
                  <a:cxn ang="0">
                    <a:pos x="392" y="91"/>
                  </a:cxn>
                  <a:cxn ang="0">
                    <a:pos x="367" y="102"/>
                  </a:cxn>
                  <a:cxn ang="0">
                    <a:pos x="341" y="112"/>
                  </a:cxn>
                  <a:cxn ang="0">
                    <a:pos x="315" y="122"/>
                  </a:cxn>
                  <a:cxn ang="0">
                    <a:pos x="290" y="132"/>
                  </a:cxn>
                  <a:cxn ang="0">
                    <a:pos x="264" y="140"/>
                  </a:cxn>
                  <a:cxn ang="0">
                    <a:pos x="241" y="152"/>
                  </a:cxn>
                  <a:cxn ang="0">
                    <a:pos x="221" y="167"/>
                  </a:cxn>
                  <a:cxn ang="0">
                    <a:pos x="203" y="184"/>
                  </a:cxn>
                  <a:cxn ang="0">
                    <a:pos x="188" y="204"/>
                  </a:cxn>
                  <a:cxn ang="0">
                    <a:pos x="175" y="224"/>
                  </a:cxn>
                  <a:cxn ang="0">
                    <a:pos x="165" y="249"/>
                  </a:cxn>
                  <a:cxn ang="0">
                    <a:pos x="158" y="274"/>
                  </a:cxn>
                  <a:cxn ang="0">
                    <a:pos x="138" y="374"/>
                  </a:cxn>
                  <a:cxn ang="0">
                    <a:pos x="125" y="404"/>
                  </a:cxn>
                  <a:cxn ang="0">
                    <a:pos x="105" y="423"/>
                  </a:cxn>
                  <a:cxn ang="0">
                    <a:pos x="82" y="432"/>
                  </a:cxn>
                  <a:cxn ang="0">
                    <a:pos x="58" y="433"/>
                  </a:cxn>
                  <a:cxn ang="0">
                    <a:pos x="33" y="424"/>
                  </a:cxn>
                  <a:cxn ang="0">
                    <a:pos x="15" y="409"/>
                  </a:cxn>
                  <a:cxn ang="0">
                    <a:pos x="3" y="384"/>
                  </a:cxn>
                  <a:cxn ang="0">
                    <a:pos x="3" y="355"/>
                  </a:cxn>
                  <a:cxn ang="0">
                    <a:pos x="10" y="295"/>
                  </a:cxn>
                  <a:cxn ang="0">
                    <a:pos x="21" y="240"/>
                  </a:cxn>
                  <a:cxn ang="0">
                    <a:pos x="38" y="189"/>
                  </a:cxn>
                  <a:cxn ang="0">
                    <a:pos x="60" y="144"/>
                  </a:cxn>
                  <a:cxn ang="0">
                    <a:pos x="89" y="101"/>
                  </a:cxn>
                  <a:cxn ang="0">
                    <a:pos x="128" y="66"/>
                  </a:cxn>
                  <a:cxn ang="0">
                    <a:pos x="176" y="34"/>
                  </a:cxn>
                  <a:cxn ang="0">
                    <a:pos x="235" y="9"/>
                  </a:cxn>
                  <a:cxn ang="0">
                    <a:pos x="262" y="2"/>
                  </a:cxn>
                  <a:cxn ang="0">
                    <a:pos x="288" y="1"/>
                  </a:cxn>
                  <a:cxn ang="0">
                    <a:pos x="315" y="2"/>
                  </a:cxn>
                  <a:cxn ang="0">
                    <a:pos x="342" y="6"/>
                  </a:cxn>
                  <a:cxn ang="0">
                    <a:pos x="369" y="8"/>
                  </a:cxn>
                  <a:cxn ang="0">
                    <a:pos x="397" y="9"/>
                  </a:cxn>
                  <a:cxn ang="0">
                    <a:pos x="425" y="8"/>
                  </a:cxn>
                  <a:cxn ang="0">
                    <a:pos x="453" y="2"/>
                  </a:cxn>
                  <a:cxn ang="0">
                    <a:pos x="465" y="0"/>
                  </a:cxn>
                  <a:cxn ang="0">
                    <a:pos x="476" y="1"/>
                  </a:cxn>
                  <a:cxn ang="0">
                    <a:pos x="484" y="6"/>
                  </a:cxn>
                  <a:cxn ang="0">
                    <a:pos x="490" y="13"/>
                  </a:cxn>
                  <a:cxn ang="0">
                    <a:pos x="491" y="22"/>
                  </a:cxn>
                  <a:cxn ang="0">
                    <a:pos x="491" y="31"/>
                  </a:cxn>
                  <a:cxn ang="0">
                    <a:pos x="486" y="40"/>
                  </a:cxn>
                  <a:cxn ang="0">
                    <a:pos x="476" y="50"/>
                  </a:cxn>
                </a:cxnLst>
                <a:rect l="0" t="0" r="r" b="b"/>
                <a:pathLst>
                  <a:path w="491" h="433">
                    <a:moveTo>
                      <a:pt x="476" y="50"/>
                    </a:moveTo>
                    <a:lnTo>
                      <a:pt x="465" y="56"/>
                    </a:lnTo>
                    <a:lnTo>
                      <a:pt x="454" y="62"/>
                    </a:lnTo>
                    <a:lnTo>
                      <a:pt x="442" y="68"/>
                    </a:lnTo>
                    <a:lnTo>
                      <a:pt x="430" y="74"/>
                    </a:lnTo>
                    <a:lnTo>
                      <a:pt x="418" y="79"/>
                    </a:lnTo>
                    <a:lnTo>
                      <a:pt x="406" y="85"/>
                    </a:lnTo>
                    <a:lnTo>
                      <a:pt x="392" y="91"/>
                    </a:lnTo>
                    <a:lnTo>
                      <a:pt x="380" y="97"/>
                    </a:lnTo>
                    <a:lnTo>
                      <a:pt x="367" y="102"/>
                    </a:lnTo>
                    <a:lnTo>
                      <a:pt x="354" y="107"/>
                    </a:lnTo>
                    <a:lnTo>
                      <a:pt x="341" y="112"/>
                    </a:lnTo>
                    <a:lnTo>
                      <a:pt x="329" y="117"/>
                    </a:lnTo>
                    <a:lnTo>
                      <a:pt x="315" y="122"/>
                    </a:lnTo>
                    <a:lnTo>
                      <a:pt x="302" y="127"/>
                    </a:lnTo>
                    <a:lnTo>
                      <a:pt x="290" y="132"/>
                    </a:lnTo>
                    <a:lnTo>
                      <a:pt x="277" y="135"/>
                    </a:lnTo>
                    <a:lnTo>
                      <a:pt x="264" y="140"/>
                    </a:lnTo>
                    <a:lnTo>
                      <a:pt x="252" y="146"/>
                    </a:lnTo>
                    <a:lnTo>
                      <a:pt x="241" y="152"/>
                    </a:lnTo>
                    <a:lnTo>
                      <a:pt x="231" y="160"/>
                    </a:lnTo>
                    <a:lnTo>
                      <a:pt x="221" y="167"/>
                    </a:lnTo>
                    <a:lnTo>
                      <a:pt x="211" y="175"/>
                    </a:lnTo>
                    <a:lnTo>
                      <a:pt x="203" y="184"/>
                    </a:lnTo>
                    <a:lnTo>
                      <a:pt x="196" y="194"/>
                    </a:lnTo>
                    <a:lnTo>
                      <a:pt x="188" y="204"/>
                    </a:lnTo>
                    <a:lnTo>
                      <a:pt x="182" y="215"/>
                    </a:lnTo>
                    <a:lnTo>
                      <a:pt x="175" y="224"/>
                    </a:lnTo>
                    <a:lnTo>
                      <a:pt x="171" y="238"/>
                    </a:lnTo>
                    <a:lnTo>
                      <a:pt x="165" y="249"/>
                    </a:lnTo>
                    <a:lnTo>
                      <a:pt x="161" y="262"/>
                    </a:lnTo>
                    <a:lnTo>
                      <a:pt x="158" y="274"/>
                    </a:lnTo>
                    <a:lnTo>
                      <a:pt x="155" y="289"/>
                    </a:lnTo>
                    <a:lnTo>
                      <a:pt x="138" y="374"/>
                    </a:lnTo>
                    <a:lnTo>
                      <a:pt x="132" y="390"/>
                    </a:lnTo>
                    <a:lnTo>
                      <a:pt x="125" y="404"/>
                    </a:lnTo>
                    <a:lnTo>
                      <a:pt x="116" y="413"/>
                    </a:lnTo>
                    <a:lnTo>
                      <a:pt x="105" y="423"/>
                    </a:lnTo>
                    <a:lnTo>
                      <a:pt x="93" y="428"/>
                    </a:lnTo>
                    <a:lnTo>
                      <a:pt x="82" y="432"/>
                    </a:lnTo>
                    <a:lnTo>
                      <a:pt x="70" y="433"/>
                    </a:lnTo>
                    <a:lnTo>
                      <a:pt x="58" y="433"/>
                    </a:lnTo>
                    <a:lnTo>
                      <a:pt x="44" y="429"/>
                    </a:lnTo>
                    <a:lnTo>
                      <a:pt x="33" y="424"/>
                    </a:lnTo>
                    <a:lnTo>
                      <a:pt x="22" y="417"/>
                    </a:lnTo>
                    <a:lnTo>
                      <a:pt x="15" y="409"/>
                    </a:lnTo>
                    <a:lnTo>
                      <a:pt x="8" y="398"/>
                    </a:lnTo>
                    <a:lnTo>
                      <a:pt x="3" y="384"/>
                    </a:lnTo>
                    <a:lnTo>
                      <a:pt x="0" y="370"/>
                    </a:lnTo>
                    <a:lnTo>
                      <a:pt x="3" y="355"/>
                    </a:lnTo>
                    <a:lnTo>
                      <a:pt x="5" y="324"/>
                    </a:lnTo>
                    <a:lnTo>
                      <a:pt x="10" y="295"/>
                    </a:lnTo>
                    <a:lnTo>
                      <a:pt x="15" y="267"/>
                    </a:lnTo>
                    <a:lnTo>
                      <a:pt x="21" y="240"/>
                    </a:lnTo>
                    <a:lnTo>
                      <a:pt x="28" y="213"/>
                    </a:lnTo>
                    <a:lnTo>
                      <a:pt x="38" y="189"/>
                    </a:lnTo>
                    <a:lnTo>
                      <a:pt x="48" y="166"/>
                    </a:lnTo>
                    <a:lnTo>
                      <a:pt x="60" y="144"/>
                    </a:lnTo>
                    <a:lnTo>
                      <a:pt x="73" y="122"/>
                    </a:lnTo>
                    <a:lnTo>
                      <a:pt x="89" y="101"/>
                    </a:lnTo>
                    <a:lnTo>
                      <a:pt x="108" y="83"/>
                    </a:lnTo>
                    <a:lnTo>
                      <a:pt x="128" y="66"/>
                    </a:lnTo>
                    <a:lnTo>
                      <a:pt x="150" y="49"/>
                    </a:lnTo>
                    <a:lnTo>
                      <a:pt x="176" y="34"/>
                    </a:lnTo>
                    <a:lnTo>
                      <a:pt x="204" y="20"/>
                    </a:lnTo>
                    <a:lnTo>
                      <a:pt x="235" y="9"/>
                    </a:lnTo>
                    <a:lnTo>
                      <a:pt x="247" y="5"/>
                    </a:lnTo>
                    <a:lnTo>
                      <a:pt x="262" y="2"/>
                    </a:lnTo>
                    <a:lnTo>
                      <a:pt x="274" y="1"/>
                    </a:lnTo>
                    <a:lnTo>
                      <a:pt x="288" y="1"/>
                    </a:lnTo>
                    <a:lnTo>
                      <a:pt x="302" y="1"/>
                    </a:lnTo>
                    <a:lnTo>
                      <a:pt x="315" y="2"/>
                    </a:lnTo>
                    <a:lnTo>
                      <a:pt x="329" y="3"/>
                    </a:lnTo>
                    <a:lnTo>
                      <a:pt x="342" y="6"/>
                    </a:lnTo>
                    <a:lnTo>
                      <a:pt x="356" y="7"/>
                    </a:lnTo>
                    <a:lnTo>
                      <a:pt x="369" y="8"/>
                    </a:lnTo>
                    <a:lnTo>
                      <a:pt x="382" y="9"/>
                    </a:lnTo>
                    <a:lnTo>
                      <a:pt x="397" y="9"/>
                    </a:lnTo>
                    <a:lnTo>
                      <a:pt x="410" y="9"/>
                    </a:lnTo>
                    <a:lnTo>
                      <a:pt x="425" y="8"/>
                    </a:lnTo>
                    <a:lnTo>
                      <a:pt x="439" y="6"/>
                    </a:lnTo>
                    <a:lnTo>
                      <a:pt x="453" y="2"/>
                    </a:lnTo>
                    <a:lnTo>
                      <a:pt x="459" y="0"/>
                    </a:lnTo>
                    <a:lnTo>
                      <a:pt x="465" y="0"/>
                    </a:lnTo>
                    <a:lnTo>
                      <a:pt x="470" y="0"/>
                    </a:lnTo>
                    <a:lnTo>
                      <a:pt x="476" y="1"/>
                    </a:lnTo>
                    <a:lnTo>
                      <a:pt x="480" y="2"/>
                    </a:lnTo>
                    <a:lnTo>
                      <a:pt x="484" y="6"/>
                    </a:lnTo>
                    <a:lnTo>
                      <a:pt x="487" y="9"/>
                    </a:lnTo>
                    <a:lnTo>
                      <a:pt x="490" y="13"/>
                    </a:lnTo>
                    <a:lnTo>
                      <a:pt x="491" y="17"/>
                    </a:lnTo>
                    <a:lnTo>
                      <a:pt x="491" y="22"/>
                    </a:lnTo>
                    <a:lnTo>
                      <a:pt x="491" y="27"/>
                    </a:lnTo>
                    <a:lnTo>
                      <a:pt x="491" y="31"/>
                    </a:lnTo>
                    <a:lnTo>
                      <a:pt x="487" y="35"/>
                    </a:lnTo>
                    <a:lnTo>
                      <a:pt x="486" y="40"/>
                    </a:lnTo>
                    <a:lnTo>
                      <a:pt x="481" y="45"/>
                    </a:lnTo>
                    <a:lnTo>
                      <a:pt x="476" y="50"/>
                    </a:lnTo>
                    <a:lnTo>
                      <a:pt x="476" y="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2" name="Freeform 52">
                <a:extLst>
                  <a:ext uri="{FF2B5EF4-FFF2-40B4-BE49-F238E27FC236}">
                    <a16:creationId xmlns:a16="http://schemas.microsoft.com/office/drawing/2014/main" id="{6B4F6B1D-6471-43E3-90C9-B675C0B23D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656"/>
                <a:ext cx="117" cy="300"/>
              </a:xfrm>
              <a:custGeom>
                <a:avLst/>
                <a:gdLst/>
                <a:ahLst/>
                <a:cxnLst>
                  <a:cxn ang="0">
                    <a:pos x="375" y="35"/>
                  </a:cxn>
                  <a:cxn ang="0">
                    <a:pos x="429" y="100"/>
                  </a:cxn>
                  <a:cxn ang="0">
                    <a:pos x="459" y="181"/>
                  </a:cxn>
                  <a:cxn ang="0">
                    <a:pos x="468" y="270"/>
                  </a:cxn>
                  <a:cxn ang="0">
                    <a:pos x="460" y="364"/>
                  </a:cxn>
                  <a:cxn ang="0">
                    <a:pos x="437" y="457"/>
                  </a:cxn>
                  <a:cxn ang="0">
                    <a:pos x="404" y="544"/>
                  </a:cxn>
                  <a:cxn ang="0">
                    <a:pos x="363" y="620"/>
                  </a:cxn>
                  <a:cxn ang="0">
                    <a:pos x="320" y="679"/>
                  </a:cxn>
                  <a:cxn ang="0">
                    <a:pos x="285" y="733"/>
                  </a:cxn>
                  <a:cxn ang="0">
                    <a:pos x="255" y="785"/>
                  </a:cxn>
                  <a:cxn ang="0">
                    <a:pos x="231" y="838"/>
                  </a:cxn>
                  <a:cxn ang="0">
                    <a:pos x="214" y="891"/>
                  </a:cxn>
                  <a:cxn ang="0">
                    <a:pos x="200" y="946"/>
                  </a:cxn>
                  <a:cxn ang="0">
                    <a:pos x="192" y="1006"/>
                  </a:cxn>
                  <a:cxn ang="0">
                    <a:pos x="189" y="1070"/>
                  </a:cxn>
                  <a:cxn ang="0">
                    <a:pos x="186" y="1127"/>
                  </a:cxn>
                  <a:cxn ang="0">
                    <a:pos x="170" y="1161"/>
                  </a:cxn>
                  <a:cxn ang="0">
                    <a:pos x="144" y="1184"/>
                  </a:cxn>
                  <a:cxn ang="0">
                    <a:pos x="111" y="1197"/>
                  </a:cxn>
                  <a:cxn ang="0">
                    <a:pos x="76" y="1197"/>
                  </a:cxn>
                  <a:cxn ang="0">
                    <a:pos x="43" y="1184"/>
                  </a:cxn>
                  <a:cxn ang="0">
                    <a:pos x="17" y="1161"/>
                  </a:cxn>
                  <a:cxn ang="0">
                    <a:pos x="1" y="1127"/>
                  </a:cxn>
                  <a:cxn ang="0">
                    <a:pos x="2" y="1027"/>
                  </a:cxn>
                  <a:cxn ang="0">
                    <a:pos x="26" y="896"/>
                  </a:cxn>
                  <a:cxn ang="0">
                    <a:pos x="68" y="788"/>
                  </a:cxn>
                  <a:cxn ang="0">
                    <a:pos x="122" y="697"/>
                  </a:cxn>
                  <a:cxn ang="0">
                    <a:pos x="181" y="616"/>
                  </a:cxn>
                  <a:cxn ang="0">
                    <a:pos x="239" y="537"/>
                  </a:cxn>
                  <a:cxn ang="0">
                    <a:pos x="289" y="457"/>
                  </a:cxn>
                  <a:cxn ang="0">
                    <a:pos x="325" y="367"/>
                  </a:cxn>
                  <a:cxn ang="0">
                    <a:pos x="337" y="297"/>
                  </a:cxn>
                  <a:cxn ang="0">
                    <a:pos x="342" y="259"/>
                  </a:cxn>
                  <a:cxn ang="0">
                    <a:pos x="347" y="226"/>
                  </a:cxn>
                  <a:cxn ang="0">
                    <a:pos x="349" y="196"/>
                  </a:cxn>
                  <a:cxn ang="0">
                    <a:pos x="349" y="166"/>
                  </a:cxn>
                  <a:cxn ang="0">
                    <a:pos x="343" y="136"/>
                  </a:cxn>
                  <a:cxn ang="0">
                    <a:pos x="331" y="107"/>
                  </a:cxn>
                  <a:cxn ang="0">
                    <a:pos x="311" y="75"/>
                  </a:cxn>
                  <a:cxn ang="0">
                    <a:pos x="293" y="50"/>
                  </a:cxn>
                  <a:cxn ang="0">
                    <a:pos x="287" y="37"/>
                  </a:cxn>
                  <a:cxn ang="0">
                    <a:pos x="286" y="25"/>
                  </a:cxn>
                  <a:cxn ang="0">
                    <a:pos x="289" y="15"/>
                  </a:cxn>
                  <a:cxn ang="0">
                    <a:pos x="297" y="7"/>
                  </a:cxn>
                  <a:cxn ang="0">
                    <a:pos x="307" y="2"/>
                  </a:cxn>
                  <a:cxn ang="0">
                    <a:pos x="318" y="0"/>
                  </a:cxn>
                  <a:cxn ang="0">
                    <a:pos x="331" y="4"/>
                  </a:cxn>
                  <a:cxn ang="0">
                    <a:pos x="338" y="9"/>
                  </a:cxn>
                </a:cxnLst>
                <a:rect l="0" t="0" r="r" b="b"/>
                <a:pathLst>
                  <a:path w="468" h="1199">
                    <a:moveTo>
                      <a:pt x="338" y="9"/>
                    </a:moveTo>
                    <a:lnTo>
                      <a:pt x="375" y="35"/>
                    </a:lnTo>
                    <a:lnTo>
                      <a:pt x="405" y="65"/>
                    </a:lnTo>
                    <a:lnTo>
                      <a:pt x="429" y="100"/>
                    </a:lnTo>
                    <a:lnTo>
                      <a:pt x="448" y="140"/>
                    </a:lnTo>
                    <a:lnTo>
                      <a:pt x="459" y="181"/>
                    </a:lnTo>
                    <a:lnTo>
                      <a:pt x="466" y="225"/>
                    </a:lnTo>
                    <a:lnTo>
                      <a:pt x="468" y="270"/>
                    </a:lnTo>
                    <a:lnTo>
                      <a:pt x="466" y="318"/>
                    </a:lnTo>
                    <a:lnTo>
                      <a:pt x="460" y="364"/>
                    </a:lnTo>
                    <a:lnTo>
                      <a:pt x="451" y="411"/>
                    </a:lnTo>
                    <a:lnTo>
                      <a:pt x="437" y="457"/>
                    </a:lnTo>
                    <a:lnTo>
                      <a:pt x="421" y="502"/>
                    </a:lnTo>
                    <a:lnTo>
                      <a:pt x="404" y="544"/>
                    </a:lnTo>
                    <a:lnTo>
                      <a:pt x="383" y="584"/>
                    </a:lnTo>
                    <a:lnTo>
                      <a:pt x="363" y="620"/>
                    </a:lnTo>
                    <a:lnTo>
                      <a:pt x="342" y="653"/>
                    </a:lnTo>
                    <a:lnTo>
                      <a:pt x="320" y="679"/>
                    </a:lnTo>
                    <a:lnTo>
                      <a:pt x="302" y="707"/>
                    </a:lnTo>
                    <a:lnTo>
                      <a:pt x="285" y="733"/>
                    </a:lnTo>
                    <a:lnTo>
                      <a:pt x="270" y="760"/>
                    </a:lnTo>
                    <a:lnTo>
                      <a:pt x="255" y="785"/>
                    </a:lnTo>
                    <a:lnTo>
                      <a:pt x="243" y="812"/>
                    </a:lnTo>
                    <a:lnTo>
                      <a:pt x="231" y="838"/>
                    </a:lnTo>
                    <a:lnTo>
                      <a:pt x="222" y="865"/>
                    </a:lnTo>
                    <a:lnTo>
                      <a:pt x="214" y="891"/>
                    </a:lnTo>
                    <a:lnTo>
                      <a:pt x="206" y="918"/>
                    </a:lnTo>
                    <a:lnTo>
                      <a:pt x="200" y="946"/>
                    </a:lnTo>
                    <a:lnTo>
                      <a:pt x="197" y="977"/>
                    </a:lnTo>
                    <a:lnTo>
                      <a:pt x="192" y="1006"/>
                    </a:lnTo>
                    <a:lnTo>
                      <a:pt x="191" y="1038"/>
                    </a:lnTo>
                    <a:lnTo>
                      <a:pt x="189" y="1070"/>
                    </a:lnTo>
                    <a:lnTo>
                      <a:pt x="189" y="1105"/>
                    </a:lnTo>
                    <a:lnTo>
                      <a:pt x="186" y="1127"/>
                    </a:lnTo>
                    <a:lnTo>
                      <a:pt x="180" y="1145"/>
                    </a:lnTo>
                    <a:lnTo>
                      <a:pt x="170" y="1161"/>
                    </a:lnTo>
                    <a:lnTo>
                      <a:pt x="159" y="1175"/>
                    </a:lnTo>
                    <a:lnTo>
                      <a:pt x="144" y="1184"/>
                    </a:lnTo>
                    <a:lnTo>
                      <a:pt x="128" y="1193"/>
                    </a:lnTo>
                    <a:lnTo>
                      <a:pt x="111" y="1197"/>
                    </a:lnTo>
                    <a:lnTo>
                      <a:pt x="94" y="1199"/>
                    </a:lnTo>
                    <a:lnTo>
                      <a:pt x="76" y="1197"/>
                    </a:lnTo>
                    <a:lnTo>
                      <a:pt x="60" y="1193"/>
                    </a:lnTo>
                    <a:lnTo>
                      <a:pt x="43" y="1184"/>
                    </a:lnTo>
                    <a:lnTo>
                      <a:pt x="29" y="1175"/>
                    </a:lnTo>
                    <a:lnTo>
                      <a:pt x="17" y="1161"/>
                    </a:lnTo>
                    <a:lnTo>
                      <a:pt x="7" y="1145"/>
                    </a:lnTo>
                    <a:lnTo>
                      <a:pt x="1" y="1127"/>
                    </a:lnTo>
                    <a:lnTo>
                      <a:pt x="0" y="1105"/>
                    </a:lnTo>
                    <a:lnTo>
                      <a:pt x="2" y="1027"/>
                    </a:lnTo>
                    <a:lnTo>
                      <a:pt x="12" y="959"/>
                    </a:lnTo>
                    <a:lnTo>
                      <a:pt x="26" y="896"/>
                    </a:lnTo>
                    <a:lnTo>
                      <a:pt x="45" y="840"/>
                    </a:lnTo>
                    <a:lnTo>
                      <a:pt x="68" y="788"/>
                    </a:lnTo>
                    <a:lnTo>
                      <a:pt x="94" y="740"/>
                    </a:lnTo>
                    <a:lnTo>
                      <a:pt x="122" y="697"/>
                    </a:lnTo>
                    <a:lnTo>
                      <a:pt x="151" y="656"/>
                    </a:lnTo>
                    <a:lnTo>
                      <a:pt x="181" y="616"/>
                    </a:lnTo>
                    <a:lnTo>
                      <a:pt x="211" y="577"/>
                    </a:lnTo>
                    <a:lnTo>
                      <a:pt x="239" y="537"/>
                    </a:lnTo>
                    <a:lnTo>
                      <a:pt x="265" y="498"/>
                    </a:lnTo>
                    <a:lnTo>
                      <a:pt x="289" y="457"/>
                    </a:lnTo>
                    <a:lnTo>
                      <a:pt x="309" y="414"/>
                    </a:lnTo>
                    <a:lnTo>
                      <a:pt x="325" y="367"/>
                    </a:lnTo>
                    <a:lnTo>
                      <a:pt x="336" y="317"/>
                    </a:lnTo>
                    <a:lnTo>
                      <a:pt x="337" y="297"/>
                    </a:lnTo>
                    <a:lnTo>
                      <a:pt x="341" y="277"/>
                    </a:lnTo>
                    <a:lnTo>
                      <a:pt x="342" y="259"/>
                    </a:lnTo>
                    <a:lnTo>
                      <a:pt x="346" y="243"/>
                    </a:lnTo>
                    <a:lnTo>
                      <a:pt x="347" y="226"/>
                    </a:lnTo>
                    <a:lnTo>
                      <a:pt x="349" y="210"/>
                    </a:lnTo>
                    <a:lnTo>
                      <a:pt x="349" y="196"/>
                    </a:lnTo>
                    <a:lnTo>
                      <a:pt x="350" y="181"/>
                    </a:lnTo>
                    <a:lnTo>
                      <a:pt x="349" y="166"/>
                    </a:lnTo>
                    <a:lnTo>
                      <a:pt x="347" y="152"/>
                    </a:lnTo>
                    <a:lnTo>
                      <a:pt x="343" y="136"/>
                    </a:lnTo>
                    <a:lnTo>
                      <a:pt x="338" y="121"/>
                    </a:lnTo>
                    <a:lnTo>
                      <a:pt x="331" y="107"/>
                    </a:lnTo>
                    <a:lnTo>
                      <a:pt x="322" y="91"/>
                    </a:lnTo>
                    <a:lnTo>
                      <a:pt x="311" y="75"/>
                    </a:lnTo>
                    <a:lnTo>
                      <a:pt x="298" y="58"/>
                    </a:lnTo>
                    <a:lnTo>
                      <a:pt x="293" y="50"/>
                    </a:lnTo>
                    <a:lnTo>
                      <a:pt x="289" y="43"/>
                    </a:lnTo>
                    <a:lnTo>
                      <a:pt x="287" y="37"/>
                    </a:lnTo>
                    <a:lnTo>
                      <a:pt x="287" y="31"/>
                    </a:lnTo>
                    <a:lnTo>
                      <a:pt x="286" y="25"/>
                    </a:lnTo>
                    <a:lnTo>
                      <a:pt x="288" y="20"/>
                    </a:lnTo>
                    <a:lnTo>
                      <a:pt x="289" y="15"/>
                    </a:lnTo>
                    <a:lnTo>
                      <a:pt x="293" y="10"/>
                    </a:lnTo>
                    <a:lnTo>
                      <a:pt x="297" y="7"/>
                    </a:lnTo>
                    <a:lnTo>
                      <a:pt x="302" y="4"/>
                    </a:lnTo>
                    <a:lnTo>
                      <a:pt x="307" y="2"/>
                    </a:lnTo>
                    <a:lnTo>
                      <a:pt x="313" y="2"/>
                    </a:lnTo>
                    <a:lnTo>
                      <a:pt x="318" y="0"/>
                    </a:lnTo>
                    <a:lnTo>
                      <a:pt x="324" y="2"/>
                    </a:lnTo>
                    <a:lnTo>
                      <a:pt x="331" y="4"/>
                    </a:lnTo>
                    <a:lnTo>
                      <a:pt x="338" y="9"/>
                    </a:lnTo>
                    <a:lnTo>
                      <a:pt x="338" y="9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3" name="Freeform 53">
                <a:extLst>
                  <a:ext uri="{FF2B5EF4-FFF2-40B4-BE49-F238E27FC236}">
                    <a16:creationId xmlns:a16="http://schemas.microsoft.com/office/drawing/2014/main" id="{2FFAD49B-1D9E-41A6-8C97-1ED2A18884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0" y="2773"/>
                <a:ext cx="93" cy="193"/>
              </a:xfrm>
              <a:custGeom>
                <a:avLst/>
                <a:gdLst/>
                <a:ahLst/>
                <a:cxnLst>
                  <a:cxn ang="0">
                    <a:pos x="365" y="50"/>
                  </a:cxn>
                  <a:cxn ang="0">
                    <a:pos x="353" y="79"/>
                  </a:cxn>
                  <a:cxn ang="0">
                    <a:pos x="345" y="106"/>
                  </a:cxn>
                  <a:cxn ang="0">
                    <a:pos x="336" y="132"/>
                  </a:cxn>
                  <a:cxn ang="0">
                    <a:pos x="328" y="157"/>
                  </a:cxn>
                  <a:cxn ang="0">
                    <a:pos x="318" y="182"/>
                  </a:cxn>
                  <a:cxn ang="0">
                    <a:pos x="306" y="207"/>
                  </a:cxn>
                  <a:cxn ang="0">
                    <a:pos x="290" y="233"/>
                  </a:cxn>
                  <a:cxn ang="0">
                    <a:pos x="264" y="272"/>
                  </a:cxn>
                  <a:cxn ang="0">
                    <a:pos x="235" y="322"/>
                  </a:cxn>
                  <a:cxn ang="0">
                    <a:pos x="213" y="371"/>
                  </a:cxn>
                  <a:cxn ang="0">
                    <a:pos x="197" y="421"/>
                  </a:cxn>
                  <a:cxn ang="0">
                    <a:pos x="186" y="471"/>
                  </a:cxn>
                  <a:cxn ang="0">
                    <a:pos x="182" y="522"/>
                  </a:cxn>
                  <a:cxn ang="0">
                    <a:pos x="183" y="577"/>
                  </a:cxn>
                  <a:cxn ang="0">
                    <a:pos x="191" y="635"/>
                  </a:cxn>
                  <a:cxn ang="0">
                    <a:pos x="197" y="688"/>
                  </a:cxn>
                  <a:cxn ang="0">
                    <a:pos x="187" y="725"/>
                  </a:cxn>
                  <a:cxn ang="0">
                    <a:pos x="164" y="752"/>
                  </a:cxn>
                  <a:cxn ang="0">
                    <a:pos x="133" y="769"/>
                  </a:cxn>
                  <a:cxn ang="0">
                    <a:pos x="99" y="774"/>
                  </a:cxn>
                  <a:cxn ang="0">
                    <a:pos x="64" y="768"/>
                  </a:cxn>
                  <a:cxn ang="0">
                    <a:pos x="34" y="749"/>
                  </a:cxn>
                  <a:cxn ang="0">
                    <a:pos x="14" y="718"/>
                  </a:cxn>
                  <a:cxn ang="0">
                    <a:pos x="3" y="657"/>
                  </a:cxn>
                  <a:cxn ang="0">
                    <a:pos x="0" y="585"/>
                  </a:cxn>
                  <a:cxn ang="0">
                    <a:pos x="9" y="516"/>
                  </a:cxn>
                  <a:cxn ang="0">
                    <a:pos x="26" y="454"/>
                  </a:cxn>
                  <a:cxn ang="0">
                    <a:pos x="50" y="394"/>
                  </a:cxn>
                  <a:cxn ang="0">
                    <a:pos x="82" y="334"/>
                  </a:cxn>
                  <a:cxn ang="0">
                    <a:pos x="120" y="275"/>
                  </a:cxn>
                  <a:cxn ang="0">
                    <a:pos x="163" y="213"/>
                  </a:cxn>
                  <a:cxn ang="0">
                    <a:pos x="194" y="168"/>
                  </a:cxn>
                  <a:cxn ang="0">
                    <a:pos x="213" y="146"/>
                  </a:cxn>
                  <a:cxn ang="0">
                    <a:pos x="232" y="126"/>
                  </a:cxn>
                  <a:cxn ang="0">
                    <a:pos x="252" y="109"/>
                  </a:cxn>
                  <a:cxn ang="0">
                    <a:pos x="270" y="91"/>
                  </a:cxn>
                  <a:cxn ang="0">
                    <a:pos x="287" y="72"/>
                  </a:cxn>
                  <a:cxn ang="0">
                    <a:pos x="303" y="52"/>
                  </a:cxn>
                  <a:cxn ang="0">
                    <a:pos x="318" y="29"/>
                  </a:cxn>
                  <a:cxn ang="0">
                    <a:pos x="328" y="10"/>
                  </a:cxn>
                  <a:cxn ang="0">
                    <a:pos x="335" y="2"/>
                  </a:cxn>
                  <a:cxn ang="0">
                    <a:pos x="343" y="0"/>
                  </a:cxn>
                  <a:cxn ang="0">
                    <a:pos x="353" y="1"/>
                  </a:cxn>
                  <a:cxn ang="0">
                    <a:pos x="362" y="4"/>
                  </a:cxn>
                  <a:cxn ang="0">
                    <a:pos x="368" y="11"/>
                  </a:cxn>
                  <a:cxn ang="0">
                    <a:pos x="373" y="19"/>
                  </a:cxn>
                  <a:cxn ang="0">
                    <a:pos x="373" y="29"/>
                  </a:cxn>
                  <a:cxn ang="0">
                    <a:pos x="371" y="35"/>
                  </a:cxn>
                </a:cxnLst>
                <a:rect l="0" t="0" r="r" b="b"/>
                <a:pathLst>
                  <a:path w="373" h="774">
                    <a:moveTo>
                      <a:pt x="371" y="35"/>
                    </a:moveTo>
                    <a:lnTo>
                      <a:pt x="365" y="50"/>
                    </a:lnTo>
                    <a:lnTo>
                      <a:pt x="359" y="65"/>
                    </a:lnTo>
                    <a:lnTo>
                      <a:pt x="353" y="79"/>
                    </a:lnTo>
                    <a:lnTo>
                      <a:pt x="350" y="93"/>
                    </a:lnTo>
                    <a:lnTo>
                      <a:pt x="345" y="106"/>
                    </a:lnTo>
                    <a:lnTo>
                      <a:pt x="340" y="119"/>
                    </a:lnTo>
                    <a:lnTo>
                      <a:pt x="336" y="132"/>
                    </a:lnTo>
                    <a:lnTo>
                      <a:pt x="332" y="145"/>
                    </a:lnTo>
                    <a:lnTo>
                      <a:pt x="328" y="157"/>
                    </a:lnTo>
                    <a:lnTo>
                      <a:pt x="323" y="170"/>
                    </a:lnTo>
                    <a:lnTo>
                      <a:pt x="318" y="182"/>
                    </a:lnTo>
                    <a:lnTo>
                      <a:pt x="312" y="195"/>
                    </a:lnTo>
                    <a:lnTo>
                      <a:pt x="306" y="207"/>
                    </a:lnTo>
                    <a:lnTo>
                      <a:pt x="299" y="221"/>
                    </a:lnTo>
                    <a:lnTo>
                      <a:pt x="290" y="233"/>
                    </a:lnTo>
                    <a:lnTo>
                      <a:pt x="282" y="248"/>
                    </a:lnTo>
                    <a:lnTo>
                      <a:pt x="264" y="272"/>
                    </a:lnTo>
                    <a:lnTo>
                      <a:pt x="248" y="298"/>
                    </a:lnTo>
                    <a:lnTo>
                      <a:pt x="235" y="322"/>
                    </a:lnTo>
                    <a:lnTo>
                      <a:pt x="224" y="347"/>
                    </a:lnTo>
                    <a:lnTo>
                      <a:pt x="213" y="371"/>
                    </a:lnTo>
                    <a:lnTo>
                      <a:pt x="204" y="395"/>
                    </a:lnTo>
                    <a:lnTo>
                      <a:pt x="197" y="421"/>
                    </a:lnTo>
                    <a:lnTo>
                      <a:pt x="191" y="445"/>
                    </a:lnTo>
                    <a:lnTo>
                      <a:pt x="186" y="471"/>
                    </a:lnTo>
                    <a:lnTo>
                      <a:pt x="183" y="495"/>
                    </a:lnTo>
                    <a:lnTo>
                      <a:pt x="182" y="522"/>
                    </a:lnTo>
                    <a:lnTo>
                      <a:pt x="182" y="549"/>
                    </a:lnTo>
                    <a:lnTo>
                      <a:pt x="183" y="577"/>
                    </a:lnTo>
                    <a:lnTo>
                      <a:pt x="186" y="605"/>
                    </a:lnTo>
                    <a:lnTo>
                      <a:pt x="191" y="635"/>
                    </a:lnTo>
                    <a:lnTo>
                      <a:pt x="196" y="666"/>
                    </a:lnTo>
                    <a:lnTo>
                      <a:pt x="197" y="688"/>
                    </a:lnTo>
                    <a:lnTo>
                      <a:pt x="193" y="707"/>
                    </a:lnTo>
                    <a:lnTo>
                      <a:pt x="187" y="725"/>
                    </a:lnTo>
                    <a:lnTo>
                      <a:pt x="177" y="740"/>
                    </a:lnTo>
                    <a:lnTo>
                      <a:pt x="164" y="752"/>
                    </a:lnTo>
                    <a:lnTo>
                      <a:pt x="150" y="762"/>
                    </a:lnTo>
                    <a:lnTo>
                      <a:pt x="133" y="769"/>
                    </a:lnTo>
                    <a:lnTo>
                      <a:pt x="118" y="774"/>
                    </a:lnTo>
                    <a:lnTo>
                      <a:pt x="99" y="774"/>
                    </a:lnTo>
                    <a:lnTo>
                      <a:pt x="81" y="772"/>
                    </a:lnTo>
                    <a:lnTo>
                      <a:pt x="64" y="768"/>
                    </a:lnTo>
                    <a:lnTo>
                      <a:pt x="49" y="760"/>
                    </a:lnTo>
                    <a:lnTo>
                      <a:pt x="34" y="749"/>
                    </a:lnTo>
                    <a:lnTo>
                      <a:pt x="23" y="735"/>
                    </a:lnTo>
                    <a:lnTo>
                      <a:pt x="14" y="718"/>
                    </a:lnTo>
                    <a:lnTo>
                      <a:pt x="9" y="697"/>
                    </a:lnTo>
                    <a:lnTo>
                      <a:pt x="3" y="657"/>
                    </a:lnTo>
                    <a:lnTo>
                      <a:pt x="0" y="620"/>
                    </a:lnTo>
                    <a:lnTo>
                      <a:pt x="0" y="585"/>
                    </a:lnTo>
                    <a:lnTo>
                      <a:pt x="4" y="550"/>
                    </a:lnTo>
                    <a:lnTo>
                      <a:pt x="9" y="516"/>
                    </a:lnTo>
                    <a:lnTo>
                      <a:pt x="16" y="484"/>
                    </a:lnTo>
                    <a:lnTo>
                      <a:pt x="26" y="454"/>
                    </a:lnTo>
                    <a:lnTo>
                      <a:pt x="38" y="425"/>
                    </a:lnTo>
                    <a:lnTo>
                      <a:pt x="50" y="394"/>
                    </a:lnTo>
                    <a:lnTo>
                      <a:pt x="66" y="365"/>
                    </a:lnTo>
                    <a:lnTo>
                      <a:pt x="82" y="334"/>
                    </a:lnTo>
                    <a:lnTo>
                      <a:pt x="100" y="305"/>
                    </a:lnTo>
                    <a:lnTo>
                      <a:pt x="120" y="275"/>
                    </a:lnTo>
                    <a:lnTo>
                      <a:pt x="141" y="244"/>
                    </a:lnTo>
                    <a:lnTo>
                      <a:pt x="163" y="213"/>
                    </a:lnTo>
                    <a:lnTo>
                      <a:pt x="186" y="182"/>
                    </a:lnTo>
                    <a:lnTo>
                      <a:pt x="194" y="168"/>
                    </a:lnTo>
                    <a:lnTo>
                      <a:pt x="204" y="157"/>
                    </a:lnTo>
                    <a:lnTo>
                      <a:pt x="213" y="146"/>
                    </a:lnTo>
                    <a:lnTo>
                      <a:pt x="224" y="137"/>
                    </a:lnTo>
                    <a:lnTo>
                      <a:pt x="232" y="126"/>
                    </a:lnTo>
                    <a:lnTo>
                      <a:pt x="242" y="118"/>
                    </a:lnTo>
                    <a:lnTo>
                      <a:pt x="252" y="109"/>
                    </a:lnTo>
                    <a:lnTo>
                      <a:pt x="262" y="101"/>
                    </a:lnTo>
                    <a:lnTo>
                      <a:pt x="270" y="91"/>
                    </a:lnTo>
                    <a:lnTo>
                      <a:pt x="279" y="82"/>
                    </a:lnTo>
                    <a:lnTo>
                      <a:pt x="287" y="72"/>
                    </a:lnTo>
                    <a:lnTo>
                      <a:pt x="296" y="63"/>
                    </a:lnTo>
                    <a:lnTo>
                      <a:pt x="303" y="52"/>
                    </a:lnTo>
                    <a:lnTo>
                      <a:pt x="310" y="41"/>
                    </a:lnTo>
                    <a:lnTo>
                      <a:pt x="318" y="29"/>
                    </a:lnTo>
                    <a:lnTo>
                      <a:pt x="325" y="16"/>
                    </a:lnTo>
                    <a:lnTo>
                      <a:pt x="328" y="10"/>
                    </a:lnTo>
                    <a:lnTo>
                      <a:pt x="331" y="6"/>
                    </a:lnTo>
                    <a:lnTo>
                      <a:pt x="335" y="2"/>
                    </a:lnTo>
                    <a:lnTo>
                      <a:pt x="340" y="1"/>
                    </a:lnTo>
                    <a:lnTo>
                      <a:pt x="343" y="0"/>
                    </a:lnTo>
                    <a:lnTo>
                      <a:pt x="348" y="0"/>
                    </a:lnTo>
                    <a:lnTo>
                      <a:pt x="353" y="1"/>
                    </a:lnTo>
                    <a:lnTo>
                      <a:pt x="358" y="2"/>
                    </a:lnTo>
                    <a:lnTo>
                      <a:pt x="362" y="4"/>
                    </a:lnTo>
                    <a:lnTo>
                      <a:pt x="365" y="7"/>
                    </a:lnTo>
                    <a:lnTo>
                      <a:pt x="368" y="11"/>
                    </a:lnTo>
                    <a:lnTo>
                      <a:pt x="371" y="15"/>
                    </a:lnTo>
                    <a:lnTo>
                      <a:pt x="373" y="19"/>
                    </a:lnTo>
                    <a:lnTo>
                      <a:pt x="373" y="24"/>
                    </a:lnTo>
                    <a:lnTo>
                      <a:pt x="373" y="29"/>
                    </a:lnTo>
                    <a:lnTo>
                      <a:pt x="371" y="35"/>
                    </a:lnTo>
                    <a:lnTo>
                      <a:pt x="371" y="35"/>
                    </a:lnTo>
                    <a:close/>
                  </a:path>
                </a:pathLst>
              </a:custGeom>
              <a:solidFill>
                <a:srgbClr val="FF99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4" name="Freeform 54">
                <a:extLst>
                  <a:ext uri="{FF2B5EF4-FFF2-40B4-BE49-F238E27FC236}">
                    <a16:creationId xmlns:a16="http://schemas.microsoft.com/office/drawing/2014/main" id="{F2FC47DB-FEAA-44B4-A6D5-82140DA3F5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0" y="2572"/>
                <a:ext cx="240" cy="224"/>
              </a:xfrm>
              <a:custGeom>
                <a:avLst/>
                <a:gdLst/>
                <a:ahLst/>
                <a:cxnLst>
                  <a:cxn ang="0">
                    <a:pos x="908" y="449"/>
                  </a:cxn>
                  <a:cxn ang="0">
                    <a:pos x="892" y="426"/>
                  </a:cxn>
                  <a:cxn ang="0">
                    <a:pos x="874" y="408"/>
                  </a:cxn>
                  <a:cxn ang="0">
                    <a:pos x="851" y="390"/>
                  </a:cxn>
                  <a:cxn ang="0">
                    <a:pos x="830" y="369"/>
                  </a:cxn>
                  <a:cxn ang="0">
                    <a:pos x="808" y="336"/>
                  </a:cxn>
                  <a:cxn ang="0">
                    <a:pos x="776" y="293"/>
                  </a:cxn>
                  <a:cxn ang="0">
                    <a:pos x="743" y="257"/>
                  </a:cxn>
                  <a:cxn ang="0">
                    <a:pos x="709" y="225"/>
                  </a:cxn>
                  <a:cxn ang="0">
                    <a:pos x="668" y="194"/>
                  </a:cxn>
                  <a:cxn ang="0">
                    <a:pos x="624" y="164"/>
                  </a:cxn>
                  <a:cxn ang="0">
                    <a:pos x="511" y="135"/>
                  </a:cxn>
                  <a:cxn ang="0">
                    <a:pos x="399" y="155"/>
                  </a:cxn>
                  <a:cxn ang="0">
                    <a:pos x="297" y="213"/>
                  </a:cxn>
                  <a:cxn ang="0">
                    <a:pos x="216" y="302"/>
                  </a:cxn>
                  <a:cxn ang="0">
                    <a:pos x="168" y="409"/>
                  </a:cxn>
                  <a:cxn ang="0">
                    <a:pos x="155" y="501"/>
                  </a:cxn>
                  <a:cxn ang="0">
                    <a:pos x="155" y="572"/>
                  </a:cxn>
                  <a:cxn ang="0">
                    <a:pos x="165" y="637"/>
                  </a:cxn>
                  <a:cxn ang="0">
                    <a:pos x="179" y="703"/>
                  </a:cxn>
                  <a:cxn ang="0">
                    <a:pos x="199" y="773"/>
                  </a:cxn>
                  <a:cxn ang="0">
                    <a:pos x="216" y="838"/>
                  </a:cxn>
                  <a:cxn ang="0">
                    <a:pos x="206" y="872"/>
                  </a:cxn>
                  <a:cxn ang="0">
                    <a:pos x="181" y="894"/>
                  </a:cxn>
                  <a:cxn ang="0">
                    <a:pos x="148" y="900"/>
                  </a:cxn>
                  <a:cxn ang="0">
                    <a:pos x="116" y="889"/>
                  </a:cxn>
                  <a:cxn ang="0">
                    <a:pos x="95" y="858"/>
                  </a:cxn>
                  <a:cxn ang="0">
                    <a:pos x="68" y="770"/>
                  </a:cxn>
                  <a:cxn ang="0">
                    <a:pos x="41" y="694"/>
                  </a:cxn>
                  <a:cxn ang="0">
                    <a:pos x="18" y="619"/>
                  </a:cxn>
                  <a:cxn ang="0">
                    <a:pos x="4" y="543"/>
                  </a:cxn>
                  <a:cxn ang="0">
                    <a:pos x="1" y="459"/>
                  </a:cxn>
                  <a:cxn ang="0">
                    <a:pos x="33" y="319"/>
                  </a:cxn>
                  <a:cxn ang="0">
                    <a:pos x="123" y="176"/>
                  </a:cxn>
                  <a:cxn ang="0">
                    <a:pos x="258" y="70"/>
                  </a:cxn>
                  <a:cxn ang="0">
                    <a:pos x="417" y="9"/>
                  </a:cxn>
                  <a:cxn ang="0">
                    <a:pos x="585" y="8"/>
                  </a:cxn>
                  <a:cxn ang="0">
                    <a:pos x="711" y="56"/>
                  </a:cxn>
                  <a:cxn ang="0">
                    <a:pos x="763" y="98"/>
                  </a:cxn>
                  <a:cxn ang="0">
                    <a:pos x="807" y="139"/>
                  </a:cxn>
                  <a:cxn ang="0">
                    <a:pos x="846" y="185"/>
                  </a:cxn>
                  <a:cxn ang="0">
                    <a:pos x="883" y="235"/>
                  </a:cxn>
                  <a:cxn ang="0">
                    <a:pos x="918" y="293"/>
                  </a:cxn>
                  <a:cxn ang="0">
                    <a:pos x="933" y="324"/>
                  </a:cxn>
                  <a:cxn ang="0">
                    <a:pos x="942" y="356"/>
                  </a:cxn>
                  <a:cxn ang="0">
                    <a:pos x="947" y="385"/>
                  </a:cxn>
                  <a:cxn ang="0">
                    <a:pos x="951" y="417"/>
                  </a:cxn>
                  <a:cxn ang="0">
                    <a:pos x="955" y="449"/>
                  </a:cxn>
                  <a:cxn ang="0">
                    <a:pos x="957" y="473"/>
                  </a:cxn>
                  <a:cxn ang="0">
                    <a:pos x="949" y="482"/>
                  </a:cxn>
                  <a:cxn ang="0">
                    <a:pos x="939" y="489"/>
                  </a:cxn>
                  <a:cxn ang="0">
                    <a:pos x="925" y="486"/>
                  </a:cxn>
                  <a:cxn ang="0">
                    <a:pos x="917" y="479"/>
                  </a:cxn>
                  <a:cxn ang="0">
                    <a:pos x="914" y="469"/>
                  </a:cxn>
                </a:cxnLst>
                <a:rect l="0" t="0" r="r" b="b"/>
                <a:pathLst>
                  <a:path w="958" h="900">
                    <a:moveTo>
                      <a:pt x="914" y="469"/>
                    </a:moveTo>
                    <a:lnTo>
                      <a:pt x="912" y="458"/>
                    </a:lnTo>
                    <a:lnTo>
                      <a:pt x="908" y="449"/>
                    </a:lnTo>
                    <a:lnTo>
                      <a:pt x="903" y="441"/>
                    </a:lnTo>
                    <a:lnTo>
                      <a:pt x="900" y="434"/>
                    </a:lnTo>
                    <a:lnTo>
                      <a:pt x="892" y="426"/>
                    </a:lnTo>
                    <a:lnTo>
                      <a:pt x="888" y="420"/>
                    </a:lnTo>
                    <a:lnTo>
                      <a:pt x="880" y="414"/>
                    </a:lnTo>
                    <a:lnTo>
                      <a:pt x="874" y="408"/>
                    </a:lnTo>
                    <a:lnTo>
                      <a:pt x="867" y="402"/>
                    </a:lnTo>
                    <a:lnTo>
                      <a:pt x="858" y="396"/>
                    </a:lnTo>
                    <a:lnTo>
                      <a:pt x="851" y="390"/>
                    </a:lnTo>
                    <a:lnTo>
                      <a:pt x="845" y="384"/>
                    </a:lnTo>
                    <a:lnTo>
                      <a:pt x="836" y="376"/>
                    </a:lnTo>
                    <a:lnTo>
                      <a:pt x="830" y="369"/>
                    </a:lnTo>
                    <a:lnTo>
                      <a:pt x="824" y="362"/>
                    </a:lnTo>
                    <a:lnTo>
                      <a:pt x="819" y="353"/>
                    </a:lnTo>
                    <a:lnTo>
                      <a:pt x="808" y="336"/>
                    </a:lnTo>
                    <a:lnTo>
                      <a:pt x="797" y="320"/>
                    </a:lnTo>
                    <a:lnTo>
                      <a:pt x="787" y="307"/>
                    </a:lnTo>
                    <a:lnTo>
                      <a:pt x="776" y="293"/>
                    </a:lnTo>
                    <a:lnTo>
                      <a:pt x="765" y="280"/>
                    </a:lnTo>
                    <a:lnTo>
                      <a:pt x="754" y="269"/>
                    </a:lnTo>
                    <a:lnTo>
                      <a:pt x="743" y="257"/>
                    </a:lnTo>
                    <a:lnTo>
                      <a:pt x="734" y="247"/>
                    </a:lnTo>
                    <a:lnTo>
                      <a:pt x="721" y="236"/>
                    </a:lnTo>
                    <a:lnTo>
                      <a:pt x="709" y="225"/>
                    </a:lnTo>
                    <a:lnTo>
                      <a:pt x="696" y="215"/>
                    </a:lnTo>
                    <a:lnTo>
                      <a:pt x="684" y="205"/>
                    </a:lnTo>
                    <a:lnTo>
                      <a:pt x="668" y="194"/>
                    </a:lnTo>
                    <a:lnTo>
                      <a:pt x="654" y="185"/>
                    </a:lnTo>
                    <a:lnTo>
                      <a:pt x="638" y="174"/>
                    </a:lnTo>
                    <a:lnTo>
                      <a:pt x="624" y="164"/>
                    </a:lnTo>
                    <a:lnTo>
                      <a:pt x="586" y="148"/>
                    </a:lnTo>
                    <a:lnTo>
                      <a:pt x="549" y="139"/>
                    </a:lnTo>
                    <a:lnTo>
                      <a:pt x="511" y="135"/>
                    </a:lnTo>
                    <a:lnTo>
                      <a:pt x="474" y="137"/>
                    </a:lnTo>
                    <a:lnTo>
                      <a:pt x="436" y="143"/>
                    </a:lnTo>
                    <a:lnTo>
                      <a:pt x="399" y="155"/>
                    </a:lnTo>
                    <a:lnTo>
                      <a:pt x="363" y="170"/>
                    </a:lnTo>
                    <a:lnTo>
                      <a:pt x="330" y="191"/>
                    </a:lnTo>
                    <a:lnTo>
                      <a:pt x="297" y="213"/>
                    </a:lnTo>
                    <a:lnTo>
                      <a:pt x="267" y="240"/>
                    </a:lnTo>
                    <a:lnTo>
                      <a:pt x="239" y="269"/>
                    </a:lnTo>
                    <a:lnTo>
                      <a:pt x="216" y="302"/>
                    </a:lnTo>
                    <a:lnTo>
                      <a:pt x="196" y="335"/>
                    </a:lnTo>
                    <a:lnTo>
                      <a:pt x="179" y="371"/>
                    </a:lnTo>
                    <a:lnTo>
                      <a:pt x="168" y="409"/>
                    </a:lnTo>
                    <a:lnTo>
                      <a:pt x="162" y="449"/>
                    </a:lnTo>
                    <a:lnTo>
                      <a:pt x="157" y="475"/>
                    </a:lnTo>
                    <a:lnTo>
                      <a:pt x="155" y="501"/>
                    </a:lnTo>
                    <a:lnTo>
                      <a:pt x="154" y="525"/>
                    </a:lnTo>
                    <a:lnTo>
                      <a:pt x="154" y="548"/>
                    </a:lnTo>
                    <a:lnTo>
                      <a:pt x="155" y="572"/>
                    </a:lnTo>
                    <a:lnTo>
                      <a:pt x="157" y="594"/>
                    </a:lnTo>
                    <a:lnTo>
                      <a:pt x="160" y="615"/>
                    </a:lnTo>
                    <a:lnTo>
                      <a:pt x="165" y="637"/>
                    </a:lnTo>
                    <a:lnTo>
                      <a:pt x="168" y="659"/>
                    </a:lnTo>
                    <a:lnTo>
                      <a:pt x="174" y="681"/>
                    </a:lnTo>
                    <a:lnTo>
                      <a:pt x="179" y="703"/>
                    </a:lnTo>
                    <a:lnTo>
                      <a:pt x="185" y="725"/>
                    </a:lnTo>
                    <a:lnTo>
                      <a:pt x="192" y="749"/>
                    </a:lnTo>
                    <a:lnTo>
                      <a:pt x="199" y="773"/>
                    </a:lnTo>
                    <a:lnTo>
                      <a:pt x="206" y="797"/>
                    </a:lnTo>
                    <a:lnTo>
                      <a:pt x="215" y="825"/>
                    </a:lnTo>
                    <a:lnTo>
                      <a:pt x="216" y="838"/>
                    </a:lnTo>
                    <a:lnTo>
                      <a:pt x="215" y="850"/>
                    </a:lnTo>
                    <a:lnTo>
                      <a:pt x="211" y="862"/>
                    </a:lnTo>
                    <a:lnTo>
                      <a:pt x="206" y="872"/>
                    </a:lnTo>
                    <a:lnTo>
                      <a:pt x="199" y="880"/>
                    </a:lnTo>
                    <a:lnTo>
                      <a:pt x="190" y="888"/>
                    </a:lnTo>
                    <a:lnTo>
                      <a:pt x="181" y="894"/>
                    </a:lnTo>
                    <a:lnTo>
                      <a:pt x="171" y="899"/>
                    </a:lnTo>
                    <a:lnTo>
                      <a:pt x="159" y="900"/>
                    </a:lnTo>
                    <a:lnTo>
                      <a:pt x="148" y="900"/>
                    </a:lnTo>
                    <a:lnTo>
                      <a:pt x="137" y="899"/>
                    </a:lnTo>
                    <a:lnTo>
                      <a:pt x="126" y="896"/>
                    </a:lnTo>
                    <a:lnTo>
                      <a:pt x="116" y="889"/>
                    </a:lnTo>
                    <a:lnTo>
                      <a:pt x="107" y="882"/>
                    </a:lnTo>
                    <a:lnTo>
                      <a:pt x="100" y="871"/>
                    </a:lnTo>
                    <a:lnTo>
                      <a:pt x="95" y="858"/>
                    </a:lnTo>
                    <a:lnTo>
                      <a:pt x="87" y="827"/>
                    </a:lnTo>
                    <a:lnTo>
                      <a:pt x="78" y="799"/>
                    </a:lnTo>
                    <a:lnTo>
                      <a:pt x="68" y="770"/>
                    </a:lnTo>
                    <a:lnTo>
                      <a:pt x="58" y="744"/>
                    </a:lnTo>
                    <a:lnTo>
                      <a:pt x="50" y="718"/>
                    </a:lnTo>
                    <a:lnTo>
                      <a:pt x="41" y="694"/>
                    </a:lnTo>
                    <a:lnTo>
                      <a:pt x="33" y="669"/>
                    </a:lnTo>
                    <a:lnTo>
                      <a:pt x="26" y="645"/>
                    </a:lnTo>
                    <a:lnTo>
                      <a:pt x="18" y="619"/>
                    </a:lnTo>
                    <a:lnTo>
                      <a:pt x="12" y="595"/>
                    </a:lnTo>
                    <a:lnTo>
                      <a:pt x="7" y="569"/>
                    </a:lnTo>
                    <a:lnTo>
                      <a:pt x="4" y="543"/>
                    </a:lnTo>
                    <a:lnTo>
                      <a:pt x="1" y="517"/>
                    </a:lnTo>
                    <a:lnTo>
                      <a:pt x="0" y="490"/>
                    </a:lnTo>
                    <a:lnTo>
                      <a:pt x="1" y="459"/>
                    </a:lnTo>
                    <a:lnTo>
                      <a:pt x="6" y="430"/>
                    </a:lnTo>
                    <a:lnTo>
                      <a:pt x="15" y="373"/>
                    </a:lnTo>
                    <a:lnTo>
                      <a:pt x="33" y="319"/>
                    </a:lnTo>
                    <a:lnTo>
                      <a:pt x="57" y="268"/>
                    </a:lnTo>
                    <a:lnTo>
                      <a:pt x="88" y="220"/>
                    </a:lnTo>
                    <a:lnTo>
                      <a:pt x="123" y="176"/>
                    </a:lnTo>
                    <a:lnTo>
                      <a:pt x="165" y="136"/>
                    </a:lnTo>
                    <a:lnTo>
                      <a:pt x="209" y="100"/>
                    </a:lnTo>
                    <a:lnTo>
                      <a:pt x="258" y="70"/>
                    </a:lnTo>
                    <a:lnTo>
                      <a:pt x="309" y="43"/>
                    </a:lnTo>
                    <a:lnTo>
                      <a:pt x="363" y="24"/>
                    </a:lnTo>
                    <a:lnTo>
                      <a:pt x="417" y="9"/>
                    </a:lnTo>
                    <a:lnTo>
                      <a:pt x="474" y="2"/>
                    </a:lnTo>
                    <a:lnTo>
                      <a:pt x="529" y="0"/>
                    </a:lnTo>
                    <a:lnTo>
                      <a:pt x="585" y="8"/>
                    </a:lnTo>
                    <a:lnTo>
                      <a:pt x="638" y="21"/>
                    </a:lnTo>
                    <a:lnTo>
                      <a:pt x="692" y="44"/>
                    </a:lnTo>
                    <a:lnTo>
                      <a:pt x="711" y="56"/>
                    </a:lnTo>
                    <a:lnTo>
                      <a:pt x="730" y="70"/>
                    </a:lnTo>
                    <a:lnTo>
                      <a:pt x="746" y="83"/>
                    </a:lnTo>
                    <a:lnTo>
                      <a:pt x="763" y="98"/>
                    </a:lnTo>
                    <a:lnTo>
                      <a:pt x="779" y="111"/>
                    </a:lnTo>
                    <a:lnTo>
                      <a:pt x="794" y="125"/>
                    </a:lnTo>
                    <a:lnTo>
                      <a:pt x="807" y="139"/>
                    </a:lnTo>
                    <a:lnTo>
                      <a:pt x="822" y="155"/>
                    </a:lnTo>
                    <a:lnTo>
                      <a:pt x="834" y="169"/>
                    </a:lnTo>
                    <a:lnTo>
                      <a:pt x="846" y="185"/>
                    </a:lnTo>
                    <a:lnTo>
                      <a:pt x="858" y="200"/>
                    </a:lnTo>
                    <a:lnTo>
                      <a:pt x="870" y="218"/>
                    </a:lnTo>
                    <a:lnTo>
                      <a:pt x="883" y="235"/>
                    </a:lnTo>
                    <a:lnTo>
                      <a:pt x="895" y="253"/>
                    </a:lnTo>
                    <a:lnTo>
                      <a:pt x="906" y="273"/>
                    </a:lnTo>
                    <a:lnTo>
                      <a:pt x="918" y="293"/>
                    </a:lnTo>
                    <a:lnTo>
                      <a:pt x="924" y="303"/>
                    </a:lnTo>
                    <a:lnTo>
                      <a:pt x="929" y="314"/>
                    </a:lnTo>
                    <a:lnTo>
                      <a:pt x="933" y="324"/>
                    </a:lnTo>
                    <a:lnTo>
                      <a:pt x="938" y="335"/>
                    </a:lnTo>
                    <a:lnTo>
                      <a:pt x="940" y="345"/>
                    </a:lnTo>
                    <a:lnTo>
                      <a:pt x="942" y="356"/>
                    </a:lnTo>
                    <a:lnTo>
                      <a:pt x="944" y="364"/>
                    </a:lnTo>
                    <a:lnTo>
                      <a:pt x="946" y="375"/>
                    </a:lnTo>
                    <a:lnTo>
                      <a:pt x="947" y="385"/>
                    </a:lnTo>
                    <a:lnTo>
                      <a:pt x="949" y="395"/>
                    </a:lnTo>
                    <a:lnTo>
                      <a:pt x="949" y="406"/>
                    </a:lnTo>
                    <a:lnTo>
                      <a:pt x="951" y="417"/>
                    </a:lnTo>
                    <a:lnTo>
                      <a:pt x="952" y="426"/>
                    </a:lnTo>
                    <a:lnTo>
                      <a:pt x="953" y="437"/>
                    </a:lnTo>
                    <a:lnTo>
                      <a:pt x="955" y="449"/>
                    </a:lnTo>
                    <a:lnTo>
                      <a:pt x="958" y="463"/>
                    </a:lnTo>
                    <a:lnTo>
                      <a:pt x="957" y="468"/>
                    </a:lnTo>
                    <a:lnTo>
                      <a:pt x="957" y="473"/>
                    </a:lnTo>
                    <a:lnTo>
                      <a:pt x="955" y="476"/>
                    </a:lnTo>
                    <a:lnTo>
                      <a:pt x="952" y="480"/>
                    </a:lnTo>
                    <a:lnTo>
                      <a:pt x="949" y="482"/>
                    </a:lnTo>
                    <a:lnTo>
                      <a:pt x="946" y="485"/>
                    </a:lnTo>
                    <a:lnTo>
                      <a:pt x="942" y="486"/>
                    </a:lnTo>
                    <a:lnTo>
                      <a:pt x="939" y="489"/>
                    </a:lnTo>
                    <a:lnTo>
                      <a:pt x="934" y="487"/>
                    </a:lnTo>
                    <a:lnTo>
                      <a:pt x="930" y="487"/>
                    </a:lnTo>
                    <a:lnTo>
                      <a:pt x="925" y="486"/>
                    </a:lnTo>
                    <a:lnTo>
                      <a:pt x="923" y="485"/>
                    </a:lnTo>
                    <a:lnTo>
                      <a:pt x="919" y="481"/>
                    </a:lnTo>
                    <a:lnTo>
                      <a:pt x="917" y="479"/>
                    </a:lnTo>
                    <a:lnTo>
                      <a:pt x="914" y="474"/>
                    </a:lnTo>
                    <a:lnTo>
                      <a:pt x="914" y="469"/>
                    </a:lnTo>
                    <a:lnTo>
                      <a:pt x="914" y="469"/>
                    </a:lnTo>
                    <a:close/>
                  </a:path>
                </a:pathLst>
              </a:custGeom>
              <a:solidFill>
                <a:srgbClr val="FFCC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5" name="Freeform 55">
                <a:extLst>
                  <a:ext uri="{FF2B5EF4-FFF2-40B4-BE49-F238E27FC236}">
                    <a16:creationId xmlns:a16="http://schemas.microsoft.com/office/drawing/2014/main" id="{B6A5D477-8DA1-4211-84D3-D667F926DB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2" y="2654"/>
                <a:ext cx="62" cy="288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1" y="43"/>
                  </a:cxn>
                  <a:cxn ang="0">
                    <a:pos x="80" y="51"/>
                  </a:cxn>
                  <a:cxn ang="0">
                    <a:pos x="77" y="61"/>
                  </a:cxn>
                  <a:cxn ang="0">
                    <a:pos x="74" y="71"/>
                  </a:cxn>
                  <a:cxn ang="0">
                    <a:pos x="70" y="80"/>
                  </a:cxn>
                  <a:cxn ang="0">
                    <a:pos x="67" y="90"/>
                  </a:cxn>
                  <a:cxn ang="0">
                    <a:pos x="66" y="100"/>
                  </a:cxn>
                  <a:cxn ang="0">
                    <a:pos x="64" y="123"/>
                  </a:cxn>
                  <a:cxn ang="0">
                    <a:pos x="66" y="157"/>
                  </a:cxn>
                  <a:cxn ang="0">
                    <a:pos x="74" y="191"/>
                  </a:cxn>
                  <a:cxn ang="0">
                    <a:pos x="83" y="226"/>
                  </a:cxn>
                  <a:cxn ang="0">
                    <a:pos x="94" y="259"/>
                  </a:cxn>
                  <a:cxn ang="0">
                    <a:pos x="106" y="292"/>
                  </a:cxn>
                  <a:cxn ang="0">
                    <a:pos x="119" y="326"/>
                  </a:cxn>
                  <a:cxn ang="0">
                    <a:pos x="130" y="359"/>
                  </a:cxn>
                  <a:cxn ang="0">
                    <a:pos x="147" y="419"/>
                  </a:cxn>
                  <a:cxn ang="0">
                    <a:pos x="171" y="502"/>
                  </a:cxn>
                  <a:cxn ang="0">
                    <a:pos x="194" y="578"/>
                  </a:cxn>
                  <a:cxn ang="0">
                    <a:pos x="215" y="654"/>
                  </a:cxn>
                  <a:cxn ang="0">
                    <a:pos x="232" y="729"/>
                  </a:cxn>
                  <a:cxn ang="0">
                    <a:pos x="243" y="804"/>
                  </a:cxn>
                  <a:cxn ang="0">
                    <a:pos x="248" y="886"/>
                  </a:cxn>
                  <a:cxn ang="0">
                    <a:pos x="243" y="974"/>
                  </a:cxn>
                  <a:cxn ang="0">
                    <a:pos x="230" y="1058"/>
                  </a:cxn>
                  <a:cxn ang="0">
                    <a:pos x="208" y="1109"/>
                  </a:cxn>
                  <a:cxn ang="0">
                    <a:pos x="177" y="1140"/>
                  </a:cxn>
                  <a:cxn ang="0">
                    <a:pos x="146" y="1151"/>
                  </a:cxn>
                  <a:cxn ang="0">
                    <a:pos x="113" y="1146"/>
                  </a:cxn>
                  <a:cxn ang="0">
                    <a:pos x="85" y="1126"/>
                  </a:cxn>
                  <a:cxn ang="0">
                    <a:pos x="64" y="1098"/>
                  </a:cxn>
                  <a:cxn ang="0">
                    <a:pos x="55" y="1064"/>
                  </a:cxn>
                  <a:cxn ang="0">
                    <a:pos x="61" y="993"/>
                  </a:cxn>
                  <a:cxn ang="0">
                    <a:pos x="71" y="902"/>
                  </a:cxn>
                  <a:cxn ang="0">
                    <a:pos x="77" y="825"/>
                  </a:cxn>
                  <a:cxn ang="0">
                    <a:pos x="78" y="757"/>
                  </a:cxn>
                  <a:cxn ang="0">
                    <a:pos x="76" y="689"/>
                  </a:cxn>
                  <a:cxn ang="0">
                    <a:pos x="67" y="620"/>
                  </a:cxn>
                  <a:cxn ang="0">
                    <a:pos x="53" y="544"/>
                  </a:cxn>
                  <a:cxn ang="0">
                    <a:pos x="34" y="455"/>
                  </a:cxn>
                  <a:cxn ang="0">
                    <a:pos x="17" y="384"/>
                  </a:cxn>
                  <a:cxn ang="0">
                    <a:pos x="10" y="338"/>
                  </a:cxn>
                  <a:cxn ang="0">
                    <a:pos x="4" y="285"/>
                  </a:cxn>
                  <a:cxn ang="0">
                    <a:pos x="0" y="232"/>
                  </a:cxn>
                  <a:cxn ang="0">
                    <a:pos x="0" y="177"/>
                  </a:cxn>
                  <a:cxn ang="0">
                    <a:pos x="5" y="123"/>
                  </a:cxn>
                  <a:cxn ang="0">
                    <a:pos x="16" y="73"/>
                  </a:cxn>
                  <a:cxn ang="0">
                    <a:pos x="33" y="32"/>
                  </a:cxn>
                  <a:cxn ang="0">
                    <a:pos x="48" y="8"/>
                  </a:cxn>
                  <a:cxn ang="0">
                    <a:pos x="55" y="4"/>
                  </a:cxn>
                  <a:cxn ang="0">
                    <a:pos x="66" y="0"/>
                  </a:cxn>
                  <a:cxn ang="0">
                    <a:pos x="78" y="5"/>
                  </a:cxn>
                  <a:cxn ang="0">
                    <a:pos x="83" y="15"/>
                  </a:cxn>
                  <a:cxn ang="0">
                    <a:pos x="85" y="23"/>
                  </a:cxn>
                  <a:cxn ang="0">
                    <a:pos x="86" y="29"/>
                  </a:cxn>
                </a:cxnLst>
                <a:rect l="0" t="0" r="r" b="b"/>
                <a:pathLst>
                  <a:path w="248" h="1151">
                    <a:moveTo>
                      <a:pt x="86" y="29"/>
                    </a:moveTo>
                    <a:lnTo>
                      <a:pt x="85" y="34"/>
                    </a:lnTo>
                    <a:lnTo>
                      <a:pt x="83" y="38"/>
                    </a:lnTo>
                    <a:lnTo>
                      <a:pt x="81" y="43"/>
                    </a:lnTo>
                    <a:lnTo>
                      <a:pt x="81" y="47"/>
                    </a:lnTo>
                    <a:lnTo>
                      <a:pt x="80" y="51"/>
                    </a:lnTo>
                    <a:lnTo>
                      <a:pt x="78" y="56"/>
                    </a:lnTo>
                    <a:lnTo>
                      <a:pt x="77" y="61"/>
                    </a:lnTo>
                    <a:lnTo>
                      <a:pt x="75" y="67"/>
                    </a:lnTo>
                    <a:lnTo>
                      <a:pt x="74" y="71"/>
                    </a:lnTo>
                    <a:lnTo>
                      <a:pt x="72" y="76"/>
                    </a:lnTo>
                    <a:lnTo>
                      <a:pt x="70" y="80"/>
                    </a:lnTo>
                    <a:lnTo>
                      <a:pt x="69" y="87"/>
                    </a:lnTo>
                    <a:lnTo>
                      <a:pt x="67" y="90"/>
                    </a:lnTo>
                    <a:lnTo>
                      <a:pt x="67" y="95"/>
                    </a:lnTo>
                    <a:lnTo>
                      <a:pt x="66" y="100"/>
                    </a:lnTo>
                    <a:lnTo>
                      <a:pt x="66" y="106"/>
                    </a:lnTo>
                    <a:lnTo>
                      <a:pt x="64" y="123"/>
                    </a:lnTo>
                    <a:lnTo>
                      <a:pt x="65" y="140"/>
                    </a:lnTo>
                    <a:lnTo>
                      <a:pt x="66" y="157"/>
                    </a:lnTo>
                    <a:lnTo>
                      <a:pt x="70" y="174"/>
                    </a:lnTo>
                    <a:lnTo>
                      <a:pt x="74" y="191"/>
                    </a:lnTo>
                    <a:lnTo>
                      <a:pt x="78" y="209"/>
                    </a:lnTo>
                    <a:lnTo>
                      <a:pt x="83" y="226"/>
                    </a:lnTo>
                    <a:lnTo>
                      <a:pt x="89" y="243"/>
                    </a:lnTo>
                    <a:lnTo>
                      <a:pt x="94" y="259"/>
                    </a:lnTo>
                    <a:lnTo>
                      <a:pt x="100" y="276"/>
                    </a:lnTo>
                    <a:lnTo>
                      <a:pt x="106" y="292"/>
                    </a:lnTo>
                    <a:lnTo>
                      <a:pt x="114" y="309"/>
                    </a:lnTo>
                    <a:lnTo>
                      <a:pt x="119" y="326"/>
                    </a:lnTo>
                    <a:lnTo>
                      <a:pt x="125" y="342"/>
                    </a:lnTo>
                    <a:lnTo>
                      <a:pt x="130" y="359"/>
                    </a:lnTo>
                    <a:lnTo>
                      <a:pt x="136" y="375"/>
                    </a:lnTo>
                    <a:lnTo>
                      <a:pt x="147" y="419"/>
                    </a:lnTo>
                    <a:lnTo>
                      <a:pt x="159" y="461"/>
                    </a:lnTo>
                    <a:lnTo>
                      <a:pt x="171" y="502"/>
                    </a:lnTo>
                    <a:lnTo>
                      <a:pt x="183" y="541"/>
                    </a:lnTo>
                    <a:lnTo>
                      <a:pt x="194" y="578"/>
                    </a:lnTo>
                    <a:lnTo>
                      <a:pt x="205" y="617"/>
                    </a:lnTo>
                    <a:lnTo>
                      <a:pt x="215" y="654"/>
                    </a:lnTo>
                    <a:lnTo>
                      <a:pt x="225" y="691"/>
                    </a:lnTo>
                    <a:lnTo>
                      <a:pt x="232" y="729"/>
                    </a:lnTo>
                    <a:lnTo>
                      <a:pt x="238" y="765"/>
                    </a:lnTo>
                    <a:lnTo>
                      <a:pt x="243" y="804"/>
                    </a:lnTo>
                    <a:lnTo>
                      <a:pt x="247" y="844"/>
                    </a:lnTo>
                    <a:lnTo>
                      <a:pt x="248" y="886"/>
                    </a:lnTo>
                    <a:lnTo>
                      <a:pt x="247" y="929"/>
                    </a:lnTo>
                    <a:lnTo>
                      <a:pt x="243" y="974"/>
                    </a:lnTo>
                    <a:lnTo>
                      <a:pt x="238" y="1023"/>
                    </a:lnTo>
                    <a:lnTo>
                      <a:pt x="230" y="1058"/>
                    </a:lnTo>
                    <a:lnTo>
                      <a:pt x="220" y="1086"/>
                    </a:lnTo>
                    <a:lnTo>
                      <a:pt x="208" y="1109"/>
                    </a:lnTo>
                    <a:lnTo>
                      <a:pt x="193" y="1128"/>
                    </a:lnTo>
                    <a:lnTo>
                      <a:pt x="177" y="1140"/>
                    </a:lnTo>
                    <a:lnTo>
                      <a:pt x="161" y="1147"/>
                    </a:lnTo>
                    <a:lnTo>
                      <a:pt x="146" y="1151"/>
                    </a:lnTo>
                    <a:lnTo>
                      <a:pt x="130" y="1151"/>
                    </a:lnTo>
                    <a:lnTo>
                      <a:pt x="113" y="1146"/>
                    </a:lnTo>
                    <a:lnTo>
                      <a:pt x="98" y="1137"/>
                    </a:lnTo>
                    <a:lnTo>
                      <a:pt x="85" y="1126"/>
                    </a:lnTo>
                    <a:lnTo>
                      <a:pt x="74" y="1114"/>
                    </a:lnTo>
                    <a:lnTo>
                      <a:pt x="64" y="1098"/>
                    </a:lnTo>
                    <a:lnTo>
                      <a:pt x="58" y="1082"/>
                    </a:lnTo>
                    <a:lnTo>
                      <a:pt x="55" y="1064"/>
                    </a:lnTo>
                    <a:lnTo>
                      <a:pt x="56" y="1046"/>
                    </a:lnTo>
                    <a:lnTo>
                      <a:pt x="61" y="993"/>
                    </a:lnTo>
                    <a:lnTo>
                      <a:pt x="67" y="946"/>
                    </a:lnTo>
                    <a:lnTo>
                      <a:pt x="71" y="902"/>
                    </a:lnTo>
                    <a:lnTo>
                      <a:pt x="75" y="863"/>
                    </a:lnTo>
                    <a:lnTo>
                      <a:pt x="77" y="825"/>
                    </a:lnTo>
                    <a:lnTo>
                      <a:pt x="78" y="790"/>
                    </a:lnTo>
                    <a:lnTo>
                      <a:pt x="78" y="757"/>
                    </a:lnTo>
                    <a:lnTo>
                      <a:pt x="78" y="724"/>
                    </a:lnTo>
                    <a:lnTo>
                      <a:pt x="76" y="689"/>
                    </a:lnTo>
                    <a:lnTo>
                      <a:pt x="72" y="655"/>
                    </a:lnTo>
                    <a:lnTo>
                      <a:pt x="67" y="620"/>
                    </a:lnTo>
                    <a:lnTo>
                      <a:pt x="61" y="585"/>
                    </a:lnTo>
                    <a:lnTo>
                      <a:pt x="53" y="544"/>
                    </a:lnTo>
                    <a:lnTo>
                      <a:pt x="45" y="502"/>
                    </a:lnTo>
                    <a:lnTo>
                      <a:pt x="34" y="455"/>
                    </a:lnTo>
                    <a:lnTo>
                      <a:pt x="22" y="405"/>
                    </a:lnTo>
                    <a:lnTo>
                      <a:pt x="17" y="384"/>
                    </a:lnTo>
                    <a:lnTo>
                      <a:pt x="14" y="362"/>
                    </a:lnTo>
                    <a:lnTo>
                      <a:pt x="10" y="338"/>
                    </a:lnTo>
                    <a:lnTo>
                      <a:pt x="6" y="312"/>
                    </a:lnTo>
                    <a:lnTo>
                      <a:pt x="4" y="285"/>
                    </a:lnTo>
                    <a:lnTo>
                      <a:pt x="1" y="259"/>
                    </a:lnTo>
                    <a:lnTo>
                      <a:pt x="0" y="232"/>
                    </a:lnTo>
                    <a:lnTo>
                      <a:pt x="0" y="205"/>
                    </a:lnTo>
                    <a:lnTo>
                      <a:pt x="0" y="177"/>
                    </a:lnTo>
                    <a:lnTo>
                      <a:pt x="1" y="150"/>
                    </a:lnTo>
                    <a:lnTo>
                      <a:pt x="5" y="123"/>
                    </a:lnTo>
                    <a:lnTo>
                      <a:pt x="10" y="99"/>
                    </a:lnTo>
                    <a:lnTo>
                      <a:pt x="16" y="73"/>
                    </a:lnTo>
                    <a:lnTo>
                      <a:pt x="23" y="51"/>
                    </a:lnTo>
                    <a:lnTo>
                      <a:pt x="33" y="32"/>
                    </a:lnTo>
                    <a:lnTo>
                      <a:pt x="45" y="13"/>
                    </a:lnTo>
                    <a:lnTo>
                      <a:pt x="48" y="8"/>
                    </a:lnTo>
                    <a:lnTo>
                      <a:pt x="52" y="6"/>
                    </a:lnTo>
                    <a:lnTo>
                      <a:pt x="55" y="4"/>
                    </a:lnTo>
                    <a:lnTo>
                      <a:pt x="59" y="1"/>
                    </a:lnTo>
                    <a:lnTo>
                      <a:pt x="66" y="0"/>
                    </a:lnTo>
                    <a:lnTo>
                      <a:pt x="72" y="1"/>
                    </a:lnTo>
                    <a:lnTo>
                      <a:pt x="78" y="5"/>
                    </a:lnTo>
                    <a:lnTo>
                      <a:pt x="83" y="11"/>
                    </a:lnTo>
                    <a:lnTo>
                      <a:pt x="83" y="15"/>
                    </a:lnTo>
                    <a:lnTo>
                      <a:pt x="85" y="18"/>
                    </a:lnTo>
                    <a:lnTo>
                      <a:pt x="85" y="23"/>
                    </a:lnTo>
                    <a:lnTo>
                      <a:pt x="86" y="29"/>
                    </a:lnTo>
                    <a:lnTo>
                      <a:pt x="86" y="29"/>
                    </a:lnTo>
                    <a:close/>
                  </a:path>
                </a:pathLst>
              </a:custGeom>
              <a:solidFill>
                <a:srgbClr val="FF4D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6" name="Freeform 56">
                <a:extLst>
                  <a:ext uri="{FF2B5EF4-FFF2-40B4-BE49-F238E27FC236}">
                    <a16:creationId xmlns:a16="http://schemas.microsoft.com/office/drawing/2014/main" id="{02791B8E-C814-4FE9-96EF-B5C5365D2A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8" y="2968"/>
                <a:ext cx="98" cy="35"/>
              </a:xfrm>
              <a:custGeom>
                <a:avLst/>
                <a:gdLst/>
                <a:ahLst/>
                <a:cxnLst>
                  <a:cxn ang="0">
                    <a:pos x="59" y="6"/>
                  </a:cxn>
                  <a:cxn ang="0">
                    <a:pos x="97" y="17"/>
                  </a:cxn>
                  <a:cxn ang="0">
                    <a:pos x="133" y="28"/>
                  </a:cxn>
                  <a:cxn ang="0">
                    <a:pos x="173" y="38"/>
                  </a:cxn>
                  <a:cxn ang="0">
                    <a:pos x="212" y="48"/>
                  </a:cxn>
                  <a:cxn ang="0">
                    <a:pos x="251" y="54"/>
                  </a:cxn>
                  <a:cxn ang="0">
                    <a:pos x="290" y="57"/>
                  </a:cxn>
                  <a:cxn ang="0">
                    <a:pos x="328" y="57"/>
                  </a:cxn>
                  <a:cxn ang="0">
                    <a:pos x="356" y="54"/>
                  </a:cxn>
                  <a:cxn ang="0">
                    <a:pos x="372" y="55"/>
                  </a:cxn>
                  <a:cxn ang="0">
                    <a:pos x="384" y="64"/>
                  </a:cxn>
                  <a:cxn ang="0">
                    <a:pos x="392" y="76"/>
                  </a:cxn>
                  <a:cxn ang="0">
                    <a:pos x="396" y="89"/>
                  </a:cxn>
                  <a:cxn ang="0">
                    <a:pos x="394" y="104"/>
                  </a:cxn>
                  <a:cxn ang="0">
                    <a:pos x="387" y="116"/>
                  </a:cxn>
                  <a:cxn ang="0">
                    <a:pos x="375" y="127"/>
                  </a:cxn>
                  <a:cxn ang="0">
                    <a:pos x="346" y="136"/>
                  </a:cxn>
                  <a:cxn ang="0">
                    <a:pos x="303" y="138"/>
                  </a:cxn>
                  <a:cxn ang="0">
                    <a:pos x="258" y="136"/>
                  </a:cxn>
                  <a:cxn ang="0">
                    <a:pos x="213" y="127"/>
                  </a:cxn>
                  <a:cxn ang="0">
                    <a:pos x="166" y="115"/>
                  </a:cxn>
                  <a:cxn ang="0">
                    <a:pos x="121" y="99"/>
                  </a:cxn>
                  <a:cxn ang="0">
                    <a:pos x="77" y="83"/>
                  </a:cxn>
                  <a:cxn ang="0">
                    <a:pos x="38" y="66"/>
                  </a:cxn>
                  <a:cxn ang="0">
                    <a:pos x="15" y="54"/>
                  </a:cxn>
                  <a:cxn ang="0">
                    <a:pos x="5" y="45"/>
                  </a:cxn>
                  <a:cxn ang="0">
                    <a:pos x="0" y="35"/>
                  </a:cxn>
                  <a:cxn ang="0">
                    <a:pos x="0" y="24"/>
                  </a:cxn>
                  <a:cxn ang="0">
                    <a:pos x="4" y="15"/>
                  </a:cxn>
                  <a:cxn ang="0">
                    <a:pos x="10" y="6"/>
                  </a:cxn>
                  <a:cxn ang="0">
                    <a:pos x="20" y="1"/>
                  </a:cxn>
                  <a:cxn ang="0">
                    <a:pos x="33" y="0"/>
                  </a:cxn>
                  <a:cxn ang="0">
                    <a:pos x="42" y="2"/>
                  </a:cxn>
                </a:cxnLst>
                <a:rect l="0" t="0" r="r" b="b"/>
                <a:pathLst>
                  <a:path w="396" h="138">
                    <a:moveTo>
                      <a:pt x="42" y="2"/>
                    </a:moveTo>
                    <a:lnTo>
                      <a:pt x="59" y="6"/>
                    </a:lnTo>
                    <a:lnTo>
                      <a:pt x="77" y="12"/>
                    </a:lnTo>
                    <a:lnTo>
                      <a:pt x="97" y="17"/>
                    </a:lnTo>
                    <a:lnTo>
                      <a:pt x="115" y="23"/>
                    </a:lnTo>
                    <a:lnTo>
                      <a:pt x="133" y="28"/>
                    </a:lnTo>
                    <a:lnTo>
                      <a:pt x="153" y="34"/>
                    </a:lnTo>
                    <a:lnTo>
                      <a:pt x="173" y="38"/>
                    </a:lnTo>
                    <a:lnTo>
                      <a:pt x="192" y="44"/>
                    </a:lnTo>
                    <a:lnTo>
                      <a:pt x="212" y="48"/>
                    </a:lnTo>
                    <a:lnTo>
                      <a:pt x="231" y="51"/>
                    </a:lnTo>
                    <a:lnTo>
                      <a:pt x="251" y="54"/>
                    </a:lnTo>
                    <a:lnTo>
                      <a:pt x="270" y="57"/>
                    </a:lnTo>
                    <a:lnTo>
                      <a:pt x="290" y="57"/>
                    </a:lnTo>
                    <a:lnTo>
                      <a:pt x="308" y="57"/>
                    </a:lnTo>
                    <a:lnTo>
                      <a:pt x="328" y="57"/>
                    </a:lnTo>
                    <a:lnTo>
                      <a:pt x="347" y="55"/>
                    </a:lnTo>
                    <a:lnTo>
                      <a:pt x="356" y="54"/>
                    </a:lnTo>
                    <a:lnTo>
                      <a:pt x="364" y="54"/>
                    </a:lnTo>
                    <a:lnTo>
                      <a:pt x="372" y="55"/>
                    </a:lnTo>
                    <a:lnTo>
                      <a:pt x="379" y="60"/>
                    </a:lnTo>
                    <a:lnTo>
                      <a:pt x="384" y="64"/>
                    </a:lnTo>
                    <a:lnTo>
                      <a:pt x="389" y="70"/>
                    </a:lnTo>
                    <a:lnTo>
                      <a:pt x="392" y="76"/>
                    </a:lnTo>
                    <a:lnTo>
                      <a:pt x="395" y="83"/>
                    </a:lnTo>
                    <a:lnTo>
                      <a:pt x="396" y="89"/>
                    </a:lnTo>
                    <a:lnTo>
                      <a:pt x="396" y="96"/>
                    </a:lnTo>
                    <a:lnTo>
                      <a:pt x="394" y="104"/>
                    </a:lnTo>
                    <a:lnTo>
                      <a:pt x="391" y="110"/>
                    </a:lnTo>
                    <a:lnTo>
                      <a:pt x="387" y="116"/>
                    </a:lnTo>
                    <a:lnTo>
                      <a:pt x="381" y="122"/>
                    </a:lnTo>
                    <a:lnTo>
                      <a:pt x="375" y="127"/>
                    </a:lnTo>
                    <a:lnTo>
                      <a:pt x="367" y="132"/>
                    </a:lnTo>
                    <a:lnTo>
                      <a:pt x="346" y="136"/>
                    </a:lnTo>
                    <a:lnTo>
                      <a:pt x="325" y="138"/>
                    </a:lnTo>
                    <a:lnTo>
                      <a:pt x="303" y="138"/>
                    </a:lnTo>
                    <a:lnTo>
                      <a:pt x="282" y="138"/>
                    </a:lnTo>
                    <a:lnTo>
                      <a:pt x="258" y="136"/>
                    </a:lnTo>
                    <a:lnTo>
                      <a:pt x="236" y="132"/>
                    </a:lnTo>
                    <a:lnTo>
                      <a:pt x="213" y="127"/>
                    </a:lnTo>
                    <a:lnTo>
                      <a:pt x="190" y="122"/>
                    </a:lnTo>
                    <a:lnTo>
                      <a:pt x="166" y="115"/>
                    </a:lnTo>
                    <a:lnTo>
                      <a:pt x="143" y="107"/>
                    </a:lnTo>
                    <a:lnTo>
                      <a:pt x="121" y="99"/>
                    </a:lnTo>
                    <a:lnTo>
                      <a:pt x="99" y="92"/>
                    </a:lnTo>
                    <a:lnTo>
                      <a:pt x="77" y="83"/>
                    </a:lnTo>
                    <a:lnTo>
                      <a:pt x="58" y="74"/>
                    </a:lnTo>
                    <a:lnTo>
                      <a:pt x="38" y="66"/>
                    </a:lnTo>
                    <a:lnTo>
                      <a:pt x="21" y="59"/>
                    </a:lnTo>
                    <a:lnTo>
                      <a:pt x="15" y="54"/>
                    </a:lnTo>
                    <a:lnTo>
                      <a:pt x="9" y="50"/>
                    </a:lnTo>
                    <a:lnTo>
                      <a:pt x="5" y="45"/>
                    </a:lnTo>
                    <a:lnTo>
                      <a:pt x="3" y="40"/>
                    </a:lnTo>
                    <a:lnTo>
                      <a:pt x="0" y="35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3" y="20"/>
                    </a:lnTo>
                    <a:lnTo>
                      <a:pt x="4" y="15"/>
                    </a:lnTo>
                    <a:lnTo>
                      <a:pt x="6" y="10"/>
                    </a:lnTo>
                    <a:lnTo>
                      <a:pt x="10" y="6"/>
                    </a:lnTo>
                    <a:lnTo>
                      <a:pt x="15" y="4"/>
                    </a:lnTo>
                    <a:lnTo>
                      <a:pt x="20" y="1"/>
                    </a:lnTo>
                    <a:lnTo>
                      <a:pt x="27" y="0"/>
                    </a:lnTo>
                    <a:lnTo>
                      <a:pt x="33" y="0"/>
                    </a:lnTo>
                    <a:lnTo>
                      <a:pt x="42" y="2"/>
                    </a:lnTo>
                    <a:lnTo>
                      <a:pt x="42" y="2"/>
                    </a:lnTo>
                    <a:close/>
                  </a:path>
                </a:pathLst>
              </a:custGeom>
              <a:solidFill>
                <a:srgbClr val="FF4D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7" name="Freeform 57">
                <a:extLst>
                  <a:ext uri="{FF2B5EF4-FFF2-40B4-BE49-F238E27FC236}">
                    <a16:creationId xmlns:a16="http://schemas.microsoft.com/office/drawing/2014/main" id="{8A487A0D-952D-4A90-952D-F429B13EDD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7" y="2992"/>
                <a:ext cx="86" cy="36"/>
              </a:xfrm>
              <a:custGeom>
                <a:avLst/>
                <a:gdLst/>
                <a:ahLst/>
                <a:cxnLst>
                  <a:cxn ang="0">
                    <a:pos x="72" y="16"/>
                  </a:cxn>
                  <a:cxn ang="0">
                    <a:pos x="110" y="35"/>
                  </a:cxn>
                  <a:cxn ang="0">
                    <a:pos x="137" y="48"/>
                  </a:cxn>
                  <a:cxn ang="0">
                    <a:pos x="160" y="57"/>
                  </a:cxn>
                  <a:cxn ang="0">
                    <a:pos x="181" y="61"/>
                  </a:cxn>
                  <a:cxn ang="0">
                    <a:pos x="204" y="63"/>
                  </a:cxn>
                  <a:cxn ang="0">
                    <a:pos x="236" y="63"/>
                  </a:cxn>
                  <a:cxn ang="0">
                    <a:pos x="276" y="61"/>
                  </a:cxn>
                  <a:cxn ang="0">
                    <a:pos x="310" y="61"/>
                  </a:cxn>
                  <a:cxn ang="0">
                    <a:pos x="326" y="68"/>
                  </a:cxn>
                  <a:cxn ang="0">
                    <a:pos x="336" y="77"/>
                  </a:cxn>
                  <a:cxn ang="0">
                    <a:pos x="342" y="90"/>
                  </a:cxn>
                  <a:cxn ang="0">
                    <a:pos x="343" y="103"/>
                  </a:cxn>
                  <a:cxn ang="0">
                    <a:pos x="338" y="116"/>
                  </a:cxn>
                  <a:cxn ang="0">
                    <a:pos x="330" y="129"/>
                  </a:cxn>
                  <a:cxn ang="0">
                    <a:pos x="316" y="136"/>
                  </a:cxn>
                  <a:cxn ang="0">
                    <a:pos x="284" y="141"/>
                  </a:cxn>
                  <a:cxn ang="0">
                    <a:pos x="242" y="142"/>
                  </a:cxn>
                  <a:cxn ang="0">
                    <a:pos x="204" y="142"/>
                  </a:cxn>
                  <a:cxn ang="0">
                    <a:pos x="170" y="137"/>
                  </a:cxn>
                  <a:cxn ang="0">
                    <a:pos x="138" y="129"/>
                  </a:cxn>
                  <a:cxn ang="0">
                    <a:pos x="105" y="114"/>
                  </a:cxn>
                  <a:cxn ang="0">
                    <a:pos x="71" y="96"/>
                  </a:cxn>
                  <a:cxn ang="0">
                    <a:pos x="35" y="74"/>
                  </a:cxn>
                  <a:cxn ang="0">
                    <a:pos x="10" y="55"/>
                  </a:cxn>
                  <a:cxn ang="0">
                    <a:pos x="2" y="44"/>
                  </a:cxn>
                  <a:cxn ang="0">
                    <a:pos x="0" y="32"/>
                  </a:cxn>
                  <a:cxn ang="0">
                    <a:pos x="2" y="20"/>
                  </a:cxn>
                  <a:cxn ang="0">
                    <a:pos x="8" y="10"/>
                  </a:cxn>
                  <a:cxn ang="0">
                    <a:pos x="17" y="3"/>
                  </a:cxn>
                  <a:cxn ang="0">
                    <a:pos x="29" y="0"/>
                  </a:cxn>
                  <a:cxn ang="0">
                    <a:pos x="43" y="2"/>
                  </a:cxn>
                  <a:cxn ang="0">
                    <a:pos x="50" y="5"/>
                  </a:cxn>
                </a:cxnLst>
                <a:rect l="0" t="0" r="r" b="b"/>
                <a:pathLst>
                  <a:path w="343" h="143">
                    <a:moveTo>
                      <a:pt x="50" y="5"/>
                    </a:moveTo>
                    <a:lnTo>
                      <a:pt x="72" y="16"/>
                    </a:lnTo>
                    <a:lnTo>
                      <a:pt x="91" y="27"/>
                    </a:lnTo>
                    <a:lnTo>
                      <a:pt x="110" y="35"/>
                    </a:lnTo>
                    <a:lnTo>
                      <a:pt x="124" y="42"/>
                    </a:lnTo>
                    <a:lnTo>
                      <a:pt x="137" y="48"/>
                    </a:lnTo>
                    <a:lnTo>
                      <a:pt x="149" y="53"/>
                    </a:lnTo>
                    <a:lnTo>
                      <a:pt x="160" y="57"/>
                    </a:lnTo>
                    <a:lnTo>
                      <a:pt x="171" y="59"/>
                    </a:lnTo>
                    <a:lnTo>
                      <a:pt x="181" y="61"/>
                    </a:lnTo>
                    <a:lnTo>
                      <a:pt x="192" y="63"/>
                    </a:lnTo>
                    <a:lnTo>
                      <a:pt x="204" y="63"/>
                    </a:lnTo>
                    <a:lnTo>
                      <a:pt x="220" y="63"/>
                    </a:lnTo>
                    <a:lnTo>
                      <a:pt x="236" y="63"/>
                    </a:lnTo>
                    <a:lnTo>
                      <a:pt x="254" y="63"/>
                    </a:lnTo>
                    <a:lnTo>
                      <a:pt x="276" y="61"/>
                    </a:lnTo>
                    <a:lnTo>
                      <a:pt x="303" y="61"/>
                    </a:lnTo>
                    <a:lnTo>
                      <a:pt x="310" y="61"/>
                    </a:lnTo>
                    <a:lnTo>
                      <a:pt x="319" y="64"/>
                    </a:lnTo>
                    <a:lnTo>
                      <a:pt x="326" y="68"/>
                    </a:lnTo>
                    <a:lnTo>
                      <a:pt x="332" y="72"/>
                    </a:lnTo>
                    <a:lnTo>
                      <a:pt x="336" y="77"/>
                    </a:lnTo>
                    <a:lnTo>
                      <a:pt x="341" y="83"/>
                    </a:lnTo>
                    <a:lnTo>
                      <a:pt x="342" y="90"/>
                    </a:lnTo>
                    <a:lnTo>
                      <a:pt x="343" y="97"/>
                    </a:lnTo>
                    <a:lnTo>
                      <a:pt x="343" y="103"/>
                    </a:lnTo>
                    <a:lnTo>
                      <a:pt x="342" y="110"/>
                    </a:lnTo>
                    <a:lnTo>
                      <a:pt x="338" y="116"/>
                    </a:lnTo>
                    <a:lnTo>
                      <a:pt x="336" y="124"/>
                    </a:lnTo>
                    <a:lnTo>
                      <a:pt x="330" y="129"/>
                    </a:lnTo>
                    <a:lnTo>
                      <a:pt x="325" y="133"/>
                    </a:lnTo>
                    <a:lnTo>
                      <a:pt x="316" y="136"/>
                    </a:lnTo>
                    <a:lnTo>
                      <a:pt x="309" y="138"/>
                    </a:lnTo>
                    <a:lnTo>
                      <a:pt x="284" y="141"/>
                    </a:lnTo>
                    <a:lnTo>
                      <a:pt x="262" y="142"/>
                    </a:lnTo>
                    <a:lnTo>
                      <a:pt x="242" y="142"/>
                    </a:lnTo>
                    <a:lnTo>
                      <a:pt x="223" y="143"/>
                    </a:lnTo>
                    <a:lnTo>
                      <a:pt x="204" y="142"/>
                    </a:lnTo>
                    <a:lnTo>
                      <a:pt x="187" y="140"/>
                    </a:lnTo>
                    <a:lnTo>
                      <a:pt x="170" y="137"/>
                    </a:lnTo>
                    <a:lnTo>
                      <a:pt x="154" y="133"/>
                    </a:lnTo>
                    <a:lnTo>
                      <a:pt x="138" y="129"/>
                    </a:lnTo>
                    <a:lnTo>
                      <a:pt x="121" y="123"/>
                    </a:lnTo>
                    <a:lnTo>
                      <a:pt x="105" y="114"/>
                    </a:lnTo>
                    <a:lnTo>
                      <a:pt x="88" y="107"/>
                    </a:lnTo>
                    <a:lnTo>
                      <a:pt x="71" y="96"/>
                    </a:lnTo>
                    <a:lnTo>
                      <a:pt x="54" y="86"/>
                    </a:lnTo>
                    <a:lnTo>
                      <a:pt x="35" y="74"/>
                    </a:lnTo>
                    <a:lnTo>
                      <a:pt x="17" y="61"/>
                    </a:lnTo>
                    <a:lnTo>
                      <a:pt x="10" y="55"/>
                    </a:lnTo>
                    <a:lnTo>
                      <a:pt x="6" y="51"/>
                    </a:lnTo>
                    <a:lnTo>
                      <a:pt x="2" y="44"/>
                    </a:lnTo>
                    <a:lnTo>
                      <a:pt x="1" y="38"/>
                    </a:lnTo>
                    <a:lnTo>
                      <a:pt x="0" y="32"/>
                    </a:lnTo>
                    <a:lnTo>
                      <a:pt x="1" y="27"/>
                    </a:lnTo>
                    <a:lnTo>
                      <a:pt x="2" y="20"/>
                    </a:lnTo>
                    <a:lnTo>
                      <a:pt x="6" y="16"/>
                    </a:lnTo>
                    <a:lnTo>
                      <a:pt x="8" y="10"/>
                    </a:lnTo>
                    <a:lnTo>
                      <a:pt x="13" y="7"/>
                    </a:lnTo>
                    <a:lnTo>
                      <a:pt x="17" y="3"/>
                    </a:lnTo>
                    <a:lnTo>
                      <a:pt x="23" y="2"/>
                    </a:lnTo>
                    <a:lnTo>
                      <a:pt x="29" y="0"/>
                    </a:lnTo>
                    <a:lnTo>
                      <a:pt x="35" y="0"/>
                    </a:lnTo>
                    <a:lnTo>
                      <a:pt x="43" y="2"/>
                    </a:lnTo>
                    <a:lnTo>
                      <a:pt x="50" y="5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FF4D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8" name="Freeform 58">
                <a:extLst>
                  <a:ext uri="{FF2B5EF4-FFF2-40B4-BE49-F238E27FC236}">
                    <a16:creationId xmlns:a16="http://schemas.microsoft.com/office/drawing/2014/main" id="{B4B56950-5A03-4A98-9C77-14F7340593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1" y="3030"/>
                <a:ext cx="66" cy="25"/>
              </a:xfrm>
              <a:custGeom>
                <a:avLst/>
                <a:gdLst/>
                <a:ahLst/>
                <a:cxnLst>
                  <a:cxn ang="0">
                    <a:pos x="52" y="2"/>
                  </a:cxn>
                  <a:cxn ang="0">
                    <a:pos x="75" y="8"/>
                  </a:cxn>
                  <a:cxn ang="0">
                    <a:pos x="100" y="13"/>
                  </a:cxn>
                  <a:cxn ang="0">
                    <a:pos x="123" y="18"/>
                  </a:cxn>
                  <a:cxn ang="0">
                    <a:pos x="146" y="22"/>
                  </a:cxn>
                  <a:cxn ang="0">
                    <a:pos x="169" y="25"/>
                  </a:cxn>
                  <a:cxn ang="0">
                    <a:pos x="195" y="28"/>
                  </a:cxn>
                  <a:cxn ang="0">
                    <a:pos x="220" y="30"/>
                  </a:cxn>
                  <a:cxn ang="0">
                    <a:pos x="240" y="30"/>
                  </a:cxn>
                  <a:cxn ang="0">
                    <a:pos x="253" y="36"/>
                  </a:cxn>
                  <a:cxn ang="0">
                    <a:pos x="260" y="46"/>
                  </a:cxn>
                  <a:cxn ang="0">
                    <a:pos x="265" y="58"/>
                  </a:cxn>
                  <a:cxn ang="0">
                    <a:pos x="265" y="72"/>
                  </a:cxn>
                  <a:cxn ang="0">
                    <a:pos x="260" y="84"/>
                  </a:cxn>
                  <a:cxn ang="0">
                    <a:pos x="253" y="94"/>
                  </a:cxn>
                  <a:cxn ang="0">
                    <a:pos x="240" y="100"/>
                  </a:cxn>
                  <a:cxn ang="0">
                    <a:pos x="218" y="100"/>
                  </a:cxn>
                  <a:cxn ang="0">
                    <a:pos x="190" y="98"/>
                  </a:cxn>
                  <a:cxn ang="0">
                    <a:pos x="163" y="96"/>
                  </a:cxn>
                  <a:cxn ang="0">
                    <a:pos x="139" y="92"/>
                  </a:cxn>
                  <a:cxn ang="0">
                    <a:pos x="113" y="87"/>
                  </a:cxn>
                  <a:cxn ang="0">
                    <a:pos x="86" y="81"/>
                  </a:cxn>
                  <a:cxn ang="0">
                    <a:pos x="62" y="74"/>
                  </a:cxn>
                  <a:cxn ang="0">
                    <a:pos x="36" y="67"/>
                  </a:cxn>
                  <a:cxn ang="0">
                    <a:pos x="17" y="61"/>
                  </a:cxn>
                  <a:cxn ang="0">
                    <a:pos x="6" y="51"/>
                  </a:cxn>
                  <a:cxn ang="0">
                    <a:pos x="1" y="41"/>
                  </a:cxn>
                  <a:cxn ang="0">
                    <a:pos x="0" y="30"/>
                  </a:cxn>
                  <a:cxn ang="0">
                    <a:pos x="2" y="18"/>
                  </a:cxn>
                  <a:cxn ang="0">
                    <a:pos x="10" y="8"/>
                  </a:cxn>
                  <a:cxn ang="0">
                    <a:pos x="18" y="2"/>
                  </a:cxn>
                  <a:cxn ang="0">
                    <a:pos x="33" y="0"/>
                  </a:cxn>
                  <a:cxn ang="0">
                    <a:pos x="40" y="1"/>
                  </a:cxn>
                </a:cxnLst>
                <a:rect l="0" t="0" r="r" b="b"/>
                <a:pathLst>
                  <a:path w="265" h="101">
                    <a:moveTo>
                      <a:pt x="40" y="1"/>
                    </a:moveTo>
                    <a:lnTo>
                      <a:pt x="52" y="2"/>
                    </a:lnTo>
                    <a:lnTo>
                      <a:pt x="64" y="6"/>
                    </a:lnTo>
                    <a:lnTo>
                      <a:pt x="75" y="8"/>
                    </a:lnTo>
                    <a:lnTo>
                      <a:pt x="89" y="11"/>
                    </a:lnTo>
                    <a:lnTo>
                      <a:pt x="100" y="13"/>
                    </a:lnTo>
                    <a:lnTo>
                      <a:pt x="112" y="15"/>
                    </a:lnTo>
                    <a:lnTo>
                      <a:pt x="123" y="18"/>
                    </a:lnTo>
                    <a:lnTo>
                      <a:pt x="135" y="20"/>
                    </a:lnTo>
                    <a:lnTo>
                      <a:pt x="146" y="22"/>
                    </a:lnTo>
                    <a:lnTo>
                      <a:pt x="159" y="24"/>
                    </a:lnTo>
                    <a:lnTo>
                      <a:pt x="169" y="25"/>
                    </a:lnTo>
                    <a:lnTo>
                      <a:pt x="182" y="28"/>
                    </a:lnTo>
                    <a:lnTo>
                      <a:pt x="195" y="28"/>
                    </a:lnTo>
                    <a:lnTo>
                      <a:pt x="207" y="29"/>
                    </a:lnTo>
                    <a:lnTo>
                      <a:pt x="220" y="30"/>
                    </a:lnTo>
                    <a:lnTo>
                      <a:pt x="233" y="30"/>
                    </a:lnTo>
                    <a:lnTo>
                      <a:pt x="240" y="30"/>
                    </a:lnTo>
                    <a:lnTo>
                      <a:pt x="246" y="34"/>
                    </a:lnTo>
                    <a:lnTo>
                      <a:pt x="253" y="36"/>
                    </a:lnTo>
                    <a:lnTo>
                      <a:pt x="257" y="41"/>
                    </a:lnTo>
                    <a:lnTo>
                      <a:pt x="260" y="46"/>
                    </a:lnTo>
                    <a:lnTo>
                      <a:pt x="264" y="52"/>
                    </a:lnTo>
                    <a:lnTo>
                      <a:pt x="265" y="58"/>
                    </a:lnTo>
                    <a:lnTo>
                      <a:pt x="265" y="65"/>
                    </a:lnTo>
                    <a:lnTo>
                      <a:pt x="265" y="72"/>
                    </a:lnTo>
                    <a:lnTo>
                      <a:pt x="264" y="78"/>
                    </a:lnTo>
                    <a:lnTo>
                      <a:pt x="260" y="84"/>
                    </a:lnTo>
                    <a:lnTo>
                      <a:pt x="257" y="89"/>
                    </a:lnTo>
                    <a:lnTo>
                      <a:pt x="253" y="94"/>
                    </a:lnTo>
                    <a:lnTo>
                      <a:pt x="246" y="97"/>
                    </a:lnTo>
                    <a:lnTo>
                      <a:pt x="240" y="100"/>
                    </a:lnTo>
                    <a:lnTo>
                      <a:pt x="233" y="101"/>
                    </a:lnTo>
                    <a:lnTo>
                      <a:pt x="218" y="100"/>
                    </a:lnTo>
                    <a:lnTo>
                      <a:pt x="204" y="100"/>
                    </a:lnTo>
                    <a:lnTo>
                      <a:pt x="190" y="98"/>
                    </a:lnTo>
                    <a:lnTo>
                      <a:pt x="177" y="98"/>
                    </a:lnTo>
                    <a:lnTo>
                      <a:pt x="163" y="96"/>
                    </a:lnTo>
                    <a:lnTo>
                      <a:pt x="151" y="95"/>
                    </a:lnTo>
                    <a:lnTo>
                      <a:pt x="139" y="92"/>
                    </a:lnTo>
                    <a:lnTo>
                      <a:pt x="126" y="90"/>
                    </a:lnTo>
                    <a:lnTo>
                      <a:pt x="113" y="87"/>
                    </a:lnTo>
                    <a:lnTo>
                      <a:pt x="100" y="85"/>
                    </a:lnTo>
                    <a:lnTo>
                      <a:pt x="86" y="81"/>
                    </a:lnTo>
                    <a:lnTo>
                      <a:pt x="74" y="79"/>
                    </a:lnTo>
                    <a:lnTo>
                      <a:pt x="62" y="74"/>
                    </a:lnTo>
                    <a:lnTo>
                      <a:pt x="50" y="72"/>
                    </a:lnTo>
                    <a:lnTo>
                      <a:pt x="36" y="67"/>
                    </a:lnTo>
                    <a:lnTo>
                      <a:pt x="24" y="63"/>
                    </a:lnTo>
                    <a:lnTo>
                      <a:pt x="17" y="61"/>
                    </a:lnTo>
                    <a:lnTo>
                      <a:pt x="11" y="56"/>
                    </a:lnTo>
                    <a:lnTo>
                      <a:pt x="6" y="51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5"/>
                    </a:lnTo>
                    <a:lnTo>
                      <a:pt x="0" y="30"/>
                    </a:lnTo>
                    <a:lnTo>
                      <a:pt x="1" y="24"/>
                    </a:lnTo>
                    <a:lnTo>
                      <a:pt x="2" y="18"/>
                    </a:lnTo>
                    <a:lnTo>
                      <a:pt x="5" y="13"/>
                    </a:lnTo>
                    <a:lnTo>
                      <a:pt x="10" y="8"/>
                    </a:lnTo>
                    <a:lnTo>
                      <a:pt x="13" y="6"/>
                    </a:lnTo>
                    <a:lnTo>
                      <a:pt x="18" y="2"/>
                    </a:lnTo>
                    <a:lnTo>
                      <a:pt x="25" y="0"/>
                    </a:lnTo>
                    <a:lnTo>
                      <a:pt x="33" y="0"/>
                    </a:lnTo>
                    <a:lnTo>
                      <a:pt x="40" y="1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rgbClr val="FF4D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9" name="Freeform 59">
                <a:extLst>
                  <a:ext uri="{FF2B5EF4-FFF2-40B4-BE49-F238E27FC236}">
                    <a16:creationId xmlns:a16="http://schemas.microsoft.com/office/drawing/2014/main" id="{A3A44908-146B-47CC-B63F-1B5733BC5F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4" y="3056"/>
                <a:ext cx="41" cy="43"/>
              </a:xfrm>
              <a:custGeom>
                <a:avLst/>
                <a:gdLst/>
                <a:ahLst/>
                <a:cxnLst>
                  <a:cxn ang="0">
                    <a:pos x="69" y="30"/>
                  </a:cxn>
                  <a:cxn ang="0">
                    <a:pos x="74" y="40"/>
                  </a:cxn>
                  <a:cxn ang="0">
                    <a:pos x="80" y="47"/>
                  </a:cxn>
                  <a:cxn ang="0">
                    <a:pos x="89" y="53"/>
                  </a:cxn>
                  <a:cxn ang="0">
                    <a:pos x="99" y="58"/>
                  </a:cxn>
                  <a:cxn ang="0">
                    <a:pos x="110" y="62"/>
                  </a:cxn>
                  <a:cxn ang="0">
                    <a:pos x="121" y="67"/>
                  </a:cxn>
                  <a:cxn ang="0">
                    <a:pos x="133" y="72"/>
                  </a:cxn>
                  <a:cxn ang="0">
                    <a:pos x="147" y="81"/>
                  </a:cxn>
                  <a:cxn ang="0">
                    <a:pos x="161" y="97"/>
                  </a:cxn>
                  <a:cxn ang="0">
                    <a:pos x="165" y="117"/>
                  </a:cxn>
                  <a:cxn ang="0">
                    <a:pos x="161" y="135"/>
                  </a:cxn>
                  <a:cxn ang="0">
                    <a:pos x="151" y="152"/>
                  </a:cxn>
                  <a:cxn ang="0">
                    <a:pos x="136" y="164"/>
                  </a:cxn>
                  <a:cxn ang="0">
                    <a:pos x="119" y="170"/>
                  </a:cxn>
                  <a:cxn ang="0">
                    <a:pos x="99" y="169"/>
                  </a:cxn>
                  <a:cxn ang="0">
                    <a:pos x="79" y="158"/>
                  </a:cxn>
                  <a:cxn ang="0">
                    <a:pos x="62" y="147"/>
                  </a:cxn>
                  <a:cxn ang="0">
                    <a:pos x="49" y="134"/>
                  </a:cxn>
                  <a:cxn ang="0">
                    <a:pos x="38" y="119"/>
                  </a:cxn>
                  <a:cxn ang="0">
                    <a:pos x="27" y="105"/>
                  </a:cxn>
                  <a:cxn ang="0">
                    <a:pos x="18" y="87"/>
                  </a:cxn>
                  <a:cxn ang="0">
                    <a:pos x="11" y="69"/>
                  </a:cxn>
                  <a:cxn ang="0">
                    <a:pos x="5" y="51"/>
                  </a:cxn>
                  <a:cxn ang="0">
                    <a:pos x="0" y="34"/>
                  </a:cxn>
                  <a:cxn ang="0">
                    <a:pos x="2" y="20"/>
                  </a:cxn>
                  <a:cxn ang="0">
                    <a:pos x="11" y="9"/>
                  </a:cxn>
                  <a:cxn ang="0">
                    <a:pos x="22" y="2"/>
                  </a:cxn>
                  <a:cxn ang="0">
                    <a:pos x="34" y="0"/>
                  </a:cxn>
                  <a:cxn ang="0">
                    <a:pos x="46" y="1"/>
                  </a:cxn>
                  <a:cxn ang="0">
                    <a:pos x="57" y="6"/>
                  </a:cxn>
                  <a:cxn ang="0">
                    <a:pos x="66" y="17"/>
                  </a:cxn>
                  <a:cxn ang="0">
                    <a:pos x="68" y="25"/>
                  </a:cxn>
                </a:cxnLst>
                <a:rect l="0" t="0" r="r" b="b"/>
                <a:pathLst>
                  <a:path w="165" h="170">
                    <a:moveTo>
                      <a:pt x="68" y="25"/>
                    </a:moveTo>
                    <a:lnTo>
                      <a:pt x="69" y="30"/>
                    </a:lnTo>
                    <a:lnTo>
                      <a:pt x="72" y="35"/>
                    </a:lnTo>
                    <a:lnTo>
                      <a:pt x="74" y="40"/>
                    </a:lnTo>
                    <a:lnTo>
                      <a:pt x="78" y="45"/>
                    </a:lnTo>
                    <a:lnTo>
                      <a:pt x="80" y="47"/>
                    </a:lnTo>
                    <a:lnTo>
                      <a:pt x="85" y="51"/>
                    </a:lnTo>
                    <a:lnTo>
                      <a:pt x="89" y="53"/>
                    </a:lnTo>
                    <a:lnTo>
                      <a:pt x="95" y="56"/>
                    </a:lnTo>
                    <a:lnTo>
                      <a:pt x="99" y="58"/>
                    </a:lnTo>
                    <a:lnTo>
                      <a:pt x="103" y="61"/>
                    </a:lnTo>
                    <a:lnTo>
                      <a:pt x="110" y="62"/>
                    </a:lnTo>
                    <a:lnTo>
                      <a:pt x="114" y="64"/>
                    </a:lnTo>
                    <a:lnTo>
                      <a:pt x="121" y="67"/>
                    </a:lnTo>
                    <a:lnTo>
                      <a:pt x="127" y="69"/>
                    </a:lnTo>
                    <a:lnTo>
                      <a:pt x="133" y="72"/>
                    </a:lnTo>
                    <a:lnTo>
                      <a:pt x="139" y="75"/>
                    </a:lnTo>
                    <a:lnTo>
                      <a:pt x="147" y="81"/>
                    </a:lnTo>
                    <a:lnTo>
                      <a:pt x="155" y="90"/>
                    </a:lnTo>
                    <a:lnTo>
                      <a:pt x="161" y="97"/>
                    </a:lnTo>
                    <a:lnTo>
                      <a:pt x="163" y="107"/>
                    </a:lnTo>
                    <a:lnTo>
                      <a:pt x="165" y="117"/>
                    </a:lnTo>
                    <a:lnTo>
                      <a:pt x="163" y="125"/>
                    </a:lnTo>
                    <a:lnTo>
                      <a:pt x="161" y="135"/>
                    </a:lnTo>
                    <a:lnTo>
                      <a:pt x="157" y="145"/>
                    </a:lnTo>
                    <a:lnTo>
                      <a:pt x="151" y="152"/>
                    </a:lnTo>
                    <a:lnTo>
                      <a:pt x="145" y="158"/>
                    </a:lnTo>
                    <a:lnTo>
                      <a:pt x="136" y="164"/>
                    </a:lnTo>
                    <a:lnTo>
                      <a:pt x="129" y="169"/>
                    </a:lnTo>
                    <a:lnTo>
                      <a:pt x="119" y="170"/>
                    </a:lnTo>
                    <a:lnTo>
                      <a:pt x="110" y="170"/>
                    </a:lnTo>
                    <a:lnTo>
                      <a:pt x="99" y="169"/>
                    </a:lnTo>
                    <a:lnTo>
                      <a:pt x="89" y="164"/>
                    </a:lnTo>
                    <a:lnTo>
                      <a:pt x="79" y="158"/>
                    </a:lnTo>
                    <a:lnTo>
                      <a:pt x="71" y="153"/>
                    </a:lnTo>
                    <a:lnTo>
                      <a:pt x="62" y="147"/>
                    </a:lnTo>
                    <a:lnTo>
                      <a:pt x="56" y="141"/>
                    </a:lnTo>
                    <a:lnTo>
                      <a:pt x="49" y="134"/>
                    </a:lnTo>
                    <a:lnTo>
                      <a:pt x="42" y="128"/>
                    </a:lnTo>
                    <a:lnTo>
                      <a:pt x="38" y="119"/>
                    </a:lnTo>
                    <a:lnTo>
                      <a:pt x="33" y="113"/>
                    </a:lnTo>
                    <a:lnTo>
                      <a:pt x="27" y="105"/>
                    </a:lnTo>
                    <a:lnTo>
                      <a:pt x="23" y="96"/>
                    </a:lnTo>
                    <a:lnTo>
                      <a:pt x="18" y="87"/>
                    </a:lnTo>
                    <a:lnTo>
                      <a:pt x="16" y="79"/>
                    </a:lnTo>
                    <a:lnTo>
                      <a:pt x="11" y="69"/>
                    </a:lnTo>
                    <a:lnTo>
                      <a:pt x="8" y="61"/>
                    </a:lnTo>
                    <a:lnTo>
                      <a:pt x="5" y="51"/>
                    </a:lnTo>
                    <a:lnTo>
                      <a:pt x="2" y="42"/>
                    </a:lnTo>
                    <a:lnTo>
                      <a:pt x="0" y="34"/>
                    </a:lnTo>
                    <a:lnTo>
                      <a:pt x="1" y="26"/>
                    </a:lnTo>
                    <a:lnTo>
                      <a:pt x="2" y="20"/>
                    </a:lnTo>
                    <a:lnTo>
                      <a:pt x="6" y="14"/>
                    </a:lnTo>
                    <a:lnTo>
                      <a:pt x="11" y="9"/>
                    </a:lnTo>
                    <a:lnTo>
                      <a:pt x="16" y="6"/>
                    </a:lnTo>
                    <a:lnTo>
                      <a:pt x="22" y="2"/>
                    </a:lnTo>
                    <a:lnTo>
                      <a:pt x="28" y="1"/>
                    </a:lnTo>
                    <a:lnTo>
                      <a:pt x="34" y="0"/>
                    </a:lnTo>
                    <a:lnTo>
                      <a:pt x="40" y="0"/>
                    </a:lnTo>
                    <a:lnTo>
                      <a:pt x="46" y="1"/>
                    </a:lnTo>
                    <a:lnTo>
                      <a:pt x="52" y="3"/>
                    </a:lnTo>
                    <a:lnTo>
                      <a:pt x="57" y="6"/>
                    </a:lnTo>
                    <a:lnTo>
                      <a:pt x="62" y="11"/>
                    </a:lnTo>
                    <a:lnTo>
                      <a:pt x="66" y="17"/>
                    </a:lnTo>
                    <a:lnTo>
                      <a:pt x="68" y="25"/>
                    </a:lnTo>
                    <a:lnTo>
                      <a:pt x="68" y="25"/>
                    </a:lnTo>
                    <a:close/>
                  </a:path>
                </a:pathLst>
              </a:custGeom>
              <a:solidFill>
                <a:srgbClr val="FF1A5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0" name="Freeform 60">
                <a:extLst>
                  <a:ext uri="{FF2B5EF4-FFF2-40B4-BE49-F238E27FC236}">
                    <a16:creationId xmlns:a16="http://schemas.microsoft.com/office/drawing/2014/main" id="{784D466F-8A20-4222-819F-CE75C9DD6F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3" y="2866"/>
                <a:ext cx="36" cy="89"/>
              </a:xfrm>
              <a:custGeom>
                <a:avLst/>
                <a:gdLst/>
                <a:ahLst/>
                <a:cxnLst>
                  <a:cxn ang="0">
                    <a:pos x="143" y="46"/>
                  </a:cxn>
                  <a:cxn ang="0">
                    <a:pos x="143" y="79"/>
                  </a:cxn>
                  <a:cxn ang="0">
                    <a:pos x="139" y="120"/>
                  </a:cxn>
                  <a:cxn ang="0">
                    <a:pos x="134" y="163"/>
                  </a:cxn>
                  <a:cxn ang="0">
                    <a:pos x="127" y="207"/>
                  </a:cxn>
                  <a:cxn ang="0">
                    <a:pos x="118" y="250"/>
                  </a:cxn>
                  <a:cxn ang="0">
                    <a:pos x="107" y="289"/>
                  </a:cxn>
                  <a:cxn ang="0">
                    <a:pos x="96" y="320"/>
                  </a:cxn>
                  <a:cxn ang="0">
                    <a:pos x="84" y="340"/>
                  </a:cxn>
                  <a:cxn ang="0">
                    <a:pos x="68" y="351"/>
                  </a:cxn>
                  <a:cxn ang="0">
                    <a:pos x="51" y="356"/>
                  </a:cxn>
                  <a:cxn ang="0">
                    <a:pos x="34" y="355"/>
                  </a:cxn>
                  <a:cxn ang="0">
                    <a:pos x="18" y="348"/>
                  </a:cxn>
                  <a:cxn ang="0">
                    <a:pos x="6" y="336"/>
                  </a:cxn>
                  <a:cxn ang="0">
                    <a:pos x="0" y="318"/>
                  </a:cxn>
                  <a:cxn ang="0">
                    <a:pos x="1" y="299"/>
                  </a:cxn>
                  <a:cxn ang="0">
                    <a:pos x="11" y="273"/>
                  </a:cxn>
                  <a:cxn ang="0">
                    <a:pos x="22" y="244"/>
                  </a:cxn>
                  <a:cxn ang="0">
                    <a:pos x="31" y="212"/>
                  </a:cxn>
                  <a:cxn ang="0">
                    <a:pos x="41" y="182"/>
                  </a:cxn>
                  <a:cxn ang="0">
                    <a:pos x="50" y="149"/>
                  </a:cxn>
                  <a:cxn ang="0">
                    <a:pos x="58" y="117"/>
                  </a:cxn>
                  <a:cxn ang="0">
                    <a:pos x="63" y="85"/>
                  </a:cxn>
                  <a:cxn ang="0">
                    <a:pos x="67" y="55"/>
                  </a:cxn>
                  <a:cxn ang="0">
                    <a:pos x="69" y="30"/>
                  </a:cxn>
                  <a:cxn ang="0">
                    <a:pos x="74" y="16"/>
                  </a:cxn>
                  <a:cxn ang="0">
                    <a:pos x="83" y="6"/>
                  </a:cxn>
                  <a:cxn ang="0">
                    <a:pos x="95" y="1"/>
                  </a:cxn>
                  <a:cxn ang="0">
                    <a:pos x="108" y="0"/>
                  </a:cxn>
                  <a:cxn ang="0">
                    <a:pos x="121" y="4"/>
                  </a:cxn>
                  <a:cxn ang="0">
                    <a:pos x="132" y="11"/>
                  </a:cxn>
                  <a:cxn ang="0">
                    <a:pos x="139" y="24"/>
                  </a:cxn>
                  <a:cxn ang="0">
                    <a:pos x="141" y="33"/>
                  </a:cxn>
                </a:cxnLst>
                <a:rect l="0" t="0" r="r" b="b"/>
                <a:pathLst>
                  <a:path w="143" h="356">
                    <a:moveTo>
                      <a:pt x="141" y="33"/>
                    </a:moveTo>
                    <a:lnTo>
                      <a:pt x="143" y="46"/>
                    </a:lnTo>
                    <a:lnTo>
                      <a:pt x="143" y="62"/>
                    </a:lnTo>
                    <a:lnTo>
                      <a:pt x="143" y="79"/>
                    </a:lnTo>
                    <a:lnTo>
                      <a:pt x="141" y="100"/>
                    </a:lnTo>
                    <a:lnTo>
                      <a:pt x="139" y="120"/>
                    </a:lnTo>
                    <a:lnTo>
                      <a:pt x="138" y="142"/>
                    </a:lnTo>
                    <a:lnTo>
                      <a:pt x="134" y="163"/>
                    </a:lnTo>
                    <a:lnTo>
                      <a:pt x="132" y="185"/>
                    </a:lnTo>
                    <a:lnTo>
                      <a:pt x="127" y="207"/>
                    </a:lnTo>
                    <a:lnTo>
                      <a:pt x="123" y="229"/>
                    </a:lnTo>
                    <a:lnTo>
                      <a:pt x="118" y="250"/>
                    </a:lnTo>
                    <a:lnTo>
                      <a:pt x="113" y="271"/>
                    </a:lnTo>
                    <a:lnTo>
                      <a:pt x="107" y="289"/>
                    </a:lnTo>
                    <a:lnTo>
                      <a:pt x="102" y="305"/>
                    </a:lnTo>
                    <a:lnTo>
                      <a:pt x="96" y="320"/>
                    </a:lnTo>
                    <a:lnTo>
                      <a:pt x="92" y="332"/>
                    </a:lnTo>
                    <a:lnTo>
                      <a:pt x="84" y="340"/>
                    </a:lnTo>
                    <a:lnTo>
                      <a:pt x="77" y="347"/>
                    </a:lnTo>
                    <a:lnTo>
                      <a:pt x="68" y="351"/>
                    </a:lnTo>
                    <a:lnTo>
                      <a:pt x="59" y="356"/>
                    </a:lnTo>
                    <a:lnTo>
                      <a:pt x="51" y="356"/>
                    </a:lnTo>
                    <a:lnTo>
                      <a:pt x="42" y="356"/>
                    </a:lnTo>
                    <a:lnTo>
                      <a:pt x="34" y="355"/>
                    </a:lnTo>
                    <a:lnTo>
                      <a:pt x="27" y="353"/>
                    </a:lnTo>
                    <a:lnTo>
                      <a:pt x="18" y="348"/>
                    </a:lnTo>
                    <a:lnTo>
                      <a:pt x="12" y="343"/>
                    </a:lnTo>
                    <a:lnTo>
                      <a:pt x="6" y="336"/>
                    </a:lnTo>
                    <a:lnTo>
                      <a:pt x="2" y="328"/>
                    </a:lnTo>
                    <a:lnTo>
                      <a:pt x="0" y="318"/>
                    </a:lnTo>
                    <a:lnTo>
                      <a:pt x="0" y="310"/>
                    </a:lnTo>
                    <a:lnTo>
                      <a:pt x="1" y="299"/>
                    </a:lnTo>
                    <a:lnTo>
                      <a:pt x="6" y="289"/>
                    </a:lnTo>
                    <a:lnTo>
                      <a:pt x="11" y="273"/>
                    </a:lnTo>
                    <a:lnTo>
                      <a:pt x="16" y="259"/>
                    </a:lnTo>
                    <a:lnTo>
                      <a:pt x="22" y="244"/>
                    </a:lnTo>
                    <a:lnTo>
                      <a:pt x="27" y="228"/>
                    </a:lnTo>
                    <a:lnTo>
                      <a:pt x="31" y="212"/>
                    </a:lnTo>
                    <a:lnTo>
                      <a:pt x="36" y="196"/>
                    </a:lnTo>
                    <a:lnTo>
                      <a:pt x="41" y="182"/>
                    </a:lnTo>
                    <a:lnTo>
                      <a:pt x="47" y="166"/>
                    </a:lnTo>
                    <a:lnTo>
                      <a:pt x="50" y="149"/>
                    </a:lnTo>
                    <a:lnTo>
                      <a:pt x="55" y="133"/>
                    </a:lnTo>
                    <a:lnTo>
                      <a:pt x="58" y="117"/>
                    </a:lnTo>
                    <a:lnTo>
                      <a:pt x="61" y="101"/>
                    </a:lnTo>
                    <a:lnTo>
                      <a:pt x="63" y="85"/>
                    </a:lnTo>
                    <a:lnTo>
                      <a:pt x="66" y="71"/>
                    </a:lnTo>
                    <a:lnTo>
                      <a:pt x="67" y="55"/>
                    </a:lnTo>
                    <a:lnTo>
                      <a:pt x="69" y="40"/>
                    </a:lnTo>
                    <a:lnTo>
                      <a:pt x="69" y="30"/>
                    </a:lnTo>
                    <a:lnTo>
                      <a:pt x="72" y="23"/>
                    </a:lnTo>
                    <a:lnTo>
                      <a:pt x="74" y="16"/>
                    </a:lnTo>
                    <a:lnTo>
                      <a:pt x="79" y="11"/>
                    </a:lnTo>
                    <a:lnTo>
                      <a:pt x="83" y="6"/>
                    </a:lnTo>
                    <a:lnTo>
                      <a:pt x="89" y="4"/>
                    </a:lnTo>
                    <a:lnTo>
                      <a:pt x="95" y="1"/>
                    </a:lnTo>
                    <a:lnTo>
                      <a:pt x="102" y="0"/>
                    </a:lnTo>
                    <a:lnTo>
                      <a:pt x="108" y="0"/>
                    </a:lnTo>
                    <a:lnTo>
                      <a:pt x="116" y="1"/>
                    </a:lnTo>
                    <a:lnTo>
                      <a:pt x="121" y="4"/>
                    </a:lnTo>
                    <a:lnTo>
                      <a:pt x="127" y="7"/>
                    </a:lnTo>
                    <a:lnTo>
                      <a:pt x="132" y="11"/>
                    </a:lnTo>
                    <a:lnTo>
                      <a:pt x="135" y="17"/>
                    </a:lnTo>
                    <a:lnTo>
                      <a:pt x="139" y="24"/>
                    </a:lnTo>
                    <a:lnTo>
                      <a:pt x="141" y="33"/>
                    </a:lnTo>
                    <a:lnTo>
                      <a:pt x="141" y="33"/>
                    </a:lnTo>
                    <a:close/>
                  </a:path>
                </a:pathLst>
              </a:custGeom>
              <a:solidFill>
                <a:srgbClr val="FF1A5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1" name="Freeform 61">
                <a:extLst>
                  <a:ext uri="{FF2B5EF4-FFF2-40B4-BE49-F238E27FC236}">
                    <a16:creationId xmlns:a16="http://schemas.microsoft.com/office/drawing/2014/main" id="{6DCF3AC2-300D-449A-B0AE-2C2BBF0347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0" y="2986"/>
                <a:ext cx="55" cy="22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60" y="2"/>
                  </a:cxn>
                  <a:cxn ang="0">
                    <a:pos x="79" y="6"/>
                  </a:cxn>
                  <a:cxn ang="0">
                    <a:pos x="99" y="11"/>
                  </a:cxn>
                  <a:cxn ang="0">
                    <a:pos x="118" y="16"/>
                  </a:cxn>
                  <a:cxn ang="0">
                    <a:pos x="138" y="21"/>
                  </a:cxn>
                  <a:cxn ang="0">
                    <a:pos x="158" y="24"/>
                  </a:cxn>
                  <a:cxn ang="0">
                    <a:pos x="178" y="27"/>
                  </a:cxn>
                  <a:cxn ang="0">
                    <a:pos x="195" y="27"/>
                  </a:cxn>
                  <a:cxn ang="0">
                    <a:pos x="206" y="32"/>
                  </a:cxn>
                  <a:cxn ang="0">
                    <a:pos x="214" y="40"/>
                  </a:cxn>
                  <a:cxn ang="0">
                    <a:pos x="219" y="50"/>
                  </a:cxn>
                  <a:cxn ang="0">
                    <a:pos x="219" y="62"/>
                  </a:cxn>
                  <a:cxn ang="0">
                    <a:pos x="214" y="72"/>
                  </a:cxn>
                  <a:cxn ang="0">
                    <a:pos x="206" y="80"/>
                  </a:cxn>
                  <a:cxn ang="0">
                    <a:pos x="195" y="85"/>
                  </a:cxn>
                  <a:cxn ang="0">
                    <a:pos x="178" y="86"/>
                  </a:cxn>
                  <a:cxn ang="0">
                    <a:pos x="158" y="84"/>
                  </a:cxn>
                  <a:cxn ang="0">
                    <a:pos x="137" y="80"/>
                  </a:cxn>
                  <a:cxn ang="0">
                    <a:pos x="117" y="76"/>
                  </a:cxn>
                  <a:cxn ang="0">
                    <a:pos x="98" y="71"/>
                  </a:cxn>
                  <a:cxn ang="0">
                    <a:pos x="77" y="65"/>
                  </a:cxn>
                  <a:cxn ang="0">
                    <a:pos x="57" y="60"/>
                  </a:cxn>
                  <a:cxn ang="0">
                    <a:pos x="37" y="55"/>
                  </a:cxn>
                  <a:cxn ang="0">
                    <a:pos x="20" y="52"/>
                  </a:cxn>
                  <a:cxn ang="0">
                    <a:pos x="9" y="47"/>
                  </a:cxn>
                  <a:cxn ang="0">
                    <a:pos x="2" y="39"/>
                  </a:cxn>
                  <a:cxn ang="0">
                    <a:pos x="0" y="30"/>
                  </a:cxn>
                  <a:cxn ang="0">
                    <a:pos x="0" y="21"/>
                  </a:cxn>
                  <a:cxn ang="0">
                    <a:pos x="5" y="11"/>
                  </a:cxn>
                  <a:cxn ang="0">
                    <a:pos x="12" y="3"/>
                  </a:cxn>
                  <a:cxn ang="0">
                    <a:pos x="23" y="0"/>
                  </a:cxn>
                  <a:cxn ang="0">
                    <a:pos x="29" y="0"/>
                  </a:cxn>
                </a:cxnLst>
                <a:rect l="0" t="0" r="r" b="b"/>
                <a:pathLst>
                  <a:path w="219" h="86">
                    <a:moveTo>
                      <a:pt x="29" y="0"/>
                    </a:moveTo>
                    <a:lnTo>
                      <a:pt x="39" y="0"/>
                    </a:lnTo>
                    <a:lnTo>
                      <a:pt x="49" y="1"/>
                    </a:lnTo>
                    <a:lnTo>
                      <a:pt x="60" y="2"/>
                    </a:lnTo>
                    <a:lnTo>
                      <a:pt x="70" y="3"/>
                    </a:lnTo>
                    <a:lnTo>
                      <a:pt x="79" y="6"/>
                    </a:lnTo>
                    <a:lnTo>
                      <a:pt x="89" y="8"/>
                    </a:lnTo>
                    <a:lnTo>
                      <a:pt x="99" y="11"/>
                    </a:lnTo>
                    <a:lnTo>
                      <a:pt x="109" y="13"/>
                    </a:lnTo>
                    <a:lnTo>
                      <a:pt x="118" y="16"/>
                    </a:lnTo>
                    <a:lnTo>
                      <a:pt x="128" y="18"/>
                    </a:lnTo>
                    <a:lnTo>
                      <a:pt x="138" y="21"/>
                    </a:lnTo>
                    <a:lnTo>
                      <a:pt x="148" y="22"/>
                    </a:lnTo>
                    <a:lnTo>
                      <a:pt x="158" y="24"/>
                    </a:lnTo>
                    <a:lnTo>
                      <a:pt x="168" y="25"/>
                    </a:lnTo>
                    <a:lnTo>
                      <a:pt x="178" y="27"/>
                    </a:lnTo>
                    <a:lnTo>
                      <a:pt x="189" y="27"/>
                    </a:lnTo>
                    <a:lnTo>
                      <a:pt x="195" y="27"/>
                    </a:lnTo>
                    <a:lnTo>
                      <a:pt x="201" y="29"/>
                    </a:lnTo>
                    <a:lnTo>
                      <a:pt x="206" y="32"/>
                    </a:lnTo>
                    <a:lnTo>
                      <a:pt x="211" y="36"/>
                    </a:lnTo>
                    <a:lnTo>
                      <a:pt x="214" y="40"/>
                    </a:lnTo>
                    <a:lnTo>
                      <a:pt x="216" y="45"/>
                    </a:lnTo>
                    <a:lnTo>
                      <a:pt x="219" y="50"/>
                    </a:lnTo>
                    <a:lnTo>
                      <a:pt x="219" y="56"/>
                    </a:lnTo>
                    <a:lnTo>
                      <a:pt x="219" y="62"/>
                    </a:lnTo>
                    <a:lnTo>
                      <a:pt x="216" y="67"/>
                    </a:lnTo>
                    <a:lnTo>
                      <a:pt x="214" y="72"/>
                    </a:lnTo>
                    <a:lnTo>
                      <a:pt x="211" y="77"/>
                    </a:lnTo>
                    <a:lnTo>
                      <a:pt x="206" y="80"/>
                    </a:lnTo>
                    <a:lnTo>
                      <a:pt x="201" y="84"/>
                    </a:lnTo>
                    <a:lnTo>
                      <a:pt x="195" y="85"/>
                    </a:lnTo>
                    <a:lnTo>
                      <a:pt x="189" y="86"/>
                    </a:lnTo>
                    <a:lnTo>
                      <a:pt x="178" y="86"/>
                    </a:lnTo>
                    <a:lnTo>
                      <a:pt x="167" y="85"/>
                    </a:lnTo>
                    <a:lnTo>
                      <a:pt x="158" y="84"/>
                    </a:lnTo>
                    <a:lnTo>
                      <a:pt x="148" y="83"/>
                    </a:lnTo>
                    <a:lnTo>
                      <a:pt x="137" y="80"/>
                    </a:lnTo>
                    <a:lnTo>
                      <a:pt x="127" y="78"/>
                    </a:lnTo>
                    <a:lnTo>
                      <a:pt x="117" y="76"/>
                    </a:lnTo>
                    <a:lnTo>
                      <a:pt x="107" y="74"/>
                    </a:lnTo>
                    <a:lnTo>
                      <a:pt x="98" y="71"/>
                    </a:lnTo>
                    <a:lnTo>
                      <a:pt x="87" y="68"/>
                    </a:lnTo>
                    <a:lnTo>
                      <a:pt x="77" y="65"/>
                    </a:lnTo>
                    <a:lnTo>
                      <a:pt x="67" y="63"/>
                    </a:lnTo>
                    <a:lnTo>
                      <a:pt x="57" y="60"/>
                    </a:lnTo>
                    <a:lnTo>
                      <a:pt x="46" y="57"/>
                    </a:lnTo>
                    <a:lnTo>
                      <a:pt x="37" y="55"/>
                    </a:lnTo>
                    <a:lnTo>
                      <a:pt x="27" y="54"/>
                    </a:lnTo>
                    <a:lnTo>
                      <a:pt x="20" y="52"/>
                    </a:lnTo>
                    <a:lnTo>
                      <a:pt x="13" y="50"/>
                    </a:lnTo>
                    <a:lnTo>
                      <a:pt x="9" y="47"/>
                    </a:lnTo>
                    <a:lnTo>
                      <a:pt x="6" y="44"/>
                    </a:lnTo>
                    <a:lnTo>
                      <a:pt x="2" y="39"/>
                    </a:lnTo>
                    <a:lnTo>
                      <a:pt x="1" y="34"/>
                    </a:lnTo>
                    <a:lnTo>
                      <a:pt x="0" y="30"/>
                    </a:lnTo>
                    <a:lnTo>
                      <a:pt x="0" y="25"/>
                    </a:lnTo>
                    <a:lnTo>
                      <a:pt x="0" y="21"/>
                    </a:lnTo>
                    <a:lnTo>
                      <a:pt x="2" y="16"/>
                    </a:lnTo>
                    <a:lnTo>
                      <a:pt x="5" y="11"/>
                    </a:lnTo>
                    <a:lnTo>
                      <a:pt x="9" y="8"/>
                    </a:lnTo>
                    <a:lnTo>
                      <a:pt x="12" y="3"/>
                    </a:lnTo>
                    <a:lnTo>
                      <a:pt x="17" y="2"/>
                    </a:lnTo>
                    <a:lnTo>
                      <a:pt x="23" y="0"/>
                    </a:lnTo>
                    <a:lnTo>
                      <a:pt x="29" y="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ACCD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2" name="Freeform 62">
                <a:extLst>
                  <a:ext uri="{FF2B5EF4-FFF2-40B4-BE49-F238E27FC236}">
                    <a16:creationId xmlns:a16="http://schemas.microsoft.com/office/drawing/2014/main" id="{F35626DB-E47C-4464-A0EF-D626E6833C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8" y="3013"/>
                <a:ext cx="52" cy="20"/>
              </a:xfrm>
              <a:custGeom>
                <a:avLst/>
                <a:gdLst/>
                <a:ahLst/>
                <a:cxnLst>
                  <a:cxn ang="0">
                    <a:pos x="39" y="13"/>
                  </a:cxn>
                  <a:cxn ang="0">
                    <a:pos x="56" y="14"/>
                  </a:cxn>
                  <a:cxn ang="0">
                    <a:pos x="73" y="15"/>
                  </a:cxn>
                  <a:cxn ang="0">
                    <a:pos x="94" y="14"/>
                  </a:cxn>
                  <a:cxn ang="0">
                    <a:pos x="114" y="13"/>
                  </a:cxn>
                  <a:cxn ang="0">
                    <a:pos x="133" y="11"/>
                  </a:cxn>
                  <a:cxn ang="0">
                    <a:pos x="152" y="8"/>
                  </a:cxn>
                  <a:cxn ang="0">
                    <a:pos x="168" y="4"/>
                  </a:cxn>
                  <a:cxn ang="0">
                    <a:pos x="181" y="0"/>
                  </a:cxn>
                  <a:cxn ang="0">
                    <a:pos x="191" y="0"/>
                  </a:cxn>
                  <a:cxn ang="0">
                    <a:pos x="198" y="5"/>
                  </a:cxn>
                  <a:cxn ang="0">
                    <a:pos x="204" y="13"/>
                  </a:cxn>
                  <a:cxn ang="0">
                    <a:pos x="208" y="21"/>
                  </a:cxn>
                  <a:cxn ang="0">
                    <a:pos x="208" y="30"/>
                  </a:cxn>
                  <a:cxn ang="0">
                    <a:pos x="204" y="40"/>
                  </a:cxn>
                  <a:cxn ang="0">
                    <a:pos x="197" y="48"/>
                  </a:cxn>
                  <a:cxn ang="0">
                    <a:pos x="178" y="58"/>
                  </a:cxn>
                  <a:cxn ang="0">
                    <a:pos x="154" y="66"/>
                  </a:cxn>
                  <a:cxn ang="0">
                    <a:pos x="135" y="72"/>
                  </a:cxn>
                  <a:cxn ang="0">
                    <a:pos x="116" y="76"/>
                  </a:cxn>
                  <a:cxn ang="0">
                    <a:pos x="99" y="77"/>
                  </a:cxn>
                  <a:cxn ang="0">
                    <a:pos x="80" y="75"/>
                  </a:cxn>
                  <a:cxn ang="0">
                    <a:pos x="59" y="70"/>
                  </a:cxn>
                  <a:cxn ang="0">
                    <a:pos x="34" y="63"/>
                  </a:cxn>
                  <a:cxn ang="0">
                    <a:pos x="14" y="57"/>
                  </a:cxn>
                  <a:cxn ang="0">
                    <a:pos x="5" y="50"/>
                  </a:cxn>
                  <a:cxn ang="0">
                    <a:pos x="0" y="42"/>
                  </a:cxn>
                  <a:cxn ang="0">
                    <a:pos x="0" y="35"/>
                  </a:cxn>
                  <a:cxn ang="0">
                    <a:pos x="3" y="25"/>
                  </a:cxn>
                  <a:cxn ang="0">
                    <a:pos x="8" y="18"/>
                  </a:cxn>
                  <a:cxn ang="0">
                    <a:pos x="16" y="13"/>
                  </a:cxn>
                  <a:cxn ang="0">
                    <a:pos x="27" y="11"/>
                  </a:cxn>
                  <a:cxn ang="0">
                    <a:pos x="33" y="13"/>
                  </a:cxn>
                </a:cxnLst>
                <a:rect l="0" t="0" r="r" b="b"/>
                <a:pathLst>
                  <a:path w="208" h="79">
                    <a:moveTo>
                      <a:pt x="33" y="13"/>
                    </a:moveTo>
                    <a:lnTo>
                      <a:pt x="39" y="13"/>
                    </a:lnTo>
                    <a:lnTo>
                      <a:pt x="48" y="14"/>
                    </a:lnTo>
                    <a:lnTo>
                      <a:pt x="56" y="14"/>
                    </a:lnTo>
                    <a:lnTo>
                      <a:pt x="65" y="15"/>
                    </a:lnTo>
                    <a:lnTo>
                      <a:pt x="73" y="15"/>
                    </a:lnTo>
                    <a:lnTo>
                      <a:pt x="84" y="15"/>
                    </a:lnTo>
                    <a:lnTo>
                      <a:pt x="94" y="14"/>
                    </a:lnTo>
                    <a:lnTo>
                      <a:pt x="104" y="14"/>
                    </a:lnTo>
                    <a:lnTo>
                      <a:pt x="114" y="13"/>
                    </a:lnTo>
                    <a:lnTo>
                      <a:pt x="124" y="13"/>
                    </a:lnTo>
                    <a:lnTo>
                      <a:pt x="133" y="11"/>
                    </a:lnTo>
                    <a:lnTo>
                      <a:pt x="143" y="10"/>
                    </a:lnTo>
                    <a:lnTo>
                      <a:pt x="152" y="8"/>
                    </a:lnTo>
                    <a:lnTo>
                      <a:pt x="160" y="7"/>
                    </a:lnTo>
                    <a:lnTo>
                      <a:pt x="168" y="4"/>
                    </a:lnTo>
                    <a:lnTo>
                      <a:pt x="176" y="2"/>
                    </a:lnTo>
                    <a:lnTo>
                      <a:pt x="181" y="0"/>
                    </a:lnTo>
                    <a:lnTo>
                      <a:pt x="186" y="0"/>
                    </a:lnTo>
                    <a:lnTo>
                      <a:pt x="191" y="0"/>
                    </a:lnTo>
                    <a:lnTo>
                      <a:pt x="196" y="3"/>
                    </a:lnTo>
                    <a:lnTo>
                      <a:pt x="198" y="5"/>
                    </a:lnTo>
                    <a:lnTo>
                      <a:pt x="202" y="9"/>
                    </a:lnTo>
                    <a:lnTo>
                      <a:pt x="204" y="13"/>
                    </a:lnTo>
                    <a:lnTo>
                      <a:pt x="207" y="18"/>
                    </a:lnTo>
                    <a:lnTo>
                      <a:pt x="208" y="21"/>
                    </a:lnTo>
                    <a:lnTo>
                      <a:pt x="208" y="26"/>
                    </a:lnTo>
                    <a:lnTo>
                      <a:pt x="208" y="30"/>
                    </a:lnTo>
                    <a:lnTo>
                      <a:pt x="207" y="36"/>
                    </a:lnTo>
                    <a:lnTo>
                      <a:pt x="204" y="40"/>
                    </a:lnTo>
                    <a:lnTo>
                      <a:pt x="202" y="44"/>
                    </a:lnTo>
                    <a:lnTo>
                      <a:pt x="197" y="48"/>
                    </a:lnTo>
                    <a:lnTo>
                      <a:pt x="192" y="52"/>
                    </a:lnTo>
                    <a:lnTo>
                      <a:pt x="178" y="58"/>
                    </a:lnTo>
                    <a:lnTo>
                      <a:pt x="165" y="63"/>
                    </a:lnTo>
                    <a:lnTo>
                      <a:pt x="154" y="66"/>
                    </a:lnTo>
                    <a:lnTo>
                      <a:pt x="144" y="70"/>
                    </a:lnTo>
                    <a:lnTo>
                      <a:pt x="135" y="72"/>
                    </a:lnTo>
                    <a:lnTo>
                      <a:pt x="125" y="75"/>
                    </a:lnTo>
                    <a:lnTo>
                      <a:pt x="116" y="76"/>
                    </a:lnTo>
                    <a:lnTo>
                      <a:pt x="108" y="79"/>
                    </a:lnTo>
                    <a:lnTo>
                      <a:pt x="99" y="77"/>
                    </a:lnTo>
                    <a:lnTo>
                      <a:pt x="89" y="76"/>
                    </a:lnTo>
                    <a:lnTo>
                      <a:pt x="80" y="75"/>
                    </a:lnTo>
                    <a:lnTo>
                      <a:pt x="70" y="74"/>
                    </a:lnTo>
                    <a:lnTo>
                      <a:pt x="59" y="70"/>
                    </a:lnTo>
                    <a:lnTo>
                      <a:pt x="47" y="68"/>
                    </a:lnTo>
                    <a:lnTo>
                      <a:pt x="34" y="63"/>
                    </a:lnTo>
                    <a:lnTo>
                      <a:pt x="20" y="59"/>
                    </a:lnTo>
                    <a:lnTo>
                      <a:pt x="14" y="57"/>
                    </a:lnTo>
                    <a:lnTo>
                      <a:pt x="9" y="54"/>
                    </a:lnTo>
                    <a:lnTo>
                      <a:pt x="5" y="50"/>
                    </a:lnTo>
                    <a:lnTo>
                      <a:pt x="3" y="47"/>
                    </a:lnTo>
                    <a:lnTo>
                      <a:pt x="0" y="42"/>
                    </a:lnTo>
                    <a:lnTo>
                      <a:pt x="0" y="38"/>
                    </a:lnTo>
                    <a:lnTo>
                      <a:pt x="0" y="35"/>
                    </a:lnTo>
                    <a:lnTo>
                      <a:pt x="1" y="30"/>
                    </a:lnTo>
                    <a:lnTo>
                      <a:pt x="3" y="25"/>
                    </a:lnTo>
                    <a:lnTo>
                      <a:pt x="5" y="21"/>
                    </a:lnTo>
                    <a:lnTo>
                      <a:pt x="8" y="18"/>
                    </a:lnTo>
                    <a:lnTo>
                      <a:pt x="11" y="15"/>
                    </a:lnTo>
                    <a:lnTo>
                      <a:pt x="16" y="13"/>
                    </a:lnTo>
                    <a:lnTo>
                      <a:pt x="21" y="11"/>
                    </a:lnTo>
                    <a:lnTo>
                      <a:pt x="27" y="11"/>
                    </a:lnTo>
                    <a:lnTo>
                      <a:pt x="33" y="13"/>
                    </a:lnTo>
                    <a:lnTo>
                      <a:pt x="33" y="13"/>
                    </a:lnTo>
                    <a:close/>
                  </a:path>
                </a:pathLst>
              </a:custGeom>
              <a:solidFill>
                <a:srgbClr val="4DFF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3" name="Freeform 63">
                <a:extLst>
                  <a:ext uri="{FF2B5EF4-FFF2-40B4-BE49-F238E27FC236}">
                    <a16:creationId xmlns:a16="http://schemas.microsoft.com/office/drawing/2014/main" id="{20A9872C-4BF2-454D-B76A-7AF3D6D58D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5" y="3034"/>
                <a:ext cx="31" cy="16"/>
              </a:xfrm>
              <a:custGeom>
                <a:avLst/>
                <a:gdLst/>
                <a:ahLst/>
                <a:cxnLst>
                  <a:cxn ang="0">
                    <a:pos x="29" y="12"/>
                  </a:cxn>
                  <a:cxn ang="0">
                    <a:pos x="36" y="15"/>
                  </a:cxn>
                  <a:cxn ang="0">
                    <a:pos x="43" y="15"/>
                  </a:cxn>
                  <a:cxn ang="0">
                    <a:pos x="50" y="13"/>
                  </a:cxn>
                  <a:cxn ang="0">
                    <a:pos x="57" y="12"/>
                  </a:cxn>
                  <a:cxn ang="0">
                    <a:pos x="65" y="10"/>
                  </a:cxn>
                  <a:cxn ang="0">
                    <a:pos x="71" y="7"/>
                  </a:cxn>
                  <a:cxn ang="0">
                    <a:pos x="74" y="6"/>
                  </a:cxn>
                  <a:cxn ang="0">
                    <a:pos x="78" y="5"/>
                  </a:cxn>
                  <a:cxn ang="0">
                    <a:pos x="82" y="4"/>
                  </a:cxn>
                  <a:cxn ang="0">
                    <a:pos x="87" y="2"/>
                  </a:cxn>
                  <a:cxn ang="0">
                    <a:pos x="93" y="0"/>
                  </a:cxn>
                  <a:cxn ang="0">
                    <a:pos x="99" y="0"/>
                  </a:cxn>
                  <a:cxn ang="0">
                    <a:pos x="104" y="0"/>
                  </a:cxn>
                  <a:cxn ang="0">
                    <a:pos x="110" y="4"/>
                  </a:cxn>
                  <a:cxn ang="0">
                    <a:pos x="112" y="5"/>
                  </a:cxn>
                  <a:cxn ang="0">
                    <a:pos x="117" y="10"/>
                  </a:cxn>
                  <a:cxn ang="0">
                    <a:pos x="121" y="13"/>
                  </a:cxn>
                  <a:cxn ang="0">
                    <a:pos x="123" y="19"/>
                  </a:cxn>
                  <a:cxn ang="0">
                    <a:pos x="123" y="23"/>
                  </a:cxn>
                  <a:cxn ang="0">
                    <a:pos x="124" y="29"/>
                  </a:cxn>
                  <a:cxn ang="0">
                    <a:pos x="123" y="34"/>
                  </a:cxn>
                  <a:cxn ang="0">
                    <a:pos x="122" y="39"/>
                  </a:cxn>
                  <a:cxn ang="0">
                    <a:pos x="119" y="44"/>
                  </a:cxn>
                  <a:cxn ang="0">
                    <a:pos x="116" y="49"/>
                  </a:cxn>
                  <a:cxn ang="0">
                    <a:pos x="111" y="52"/>
                  </a:cxn>
                  <a:cxn ang="0">
                    <a:pos x="106" y="56"/>
                  </a:cxn>
                  <a:cxn ang="0">
                    <a:pos x="100" y="57"/>
                  </a:cxn>
                  <a:cxn ang="0">
                    <a:pos x="94" y="60"/>
                  </a:cxn>
                  <a:cxn ang="0">
                    <a:pos x="89" y="61"/>
                  </a:cxn>
                  <a:cxn ang="0">
                    <a:pos x="83" y="62"/>
                  </a:cxn>
                  <a:cxn ang="0">
                    <a:pos x="78" y="62"/>
                  </a:cxn>
                  <a:cxn ang="0">
                    <a:pos x="72" y="62"/>
                  </a:cxn>
                  <a:cxn ang="0">
                    <a:pos x="67" y="62"/>
                  </a:cxn>
                  <a:cxn ang="0">
                    <a:pos x="62" y="62"/>
                  </a:cxn>
                  <a:cxn ang="0">
                    <a:pos x="56" y="62"/>
                  </a:cxn>
                  <a:cxn ang="0">
                    <a:pos x="50" y="61"/>
                  </a:cxn>
                  <a:cxn ang="0">
                    <a:pos x="45" y="61"/>
                  </a:cxn>
                  <a:cxn ang="0">
                    <a:pos x="39" y="60"/>
                  </a:cxn>
                  <a:cxn ang="0">
                    <a:pos x="33" y="58"/>
                  </a:cxn>
                  <a:cxn ang="0">
                    <a:pos x="28" y="58"/>
                  </a:cxn>
                  <a:cxn ang="0">
                    <a:pos x="22" y="56"/>
                  </a:cxn>
                  <a:cxn ang="0">
                    <a:pos x="16" y="56"/>
                  </a:cxn>
                  <a:cxn ang="0">
                    <a:pos x="11" y="54"/>
                  </a:cxn>
                  <a:cxn ang="0">
                    <a:pos x="7" y="51"/>
                  </a:cxn>
                  <a:cxn ang="0">
                    <a:pos x="3" y="47"/>
                  </a:cxn>
                  <a:cxn ang="0">
                    <a:pos x="2" y="45"/>
                  </a:cxn>
                  <a:cxn ang="0">
                    <a:pos x="0" y="40"/>
                  </a:cxn>
                  <a:cxn ang="0">
                    <a:pos x="0" y="37"/>
                  </a:cxn>
                  <a:cxn ang="0">
                    <a:pos x="0" y="33"/>
                  </a:cxn>
                  <a:cxn ang="0">
                    <a:pos x="2" y="29"/>
                  </a:cxn>
                  <a:cxn ang="0">
                    <a:pos x="3" y="26"/>
                  </a:cxn>
                  <a:cxn ang="0">
                    <a:pos x="6" y="21"/>
                  </a:cxn>
                  <a:cxn ang="0">
                    <a:pos x="8" y="17"/>
                  </a:cxn>
                  <a:cxn ang="0">
                    <a:pos x="12" y="16"/>
                  </a:cxn>
                  <a:cxn ang="0">
                    <a:pos x="16" y="12"/>
                  </a:cxn>
                  <a:cxn ang="0">
                    <a:pos x="19" y="12"/>
                  </a:cxn>
                  <a:cxn ang="0">
                    <a:pos x="24" y="11"/>
                  </a:cxn>
                  <a:cxn ang="0">
                    <a:pos x="29" y="12"/>
                  </a:cxn>
                  <a:cxn ang="0">
                    <a:pos x="29" y="12"/>
                  </a:cxn>
                </a:cxnLst>
                <a:rect l="0" t="0" r="r" b="b"/>
                <a:pathLst>
                  <a:path w="124" h="62">
                    <a:moveTo>
                      <a:pt x="29" y="12"/>
                    </a:moveTo>
                    <a:lnTo>
                      <a:pt x="36" y="15"/>
                    </a:lnTo>
                    <a:lnTo>
                      <a:pt x="43" y="15"/>
                    </a:lnTo>
                    <a:lnTo>
                      <a:pt x="50" y="13"/>
                    </a:lnTo>
                    <a:lnTo>
                      <a:pt x="57" y="12"/>
                    </a:lnTo>
                    <a:lnTo>
                      <a:pt x="65" y="10"/>
                    </a:lnTo>
                    <a:lnTo>
                      <a:pt x="71" y="7"/>
                    </a:lnTo>
                    <a:lnTo>
                      <a:pt x="74" y="6"/>
                    </a:lnTo>
                    <a:lnTo>
                      <a:pt x="78" y="5"/>
                    </a:lnTo>
                    <a:lnTo>
                      <a:pt x="82" y="4"/>
                    </a:lnTo>
                    <a:lnTo>
                      <a:pt x="87" y="2"/>
                    </a:lnTo>
                    <a:lnTo>
                      <a:pt x="93" y="0"/>
                    </a:lnTo>
                    <a:lnTo>
                      <a:pt x="99" y="0"/>
                    </a:lnTo>
                    <a:lnTo>
                      <a:pt x="104" y="0"/>
                    </a:lnTo>
                    <a:lnTo>
                      <a:pt x="110" y="4"/>
                    </a:lnTo>
                    <a:lnTo>
                      <a:pt x="112" y="5"/>
                    </a:lnTo>
                    <a:lnTo>
                      <a:pt x="117" y="10"/>
                    </a:lnTo>
                    <a:lnTo>
                      <a:pt x="121" y="13"/>
                    </a:lnTo>
                    <a:lnTo>
                      <a:pt x="123" y="19"/>
                    </a:lnTo>
                    <a:lnTo>
                      <a:pt x="123" y="23"/>
                    </a:lnTo>
                    <a:lnTo>
                      <a:pt x="124" y="29"/>
                    </a:lnTo>
                    <a:lnTo>
                      <a:pt x="123" y="34"/>
                    </a:lnTo>
                    <a:lnTo>
                      <a:pt x="122" y="39"/>
                    </a:lnTo>
                    <a:lnTo>
                      <a:pt x="119" y="44"/>
                    </a:lnTo>
                    <a:lnTo>
                      <a:pt x="116" y="49"/>
                    </a:lnTo>
                    <a:lnTo>
                      <a:pt x="111" y="52"/>
                    </a:lnTo>
                    <a:lnTo>
                      <a:pt x="106" y="56"/>
                    </a:lnTo>
                    <a:lnTo>
                      <a:pt x="100" y="57"/>
                    </a:lnTo>
                    <a:lnTo>
                      <a:pt x="94" y="60"/>
                    </a:lnTo>
                    <a:lnTo>
                      <a:pt x="89" y="61"/>
                    </a:lnTo>
                    <a:lnTo>
                      <a:pt x="83" y="62"/>
                    </a:lnTo>
                    <a:lnTo>
                      <a:pt x="78" y="62"/>
                    </a:lnTo>
                    <a:lnTo>
                      <a:pt x="72" y="62"/>
                    </a:lnTo>
                    <a:lnTo>
                      <a:pt x="67" y="62"/>
                    </a:lnTo>
                    <a:lnTo>
                      <a:pt x="62" y="62"/>
                    </a:lnTo>
                    <a:lnTo>
                      <a:pt x="56" y="62"/>
                    </a:lnTo>
                    <a:lnTo>
                      <a:pt x="50" y="61"/>
                    </a:lnTo>
                    <a:lnTo>
                      <a:pt x="45" y="61"/>
                    </a:lnTo>
                    <a:lnTo>
                      <a:pt x="39" y="60"/>
                    </a:lnTo>
                    <a:lnTo>
                      <a:pt x="33" y="58"/>
                    </a:lnTo>
                    <a:lnTo>
                      <a:pt x="28" y="58"/>
                    </a:lnTo>
                    <a:lnTo>
                      <a:pt x="22" y="56"/>
                    </a:lnTo>
                    <a:lnTo>
                      <a:pt x="16" y="56"/>
                    </a:lnTo>
                    <a:lnTo>
                      <a:pt x="11" y="54"/>
                    </a:lnTo>
                    <a:lnTo>
                      <a:pt x="7" y="51"/>
                    </a:lnTo>
                    <a:lnTo>
                      <a:pt x="3" y="47"/>
                    </a:lnTo>
                    <a:lnTo>
                      <a:pt x="2" y="45"/>
                    </a:lnTo>
                    <a:lnTo>
                      <a:pt x="0" y="40"/>
                    </a:lnTo>
                    <a:lnTo>
                      <a:pt x="0" y="37"/>
                    </a:lnTo>
                    <a:lnTo>
                      <a:pt x="0" y="33"/>
                    </a:lnTo>
                    <a:lnTo>
                      <a:pt x="2" y="29"/>
                    </a:lnTo>
                    <a:lnTo>
                      <a:pt x="3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2" y="16"/>
                    </a:lnTo>
                    <a:lnTo>
                      <a:pt x="16" y="12"/>
                    </a:lnTo>
                    <a:lnTo>
                      <a:pt x="19" y="12"/>
                    </a:lnTo>
                    <a:lnTo>
                      <a:pt x="24" y="11"/>
                    </a:lnTo>
                    <a:lnTo>
                      <a:pt x="29" y="12"/>
                    </a:lnTo>
                    <a:lnTo>
                      <a:pt x="29" y="12"/>
                    </a:lnTo>
                    <a:close/>
                  </a:path>
                </a:pathLst>
              </a:custGeom>
              <a:solidFill>
                <a:srgbClr val="4DFF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4" name="Freeform 64">
                <a:extLst>
                  <a:ext uri="{FF2B5EF4-FFF2-40B4-BE49-F238E27FC236}">
                    <a16:creationId xmlns:a16="http://schemas.microsoft.com/office/drawing/2014/main" id="{C006345A-2ADC-4603-A766-8EBBA5F9B4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7" y="2803"/>
                <a:ext cx="194" cy="317"/>
              </a:xfrm>
              <a:custGeom>
                <a:avLst/>
                <a:gdLst/>
                <a:ahLst/>
                <a:cxnLst>
                  <a:cxn ang="0">
                    <a:pos x="680" y="0"/>
                  </a:cxn>
                  <a:cxn ang="0">
                    <a:pos x="702" y="1"/>
                  </a:cxn>
                  <a:cxn ang="0">
                    <a:pos x="724" y="9"/>
                  </a:cxn>
                  <a:cxn ang="0">
                    <a:pos x="742" y="23"/>
                  </a:cxn>
                  <a:cxn ang="0">
                    <a:pos x="762" y="53"/>
                  </a:cxn>
                  <a:cxn ang="0">
                    <a:pos x="775" y="92"/>
                  </a:cxn>
                  <a:cxn ang="0">
                    <a:pos x="777" y="134"/>
                  </a:cxn>
                  <a:cxn ang="0">
                    <a:pos x="774" y="175"/>
                  </a:cxn>
                  <a:cxn ang="0">
                    <a:pos x="758" y="290"/>
                  </a:cxn>
                  <a:cxn ang="0">
                    <a:pos x="752" y="435"/>
                  </a:cxn>
                  <a:cxn ang="0">
                    <a:pos x="743" y="582"/>
                  </a:cxn>
                  <a:cxn ang="0">
                    <a:pos x="718" y="724"/>
                  </a:cxn>
                  <a:cxn ang="0">
                    <a:pos x="683" y="809"/>
                  </a:cxn>
                  <a:cxn ang="0">
                    <a:pos x="636" y="900"/>
                  </a:cxn>
                  <a:cxn ang="0">
                    <a:pos x="573" y="987"/>
                  </a:cxn>
                  <a:cxn ang="0">
                    <a:pos x="509" y="1042"/>
                  </a:cxn>
                  <a:cxn ang="0">
                    <a:pos x="437" y="1097"/>
                  </a:cxn>
                  <a:cxn ang="0">
                    <a:pos x="323" y="1176"/>
                  </a:cxn>
                  <a:cxn ang="0">
                    <a:pos x="196" y="1243"/>
                  </a:cxn>
                  <a:cxn ang="0">
                    <a:pos x="89" y="1264"/>
                  </a:cxn>
                  <a:cxn ang="0">
                    <a:pos x="39" y="1259"/>
                  </a:cxn>
                  <a:cxn ang="0">
                    <a:pos x="9" y="1239"/>
                  </a:cxn>
                  <a:cxn ang="0">
                    <a:pos x="0" y="1207"/>
                  </a:cxn>
                  <a:cxn ang="0">
                    <a:pos x="12" y="1171"/>
                  </a:cxn>
                  <a:cxn ang="0">
                    <a:pos x="36" y="1146"/>
                  </a:cxn>
                  <a:cxn ang="0">
                    <a:pos x="59" y="1126"/>
                  </a:cxn>
                  <a:cxn ang="0">
                    <a:pos x="84" y="1110"/>
                  </a:cxn>
                  <a:cxn ang="0">
                    <a:pos x="108" y="1095"/>
                  </a:cxn>
                  <a:cxn ang="0">
                    <a:pos x="125" y="1081"/>
                  </a:cxn>
                  <a:cxn ang="0">
                    <a:pos x="147" y="1059"/>
                  </a:cxn>
                  <a:cxn ang="0">
                    <a:pos x="172" y="1034"/>
                  </a:cxn>
                  <a:cxn ang="0">
                    <a:pos x="193" y="1013"/>
                  </a:cxn>
                  <a:cxn ang="0">
                    <a:pos x="212" y="996"/>
                  </a:cxn>
                  <a:cxn ang="0">
                    <a:pos x="228" y="990"/>
                  </a:cxn>
                  <a:cxn ang="0">
                    <a:pos x="245" y="988"/>
                  </a:cxn>
                  <a:cxn ang="0">
                    <a:pos x="267" y="982"/>
                  </a:cxn>
                  <a:cxn ang="0">
                    <a:pos x="301" y="887"/>
                  </a:cxn>
                  <a:cxn ang="0">
                    <a:pos x="323" y="752"/>
                  </a:cxn>
                  <a:cxn ang="0">
                    <a:pos x="332" y="626"/>
                  </a:cxn>
                  <a:cxn ang="0">
                    <a:pos x="322" y="561"/>
                  </a:cxn>
                  <a:cxn ang="0">
                    <a:pos x="311" y="528"/>
                  </a:cxn>
                  <a:cxn ang="0">
                    <a:pos x="304" y="495"/>
                  </a:cxn>
                  <a:cxn ang="0">
                    <a:pos x="300" y="464"/>
                  </a:cxn>
                  <a:cxn ang="0">
                    <a:pos x="312" y="416"/>
                  </a:cxn>
                  <a:cxn ang="0">
                    <a:pos x="361" y="343"/>
                  </a:cxn>
                  <a:cxn ang="0">
                    <a:pos x="427" y="285"/>
                  </a:cxn>
                  <a:cxn ang="0">
                    <a:pos x="493" y="233"/>
                  </a:cxn>
                  <a:cxn ang="0">
                    <a:pos x="539" y="179"/>
                  </a:cxn>
                  <a:cxn ang="0">
                    <a:pos x="562" y="127"/>
                  </a:cxn>
                  <a:cxn ang="0">
                    <a:pos x="588" y="66"/>
                  </a:cxn>
                  <a:cxn ang="0">
                    <a:pos x="626" y="19"/>
                  </a:cxn>
                  <a:cxn ang="0">
                    <a:pos x="664" y="8"/>
                  </a:cxn>
                </a:cxnLst>
                <a:rect l="0" t="0" r="r" b="b"/>
                <a:pathLst>
                  <a:path w="777" h="1265">
                    <a:moveTo>
                      <a:pt x="664" y="8"/>
                    </a:moveTo>
                    <a:lnTo>
                      <a:pt x="669" y="5"/>
                    </a:lnTo>
                    <a:lnTo>
                      <a:pt x="675" y="2"/>
                    </a:lnTo>
                    <a:lnTo>
                      <a:pt x="680" y="0"/>
                    </a:lnTo>
                    <a:lnTo>
                      <a:pt x="686" y="0"/>
                    </a:lnTo>
                    <a:lnTo>
                      <a:pt x="692" y="0"/>
                    </a:lnTo>
                    <a:lnTo>
                      <a:pt x="697" y="0"/>
                    </a:lnTo>
                    <a:lnTo>
                      <a:pt x="702" y="1"/>
                    </a:lnTo>
                    <a:lnTo>
                      <a:pt x="709" y="3"/>
                    </a:lnTo>
                    <a:lnTo>
                      <a:pt x="713" y="5"/>
                    </a:lnTo>
                    <a:lnTo>
                      <a:pt x="719" y="7"/>
                    </a:lnTo>
                    <a:lnTo>
                      <a:pt x="724" y="9"/>
                    </a:lnTo>
                    <a:lnTo>
                      <a:pt x="729" y="13"/>
                    </a:lnTo>
                    <a:lnTo>
                      <a:pt x="733" y="16"/>
                    </a:lnTo>
                    <a:lnTo>
                      <a:pt x="738" y="19"/>
                    </a:lnTo>
                    <a:lnTo>
                      <a:pt x="742" y="23"/>
                    </a:lnTo>
                    <a:lnTo>
                      <a:pt x="747" y="28"/>
                    </a:lnTo>
                    <a:lnTo>
                      <a:pt x="752" y="35"/>
                    </a:lnTo>
                    <a:lnTo>
                      <a:pt x="758" y="44"/>
                    </a:lnTo>
                    <a:lnTo>
                      <a:pt x="762" y="53"/>
                    </a:lnTo>
                    <a:lnTo>
                      <a:pt x="766" y="62"/>
                    </a:lnTo>
                    <a:lnTo>
                      <a:pt x="770" y="72"/>
                    </a:lnTo>
                    <a:lnTo>
                      <a:pt x="773" y="83"/>
                    </a:lnTo>
                    <a:lnTo>
                      <a:pt x="775" y="92"/>
                    </a:lnTo>
                    <a:lnTo>
                      <a:pt x="777" y="103"/>
                    </a:lnTo>
                    <a:lnTo>
                      <a:pt x="777" y="113"/>
                    </a:lnTo>
                    <a:lnTo>
                      <a:pt x="777" y="123"/>
                    </a:lnTo>
                    <a:lnTo>
                      <a:pt x="777" y="134"/>
                    </a:lnTo>
                    <a:lnTo>
                      <a:pt x="777" y="145"/>
                    </a:lnTo>
                    <a:lnTo>
                      <a:pt x="776" y="155"/>
                    </a:lnTo>
                    <a:lnTo>
                      <a:pt x="776" y="166"/>
                    </a:lnTo>
                    <a:lnTo>
                      <a:pt x="774" y="175"/>
                    </a:lnTo>
                    <a:lnTo>
                      <a:pt x="773" y="186"/>
                    </a:lnTo>
                    <a:lnTo>
                      <a:pt x="766" y="221"/>
                    </a:lnTo>
                    <a:lnTo>
                      <a:pt x="762" y="256"/>
                    </a:lnTo>
                    <a:lnTo>
                      <a:pt x="758" y="290"/>
                    </a:lnTo>
                    <a:lnTo>
                      <a:pt x="755" y="327"/>
                    </a:lnTo>
                    <a:lnTo>
                      <a:pt x="754" y="362"/>
                    </a:lnTo>
                    <a:lnTo>
                      <a:pt x="752" y="400"/>
                    </a:lnTo>
                    <a:lnTo>
                      <a:pt x="752" y="435"/>
                    </a:lnTo>
                    <a:lnTo>
                      <a:pt x="751" y="473"/>
                    </a:lnTo>
                    <a:lnTo>
                      <a:pt x="749" y="510"/>
                    </a:lnTo>
                    <a:lnTo>
                      <a:pt x="747" y="545"/>
                    </a:lnTo>
                    <a:lnTo>
                      <a:pt x="743" y="582"/>
                    </a:lnTo>
                    <a:lnTo>
                      <a:pt x="740" y="619"/>
                    </a:lnTo>
                    <a:lnTo>
                      <a:pt x="733" y="653"/>
                    </a:lnTo>
                    <a:lnTo>
                      <a:pt x="727" y="689"/>
                    </a:lnTo>
                    <a:lnTo>
                      <a:pt x="718" y="724"/>
                    </a:lnTo>
                    <a:lnTo>
                      <a:pt x="707" y="758"/>
                    </a:lnTo>
                    <a:lnTo>
                      <a:pt x="700" y="772"/>
                    </a:lnTo>
                    <a:lnTo>
                      <a:pt x="693" y="791"/>
                    </a:lnTo>
                    <a:lnTo>
                      <a:pt x="683" y="809"/>
                    </a:lnTo>
                    <a:lnTo>
                      <a:pt x="674" y="831"/>
                    </a:lnTo>
                    <a:lnTo>
                      <a:pt x="661" y="853"/>
                    </a:lnTo>
                    <a:lnTo>
                      <a:pt x="649" y="876"/>
                    </a:lnTo>
                    <a:lnTo>
                      <a:pt x="636" y="900"/>
                    </a:lnTo>
                    <a:lnTo>
                      <a:pt x="621" y="924"/>
                    </a:lnTo>
                    <a:lnTo>
                      <a:pt x="605" y="946"/>
                    </a:lnTo>
                    <a:lnTo>
                      <a:pt x="591" y="968"/>
                    </a:lnTo>
                    <a:lnTo>
                      <a:pt x="573" y="987"/>
                    </a:lnTo>
                    <a:lnTo>
                      <a:pt x="558" y="1005"/>
                    </a:lnTo>
                    <a:lnTo>
                      <a:pt x="542" y="1020"/>
                    </a:lnTo>
                    <a:lnTo>
                      <a:pt x="526" y="1034"/>
                    </a:lnTo>
                    <a:lnTo>
                      <a:pt x="509" y="1042"/>
                    </a:lnTo>
                    <a:lnTo>
                      <a:pt x="494" y="1047"/>
                    </a:lnTo>
                    <a:lnTo>
                      <a:pt x="478" y="1062"/>
                    </a:lnTo>
                    <a:lnTo>
                      <a:pt x="460" y="1079"/>
                    </a:lnTo>
                    <a:lnTo>
                      <a:pt x="437" y="1097"/>
                    </a:lnTo>
                    <a:lnTo>
                      <a:pt x="412" y="1117"/>
                    </a:lnTo>
                    <a:lnTo>
                      <a:pt x="384" y="1136"/>
                    </a:lnTo>
                    <a:lnTo>
                      <a:pt x="355" y="1157"/>
                    </a:lnTo>
                    <a:lnTo>
                      <a:pt x="323" y="1176"/>
                    </a:lnTo>
                    <a:lnTo>
                      <a:pt x="293" y="1197"/>
                    </a:lnTo>
                    <a:lnTo>
                      <a:pt x="260" y="1214"/>
                    </a:lnTo>
                    <a:lnTo>
                      <a:pt x="228" y="1230"/>
                    </a:lnTo>
                    <a:lnTo>
                      <a:pt x="196" y="1243"/>
                    </a:lnTo>
                    <a:lnTo>
                      <a:pt x="167" y="1254"/>
                    </a:lnTo>
                    <a:lnTo>
                      <a:pt x="138" y="1261"/>
                    </a:lnTo>
                    <a:lnTo>
                      <a:pt x="112" y="1265"/>
                    </a:lnTo>
                    <a:lnTo>
                      <a:pt x="89" y="1264"/>
                    </a:lnTo>
                    <a:lnTo>
                      <a:pt x="69" y="1259"/>
                    </a:lnTo>
                    <a:lnTo>
                      <a:pt x="58" y="1261"/>
                    </a:lnTo>
                    <a:lnTo>
                      <a:pt x="47" y="1261"/>
                    </a:lnTo>
                    <a:lnTo>
                      <a:pt x="39" y="1259"/>
                    </a:lnTo>
                    <a:lnTo>
                      <a:pt x="30" y="1257"/>
                    </a:lnTo>
                    <a:lnTo>
                      <a:pt x="22" y="1252"/>
                    </a:lnTo>
                    <a:lnTo>
                      <a:pt x="15" y="1246"/>
                    </a:lnTo>
                    <a:lnTo>
                      <a:pt x="9" y="1239"/>
                    </a:lnTo>
                    <a:lnTo>
                      <a:pt x="6" y="1232"/>
                    </a:lnTo>
                    <a:lnTo>
                      <a:pt x="2" y="1224"/>
                    </a:lnTo>
                    <a:lnTo>
                      <a:pt x="0" y="1215"/>
                    </a:lnTo>
                    <a:lnTo>
                      <a:pt x="0" y="1207"/>
                    </a:lnTo>
                    <a:lnTo>
                      <a:pt x="1" y="1198"/>
                    </a:lnTo>
                    <a:lnTo>
                      <a:pt x="2" y="1189"/>
                    </a:lnTo>
                    <a:lnTo>
                      <a:pt x="7" y="1180"/>
                    </a:lnTo>
                    <a:lnTo>
                      <a:pt x="12" y="1171"/>
                    </a:lnTo>
                    <a:lnTo>
                      <a:pt x="19" y="1164"/>
                    </a:lnTo>
                    <a:lnTo>
                      <a:pt x="25" y="1157"/>
                    </a:lnTo>
                    <a:lnTo>
                      <a:pt x="31" y="1152"/>
                    </a:lnTo>
                    <a:lnTo>
                      <a:pt x="36" y="1146"/>
                    </a:lnTo>
                    <a:lnTo>
                      <a:pt x="42" y="1141"/>
                    </a:lnTo>
                    <a:lnTo>
                      <a:pt x="48" y="1136"/>
                    </a:lnTo>
                    <a:lnTo>
                      <a:pt x="55" y="1131"/>
                    </a:lnTo>
                    <a:lnTo>
                      <a:pt x="59" y="1126"/>
                    </a:lnTo>
                    <a:lnTo>
                      <a:pt x="67" y="1123"/>
                    </a:lnTo>
                    <a:lnTo>
                      <a:pt x="72" y="1119"/>
                    </a:lnTo>
                    <a:lnTo>
                      <a:pt x="78" y="1114"/>
                    </a:lnTo>
                    <a:lnTo>
                      <a:pt x="84" y="1110"/>
                    </a:lnTo>
                    <a:lnTo>
                      <a:pt x="90" y="1107"/>
                    </a:lnTo>
                    <a:lnTo>
                      <a:pt x="96" y="1102"/>
                    </a:lnTo>
                    <a:lnTo>
                      <a:pt x="102" y="1098"/>
                    </a:lnTo>
                    <a:lnTo>
                      <a:pt x="108" y="1095"/>
                    </a:lnTo>
                    <a:lnTo>
                      <a:pt x="117" y="1091"/>
                    </a:lnTo>
                    <a:lnTo>
                      <a:pt x="118" y="1087"/>
                    </a:lnTo>
                    <a:lnTo>
                      <a:pt x="120" y="1085"/>
                    </a:lnTo>
                    <a:lnTo>
                      <a:pt x="125" y="1081"/>
                    </a:lnTo>
                    <a:lnTo>
                      <a:pt x="130" y="1076"/>
                    </a:lnTo>
                    <a:lnTo>
                      <a:pt x="135" y="1070"/>
                    </a:lnTo>
                    <a:lnTo>
                      <a:pt x="141" y="1065"/>
                    </a:lnTo>
                    <a:lnTo>
                      <a:pt x="147" y="1059"/>
                    </a:lnTo>
                    <a:lnTo>
                      <a:pt x="155" y="1053"/>
                    </a:lnTo>
                    <a:lnTo>
                      <a:pt x="161" y="1046"/>
                    </a:lnTo>
                    <a:lnTo>
                      <a:pt x="167" y="1040"/>
                    </a:lnTo>
                    <a:lnTo>
                      <a:pt x="172" y="1034"/>
                    </a:lnTo>
                    <a:lnTo>
                      <a:pt x="179" y="1027"/>
                    </a:lnTo>
                    <a:lnTo>
                      <a:pt x="183" y="1021"/>
                    </a:lnTo>
                    <a:lnTo>
                      <a:pt x="188" y="1018"/>
                    </a:lnTo>
                    <a:lnTo>
                      <a:pt x="193" y="1013"/>
                    </a:lnTo>
                    <a:lnTo>
                      <a:pt x="196" y="1012"/>
                    </a:lnTo>
                    <a:lnTo>
                      <a:pt x="202" y="1004"/>
                    </a:lnTo>
                    <a:lnTo>
                      <a:pt x="208" y="998"/>
                    </a:lnTo>
                    <a:lnTo>
                      <a:pt x="212" y="996"/>
                    </a:lnTo>
                    <a:lnTo>
                      <a:pt x="216" y="994"/>
                    </a:lnTo>
                    <a:lnTo>
                      <a:pt x="221" y="992"/>
                    </a:lnTo>
                    <a:lnTo>
                      <a:pt x="224" y="991"/>
                    </a:lnTo>
                    <a:lnTo>
                      <a:pt x="228" y="990"/>
                    </a:lnTo>
                    <a:lnTo>
                      <a:pt x="233" y="988"/>
                    </a:lnTo>
                    <a:lnTo>
                      <a:pt x="236" y="987"/>
                    </a:lnTo>
                    <a:lnTo>
                      <a:pt x="241" y="988"/>
                    </a:lnTo>
                    <a:lnTo>
                      <a:pt x="245" y="988"/>
                    </a:lnTo>
                    <a:lnTo>
                      <a:pt x="250" y="990"/>
                    </a:lnTo>
                    <a:lnTo>
                      <a:pt x="254" y="991"/>
                    </a:lnTo>
                    <a:lnTo>
                      <a:pt x="258" y="994"/>
                    </a:lnTo>
                    <a:lnTo>
                      <a:pt x="267" y="982"/>
                    </a:lnTo>
                    <a:lnTo>
                      <a:pt x="277" y="965"/>
                    </a:lnTo>
                    <a:lnTo>
                      <a:pt x="285" y="943"/>
                    </a:lnTo>
                    <a:lnTo>
                      <a:pt x="294" y="918"/>
                    </a:lnTo>
                    <a:lnTo>
                      <a:pt x="301" y="887"/>
                    </a:lnTo>
                    <a:lnTo>
                      <a:pt x="309" y="855"/>
                    </a:lnTo>
                    <a:lnTo>
                      <a:pt x="315" y="822"/>
                    </a:lnTo>
                    <a:lnTo>
                      <a:pt x="321" y="787"/>
                    </a:lnTo>
                    <a:lnTo>
                      <a:pt x="323" y="752"/>
                    </a:lnTo>
                    <a:lnTo>
                      <a:pt x="328" y="717"/>
                    </a:lnTo>
                    <a:lnTo>
                      <a:pt x="329" y="684"/>
                    </a:lnTo>
                    <a:lnTo>
                      <a:pt x="332" y="654"/>
                    </a:lnTo>
                    <a:lnTo>
                      <a:pt x="332" y="626"/>
                    </a:lnTo>
                    <a:lnTo>
                      <a:pt x="330" y="601"/>
                    </a:lnTo>
                    <a:lnTo>
                      <a:pt x="328" y="582"/>
                    </a:lnTo>
                    <a:lnTo>
                      <a:pt x="324" y="568"/>
                    </a:lnTo>
                    <a:lnTo>
                      <a:pt x="322" y="561"/>
                    </a:lnTo>
                    <a:lnTo>
                      <a:pt x="319" y="553"/>
                    </a:lnTo>
                    <a:lnTo>
                      <a:pt x="316" y="544"/>
                    </a:lnTo>
                    <a:lnTo>
                      <a:pt x="315" y="536"/>
                    </a:lnTo>
                    <a:lnTo>
                      <a:pt x="311" y="528"/>
                    </a:lnTo>
                    <a:lnTo>
                      <a:pt x="309" y="520"/>
                    </a:lnTo>
                    <a:lnTo>
                      <a:pt x="306" y="511"/>
                    </a:lnTo>
                    <a:lnTo>
                      <a:pt x="305" y="504"/>
                    </a:lnTo>
                    <a:lnTo>
                      <a:pt x="304" y="495"/>
                    </a:lnTo>
                    <a:lnTo>
                      <a:pt x="301" y="488"/>
                    </a:lnTo>
                    <a:lnTo>
                      <a:pt x="300" y="479"/>
                    </a:lnTo>
                    <a:lnTo>
                      <a:pt x="300" y="472"/>
                    </a:lnTo>
                    <a:lnTo>
                      <a:pt x="300" y="464"/>
                    </a:lnTo>
                    <a:lnTo>
                      <a:pt x="301" y="455"/>
                    </a:lnTo>
                    <a:lnTo>
                      <a:pt x="302" y="446"/>
                    </a:lnTo>
                    <a:lnTo>
                      <a:pt x="305" y="439"/>
                    </a:lnTo>
                    <a:lnTo>
                      <a:pt x="312" y="416"/>
                    </a:lnTo>
                    <a:lnTo>
                      <a:pt x="322" y="395"/>
                    </a:lnTo>
                    <a:lnTo>
                      <a:pt x="334" y="377"/>
                    </a:lnTo>
                    <a:lnTo>
                      <a:pt x="348" y="360"/>
                    </a:lnTo>
                    <a:lnTo>
                      <a:pt x="361" y="343"/>
                    </a:lnTo>
                    <a:lnTo>
                      <a:pt x="377" y="327"/>
                    </a:lnTo>
                    <a:lnTo>
                      <a:pt x="394" y="312"/>
                    </a:lnTo>
                    <a:lnTo>
                      <a:pt x="411" y="300"/>
                    </a:lnTo>
                    <a:lnTo>
                      <a:pt x="427" y="285"/>
                    </a:lnTo>
                    <a:lnTo>
                      <a:pt x="444" y="273"/>
                    </a:lnTo>
                    <a:lnTo>
                      <a:pt x="461" y="260"/>
                    </a:lnTo>
                    <a:lnTo>
                      <a:pt x="478" y="247"/>
                    </a:lnTo>
                    <a:lnTo>
                      <a:pt x="493" y="233"/>
                    </a:lnTo>
                    <a:lnTo>
                      <a:pt x="508" y="219"/>
                    </a:lnTo>
                    <a:lnTo>
                      <a:pt x="521" y="205"/>
                    </a:lnTo>
                    <a:lnTo>
                      <a:pt x="534" y="190"/>
                    </a:lnTo>
                    <a:lnTo>
                      <a:pt x="539" y="179"/>
                    </a:lnTo>
                    <a:lnTo>
                      <a:pt x="545" y="168"/>
                    </a:lnTo>
                    <a:lnTo>
                      <a:pt x="551" y="155"/>
                    </a:lnTo>
                    <a:lnTo>
                      <a:pt x="558" y="141"/>
                    </a:lnTo>
                    <a:lnTo>
                      <a:pt x="562" y="127"/>
                    </a:lnTo>
                    <a:lnTo>
                      <a:pt x="569" y="111"/>
                    </a:lnTo>
                    <a:lnTo>
                      <a:pt x="575" y="95"/>
                    </a:lnTo>
                    <a:lnTo>
                      <a:pt x="582" y="81"/>
                    </a:lnTo>
                    <a:lnTo>
                      <a:pt x="588" y="66"/>
                    </a:lnTo>
                    <a:lnTo>
                      <a:pt x="597" y="52"/>
                    </a:lnTo>
                    <a:lnTo>
                      <a:pt x="605" y="39"/>
                    </a:lnTo>
                    <a:lnTo>
                      <a:pt x="615" y="29"/>
                    </a:lnTo>
                    <a:lnTo>
                      <a:pt x="626" y="19"/>
                    </a:lnTo>
                    <a:lnTo>
                      <a:pt x="637" y="13"/>
                    </a:lnTo>
                    <a:lnTo>
                      <a:pt x="649" y="9"/>
                    </a:lnTo>
                    <a:lnTo>
                      <a:pt x="664" y="8"/>
                    </a:lnTo>
                    <a:lnTo>
                      <a:pt x="664" y="8"/>
                    </a:lnTo>
                    <a:close/>
                  </a:path>
                </a:pathLst>
              </a:custGeom>
              <a:solidFill>
                <a:srgbClr val="FFE6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5" name="Freeform 65">
                <a:extLst>
                  <a:ext uri="{FF2B5EF4-FFF2-40B4-BE49-F238E27FC236}">
                    <a16:creationId xmlns:a16="http://schemas.microsoft.com/office/drawing/2014/main" id="{AD528CDC-CAE8-4FCB-9501-9434850B4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4" y="2753"/>
                <a:ext cx="99" cy="208"/>
              </a:xfrm>
              <a:custGeom>
                <a:avLst/>
                <a:gdLst/>
                <a:ahLst/>
                <a:cxnLst>
                  <a:cxn ang="0">
                    <a:pos x="393" y="65"/>
                  </a:cxn>
                  <a:cxn ang="0">
                    <a:pos x="374" y="147"/>
                  </a:cxn>
                  <a:cxn ang="0">
                    <a:pos x="343" y="226"/>
                  </a:cxn>
                  <a:cxn ang="0">
                    <a:pos x="304" y="304"/>
                  </a:cxn>
                  <a:cxn ang="0">
                    <a:pos x="260" y="382"/>
                  </a:cxn>
                  <a:cxn ang="0">
                    <a:pos x="214" y="460"/>
                  </a:cxn>
                  <a:cxn ang="0">
                    <a:pos x="174" y="538"/>
                  </a:cxn>
                  <a:cxn ang="0">
                    <a:pos x="144" y="618"/>
                  </a:cxn>
                  <a:cxn ang="0">
                    <a:pos x="131" y="665"/>
                  </a:cxn>
                  <a:cxn ang="0">
                    <a:pos x="128" y="681"/>
                  </a:cxn>
                  <a:cxn ang="0">
                    <a:pos x="128" y="696"/>
                  </a:cxn>
                  <a:cxn ang="0">
                    <a:pos x="129" y="710"/>
                  </a:cxn>
                  <a:cxn ang="0">
                    <a:pos x="129" y="725"/>
                  </a:cxn>
                  <a:cxn ang="0">
                    <a:pos x="130" y="741"/>
                  </a:cxn>
                  <a:cxn ang="0">
                    <a:pos x="131" y="756"/>
                  </a:cxn>
                  <a:cxn ang="0">
                    <a:pos x="130" y="770"/>
                  </a:cxn>
                  <a:cxn ang="0">
                    <a:pos x="124" y="793"/>
                  </a:cxn>
                  <a:cxn ang="0">
                    <a:pos x="111" y="815"/>
                  </a:cxn>
                  <a:cxn ang="0">
                    <a:pos x="90" y="830"/>
                  </a:cxn>
                  <a:cxn ang="0">
                    <a:pos x="67" y="835"/>
                  </a:cxn>
                  <a:cxn ang="0">
                    <a:pos x="42" y="830"/>
                  </a:cxn>
                  <a:cxn ang="0">
                    <a:pos x="22" y="818"/>
                  </a:cxn>
                  <a:cxn ang="0">
                    <a:pos x="6" y="798"/>
                  </a:cxn>
                  <a:cxn ang="0">
                    <a:pos x="0" y="771"/>
                  </a:cxn>
                  <a:cxn ang="0">
                    <a:pos x="6" y="704"/>
                  </a:cxn>
                  <a:cxn ang="0">
                    <a:pos x="25" y="616"/>
                  </a:cxn>
                  <a:cxn ang="0">
                    <a:pos x="51" y="543"/>
                  </a:cxn>
                  <a:cxn ang="0">
                    <a:pos x="83" y="479"/>
                  </a:cxn>
                  <a:cxn ang="0">
                    <a:pos x="118" y="419"/>
                  </a:cxn>
                  <a:cxn ang="0">
                    <a:pos x="157" y="359"/>
                  </a:cxn>
                  <a:cxn ang="0">
                    <a:pos x="200" y="294"/>
                  </a:cxn>
                  <a:cxn ang="0">
                    <a:pos x="244" y="222"/>
                  </a:cxn>
                  <a:cxn ang="0">
                    <a:pos x="269" y="170"/>
                  </a:cxn>
                  <a:cxn ang="0">
                    <a:pos x="282" y="151"/>
                  </a:cxn>
                  <a:cxn ang="0">
                    <a:pos x="294" y="133"/>
                  </a:cxn>
                  <a:cxn ang="0">
                    <a:pos x="307" y="115"/>
                  </a:cxn>
                  <a:cxn ang="0">
                    <a:pos x="319" y="97"/>
                  </a:cxn>
                  <a:cxn ang="0">
                    <a:pos x="330" y="77"/>
                  </a:cxn>
                  <a:cxn ang="0">
                    <a:pos x="339" y="56"/>
                  </a:cxn>
                  <a:cxn ang="0">
                    <a:pos x="344" y="36"/>
                  </a:cxn>
                  <a:cxn ang="0">
                    <a:pos x="345" y="18"/>
                  </a:cxn>
                  <a:cxn ang="0">
                    <a:pos x="349" y="9"/>
                  </a:cxn>
                  <a:cxn ang="0">
                    <a:pos x="356" y="3"/>
                  </a:cxn>
                  <a:cxn ang="0">
                    <a:pos x="365" y="0"/>
                  </a:cxn>
                  <a:cxn ang="0">
                    <a:pos x="374" y="0"/>
                  </a:cxn>
                  <a:cxn ang="0">
                    <a:pos x="383" y="3"/>
                  </a:cxn>
                  <a:cxn ang="0">
                    <a:pos x="389" y="9"/>
                  </a:cxn>
                  <a:cxn ang="0">
                    <a:pos x="394" y="18"/>
                  </a:cxn>
                  <a:cxn ang="0">
                    <a:pos x="395" y="25"/>
                  </a:cxn>
                </a:cxnLst>
                <a:rect l="0" t="0" r="r" b="b"/>
                <a:pathLst>
                  <a:path w="395" h="835">
                    <a:moveTo>
                      <a:pt x="395" y="25"/>
                    </a:moveTo>
                    <a:lnTo>
                      <a:pt x="393" y="65"/>
                    </a:lnTo>
                    <a:lnTo>
                      <a:pt x="385" y="106"/>
                    </a:lnTo>
                    <a:lnTo>
                      <a:pt x="374" y="147"/>
                    </a:lnTo>
                    <a:lnTo>
                      <a:pt x="361" y="187"/>
                    </a:lnTo>
                    <a:lnTo>
                      <a:pt x="343" y="226"/>
                    </a:lnTo>
                    <a:lnTo>
                      <a:pt x="324" y="265"/>
                    </a:lnTo>
                    <a:lnTo>
                      <a:pt x="304" y="304"/>
                    </a:lnTo>
                    <a:lnTo>
                      <a:pt x="282" y="343"/>
                    </a:lnTo>
                    <a:lnTo>
                      <a:pt x="260" y="382"/>
                    </a:lnTo>
                    <a:lnTo>
                      <a:pt x="236" y="421"/>
                    </a:lnTo>
                    <a:lnTo>
                      <a:pt x="214" y="460"/>
                    </a:lnTo>
                    <a:lnTo>
                      <a:pt x="195" y="499"/>
                    </a:lnTo>
                    <a:lnTo>
                      <a:pt x="174" y="538"/>
                    </a:lnTo>
                    <a:lnTo>
                      <a:pt x="158" y="577"/>
                    </a:lnTo>
                    <a:lnTo>
                      <a:pt x="144" y="618"/>
                    </a:lnTo>
                    <a:lnTo>
                      <a:pt x="133" y="659"/>
                    </a:lnTo>
                    <a:lnTo>
                      <a:pt x="131" y="665"/>
                    </a:lnTo>
                    <a:lnTo>
                      <a:pt x="129" y="674"/>
                    </a:lnTo>
                    <a:lnTo>
                      <a:pt x="128" y="681"/>
                    </a:lnTo>
                    <a:lnTo>
                      <a:pt x="128" y="688"/>
                    </a:lnTo>
                    <a:lnTo>
                      <a:pt x="128" y="696"/>
                    </a:lnTo>
                    <a:lnTo>
                      <a:pt x="128" y="703"/>
                    </a:lnTo>
                    <a:lnTo>
                      <a:pt x="129" y="710"/>
                    </a:lnTo>
                    <a:lnTo>
                      <a:pt x="129" y="719"/>
                    </a:lnTo>
                    <a:lnTo>
                      <a:pt x="129" y="725"/>
                    </a:lnTo>
                    <a:lnTo>
                      <a:pt x="130" y="732"/>
                    </a:lnTo>
                    <a:lnTo>
                      <a:pt x="130" y="741"/>
                    </a:lnTo>
                    <a:lnTo>
                      <a:pt x="131" y="748"/>
                    </a:lnTo>
                    <a:lnTo>
                      <a:pt x="131" y="756"/>
                    </a:lnTo>
                    <a:lnTo>
                      <a:pt x="131" y="763"/>
                    </a:lnTo>
                    <a:lnTo>
                      <a:pt x="130" y="770"/>
                    </a:lnTo>
                    <a:lnTo>
                      <a:pt x="129" y="779"/>
                    </a:lnTo>
                    <a:lnTo>
                      <a:pt x="124" y="793"/>
                    </a:lnTo>
                    <a:lnTo>
                      <a:pt x="118" y="806"/>
                    </a:lnTo>
                    <a:lnTo>
                      <a:pt x="111" y="815"/>
                    </a:lnTo>
                    <a:lnTo>
                      <a:pt x="101" y="824"/>
                    </a:lnTo>
                    <a:lnTo>
                      <a:pt x="90" y="830"/>
                    </a:lnTo>
                    <a:lnTo>
                      <a:pt x="78" y="833"/>
                    </a:lnTo>
                    <a:lnTo>
                      <a:pt x="67" y="835"/>
                    </a:lnTo>
                    <a:lnTo>
                      <a:pt x="55" y="834"/>
                    </a:lnTo>
                    <a:lnTo>
                      <a:pt x="42" y="830"/>
                    </a:lnTo>
                    <a:lnTo>
                      <a:pt x="33" y="825"/>
                    </a:lnTo>
                    <a:lnTo>
                      <a:pt x="22" y="818"/>
                    </a:lnTo>
                    <a:lnTo>
                      <a:pt x="14" y="809"/>
                    </a:lnTo>
                    <a:lnTo>
                      <a:pt x="6" y="798"/>
                    </a:lnTo>
                    <a:lnTo>
                      <a:pt x="1" y="786"/>
                    </a:lnTo>
                    <a:lnTo>
                      <a:pt x="0" y="771"/>
                    </a:lnTo>
                    <a:lnTo>
                      <a:pt x="0" y="756"/>
                    </a:lnTo>
                    <a:lnTo>
                      <a:pt x="6" y="704"/>
                    </a:lnTo>
                    <a:lnTo>
                      <a:pt x="15" y="659"/>
                    </a:lnTo>
                    <a:lnTo>
                      <a:pt x="25" y="616"/>
                    </a:lnTo>
                    <a:lnTo>
                      <a:pt x="37" y="579"/>
                    </a:lnTo>
                    <a:lnTo>
                      <a:pt x="51" y="543"/>
                    </a:lnTo>
                    <a:lnTo>
                      <a:pt x="65" y="510"/>
                    </a:lnTo>
                    <a:lnTo>
                      <a:pt x="83" y="479"/>
                    </a:lnTo>
                    <a:lnTo>
                      <a:pt x="100" y="449"/>
                    </a:lnTo>
                    <a:lnTo>
                      <a:pt x="118" y="419"/>
                    </a:lnTo>
                    <a:lnTo>
                      <a:pt x="138" y="389"/>
                    </a:lnTo>
                    <a:lnTo>
                      <a:pt x="157" y="359"/>
                    </a:lnTo>
                    <a:lnTo>
                      <a:pt x="179" y="328"/>
                    </a:lnTo>
                    <a:lnTo>
                      <a:pt x="200" y="294"/>
                    </a:lnTo>
                    <a:lnTo>
                      <a:pt x="222" y="259"/>
                    </a:lnTo>
                    <a:lnTo>
                      <a:pt x="244" y="222"/>
                    </a:lnTo>
                    <a:lnTo>
                      <a:pt x="266" y="181"/>
                    </a:lnTo>
                    <a:lnTo>
                      <a:pt x="269" y="170"/>
                    </a:lnTo>
                    <a:lnTo>
                      <a:pt x="276" y="161"/>
                    </a:lnTo>
                    <a:lnTo>
                      <a:pt x="282" y="151"/>
                    </a:lnTo>
                    <a:lnTo>
                      <a:pt x="288" y="142"/>
                    </a:lnTo>
                    <a:lnTo>
                      <a:pt x="294" y="133"/>
                    </a:lnTo>
                    <a:lnTo>
                      <a:pt x="301" y="123"/>
                    </a:lnTo>
                    <a:lnTo>
                      <a:pt x="307" y="115"/>
                    </a:lnTo>
                    <a:lnTo>
                      <a:pt x="313" y="106"/>
                    </a:lnTo>
                    <a:lnTo>
                      <a:pt x="319" y="97"/>
                    </a:lnTo>
                    <a:lnTo>
                      <a:pt x="326" y="87"/>
                    </a:lnTo>
                    <a:lnTo>
                      <a:pt x="330" y="77"/>
                    </a:lnTo>
                    <a:lnTo>
                      <a:pt x="335" y="67"/>
                    </a:lnTo>
                    <a:lnTo>
                      <a:pt x="339" y="56"/>
                    </a:lnTo>
                    <a:lnTo>
                      <a:pt x="343" y="46"/>
                    </a:lnTo>
                    <a:lnTo>
                      <a:pt x="344" y="36"/>
                    </a:lnTo>
                    <a:lnTo>
                      <a:pt x="345" y="25"/>
                    </a:lnTo>
                    <a:lnTo>
                      <a:pt x="345" y="18"/>
                    </a:lnTo>
                    <a:lnTo>
                      <a:pt x="346" y="14"/>
                    </a:lnTo>
                    <a:lnTo>
                      <a:pt x="349" y="9"/>
                    </a:lnTo>
                    <a:lnTo>
                      <a:pt x="352" y="6"/>
                    </a:lnTo>
                    <a:lnTo>
                      <a:pt x="356" y="3"/>
                    </a:lnTo>
                    <a:lnTo>
                      <a:pt x="360" y="1"/>
                    </a:lnTo>
                    <a:lnTo>
                      <a:pt x="365" y="0"/>
                    </a:lnTo>
                    <a:lnTo>
                      <a:pt x="370" y="0"/>
                    </a:lnTo>
                    <a:lnTo>
                      <a:pt x="374" y="0"/>
                    </a:lnTo>
                    <a:lnTo>
                      <a:pt x="379" y="1"/>
                    </a:lnTo>
                    <a:lnTo>
                      <a:pt x="383" y="3"/>
                    </a:lnTo>
                    <a:lnTo>
                      <a:pt x="387" y="6"/>
                    </a:lnTo>
                    <a:lnTo>
                      <a:pt x="389" y="9"/>
                    </a:lnTo>
                    <a:lnTo>
                      <a:pt x="393" y="14"/>
                    </a:lnTo>
                    <a:lnTo>
                      <a:pt x="394" y="18"/>
                    </a:lnTo>
                    <a:lnTo>
                      <a:pt x="395" y="25"/>
                    </a:lnTo>
                    <a:lnTo>
                      <a:pt x="395" y="25"/>
                    </a:lnTo>
                    <a:close/>
                  </a:path>
                </a:pathLst>
              </a:custGeom>
              <a:solidFill>
                <a:srgbClr val="FF4D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6" name="Freeform 66">
                <a:extLst>
                  <a:ext uri="{FF2B5EF4-FFF2-40B4-BE49-F238E27FC236}">
                    <a16:creationId xmlns:a16="http://schemas.microsoft.com/office/drawing/2014/main" id="{C0AE2850-2A75-429A-970B-82CB286EC8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" y="2580"/>
                <a:ext cx="243" cy="368"/>
              </a:xfrm>
              <a:custGeom>
                <a:avLst/>
                <a:gdLst/>
                <a:ahLst/>
                <a:cxnLst>
                  <a:cxn ang="0">
                    <a:pos x="156" y="1371"/>
                  </a:cxn>
                  <a:cxn ang="0">
                    <a:pos x="166" y="1350"/>
                  </a:cxn>
                  <a:cxn ang="0">
                    <a:pos x="177" y="1331"/>
                  </a:cxn>
                  <a:cxn ang="0">
                    <a:pos x="187" y="1311"/>
                  </a:cxn>
                  <a:cxn ang="0">
                    <a:pos x="213" y="1173"/>
                  </a:cxn>
                  <a:cxn ang="0">
                    <a:pos x="181" y="1006"/>
                  </a:cxn>
                  <a:cxn ang="0">
                    <a:pos x="111" y="845"/>
                  </a:cxn>
                  <a:cxn ang="0">
                    <a:pos x="40" y="690"/>
                  </a:cxn>
                  <a:cxn ang="0">
                    <a:pos x="5" y="546"/>
                  </a:cxn>
                  <a:cxn ang="0">
                    <a:pos x="5" y="401"/>
                  </a:cxn>
                  <a:cxn ang="0">
                    <a:pos x="43" y="263"/>
                  </a:cxn>
                  <a:cxn ang="0">
                    <a:pos x="123" y="146"/>
                  </a:cxn>
                  <a:cxn ang="0">
                    <a:pos x="293" y="33"/>
                  </a:cxn>
                  <a:cxn ang="0">
                    <a:pos x="506" y="0"/>
                  </a:cxn>
                  <a:cxn ang="0">
                    <a:pos x="711" y="55"/>
                  </a:cxn>
                  <a:cxn ang="0">
                    <a:pos x="872" y="200"/>
                  </a:cxn>
                  <a:cxn ang="0">
                    <a:pos x="948" y="366"/>
                  </a:cxn>
                  <a:cxn ang="0">
                    <a:pos x="975" y="530"/>
                  </a:cxn>
                  <a:cxn ang="0">
                    <a:pos x="960" y="694"/>
                  </a:cxn>
                  <a:cxn ang="0">
                    <a:pos x="909" y="853"/>
                  </a:cxn>
                  <a:cxn ang="0">
                    <a:pos x="828" y="995"/>
                  </a:cxn>
                  <a:cxn ang="0">
                    <a:pos x="749" y="1117"/>
                  </a:cxn>
                  <a:cxn ang="0">
                    <a:pos x="688" y="1243"/>
                  </a:cxn>
                  <a:cxn ang="0">
                    <a:pos x="656" y="1394"/>
                  </a:cxn>
                  <a:cxn ang="0">
                    <a:pos x="647" y="1459"/>
                  </a:cxn>
                  <a:cxn ang="0">
                    <a:pos x="627" y="1471"/>
                  </a:cxn>
                  <a:cxn ang="0">
                    <a:pos x="600" y="1467"/>
                  </a:cxn>
                  <a:cxn ang="0">
                    <a:pos x="585" y="1447"/>
                  </a:cxn>
                  <a:cxn ang="0">
                    <a:pos x="597" y="1304"/>
                  </a:cxn>
                  <a:cxn ang="0">
                    <a:pos x="647" y="1160"/>
                  </a:cxn>
                  <a:cxn ang="0">
                    <a:pos x="723" y="1033"/>
                  </a:cxn>
                  <a:cxn ang="0">
                    <a:pos x="810" y="897"/>
                  </a:cxn>
                  <a:cxn ang="0">
                    <a:pos x="901" y="614"/>
                  </a:cxn>
                  <a:cxn ang="0">
                    <a:pos x="852" y="299"/>
                  </a:cxn>
                  <a:cxn ang="0">
                    <a:pos x="666" y="87"/>
                  </a:cxn>
                  <a:cxn ang="0">
                    <a:pos x="365" y="72"/>
                  </a:cxn>
                  <a:cxn ang="0">
                    <a:pos x="175" y="178"/>
                  </a:cxn>
                  <a:cxn ang="0">
                    <a:pos x="89" y="301"/>
                  </a:cxn>
                  <a:cxn ang="0">
                    <a:pos x="53" y="443"/>
                  </a:cxn>
                  <a:cxn ang="0">
                    <a:pos x="64" y="600"/>
                  </a:cxn>
                  <a:cxn ang="0">
                    <a:pos x="93" y="696"/>
                  </a:cxn>
                  <a:cxn ang="0">
                    <a:pos x="125" y="770"/>
                  </a:cxn>
                  <a:cxn ang="0">
                    <a:pos x="159" y="844"/>
                  </a:cxn>
                  <a:cxn ang="0">
                    <a:pos x="189" y="918"/>
                  </a:cxn>
                  <a:cxn ang="0">
                    <a:pos x="219" y="1018"/>
                  </a:cxn>
                  <a:cxn ang="0">
                    <a:pos x="238" y="1144"/>
                  </a:cxn>
                  <a:cxn ang="0">
                    <a:pos x="232" y="1268"/>
                  </a:cxn>
                  <a:cxn ang="0">
                    <a:pos x="188" y="1377"/>
                  </a:cxn>
                  <a:cxn ang="0">
                    <a:pos x="156" y="1403"/>
                  </a:cxn>
                  <a:cxn ang="0">
                    <a:pos x="149" y="1390"/>
                  </a:cxn>
                </a:cxnLst>
                <a:rect l="0" t="0" r="r" b="b"/>
                <a:pathLst>
                  <a:path w="975" h="1472">
                    <a:moveTo>
                      <a:pt x="150" y="1387"/>
                    </a:moveTo>
                    <a:lnTo>
                      <a:pt x="152" y="1381"/>
                    </a:lnTo>
                    <a:lnTo>
                      <a:pt x="154" y="1376"/>
                    </a:lnTo>
                    <a:lnTo>
                      <a:pt x="156" y="1371"/>
                    </a:lnTo>
                    <a:lnTo>
                      <a:pt x="159" y="1366"/>
                    </a:lnTo>
                    <a:lnTo>
                      <a:pt x="161" y="1361"/>
                    </a:lnTo>
                    <a:lnTo>
                      <a:pt x="164" y="1356"/>
                    </a:lnTo>
                    <a:lnTo>
                      <a:pt x="166" y="1350"/>
                    </a:lnTo>
                    <a:lnTo>
                      <a:pt x="170" y="1347"/>
                    </a:lnTo>
                    <a:lnTo>
                      <a:pt x="172" y="1340"/>
                    </a:lnTo>
                    <a:lnTo>
                      <a:pt x="176" y="1337"/>
                    </a:lnTo>
                    <a:lnTo>
                      <a:pt x="177" y="1331"/>
                    </a:lnTo>
                    <a:lnTo>
                      <a:pt x="181" y="1327"/>
                    </a:lnTo>
                    <a:lnTo>
                      <a:pt x="183" y="1321"/>
                    </a:lnTo>
                    <a:lnTo>
                      <a:pt x="186" y="1316"/>
                    </a:lnTo>
                    <a:lnTo>
                      <a:pt x="187" y="1311"/>
                    </a:lnTo>
                    <a:lnTo>
                      <a:pt x="191" y="1306"/>
                    </a:lnTo>
                    <a:lnTo>
                      <a:pt x="203" y="1261"/>
                    </a:lnTo>
                    <a:lnTo>
                      <a:pt x="210" y="1217"/>
                    </a:lnTo>
                    <a:lnTo>
                      <a:pt x="213" y="1173"/>
                    </a:lnTo>
                    <a:lnTo>
                      <a:pt x="210" y="1132"/>
                    </a:lnTo>
                    <a:lnTo>
                      <a:pt x="204" y="1088"/>
                    </a:lnTo>
                    <a:lnTo>
                      <a:pt x="194" y="1048"/>
                    </a:lnTo>
                    <a:lnTo>
                      <a:pt x="181" y="1006"/>
                    </a:lnTo>
                    <a:lnTo>
                      <a:pt x="166" y="966"/>
                    </a:lnTo>
                    <a:lnTo>
                      <a:pt x="148" y="924"/>
                    </a:lnTo>
                    <a:lnTo>
                      <a:pt x="130" y="885"/>
                    </a:lnTo>
                    <a:lnTo>
                      <a:pt x="111" y="845"/>
                    </a:lnTo>
                    <a:lnTo>
                      <a:pt x="92" y="806"/>
                    </a:lnTo>
                    <a:lnTo>
                      <a:pt x="73" y="767"/>
                    </a:lnTo>
                    <a:lnTo>
                      <a:pt x="56" y="728"/>
                    </a:lnTo>
                    <a:lnTo>
                      <a:pt x="40" y="690"/>
                    </a:lnTo>
                    <a:lnTo>
                      <a:pt x="28" y="652"/>
                    </a:lnTo>
                    <a:lnTo>
                      <a:pt x="17" y="617"/>
                    </a:lnTo>
                    <a:lnTo>
                      <a:pt x="10" y="581"/>
                    </a:lnTo>
                    <a:lnTo>
                      <a:pt x="5" y="546"/>
                    </a:lnTo>
                    <a:lnTo>
                      <a:pt x="1" y="509"/>
                    </a:lnTo>
                    <a:lnTo>
                      <a:pt x="0" y="473"/>
                    </a:lnTo>
                    <a:lnTo>
                      <a:pt x="1" y="436"/>
                    </a:lnTo>
                    <a:lnTo>
                      <a:pt x="5" y="401"/>
                    </a:lnTo>
                    <a:lnTo>
                      <a:pt x="11" y="365"/>
                    </a:lnTo>
                    <a:lnTo>
                      <a:pt x="20" y="330"/>
                    </a:lnTo>
                    <a:lnTo>
                      <a:pt x="31" y="297"/>
                    </a:lnTo>
                    <a:lnTo>
                      <a:pt x="43" y="263"/>
                    </a:lnTo>
                    <a:lnTo>
                      <a:pt x="60" y="231"/>
                    </a:lnTo>
                    <a:lnTo>
                      <a:pt x="78" y="200"/>
                    </a:lnTo>
                    <a:lnTo>
                      <a:pt x="99" y="172"/>
                    </a:lnTo>
                    <a:lnTo>
                      <a:pt x="123" y="146"/>
                    </a:lnTo>
                    <a:lnTo>
                      <a:pt x="150" y="120"/>
                    </a:lnTo>
                    <a:lnTo>
                      <a:pt x="196" y="86"/>
                    </a:lnTo>
                    <a:lnTo>
                      <a:pt x="243" y="56"/>
                    </a:lnTo>
                    <a:lnTo>
                      <a:pt x="293" y="33"/>
                    </a:lnTo>
                    <a:lnTo>
                      <a:pt x="346" y="17"/>
                    </a:lnTo>
                    <a:lnTo>
                      <a:pt x="398" y="5"/>
                    </a:lnTo>
                    <a:lnTo>
                      <a:pt x="452" y="0"/>
                    </a:lnTo>
                    <a:lnTo>
                      <a:pt x="506" y="0"/>
                    </a:lnTo>
                    <a:lnTo>
                      <a:pt x="559" y="6"/>
                    </a:lnTo>
                    <a:lnTo>
                      <a:pt x="612" y="16"/>
                    </a:lnTo>
                    <a:lnTo>
                      <a:pt x="663" y="33"/>
                    </a:lnTo>
                    <a:lnTo>
                      <a:pt x="711" y="55"/>
                    </a:lnTo>
                    <a:lnTo>
                      <a:pt x="757" y="83"/>
                    </a:lnTo>
                    <a:lnTo>
                      <a:pt x="799" y="116"/>
                    </a:lnTo>
                    <a:lnTo>
                      <a:pt x="838" y="155"/>
                    </a:lnTo>
                    <a:lnTo>
                      <a:pt x="872" y="200"/>
                    </a:lnTo>
                    <a:lnTo>
                      <a:pt x="901" y="250"/>
                    </a:lnTo>
                    <a:lnTo>
                      <a:pt x="918" y="287"/>
                    </a:lnTo>
                    <a:lnTo>
                      <a:pt x="934" y="327"/>
                    </a:lnTo>
                    <a:lnTo>
                      <a:pt x="948" y="366"/>
                    </a:lnTo>
                    <a:lnTo>
                      <a:pt x="959" y="408"/>
                    </a:lnTo>
                    <a:lnTo>
                      <a:pt x="966" y="447"/>
                    </a:lnTo>
                    <a:lnTo>
                      <a:pt x="971" y="488"/>
                    </a:lnTo>
                    <a:lnTo>
                      <a:pt x="975" y="530"/>
                    </a:lnTo>
                    <a:lnTo>
                      <a:pt x="975" y="571"/>
                    </a:lnTo>
                    <a:lnTo>
                      <a:pt x="972" y="612"/>
                    </a:lnTo>
                    <a:lnTo>
                      <a:pt x="968" y="653"/>
                    </a:lnTo>
                    <a:lnTo>
                      <a:pt x="960" y="694"/>
                    </a:lnTo>
                    <a:lnTo>
                      <a:pt x="951" y="735"/>
                    </a:lnTo>
                    <a:lnTo>
                      <a:pt x="939" y="774"/>
                    </a:lnTo>
                    <a:lnTo>
                      <a:pt x="924" y="814"/>
                    </a:lnTo>
                    <a:lnTo>
                      <a:pt x="909" y="853"/>
                    </a:lnTo>
                    <a:lnTo>
                      <a:pt x="890" y="891"/>
                    </a:lnTo>
                    <a:lnTo>
                      <a:pt x="870" y="928"/>
                    </a:lnTo>
                    <a:lnTo>
                      <a:pt x="849" y="963"/>
                    </a:lnTo>
                    <a:lnTo>
                      <a:pt x="828" y="995"/>
                    </a:lnTo>
                    <a:lnTo>
                      <a:pt x="807" y="1027"/>
                    </a:lnTo>
                    <a:lnTo>
                      <a:pt x="786" y="1057"/>
                    </a:lnTo>
                    <a:lnTo>
                      <a:pt x="767" y="1088"/>
                    </a:lnTo>
                    <a:lnTo>
                      <a:pt x="749" y="1117"/>
                    </a:lnTo>
                    <a:lnTo>
                      <a:pt x="732" y="1148"/>
                    </a:lnTo>
                    <a:lnTo>
                      <a:pt x="714" y="1178"/>
                    </a:lnTo>
                    <a:lnTo>
                      <a:pt x="700" y="1210"/>
                    </a:lnTo>
                    <a:lnTo>
                      <a:pt x="688" y="1243"/>
                    </a:lnTo>
                    <a:lnTo>
                      <a:pt x="677" y="1277"/>
                    </a:lnTo>
                    <a:lnTo>
                      <a:pt x="667" y="1314"/>
                    </a:lnTo>
                    <a:lnTo>
                      <a:pt x="661" y="1353"/>
                    </a:lnTo>
                    <a:lnTo>
                      <a:pt x="656" y="1394"/>
                    </a:lnTo>
                    <a:lnTo>
                      <a:pt x="655" y="1439"/>
                    </a:lnTo>
                    <a:lnTo>
                      <a:pt x="653" y="1447"/>
                    </a:lnTo>
                    <a:lnTo>
                      <a:pt x="652" y="1454"/>
                    </a:lnTo>
                    <a:lnTo>
                      <a:pt x="647" y="1459"/>
                    </a:lnTo>
                    <a:lnTo>
                      <a:pt x="644" y="1464"/>
                    </a:lnTo>
                    <a:lnTo>
                      <a:pt x="638" y="1467"/>
                    </a:lnTo>
                    <a:lnTo>
                      <a:pt x="633" y="1470"/>
                    </a:lnTo>
                    <a:lnTo>
                      <a:pt x="627" y="1471"/>
                    </a:lnTo>
                    <a:lnTo>
                      <a:pt x="620" y="1472"/>
                    </a:lnTo>
                    <a:lnTo>
                      <a:pt x="613" y="1471"/>
                    </a:lnTo>
                    <a:lnTo>
                      <a:pt x="606" y="1470"/>
                    </a:lnTo>
                    <a:lnTo>
                      <a:pt x="600" y="1467"/>
                    </a:lnTo>
                    <a:lnTo>
                      <a:pt x="596" y="1464"/>
                    </a:lnTo>
                    <a:lnTo>
                      <a:pt x="591" y="1459"/>
                    </a:lnTo>
                    <a:lnTo>
                      <a:pt x="587" y="1454"/>
                    </a:lnTo>
                    <a:lnTo>
                      <a:pt x="585" y="1447"/>
                    </a:lnTo>
                    <a:lnTo>
                      <a:pt x="585" y="1439"/>
                    </a:lnTo>
                    <a:lnTo>
                      <a:pt x="586" y="1390"/>
                    </a:lnTo>
                    <a:lnTo>
                      <a:pt x="591" y="1345"/>
                    </a:lnTo>
                    <a:lnTo>
                      <a:pt x="597" y="1304"/>
                    </a:lnTo>
                    <a:lnTo>
                      <a:pt x="607" y="1265"/>
                    </a:lnTo>
                    <a:lnTo>
                      <a:pt x="619" y="1228"/>
                    </a:lnTo>
                    <a:lnTo>
                      <a:pt x="633" y="1194"/>
                    </a:lnTo>
                    <a:lnTo>
                      <a:pt x="647" y="1160"/>
                    </a:lnTo>
                    <a:lnTo>
                      <a:pt x="666" y="1128"/>
                    </a:lnTo>
                    <a:lnTo>
                      <a:pt x="683" y="1096"/>
                    </a:lnTo>
                    <a:lnTo>
                      <a:pt x="702" y="1066"/>
                    </a:lnTo>
                    <a:lnTo>
                      <a:pt x="723" y="1033"/>
                    </a:lnTo>
                    <a:lnTo>
                      <a:pt x="744" y="1002"/>
                    </a:lnTo>
                    <a:lnTo>
                      <a:pt x="766" y="968"/>
                    </a:lnTo>
                    <a:lnTo>
                      <a:pt x="788" y="934"/>
                    </a:lnTo>
                    <a:lnTo>
                      <a:pt x="810" y="897"/>
                    </a:lnTo>
                    <a:lnTo>
                      <a:pt x="830" y="858"/>
                    </a:lnTo>
                    <a:lnTo>
                      <a:pt x="865" y="778"/>
                    </a:lnTo>
                    <a:lnTo>
                      <a:pt x="889" y="697"/>
                    </a:lnTo>
                    <a:lnTo>
                      <a:pt x="901" y="614"/>
                    </a:lnTo>
                    <a:lnTo>
                      <a:pt x="904" y="531"/>
                    </a:lnTo>
                    <a:lnTo>
                      <a:pt x="895" y="451"/>
                    </a:lnTo>
                    <a:lnTo>
                      <a:pt x="879" y="373"/>
                    </a:lnTo>
                    <a:lnTo>
                      <a:pt x="852" y="299"/>
                    </a:lnTo>
                    <a:lnTo>
                      <a:pt x="818" y="233"/>
                    </a:lnTo>
                    <a:lnTo>
                      <a:pt x="774" y="175"/>
                    </a:lnTo>
                    <a:lnTo>
                      <a:pt x="724" y="125"/>
                    </a:lnTo>
                    <a:lnTo>
                      <a:pt x="666" y="87"/>
                    </a:lnTo>
                    <a:lnTo>
                      <a:pt x="600" y="61"/>
                    </a:lnTo>
                    <a:lnTo>
                      <a:pt x="528" y="48"/>
                    </a:lnTo>
                    <a:lnTo>
                      <a:pt x="449" y="52"/>
                    </a:lnTo>
                    <a:lnTo>
                      <a:pt x="365" y="72"/>
                    </a:lnTo>
                    <a:lnTo>
                      <a:pt x="276" y="111"/>
                    </a:lnTo>
                    <a:lnTo>
                      <a:pt x="238" y="131"/>
                    </a:lnTo>
                    <a:lnTo>
                      <a:pt x="205" y="154"/>
                    </a:lnTo>
                    <a:lnTo>
                      <a:pt x="175" y="178"/>
                    </a:lnTo>
                    <a:lnTo>
                      <a:pt x="149" y="207"/>
                    </a:lnTo>
                    <a:lnTo>
                      <a:pt x="126" y="236"/>
                    </a:lnTo>
                    <a:lnTo>
                      <a:pt x="106" y="268"/>
                    </a:lnTo>
                    <a:lnTo>
                      <a:pt x="89" y="301"/>
                    </a:lnTo>
                    <a:lnTo>
                      <a:pt x="76" y="335"/>
                    </a:lnTo>
                    <a:lnTo>
                      <a:pt x="65" y="369"/>
                    </a:lnTo>
                    <a:lnTo>
                      <a:pt x="58" y="407"/>
                    </a:lnTo>
                    <a:lnTo>
                      <a:pt x="53" y="443"/>
                    </a:lnTo>
                    <a:lnTo>
                      <a:pt x="51" y="482"/>
                    </a:lnTo>
                    <a:lnTo>
                      <a:pt x="53" y="520"/>
                    </a:lnTo>
                    <a:lnTo>
                      <a:pt x="56" y="559"/>
                    </a:lnTo>
                    <a:lnTo>
                      <a:pt x="64" y="600"/>
                    </a:lnTo>
                    <a:lnTo>
                      <a:pt x="75" y="639"/>
                    </a:lnTo>
                    <a:lnTo>
                      <a:pt x="80" y="658"/>
                    </a:lnTo>
                    <a:lnTo>
                      <a:pt x="86" y="676"/>
                    </a:lnTo>
                    <a:lnTo>
                      <a:pt x="93" y="696"/>
                    </a:lnTo>
                    <a:lnTo>
                      <a:pt x="101" y="714"/>
                    </a:lnTo>
                    <a:lnTo>
                      <a:pt x="109" y="733"/>
                    </a:lnTo>
                    <a:lnTo>
                      <a:pt x="117" y="752"/>
                    </a:lnTo>
                    <a:lnTo>
                      <a:pt x="125" y="770"/>
                    </a:lnTo>
                    <a:lnTo>
                      <a:pt x="134" y="789"/>
                    </a:lnTo>
                    <a:lnTo>
                      <a:pt x="142" y="806"/>
                    </a:lnTo>
                    <a:lnTo>
                      <a:pt x="150" y="825"/>
                    </a:lnTo>
                    <a:lnTo>
                      <a:pt x="159" y="844"/>
                    </a:lnTo>
                    <a:lnTo>
                      <a:pt x="167" y="862"/>
                    </a:lnTo>
                    <a:lnTo>
                      <a:pt x="175" y="880"/>
                    </a:lnTo>
                    <a:lnTo>
                      <a:pt x="182" y="899"/>
                    </a:lnTo>
                    <a:lnTo>
                      <a:pt x="189" y="918"/>
                    </a:lnTo>
                    <a:lnTo>
                      <a:pt x="197" y="938"/>
                    </a:lnTo>
                    <a:lnTo>
                      <a:pt x="204" y="963"/>
                    </a:lnTo>
                    <a:lnTo>
                      <a:pt x="213" y="990"/>
                    </a:lnTo>
                    <a:lnTo>
                      <a:pt x="219" y="1018"/>
                    </a:lnTo>
                    <a:lnTo>
                      <a:pt x="226" y="1049"/>
                    </a:lnTo>
                    <a:lnTo>
                      <a:pt x="231" y="1079"/>
                    </a:lnTo>
                    <a:lnTo>
                      <a:pt x="236" y="1111"/>
                    </a:lnTo>
                    <a:lnTo>
                      <a:pt x="238" y="1144"/>
                    </a:lnTo>
                    <a:lnTo>
                      <a:pt x="241" y="1176"/>
                    </a:lnTo>
                    <a:lnTo>
                      <a:pt x="239" y="1207"/>
                    </a:lnTo>
                    <a:lnTo>
                      <a:pt x="237" y="1239"/>
                    </a:lnTo>
                    <a:lnTo>
                      <a:pt x="232" y="1268"/>
                    </a:lnTo>
                    <a:lnTo>
                      <a:pt x="226" y="1299"/>
                    </a:lnTo>
                    <a:lnTo>
                      <a:pt x="216" y="1327"/>
                    </a:lnTo>
                    <a:lnTo>
                      <a:pt x="204" y="1354"/>
                    </a:lnTo>
                    <a:lnTo>
                      <a:pt x="188" y="1377"/>
                    </a:lnTo>
                    <a:lnTo>
                      <a:pt x="170" y="1400"/>
                    </a:lnTo>
                    <a:lnTo>
                      <a:pt x="165" y="1401"/>
                    </a:lnTo>
                    <a:lnTo>
                      <a:pt x="160" y="1404"/>
                    </a:lnTo>
                    <a:lnTo>
                      <a:pt x="156" y="1403"/>
                    </a:lnTo>
                    <a:lnTo>
                      <a:pt x="154" y="1401"/>
                    </a:lnTo>
                    <a:lnTo>
                      <a:pt x="152" y="1399"/>
                    </a:lnTo>
                    <a:lnTo>
                      <a:pt x="149" y="1395"/>
                    </a:lnTo>
                    <a:lnTo>
                      <a:pt x="149" y="1390"/>
                    </a:lnTo>
                    <a:lnTo>
                      <a:pt x="150" y="1387"/>
                    </a:lnTo>
                    <a:lnTo>
                      <a:pt x="150" y="138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7" name="Freeform 67">
                <a:extLst>
                  <a:ext uri="{FF2B5EF4-FFF2-40B4-BE49-F238E27FC236}">
                    <a16:creationId xmlns:a16="http://schemas.microsoft.com/office/drawing/2014/main" id="{77987882-AE9E-4D21-B870-99416FB69B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4" y="2921"/>
                <a:ext cx="150" cy="55"/>
              </a:xfrm>
              <a:custGeom>
                <a:avLst/>
                <a:gdLst/>
                <a:ahLst/>
                <a:cxnLst>
                  <a:cxn ang="0">
                    <a:pos x="67" y="42"/>
                  </a:cxn>
                  <a:cxn ang="0">
                    <a:pos x="44" y="72"/>
                  </a:cxn>
                  <a:cxn ang="0">
                    <a:pos x="49" y="100"/>
                  </a:cxn>
                  <a:cxn ang="0">
                    <a:pos x="73" y="125"/>
                  </a:cxn>
                  <a:cxn ang="0">
                    <a:pos x="113" y="144"/>
                  </a:cxn>
                  <a:cxn ang="0">
                    <a:pos x="159" y="160"/>
                  </a:cxn>
                  <a:cxn ang="0">
                    <a:pos x="209" y="170"/>
                  </a:cxn>
                  <a:cxn ang="0">
                    <a:pos x="254" y="176"/>
                  </a:cxn>
                  <a:cxn ang="0">
                    <a:pos x="283" y="175"/>
                  </a:cxn>
                  <a:cxn ang="0">
                    <a:pos x="305" y="172"/>
                  </a:cxn>
                  <a:cxn ang="0">
                    <a:pos x="327" y="169"/>
                  </a:cxn>
                  <a:cxn ang="0">
                    <a:pos x="349" y="165"/>
                  </a:cxn>
                  <a:cxn ang="0">
                    <a:pos x="370" y="161"/>
                  </a:cxn>
                  <a:cxn ang="0">
                    <a:pos x="392" y="156"/>
                  </a:cxn>
                  <a:cxn ang="0">
                    <a:pos x="413" y="153"/>
                  </a:cxn>
                  <a:cxn ang="0">
                    <a:pos x="435" y="149"/>
                  </a:cxn>
                  <a:cxn ang="0">
                    <a:pos x="457" y="143"/>
                  </a:cxn>
                  <a:cxn ang="0">
                    <a:pos x="476" y="138"/>
                  </a:cxn>
                  <a:cxn ang="0">
                    <a:pos x="492" y="132"/>
                  </a:cxn>
                  <a:cxn ang="0">
                    <a:pos x="506" y="125"/>
                  </a:cxn>
                  <a:cxn ang="0">
                    <a:pos x="517" y="116"/>
                  </a:cxn>
                  <a:cxn ang="0">
                    <a:pos x="526" y="104"/>
                  </a:cxn>
                  <a:cxn ang="0">
                    <a:pos x="535" y="89"/>
                  </a:cxn>
                  <a:cxn ang="0">
                    <a:pos x="544" y="71"/>
                  </a:cxn>
                  <a:cxn ang="0">
                    <a:pos x="551" y="53"/>
                  </a:cxn>
                  <a:cxn ang="0">
                    <a:pos x="558" y="43"/>
                  </a:cxn>
                  <a:cxn ang="0">
                    <a:pos x="566" y="38"/>
                  </a:cxn>
                  <a:cxn ang="0">
                    <a:pos x="575" y="35"/>
                  </a:cxn>
                  <a:cxn ang="0">
                    <a:pos x="583" y="35"/>
                  </a:cxn>
                  <a:cxn ang="0">
                    <a:pos x="590" y="40"/>
                  </a:cxn>
                  <a:cxn ang="0">
                    <a:pos x="596" y="49"/>
                  </a:cxn>
                  <a:cxn ang="0">
                    <a:pos x="601" y="60"/>
                  </a:cxn>
                  <a:cxn ang="0">
                    <a:pos x="597" y="95"/>
                  </a:cxn>
                  <a:cxn ang="0">
                    <a:pos x="563" y="143"/>
                  </a:cxn>
                  <a:cxn ang="0">
                    <a:pos x="500" y="179"/>
                  </a:cxn>
                  <a:cxn ang="0">
                    <a:pos x="418" y="205"/>
                  </a:cxn>
                  <a:cxn ang="0">
                    <a:pos x="325" y="217"/>
                  </a:cxn>
                  <a:cxn ang="0">
                    <a:pos x="231" y="215"/>
                  </a:cxn>
                  <a:cxn ang="0">
                    <a:pos x="143" y="200"/>
                  </a:cxn>
                  <a:cxn ang="0">
                    <a:pos x="71" y="169"/>
                  </a:cxn>
                  <a:cxn ang="0">
                    <a:pos x="20" y="120"/>
                  </a:cxn>
                  <a:cxn ang="0">
                    <a:pos x="0" y="75"/>
                  </a:cxn>
                  <a:cxn ang="0">
                    <a:pos x="8" y="40"/>
                  </a:cxn>
                  <a:cxn ang="0">
                    <a:pos x="32" y="18"/>
                  </a:cxn>
                  <a:cxn ang="0">
                    <a:pos x="62" y="5"/>
                  </a:cxn>
                  <a:cxn ang="0">
                    <a:pos x="92" y="0"/>
                  </a:cxn>
                  <a:cxn ang="0">
                    <a:pos x="109" y="5"/>
                  </a:cxn>
                  <a:cxn ang="0">
                    <a:pos x="104" y="17"/>
                  </a:cxn>
                  <a:cxn ang="0">
                    <a:pos x="91" y="27"/>
                  </a:cxn>
                </a:cxnLst>
                <a:rect l="0" t="0" r="r" b="b"/>
                <a:pathLst>
                  <a:path w="601" h="219">
                    <a:moveTo>
                      <a:pt x="91" y="27"/>
                    </a:moveTo>
                    <a:lnTo>
                      <a:pt x="67" y="42"/>
                    </a:lnTo>
                    <a:lnTo>
                      <a:pt x="53" y="57"/>
                    </a:lnTo>
                    <a:lnTo>
                      <a:pt x="44" y="72"/>
                    </a:lnTo>
                    <a:lnTo>
                      <a:pt x="44" y="87"/>
                    </a:lnTo>
                    <a:lnTo>
                      <a:pt x="49" y="100"/>
                    </a:lnTo>
                    <a:lnTo>
                      <a:pt x="59" y="112"/>
                    </a:lnTo>
                    <a:lnTo>
                      <a:pt x="73" y="125"/>
                    </a:lnTo>
                    <a:lnTo>
                      <a:pt x="92" y="136"/>
                    </a:lnTo>
                    <a:lnTo>
                      <a:pt x="113" y="144"/>
                    </a:lnTo>
                    <a:lnTo>
                      <a:pt x="136" y="153"/>
                    </a:lnTo>
                    <a:lnTo>
                      <a:pt x="159" y="160"/>
                    </a:lnTo>
                    <a:lnTo>
                      <a:pt x="185" y="166"/>
                    </a:lnTo>
                    <a:lnTo>
                      <a:pt x="209" y="170"/>
                    </a:lnTo>
                    <a:lnTo>
                      <a:pt x="232" y="173"/>
                    </a:lnTo>
                    <a:lnTo>
                      <a:pt x="254" y="176"/>
                    </a:lnTo>
                    <a:lnTo>
                      <a:pt x="274" y="177"/>
                    </a:lnTo>
                    <a:lnTo>
                      <a:pt x="283" y="175"/>
                    </a:lnTo>
                    <a:lnTo>
                      <a:pt x="294" y="173"/>
                    </a:lnTo>
                    <a:lnTo>
                      <a:pt x="305" y="172"/>
                    </a:lnTo>
                    <a:lnTo>
                      <a:pt x="316" y="171"/>
                    </a:lnTo>
                    <a:lnTo>
                      <a:pt x="327" y="169"/>
                    </a:lnTo>
                    <a:lnTo>
                      <a:pt x="338" y="167"/>
                    </a:lnTo>
                    <a:lnTo>
                      <a:pt x="349" y="165"/>
                    </a:lnTo>
                    <a:lnTo>
                      <a:pt x="360" y="164"/>
                    </a:lnTo>
                    <a:lnTo>
                      <a:pt x="370" y="161"/>
                    </a:lnTo>
                    <a:lnTo>
                      <a:pt x="381" y="159"/>
                    </a:lnTo>
                    <a:lnTo>
                      <a:pt x="392" y="156"/>
                    </a:lnTo>
                    <a:lnTo>
                      <a:pt x="403" y="155"/>
                    </a:lnTo>
                    <a:lnTo>
                      <a:pt x="413" y="153"/>
                    </a:lnTo>
                    <a:lnTo>
                      <a:pt x="424" y="150"/>
                    </a:lnTo>
                    <a:lnTo>
                      <a:pt x="435" y="149"/>
                    </a:lnTo>
                    <a:lnTo>
                      <a:pt x="446" y="147"/>
                    </a:lnTo>
                    <a:lnTo>
                      <a:pt x="457" y="143"/>
                    </a:lnTo>
                    <a:lnTo>
                      <a:pt x="468" y="140"/>
                    </a:lnTo>
                    <a:lnTo>
                      <a:pt x="476" y="138"/>
                    </a:lnTo>
                    <a:lnTo>
                      <a:pt x="485" y="134"/>
                    </a:lnTo>
                    <a:lnTo>
                      <a:pt x="492" y="132"/>
                    </a:lnTo>
                    <a:lnTo>
                      <a:pt x="500" y="128"/>
                    </a:lnTo>
                    <a:lnTo>
                      <a:pt x="506" y="125"/>
                    </a:lnTo>
                    <a:lnTo>
                      <a:pt x="512" y="121"/>
                    </a:lnTo>
                    <a:lnTo>
                      <a:pt x="517" y="116"/>
                    </a:lnTo>
                    <a:lnTo>
                      <a:pt x="522" y="110"/>
                    </a:lnTo>
                    <a:lnTo>
                      <a:pt x="526" y="104"/>
                    </a:lnTo>
                    <a:lnTo>
                      <a:pt x="531" y="98"/>
                    </a:lnTo>
                    <a:lnTo>
                      <a:pt x="535" y="89"/>
                    </a:lnTo>
                    <a:lnTo>
                      <a:pt x="540" y="81"/>
                    </a:lnTo>
                    <a:lnTo>
                      <a:pt x="544" y="71"/>
                    </a:lnTo>
                    <a:lnTo>
                      <a:pt x="548" y="60"/>
                    </a:lnTo>
                    <a:lnTo>
                      <a:pt x="551" y="53"/>
                    </a:lnTo>
                    <a:lnTo>
                      <a:pt x="555" y="48"/>
                    </a:lnTo>
                    <a:lnTo>
                      <a:pt x="558" y="43"/>
                    </a:lnTo>
                    <a:lnTo>
                      <a:pt x="562" y="40"/>
                    </a:lnTo>
                    <a:lnTo>
                      <a:pt x="566" y="38"/>
                    </a:lnTo>
                    <a:lnTo>
                      <a:pt x="570" y="35"/>
                    </a:lnTo>
                    <a:lnTo>
                      <a:pt x="575" y="35"/>
                    </a:lnTo>
                    <a:lnTo>
                      <a:pt x="580" y="35"/>
                    </a:lnTo>
                    <a:lnTo>
                      <a:pt x="583" y="35"/>
                    </a:lnTo>
                    <a:lnTo>
                      <a:pt x="587" y="38"/>
                    </a:lnTo>
                    <a:lnTo>
                      <a:pt x="590" y="40"/>
                    </a:lnTo>
                    <a:lnTo>
                      <a:pt x="595" y="45"/>
                    </a:lnTo>
                    <a:lnTo>
                      <a:pt x="596" y="49"/>
                    </a:lnTo>
                    <a:lnTo>
                      <a:pt x="600" y="54"/>
                    </a:lnTo>
                    <a:lnTo>
                      <a:pt x="601" y="60"/>
                    </a:lnTo>
                    <a:lnTo>
                      <a:pt x="601" y="67"/>
                    </a:lnTo>
                    <a:lnTo>
                      <a:pt x="597" y="95"/>
                    </a:lnTo>
                    <a:lnTo>
                      <a:pt x="584" y="121"/>
                    </a:lnTo>
                    <a:lnTo>
                      <a:pt x="563" y="143"/>
                    </a:lnTo>
                    <a:lnTo>
                      <a:pt x="535" y="164"/>
                    </a:lnTo>
                    <a:lnTo>
                      <a:pt x="500" y="179"/>
                    </a:lnTo>
                    <a:lnTo>
                      <a:pt x="461" y="194"/>
                    </a:lnTo>
                    <a:lnTo>
                      <a:pt x="418" y="205"/>
                    </a:lnTo>
                    <a:lnTo>
                      <a:pt x="374" y="214"/>
                    </a:lnTo>
                    <a:lnTo>
                      <a:pt x="325" y="217"/>
                    </a:lnTo>
                    <a:lnTo>
                      <a:pt x="279" y="219"/>
                    </a:lnTo>
                    <a:lnTo>
                      <a:pt x="231" y="215"/>
                    </a:lnTo>
                    <a:lnTo>
                      <a:pt x="186" y="210"/>
                    </a:lnTo>
                    <a:lnTo>
                      <a:pt x="143" y="200"/>
                    </a:lnTo>
                    <a:lnTo>
                      <a:pt x="105" y="186"/>
                    </a:lnTo>
                    <a:lnTo>
                      <a:pt x="71" y="169"/>
                    </a:lnTo>
                    <a:lnTo>
                      <a:pt x="44" y="147"/>
                    </a:lnTo>
                    <a:lnTo>
                      <a:pt x="20" y="120"/>
                    </a:lnTo>
                    <a:lnTo>
                      <a:pt x="6" y="95"/>
                    </a:lnTo>
                    <a:lnTo>
                      <a:pt x="0" y="75"/>
                    </a:lnTo>
                    <a:lnTo>
                      <a:pt x="1" y="57"/>
                    </a:lnTo>
                    <a:lnTo>
                      <a:pt x="8" y="40"/>
                    </a:lnTo>
                    <a:lnTo>
                      <a:pt x="18" y="28"/>
                    </a:lnTo>
                    <a:lnTo>
                      <a:pt x="32" y="18"/>
                    </a:lnTo>
                    <a:lnTo>
                      <a:pt x="48" y="11"/>
                    </a:lnTo>
                    <a:lnTo>
                      <a:pt x="62" y="5"/>
                    </a:lnTo>
                    <a:lnTo>
                      <a:pt x="78" y="1"/>
                    </a:lnTo>
                    <a:lnTo>
                      <a:pt x="92" y="0"/>
                    </a:lnTo>
                    <a:lnTo>
                      <a:pt x="103" y="1"/>
                    </a:lnTo>
                    <a:lnTo>
                      <a:pt x="109" y="5"/>
                    </a:lnTo>
                    <a:lnTo>
                      <a:pt x="110" y="10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8" name="Freeform 68">
                <a:extLst>
                  <a:ext uri="{FF2B5EF4-FFF2-40B4-BE49-F238E27FC236}">
                    <a16:creationId xmlns:a16="http://schemas.microsoft.com/office/drawing/2014/main" id="{5CC6A446-18F5-49C8-8FC1-598FD7A25A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6" y="2753"/>
                <a:ext cx="41" cy="224"/>
              </a:xfrm>
              <a:custGeom>
                <a:avLst/>
                <a:gdLst/>
                <a:ahLst/>
                <a:cxnLst>
                  <a:cxn ang="0">
                    <a:pos x="9" y="861"/>
                  </a:cxn>
                  <a:cxn ang="0">
                    <a:pos x="21" y="833"/>
                  </a:cxn>
                  <a:cxn ang="0">
                    <a:pos x="28" y="807"/>
                  </a:cxn>
                  <a:cxn ang="0">
                    <a:pos x="34" y="781"/>
                  </a:cxn>
                  <a:cxn ang="0">
                    <a:pos x="39" y="754"/>
                  </a:cxn>
                  <a:cxn ang="0">
                    <a:pos x="44" y="728"/>
                  </a:cxn>
                  <a:cxn ang="0">
                    <a:pos x="48" y="701"/>
                  </a:cxn>
                  <a:cxn ang="0">
                    <a:pos x="51" y="670"/>
                  </a:cxn>
                  <a:cxn ang="0">
                    <a:pos x="61" y="619"/>
                  </a:cxn>
                  <a:cxn ang="0">
                    <a:pos x="72" y="553"/>
                  </a:cxn>
                  <a:cxn ang="0">
                    <a:pos x="81" y="492"/>
                  </a:cxn>
                  <a:cxn ang="0">
                    <a:pos x="86" y="433"/>
                  </a:cxn>
                  <a:cxn ang="0">
                    <a:pos x="90" y="375"/>
                  </a:cxn>
                  <a:cxn ang="0">
                    <a:pos x="93" y="316"/>
                  </a:cxn>
                  <a:cxn ang="0">
                    <a:pos x="94" y="254"/>
                  </a:cxn>
                  <a:cxn ang="0">
                    <a:pos x="95" y="189"/>
                  </a:cxn>
                  <a:cxn ang="0">
                    <a:pos x="97" y="144"/>
                  </a:cxn>
                  <a:cxn ang="0">
                    <a:pos x="98" y="126"/>
                  </a:cxn>
                  <a:cxn ang="0">
                    <a:pos x="99" y="109"/>
                  </a:cxn>
                  <a:cxn ang="0">
                    <a:pos x="100" y="94"/>
                  </a:cxn>
                  <a:cxn ang="0">
                    <a:pos x="101" y="78"/>
                  </a:cxn>
                  <a:cxn ang="0">
                    <a:pos x="103" y="62"/>
                  </a:cxn>
                  <a:cxn ang="0">
                    <a:pos x="105" y="46"/>
                  </a:cxn>
                  <a:cxn ang="0">
                    <a:pos x="109" y="29"/>
                  </a:cxn>
                  <a:cxn ang="0">
                    <a:pos x="114" y="15"/>
                  </a:cxn>
                  <a:cxn ang="0">
                    <a:pos x="119" y="6"/>
                  </a:cxn>
                  <a:cxn ang="0">
                    <a:pos x="127" y="1"/>
                  </a:cxn>
                  <a:cxn ang="0">
                    <a:pos x="137" y="0"/>
                  </a:cxn>
                  <a:cxn ang="0">
                    <a:pos x="147" y="1"/>
                  </a:cxn>
                  <a:cxn ang="0">
                    <a:pos x="154" y="6"/>
                  </a:cxn>
                  <a:cxn ang="0">
                    <a:pos x="159" y="14"/>
                  </a:cxn>
                  <a:cxn ang="0">
                    <a:pos x="163" y="25"/>
                  </a:cxn>
                  <a:cxn ang="0">
                    <a:pos x="160" y="39"/>
                  </a:cxn>
                  <a:cxn ang="0">
                    <a:pos x="156" y="56"/>
                  </a:cxn>
                  <a:cxn ang="0">
                    <a:pos x="156" y="72"/>
                  </a:cxn>
                  <a:cxn ang="0">
                    <a:pos x="155" y="87"/>
                  </a:cxn>
                  <a:cxn ang="0">
                    <a:pos x="154" y="100"/>
                  </a:cxn>
                  <a:cxn ang="0">
                    <a:pos x="153" y="115"/>
                  </a:cxn>
                  <a:cxn ang="0">
                    <a:pos x="152" y="131"/>
                  </a:cxn>
                  <a:cxn ang="0">
                    <a:pos x="149" y="147"/>
                  </a:cxn>
                  <a:cxn ang="0">
                    <a:pos x="148" y="193"/>
                  </a:cxn>
                  <a:cxn ang="0">
                    <a:pos x="147" y="260"/>
                  </a:cxn>
                  <a:cxn ang="0">
                    <a:pos x="144" y="322"/>
                  </a:cxn>
                  <a:cxn ang="0">
                    <a:pos x="141" y="381"/>
                  </a:cxn>
                  <a:cxn ang="0">
                    <a:pos x="136" y="440"/>
                  </a:cxn>
                  <a:cxn ang="0">
                    <a:pos x="128" y="497"/>
                  </a:cxn>
                  <a:cxn ang="0">
                    <a:pos x="119" y="559"/>
                  </a:cxn>
                  <a:cxn ang="0">
                    <a:pos x="108" y="626"/>
                  </a:cxn>
                  <a:cxn ang="0">
                    <a:pos x="98" y="679"/>
                  </a:cxn>
                  <a:cxn ang="0">
                    <a:pos x="92" y="710"/>
                  </a:cxn>
                  <a:cxn ang="0">
                    <a:pos x="86" y="739"/>
                  </a:cxn>
                  <a:cxn ang="0">
                    <a:pos x="79" y="767"/>
                  </a:cxn>
                  <a:cxn ang="0">
                    <a:pos x="71" y="793"/>
                  </a:cxn>
                  <a:cxn ang="0">
                    <a:pos x="62" y="819"/>
                  </a:cxn>
                  <a:cxn ang="0">
                    <a:pos x="51" y="847"/>
                  </a:cxn>
                  <a:cxn ang="0">
                    <a:pos x="39" y="875"/>
                  </a:cxn>
                  <a:cxn ang="0">
                    <a:pos x="27" y="895"/>
                  </a:cxn>
                  <a:cxn ang="0">
                    <a:pos x="16" y="898"/>
                  </a:cxn>
                  <a:cxn ang="0">
                    <a:pos x="5" y="892"/>
                  </a:cxn>
                  <a:cxn ang="0">
                    <a:pos x="0" y="881"/>
                  </a:cxn>
                  <a:cxn ang="0">
                    <a:pos x="3" y="875"/>
                  </a:cxn>
                </a:cxnLst>
                <a:rect l="0" t="0" r="r" b="b"/>
                <a:pathLst>
                  <a:path w="163" h="898">
                    <a:moveTo>
                      <a:pt x="3" y="875"/>
                    </a:moveTo>
                    <a:lnTo>
                      <a:pt x="9" y="861"/>
                    </a:lnTo>
                    <a:lnTo>
                      <a:pt x="15" y="847"/>
                    </a:lnTo>
                    <a:lnTo>
                      <a:pt x="21" y="833"/>
                    </a:lnTo>
                    <a:lnTo>
                      <a:pt x="25" y="820"/>
                    </a:lnTo>
                    <a:lnTo>
                      <a:pt x="28" y="807"/>
                    </a:lnTo>
                    <a:lnTo>
                      <a:pt x="32" y="793"/>
                    </a:lnTo>
                    <a:lnTo>
                      <a:pt x="34" y="781"/>
                    </a:lnTo>
                    <a:lnTo>
                      <a:pt x="38" y="769"/>
                    </a:lnTo>
                    <a:lnTo>
                      <a:pt x="39" y="754"/>
                    </a:lnTo>
                    <a:lnTo>
                      <a:pt x="42" y="742"/>
                    </a:lnTo>
                    <a:lnTo>
                      <a:pt x="44" y="728"/>
                    </a:lnTo>
                    <a:lnTo>
                      <a:pt x="45" y="715"/>
                    </a:lnTo>
                    <a:lnTo>
                      <a:pt x="48" y="701"/>
                    </a:lnTo>
                    <a:lnTo>
                      <a:pt x="50" y="686"/>
                    </a:lnTo>
                    <a:lnTo>
                      <a:pt x="51" y="670"/>
                    </a:lnTo>
                    <a:lnTo>
                      <a:pt x="56" y="656"/>
                    </a:lnTo>
                    <a:lnTo>
                      <a:pt x="61" y="619"/>
                    </a:lnTo>
                    <a:lnTo>
                      <a:pt x="67" y="586"/>
                    </a:lnTo>
                    <a:lnTo>
                      <a:pt x="72" y="553"/>
                    </a:lnTo>
                    <a:lnTo>
                      <a:pt x="77" y="523"/>
                    </a:lnTo>
                    <a:lnTo>
                      <a:pt x="81" y="492"/>
                    </a:lnTo>
                    <a:lnTo>
                      <a:pt x="84" y="463"/>
                    </a:lnTo>
                    <a:lnTo>
                      <a:pt x="86" y="433"/>
                    </a:lnTo>
                    <a:lnTo>
                      <a:pt x="89" y="404"/>
                    </a:lnTo>
                    <a:lnTo>
                      <a:pt x="90" y="375"/>
                    </a:lnTo>
                    <a:lnTo>
                      <a:pt x="92" y="346"/>
                    </a:lnTo>
                    <a:lnTo>
                      <a:pt x="93" y="316"/>
                    </a:lnTo>
                    <a:lnTo>
                      <a:pt x="94" y="286"/>
                    </a:lnTo>
                    <a:lnTo>
                      <a:pt x="94" y="254"/>
                    </a:lnTo>
                    <a:lnTo>
                      <a:pt x="95" y="222"/>
                    </a:lnTo>
                    <a:lnTo>
                      <a:pt x="95" y="189"/>
                    </a:lnTo>
                    <a:lnTo>
                      <a:pt x="95" y="154"/>
                    </a:lnTo>
                    <a:lnTo>
                      <a:pt x="97" y="144"/>
                    </a:lnTo>
                    <a:lnTo>
                      <a:pt x="97" y="134"/>
                    </a:lnTo>
                    <a:lnTo>
                      <a:pt x="98" y="126"/>
                    </a:lnTo>
                    <a:lnTo>
                      <a:pt x="99" y="117"/>
                    </a:lnTo>
                    <a:lnTo>
                      <a:pt x="99" y="109"/>
                    </a:lnTo>
                    <a:lnTo>
                      <a:pt x="100" y="101"/>
                    </a:lnTo>
                    <a:lnTo>
                      <a:pt x="100" y="94"/>
                    </a:lnTo>
                    <a:lnTo>
                      <a:pt x="101" y="86"/>
                    </a:lnTo>
                    <a:lnTo>
                      <a:pt x="101" y="78"/>
                    </a:lnTo>
                    <a:lnTo>
                      <a:pt x="103" y="70"/>
                    </a:lnTo>
                    <a:lnTo>
                      <a:pt x="103" y="62"/>
                    </a:lnTo>
                    <a:lnTo>
                      <a:pt x="105" y="55"/>
                    </a:lnTo>
                    <a:lnTo>
                      <a:pt x="105" y="46"/>
                    </a:lnTo>
                    <a:lnTo>
                      <a:pt x="108" y="38"/>
                    </a:lnTo>
                    <a:lnTo>
                      <a:pt x="109" y="29"/>
                    </a:lnTo>
                    <a:lnTo>
                      <a:pt x="112" y="21"/>
                    </a:lnTo>
                    <a:lnTo>
                      <a:pt x="114" y="15"/>
                    </a:lnTo>
                    <a:lnTo>
                      <a:pt x="115" y="10"/>
                    </a:lnTo>
                    <a:lnTo>
                      <a:pt x="119" y="6"/>
                    </a:lnTo>
                    <a:lnTo>
                      <a:pt x="123" y="4"/>
                    </a:lnTo>
                    <a:lnTo>
                      <a:pt x="127" y="1"/>
                    </a:lnTo>
                    <a:lnTo>
                      <a:pt x="132" y="0"/>
                    </a:lnTo>
                    <a:lnTo>
                      <a:pt x="137" y="0"/>
                    </a:lnTo>
                    <a:lnTo>
                      <a:pt x="142" y="1"/>
                    </a:lnTo>
                    <a:lnTo>
                      <a:pt x="147" y="1"/>
                    </a:lnTo>
                    <a:lnTo>
                      <a:pt x="150" y="4"/>
                    </a:lnTo>
                    <a:lnTo>
                      <a:pt x="154" y="6"/>
                    </a:lnTo>
                    <a:lnTo>
                      <a:pt x="158" y="10"/>
                    </a:lnTo>
                    <a:lnTo>
                      <a:pt x="159" y="14"/>
                    </a:lnTo>
                    <a:lnTo>
                      <a:pt x="161" y="18"/>
                    </a:lnTo>
                    <a:lnTo>
                      <a:pt x="163" y="25"/>
                    </a:lnTo>
                    <a:lnTo>
                      <a:pt x="163" y="31"/>
                    </a:lnTo>
                    <a:lnTo>
                      <a:pt x="160" y="39"/>
                    </a:lnTo>
                    <a:lnTo>
                      <a:pt x="158" y="48"/>
                    </a:lnTo>
                    <a:lnTo>
                      <a:pt x="156" y="56"/>
                    </a:lnTo>
                    <a:lnTo>
                      <a:pt x="156" y="65"/>
                    </a:lnTo>
                    <a:lnTo>
                      <a:pt x="156" y="72"/>
                    </a:lnTo>
                    <a:lnTo>
                      <a:pt x="155" y="79"/>
                    </a:lnTo>
                    <a:lnTo>
                      <a:pt x="155" y="87"/>
                    </a:lnTo>
                    <a:lnTo>
                      <a:pt x="155" y="94"/>
                    </a:lnTo>
                    <a:lnTo>
                      <a:pt x="154" y="100"/>
                    </a:lnTo>
                    <a:lnTo>
                      <a:pt x="154" y="108"/>
                    </a:lnTo>
                    <a:lnTo>
                      <a:pt x="153" y="115"/>
                    </a:lnTo>
                    <a:lnTo>
                      <a:pt x="153" y="123"/>
                    </a:lnTo>
                    <a:lnTo>
                      <a:pt x="152" y="131"/>
                    </a:lnTo>
                    <a:lnTo>
                      <a:pt x="150" y="139"/>
                    </a:lnTo>
                    <a:lnTo>
                      <a:pt x="149" y="147"/>
                    </a:lnTo>
                    <a:lnTo>
                      <a:pt x="148" y="158"/>
                    </a:lnTo>
                    <a:lnTo>
                      <a:pt x="148" y="193"/>
                    </a:lnTo>
                    <a:lnTo>
                      <a:pt x="148" y="228"/>
                    </a:lnTo>
                    <a:lnTo>
                      <a:pt x="147" y="260"/>
                    </a:lnTo>
                    <a:lnTo>
                      <a:pt x="145" y="292"/>
                    </a:lnTo>
                    <a:lnTo>
                      <a:pt x="144" y="322"/>
                    </a:lnTo>
                    <a:lnTo>
                      <a:pt x="143" y="353"/>
                    </a:lnTo>
                    <a:lnTo>
                      <a:pt x="141" y="381"/>
                    </a:lnTo>
                    <a:lnTo>
                      <a:pt x="139" y="410"/>
                    </a:lnTo>
                    <a:lnTo>
                      <a:pt x="136" y="440"/>
                    </a:lnTo>
                    <a:lnTo>
                      <a:pt x="133" y="469"/>
                    </a:lnTo>
                    <a:lnTo>
                      <a:pt x="128" y="497"/>
                    </a:lnTo>
                    <a:lnTo>
                      <a:pt x="125" y="527"/>
                    </a:lnTo>
                    <a:lnTo>
                      <a:pt x="119" y="559"/>
                    </a:lnTo>
                    <a:lnTo>
                      <a:pt x="114" y="592"/>
                    </a:lnTo>
                    <a:lnTo>
                      <a:pt x="108" y="626"/>
                    </a:lnTo>
                    <a:lnTo>
                      <a:pt x="103" y="663"/>
                    </a:lnTo>
                    <a:lnTo>
                      <a:pt x="98" y="679"/>
                    </a:lnTo>
                    <a:lnTo>
                      <a:pt x="95" y="696"/>
                    </a:lnTo>
                    <a:lnTo>
                      <a:pt x="92" y="710"/>
                    </a:lnTo>
                    <a:lnTo>
                      <a:pt x="89" y="725"/>
                    </a:lnTo>
                    <a:lnTo>
                      <a:pt x="86" y="739"/>
                    </a:lnTo>
                    <a:lnTo>
                      <a:pt x="83" y="753"/>
                    </a:lnTo>
                    <a:lnTo>
                      <a:pt x="79" y="767"/>
                    </a:lnTo>
                    <a:lnTo>
                      <a:pt x="76" y="780"/>
                    </a:lnTo>
                    <a:lnTo>
                      <a:pt x="71" y="793"/>
                    </a:lnTo>
                    <a:lnTo>
                      <a:pt x="67" y="807"/>
                    </a:lnTo>
                    <a:lnTo>
                      <a:pt x="62" y="819"/>
                    </a:lnTo>
                    <a:lnTo>
                      <a:pt x="58" y="833"/>
                    </a:lnTo>
                    <a:lnTo>
                      <a:pt x="51" y="847"/>
                    </a:lnTo>
                    <a:lnTo>
                      <a:pt x="45" y="861"/>
                    </a:lnTo>
                    <a:lnTo>
                      <a:pt x="39" y="875"/>
                    </a:lnTo>
                    <a:lnTo>
                      <a:pt x="33" y="891"/>
                    </a:lnTo>
                    <a:lnTo>
                      <a:pt x="27" y="895"/>
                    </a:lnTo>
                    <a:lnTo>
                      <a:pt x="22" y="898"/>
                    </a:lnTo>
                    <a:lnTo>
                      <a:pt x="16" y="898"/>
                    </a:lnTo>
                    <a:lnTo>
                      <a:pt x="10" y="897"/>
                    </a:lnTo>
                    <a:lnTo>
                      <a:pt x="5" y="892"/>
                    </a:lnTo>
                    <a:lnTo>
                      <a:pt x="1" y="887"/>
                    </a:lnTo>
                    <a:lnTo>
                      <a:pt x="0" y="881"/>
                    </a:lnTo>
                    <a:lnTo>
                      <a:pt x="3" y="875"/>
                    </a:lnTo>
                    <a:lnTo>
                      <a:pt x="3" y="87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9" name="Freeform 69">
                <a:extLst>
                  <a:ext uri="{FF2B5EF4-FFF2-40B4-BE49-F238E27FC236}">
                    <a16:creationId xmlns:a16="http://schemas.microsoft.com/office/drawing/2014/main" id="{51DBD4D9-1D44-4FA3-93F9-5A2BB86278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6" y="2731"/>
                <a:ext cx="45" cy="243"/>
              </a:xfrm>
              <a:custGeom>
                <a:avLst/>
                <a:gdLst/>
                <a:ahLst/>
                <a:cxnLst>
                  <a:cxn ang="0">
                    <a:pos x="6" y="918"/>
                  </a:cxn>
                  <a:cxn ang="0">
                    <a:pos x="12" y="845"/>
                  </a:cxn>
                  <a:cxn ang="0">
                    <a:pos x="16" y="778"/>
                  </a:cxn>
                  <a:cxn ang="0">
                    <a:pos x="17" y="713"/>
                  </a:cxn>
                  <a:cxn ang="0">
                    <a:pos x="19" y="651"/>
                  </a:cxn>
                  <a:cxn ang="0">
                    <a:pos x="19" y="586"/>
                  </a:cxn>
                  <a:cxn ang="0">
                    <a:pos x="22" y="518"/>
                  </a:cxn>
                  <a:cxn ang="0">
                    <a:pos x="28" y="446"/>
                  </a:cxn>
                  <a:cxn ang="0">
                    <a:pos x="33" y="400"/>
                  </a:cxn>
                  <a:cxn ang="0">
                    <a:pos x="33" y="384"/>
                  </a:cxn>
                  <a:cxn ang="0">
                    <a:pos x="33" y="370"/>
                  </a:cxn>
                  <a:cxn ang="0">
                    <a:pos x="33" y="357"/>
                  </a:cxn>
                  <a:cxn ang="0">
                    <a:pos x="34" y="343"/>
                  </a:cxn>
                  <a:cxn ang="0">
                    <a:pos x="36" y="330"/>
                  </a:cxn>
                  <a:cxn ang="0">
                    <a:pos x="39" y="317"/>
                  </a:cxn>
                  <a:cxn ang="0">
                    <a:pos x="44" y="301"/>
                  </a:cxn>
                  <a:cxn ang="0">
                    <a:pos x="50" y="273"/>
                  </a:cxn>
                  <a:cxn ang="0">
                    <a:pos x="58" y="234"/>
                  </a:cxn>
                  <a:cxn ang="0">
                    <a:pos x="65" y="198"/>
                  </a:cxn>
                  <a:cxn ang="0">
                    <a:pos x="74" y="165"/>
                  </a:cxn>
                  <a:cxn ang="0">
                    <a:pos x="82" y="133"/>
                  </a:cxn>
                  <a:cxn ang="0">
                    <a:pos x="94" y="101"/>
                  </a:cxn>
                  <a:cxn ang="0">
                    <a:pos x="106" y="68"/>
                  </a:cxn>
                  <a:cxn ang="0">
                    <a:pos x="121" y="33"/>
                  </a:cxn>
                  <a:cxn ang="0">
                    <a:pos x="133" y="10"/>
                  </a:cxn>
                  <a:cxn ang="0">
                    <a:pos x="142" y="3"/>
                  </a:cxn>
                  <a:cxn ang="0">
                    <a:pos x="150" y="0"/>
                  </a:cxn>
                  <a:cxn ang="0">
                    <a:pos x="160" y="2"/>
                  </a:cxn>
                  <a:cxn ang="0">
                    <a:pos x="169" y="5"/>
                  </a:cxn>
                  <a:cxn ang="0">
                    <a:pos x="175" y="13"/>
                  </a:cxn>
                  <a:cxn ang="0">
                    <a:pos x="179" y="21"/>
                  </a:cxn>
                  <a:cxn ang="0">
                    <a:pos x="179" y="32"/>
                  </a:cxn>
                  <a:cxn ang="0">
                    <a:pos x="169" y="55"/>
                  </a:cxn>
                  <a:cxn ang="0">
                    <a:pos x="154" y="88"/>
                  </a:cxn>
                  <a:cxn ang="0">
                    <a:pos x="142" y="120"/>
                  </a:cxn>
                  <a:cxn ang="0">
                    <a:pos x="131" y="151"/>
                  </a:cxn>
                  <a:cxn ang="0">
                    <a:pos x="121" y="182"/>
                  </a:cxn>
                  <a:cxn ang="0">
                    <a:pos x="114" y="215"/>
                  </a:cxn>
                  <a:cxn ang="0">
                    <a:pos x="106" y="249"/>
                  </a:cxn>
                  <a:cxn ang="0">
                    <a:pos x="99" y="287"/>
                  </a:cxn>
                  <a:cxn ang="0">
                    <a:pos x="94" y="313"/>
                  </a:cxn>
                  <a:cxn ang="0">
                    <a:pos x="91" y="326"/>
                  </a:cxn>
                  <a:cxn ang="0">
                    <a:pos x="87" y="339"/>
                  </a:cxn>
                  <a:cxn ang="0">
                    <a:pos x="86" y="352"/>
                  </a:cxn>
                  <a:cxn ang="0">
                    <a:pos x="85" y="365"/>
                  </a:cxn>
                  <a:cxn ang="0">
                    <a:pos x="85" y="378"/>
                  </a:cxn>
                  <a:cxn ang="0">
                    <a:pos x="85" y="391"/>
                  </a:cxn>
                  <a:cxn ang="0">
                    <a:pos x="85" y="406"/>
                  </a:cxn>
                  <a:cxn ang="0">
                    <a:pos x="78" y="452"/>
                  </a:cxn>
                  <a:cxn ang="0">
                    <a:pos x="70" y="524"/>
                  </a:cxn>
                  <a:cxn ang="0">
                    <a:pos x="64" y="591"/>
                  </a:cxn>
                  <a:cxn ang="0">
                    <a:pos x="60" y="656"/>
                  </a:cxn>
                  <a:cxn ang="0">
                    <a:pos x="55" y="718"/>
                  </a:cxn>
                  <a:cxn ang="0">
                    <a:pos x="50" y="783"/>
                  </a:cxn>
                  <a:cxn ang="0">
                    <a:pos x="44" y="850"/>
                  </a:cxn>
                  <a:cxn ang="0">
                    <a:pos x="36" y="923"/>
                  </a:cxn>
                  <a:cxn ang="0">
                    <a:pos x="27" y="968"/>
                  </a:cxn>
                  <a:cxn ang="0">
                    <a:pos x="19" y="974"/>
                  </a:cxn>
                  <a:cxn ang="0">
                    <a:pos x="8" y="973"/>
                  </a:cxn>
                  <a:cxn ang="0">
                    <a:pos x="0" y="965"/>
                  </a:cxn>
                  <a:cxn ang="0">
                    <a:pos x="1" y="959"/>
                  </a:cxn>
                </a:cxnLst>
                <a:rect l="0" t="0" r="r" b="b"/>
                <a:pathLst>
                  <a:path w="180" h="974">
                    <a:moveTo>
                      <a:pt x="1" y="959"/>
                    </a:moveTo>
                    <a:lnTo>
                      <a:pt x="6" y="918"/>
                    </a:lnTo>
                    <a:lnTo>
                      <a:pt x="10" y="880"/>
                    </a:lnTo>
                    <a:lnTo>
                      <a:pt x="12" y="845"/>
                    </a:lnTo>
                    <a:lnTo>
                      <a:pt x="16" y="811"/>
                    </a:lnTo>
                    <a:lnTo>
                      <a:pt x="16" y="778"/>
                    </a:lnTo>
                    <a:lnTo>
                      <a:pt x="17" y="746"/>
                    </a:lnTo>
                    <a:lnTo>
                      <a:pt x="17" y="713"/>
                    </a:lnTo>
                    <a:lnTo>
                      <a:pt x="19" y="683"/>
                    </a:lnTo>
                    <a:lnTo>
                      <a:pt x="19" y="651"/>
                    </a:lnTo>
                    <a:lnTo>
                      <a:pt x="19" y="619"/>
                    </a:lnTo>
                    <a:lnTo>
                      <a:pt x="19" y="586"/>
                    </a:lnTo>
                    <a:lnTo>
                      <a:pt x="20" y="553"/>
                    </a:lnTo>
                    <a:lnTo>
                      <a:pt x="22" y="518"/>
                    </a:lnTo>
                    <a:lnTo>
                      <a:pt x="25" y="484"/>
                    </a:lnTo>
                    <a:lnTo>
                      <a:pt x="28" y="446"/>
                    </a:lnTo>
                    <a:lnTo>
                      <a:pt x="34" y="407"/>
                    </a:lnTo>
                    <a:lnTo>
                      <a:pt x="33" y="400"/>
                    </a:lnTo>
                    <a:lnTo>
                      <a:pt x="33" y="391"/>
                    </a:lnTo>
                    <a:lnTo>
                      <a:pt x="33" y="384"/>
                    </a:lnTo>
                    <a:lnTo>
                      <a:pt x="33" y="378"/>
                    </a:lnTo>
                    <a:lnTo>
                      <a:pt x="33" y="370"/>
                    </a:lnTo>
                    <a:lnTo>
                      <a:pt x="33" y="363"/>
                    </a:lnTo>
                    <a:lnTo>
                      <a:pt x="33" y="357"/>
                    </a:lnTo>
                    <a:lnTo>
                      <a:pt x="34" y="351"/>
                    </a:lnTo>
                    <a:lnTo>
                      <a:pt x="34" y="343"/>
                    </a:lnTo>
                    <a:lnTo>
                      <a:pt x="34" y="337"/>
                    </a:lnTo>
                    <a:lnTo>
                      <a:pt x="36" y="330"/>
                    </a:lnTo>
                    <a:lnTo>
                      <a:pt x="37" y="324"/>
                    </a:lnTo>
                    <a:lnTo>
                      <a:pt x="39" y="317"/>
                    </a:lnTo>
                    <a:lnTo>
                      <a:pt x="41" y="309"/>
                    </a:lnTo>
                    <a:lnTo>
                      <a:pt x="44" y="301"/>
                    </a:lnTo>
                    <a:lnTo>
                      <a:pt x="47" y="295"/>
                    </a:lnTo>
                    <a:lnTo>
                      <a:pt x="50" y="273"/>
                    </a:lnTo>
                    <a:lnTo>
                      <a:pt x="54" y="252"/>
                    </a:lnTo>
                    <a:lnTo>
                      <a:pt x="58" y="234"/>
                    </a:lnTo>
                    <a:lnTo>
                      <a:pt x="61" y="215"/>
                    </a:lnTo>
                    <a:lnTo>
                      <a:pt x="65" y="198"/>
                    </a:lnTo>
                    <a:lnTo>
                      <a:pt x="70" y="181"/>
                    </a:lnTo>
                    <a:lnTo>
                      <a:pt x="74" y="165"/>
                    </a:lnTo>
                    <a:lnTo>
                      <a:pt x="78" y="149"/>
                    </a:lnTo>
                    <a:lnTo>
                      <a:pt x="82" y="133"/>
                    </a:lnTo>
                    <a:lnTo>
                      <a:pt x="88" y="118"/>
                    </a:lnTo>
                    <a:lnTo>
                      <a:pt x="94" y="101"/>
                    </a:lnTo>
                    <a:lnTo>
                      <a:pt x="100" y="85"/>
                    </a:lnTo>
                    <a:lnTo>
                      <a:pt x="106" y="68"/>
                    </a:lnTo>
                    <a:lnTo>
                      <a:pt x="114" y="52"/>
                    </a:lnTo>
                    <a:lnTo>
                      <a:pt x="121" y="33"/>
                    </a:lnTo>
                    <a:lnTo>
                      <a:pt x="131" y="15"/>
                    </a:lnTo>
                    <a:lnTo>
                      <a:pt x="133" y="10"/>
                    </a:lnTo>
                    <a:lnTo>
                      <a:pt x="137" y="5"/>
                    </a:lnTo>
                    <a:lnTo>
                      <a:pt x="142" y="3"/>
                    </a:lnTo>
                    <a:lnTo>
                      <a:pt x="147" y="2"/>
                    </a:lnTo>
                    <a:lnTo>
                      <a:pt x="150" y="0"/>
                    </a:lnTo>
                    <a:lnTo>
                      <a:pt x="155" y="0"/>
                    </a:lnTo>
                    <a:lnTo>
                      <a:pt x="160" y="2"/>
                    </a:lnTo>
                    <a:lnTo>
                      <a:pt x="165" y="4"/>
                    </a:lnTo>
                    <a:lnTo>
                      <a:pt x="169" y="5"/>
                    </a:lnTo>
                    <a:lnTo>
                      <a:pt x="171" y="9"/>
                    </a:lnTo>
                    <a:lnTo>
                      <a:pt x="175" y="13"/>
                    </a:lnTo>
                    <a:lnTo>
                      <a:pt x="177" y="18"/>
                    </a:lnTo>
                    <a:lnTo>
                      <a:pt x="179" y="21"/>
                    </a:lnTo>
                    <a:lnTo>
                      <a:pt x="180" y="26"/>
                    </a:lnTo>
                    <a:lnTo>
                      <a:pt x="179" y="32"/>
                    </a:lnTo>
                    <a:lnTo>
                      <a:pt x="177" y="38"/>
                    </a:lnTo>
                    <a:lnTo>
                      <a:pt x="169" y="55"/>
                    </a:lnTo>
                    <a:lnTo>
                      <a:pt x="160" y="72"/>
                    </a:lnTo>
                    <a:lnTo>
                      <a:pt x="154" y="88"/>
                    </a:lnTo>
                    <a:lnTo>
                      <a:pt x="148" y="104"/>
                    </a:lnTo>
                    <a:lnTo>
                      <a:pt x="142" y="120"/>
                    </a:lnTo>
                    <a:lnTo>
                      <a:pt x="136" y="136"/>
                    </a:lnTo>
                    <a:lnTo>
                      <a:pt x="131" y="151"/>
                    </a:lnTo>
                    <a:lnTo>
                      <a:pt x="126" y="168"/>
                    </a:lnTo>
                    <a:lnTo>
                      <a:pt x="121" y="182"/>
                    </a:lnTo>
                    <a:lnTo>
                      <a:pt x="117" y="198"/>
                    </a:lnTo>
                    <a:lnTo>
                      <a:pt x="114" y="215"/>
                    </a:lnTo>
                    <a:lnTo>
                      <a:pt x="110" y="232"/>
                    </a:lnTo>
                    <a:lnTo>
                      <a:pt x="106" y="249"/>
                    </a:lnTo>
                    <a:lnTo>
                      <a:pt x="104" y="268"/>
                    </a:lnTo>
                    <a:lnTo>
                      <a:pt x="99" y="287"/>
                    </a:lnTo>
                    <a:lnTo>
                      <a:pt x="97" y="307"/>
                    </a:lnTo>
                    <a:lnTo>
                      <a:pt x="94" y="313"/>
                    </a:lnTo>
                    <a:lnTo>
                      <a:pt x="92" y="320"/>
                    </a:lnTo>
                    <a:lnTo>
                      <a:pt x="91" y="326"/>
                    </a:lnTo>
                    <a:lnTo>
                      <a:pt x="89" y="332"/>
                    </a:lnTo>
                    <a:lnTo>
                      <a:pt x="87" y="339"/>
                    </a:lnTo>
                    <a:lnTo>
                      <a:pt x="86" y="346"/>
                    </a:lnTo>
                    <a:lnTo>
                      <a:pt x="86" y="352"/>
                    </a:lnTo>
                    <a:lnTo>
                      <a:pt x="86" y="359"/>
                    </a:lnTo>
                    <a:lnTo>
                      <a:pt x="85" y="365"/>
                    </a:lnTo>
                    <a:lnTo>
                      <a:pt x="85" y="371"/>
                    </a:lnTo>
                    <a:lnTo>
                      <a:pt x="85" y="378"/>
                    </a:lnTo>
                    <a:lnTo>
                      <a:pt x="85" y="385"/>
                    </a:lnTo>
                    <a:lnTo>
                      <a:pt x="85" y="391"/>
                    </a:lnTo>
                    <a:lnTo>
                      <a:pt x="85" y="398"/>
                    </a:lnTo>
                    <a:lnTo>
                      <a:pt x="85" y="406"/>
                    </a:lnTo>
                    <a:lnTo>
                      <a:pt x="85" y="413"/>
                    </a:lnTo>
                    <a:lnTo>
                      <a:pt x="78" y="452"/>
                    </a:lnTo>
                    <a:lnTo>
                      <a:pt x="74" y="489"/>
                    </a:lnTo>
                    <a:lnTo>
                      <a:pt x="70" y="524"/>
                    </a:lnTo>
                    <a:lnTo>
                      <a:pt x="67" y="558"/>
                    </a:lnTo>
                    <a:lnTo>
                      <a:pt x="64" y="591"/>
                    </a:lnTo>
                    <a:lnTo>
                      <a:pt x="63" y="624"/>
                    </a:lnTo>
                    <a:lnTo>
                      <a:pt x="60" y="656"/>
                    </a:lnTo>
                    <a:lnTo>
                      <a:pt x="58" y="688"/>
                    </a:lnTo>
                    <a:lnTo>
                      <a:pt x="55" y="718"/>
                    </a:lnTo>
                    <a:lnTo>
                      <a:pt x="53" y="751"/>
                    </a:lnTo>
                    <a:lnTo>
                      <a:pt x="50" y="783"/>
                    </a:lnTo>
                    <a:lnTo>
                      <a:pt x="48" y="816"/>
                    </a:lnTo>
                    <a:lnTo>
                      <a:pt x="44" y="850"/>
                    </a:lnTo>
                    <a:lnTo>
                      <a:pt x="41" y="885"/>
                    </a:lnTo>
                    <a:lnTo>
                      <a:pt x="36" y="923"/>
                    </a:lnTo>
                    <a:lnTo>
                      <a:pt x="31" y="962"/>
                    </a:lnTo>
                    <a:lnTo>
                      <a:pt x="27" y="968"/>
                    </a:lnTo>
                    <a:lnTo>
                      <a:pt x="23" y="972"/>
                    </a:lnTo>
                    <a:lnTo>
                      <a:pt x="19" y="974"/>
                    </a:lnTo>
                    <a:lnTo>
                      <a:pt x="12" y="974"/>
                    </a:lnTo>
                    <a:lnTo>
                      <a:pt x="8" y="973"/>
                    </a:lnTo>
                    <a:lnTo>
                      <a:pt x="3" y="970"/>
                    </a:lnTo>
                    <a:lnTo>
                      <a:pt x="0" y="965"/>
                    </a:lnTo>
                    <a:lnTo>
                      <a:pt x="1" y="959"/>
                    </a:lnTo>
                    <a:lnTo>
                      <a:pt x="1" y="95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0" name="Freeform 70">
                <a:extLst>
                  <a:ext uri="{FF2B5EF4-FFF2-40B4-BE49-F238E27FC236}">
                    <a16:creationId xmlns:a16="http://schemas.microsoft.com/office/drawing/2014/main" id="{97411EE7-053F-4898-917E-2AB5BE4C77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0" y="2715"/>
                <a:ext cx="30" cy="47"/>
              </a:xfrm>
              <a:custGeom>
                <a:avLst/>
                <a:gdLst/>
                <a:ahLst/>
                <a:cxnLst>
                  <a:cxn ang="0">
                    <a:pos x="88" y="177"/>
                  </a:cxn>
                  <a:cxn ang="0">
                    <a:pos x="82" y="165"/>
                  </a:cxn>
                  <a:cxn ang="0">
                    <a:pos x="77" y="155"/>
                  </a:cxn>
                  <a:cxn ang="0">
                    <a:pos x="72" y="144"/>
                  </a:cxn>
                  <a:cxn ang="0">
                    <a:pos x="68" y="136"/>
                  </a:cxn>
                  <a:cxn ang="0">
                    <a:pos x="62" y="127"/>
                  </a:cxn>
                  <a:cxn ang="0">
                    <a:pos x="57" y="119"/>
                  </a:cxn>
                  <a:cxn ang="0">
                    <a:pos x="52" y="110"/>
                  </a:cxn>
                  <a:cxn ang="0">
                    <a:pos x="47" y="103"/>
                  </a:cxn>
                  <a:cxn ang="0">
                    <a:pos x="43" y="94"/>
                  </a:cxn>
                  <a:cxn ang="0">
                    <a:pos x="36" y="86"/>
                  </a:cxn>
                  <a:cxn ang="0">
                    <a:pos x="32" y="78"/>
                  </a:cxn>
                  <a:cxn ang="0">
                    <a:pos x="27" y="70"/>
                  </a:cxn>
                  <a:cxn ang="0">
                    <a:pos x="21" y="61"/>
                  </a:cxn>
                  <a:cxn ang="0">
                    <a:pos x="16" y="51"/>
                  </a:cxn>
                  <a:cxn ang="0">
                    <a:pos x="10" y="43"/>
                  </a:cxn>
                  <a:cxn ang="0">
                    <a:pos x="3" y="33"/>
                  </a:cxn>
                  <a:cxn ang="0">
                    <a:pos x="1" y="28"/>
                  </a:cxn>
                  <a:cxn ang="0">
                    <a:pos x="1" y="25"/>
                  </a:cxn>
                  <a:cxn ang="0">
                    <a:pos x="0" y="21"/>
                  </a:cxn>
                  <a:cxn ang="0">
                    <a:pos x="1" y="16"/>
                  </a:cxn>
                  <a:cxn ang="0">
                    <a:pos x="5" y="10"/>
                  </a:cxn>
                  <a:cxn ang="0">
                    <a:pos x="11" y="5"/>
                  </a:cxn>
                  <a:cxn ang="0">
                    <a:pos x="13" y="3"/>
                  </a:cxn>
                  <a:cxn ang="0">
                    <a:pos x="18" y="1"/>
                  </a:cxn>
                  <a:cxn ang="0">
                    <a:pos x="22" y="0"/>
                  </a:cxn>
                  <a:cxn ang="0">
                    <a:pos x="25" y="1"/>
                  </a:cxn>
                  <a:cxn ang="0">
                    <a:pos x="29" y="1"/>
                  </a:cxn>
                  <a:cxn ang="0">
                    <a:pos x="34" y="4"/>
                  </a:cxn>
                  <a:cxn ang="0">
                    <a:pos x="36" y="6"/>
                  </a:cxn>
                  <a:cxn ang="0">
                    <a:pos x="41" y="11"/>
                  </a:cxn>
                  <a:cxn ang="0">
                    <a:pos x="46" y="21"/>
                  </a:cxn>
                  <a:cxn ang="0">
                    <a:pos x="52" y="31"/>
                  </a:cxn>
                  <a:cxn ang="0">
                    <a:pos x="57" y="39"/>
                  </a:cxn>
                  <a:cxn ang="0">
                    <a:pos x="63" y="49"/>
                  </a:cxn>
                  <a:cxn ang="0">
                    <a:pos x="67" y="58"/>
                  </a:cxn>
                  <a:cxn ang="0">
                    <a:pos x="72" y="67"/>
                  </a:cxn>
                  <a:cxn ang="0">
                    <a:pos x="75" y="76"/>
                  </a:cxn>
                  <a:cxn ang="0">
                    <a:pos x="80" y="86"/>
                  </a:cxn>
                  <a:cxn ang="0">
                    <a:pos x="85" y="94"/>
                  </a:cxn>
                  <a:cxn ang="0">
                    <a:pos x="89" y="103"/>
                  </a:cxn>
                  <a:cxn ang="0">
                    <a:pos x="93" y="111"/>
                  </a:cxn>
                  <a:cxn ang="0">
                    <a:pos x="97" y="122"/>
                  </a:cxn>
                  <a:cxn ang="0">
                    <a:pos x="102" y="132"/>
                  </a:cxn>
                  <a:cxn ang="0">
                    <a:pos x="107" y="142"/>
                  </a:cxn>
                  <a:cxn ang="0">
                    <a:pos x="111" y="152"/>
                  </a:cxn>
                  <a:cxn ang="0">
                    <a:pos x="117" y="164"/>
                  </a:cxn>
                  <a:cxn ang="0">
                    <a:pos x="118" y="170"/>
                  </a:cxn>
                  <a:cxn ang="0">
                    <a:pos x="118" y="176"/>
                  </a:cxn>
                  <a:cxn ang="0">
                    <a:pos x="115" y="181"/>
                  </a:cxn>
                  <a:cxn ang="0">
                    <a:pos x="110" y="185"/>
                  </a:cxn>
                  <a:cxn ang="0">
                    <a:pos x="104" y="186"/>
                  </a:cxn>
                  <a:cxn ang="0">
                    <a:pos x="97" y="186"/>
                  </a:cxn>
                  <a:cxn ang="0">
                    <a:pos x="91" y="182"/>
                  </a:cxn>
                  <a:cxn ang="0">
                    <a:pos x="88" y="177"/>
                  </a:cxn>
                  <a:cxn ang="0">
                    <a:pos x="88" y="177"/>
                  </a:cxn>
                </a:cxnLst>
                <a:rect l="0" t="0" r="r" b="b"/>
                <a:pathLst>
                  <a:path w="118" h="186">
                    <a:moveTo>
                      <a:pt x="88" y="177"/>
                    </a:moveTo>
                    <a:lnTo>
                      <a:pt x="82" y="165"/>
                    </a:lnTo>
                    <a:lnTo>
                      <a:pt x="77" y="155"/>
                    </a:lnTo>
                    <a:lnTo>
                      <a:pt x="72" y="144"/>
                    </a:lnTo>
                    <a:lnTo>
                      <a:pt x="68" y="136"/>
                    </a:lnTo>
                    <a:lnTo>
                      <a:pt x="62" y="127"/>
                    </a:lnTo>
                    <a:lnTo>
                      <a:pt x="57" y="119"/>
                    </a:lnTo>
                    <a:lnTo>
                      <a:pt x="52" y="110"/>
                    </a:lnTo>
                    <a:lnTo>
                      <a:pt x="47" y="103"/>
                    </a:lnTo>
                    <a:lnTo>
                      <a:pt x="43" y="94"/>
                    </a:lnTo>
                    <a:lnTo>
                      <a:pt x="36" y="86"/>
                    </a:lnTo>
                    <a:lnTo>
                      <a:pt x="32" y="78"/>
                    </a:lnTo>
                    <a:lnTo>
                      <a:pt x="27" y="70"/>
                    </a:lnTo>
                    <a:lnTo>
                      <a:pt x="21" y="61"/>
                    </a:lnTo>
                    <a:lnTo>
                      <a:pt x="16" y="51"/>
                    </a:lnTo>
                    <a:lnTo>
                      <a:pt x="10" y="43"/>
                    </a:lnTo>
                    <a:lnTo>
                      <a:pt x="3" y="33"/>
                    </a:lnTo>
                    <a:lnTo>
                      <a:pt x="1" y="28"/>
                    </a:lnTo>
                    <a:lnTo>
                      <a:pt x="1" y="25"/>
                    </a:lnTo>
                    <a:lnTo>
                      <a:pt x="0" y="21"/>
                    </a:lnTo>
                    <a:lnTo>
                      <a:pt x="1" y="16"/>
                    </a:lnTo>
                    <a:lnTo>
                      <a:pt x="5" y="10"/>
                    </a:lnTo>
                    <a:lnTo>
                      <a:pt x="11" y="5"/>
                    </a:lnTo>
                    <a:lnTo>
                      <a:pt x="13" y="3"/>
                    </a:lnTo>
                    <a:lnTo>
                      <a:pt x="18" y="1"/>
                    </a:lnTo>
                    <a:lnTo>
                      <a:pt x="22" y="0"/>
                    </a:lnTo>
                    <a:lnTo>
                      <a:pt x="25" y="1"/>
                    </a:lnTo>
                    <a:lnTo>
                      <a:pt x="29" y="1"/>
                    </a:lnTo>
                    <a:lnTo>
                      <a:pt x="34" y="4"/>
                    </a:lnTo>
                    <a:lnTo>
                      <a:pt x="36" y="6"/>
                    </a:lnTo>
                    <a:lnTo>
                      <a:pt x="41" y="11"/>
                    </a:lnTo>
                    <a:lnTo>
                      <a:pt x="46" y="21"/>
                    </a:lnTo>
                    <a:lnTo>
                      <a:pt x="52" y="31"/>
                    </a:lnTo>
                    <a:lnTo>
                      <a:pt x="57" y="39"/>
                    </a:lnTo>
                    <a:lnTo>
                      <a:pt x="63" y="49"/>
                    </a:lnTo>
                    <a:lnTo>
                      <a:pt x="67" y="58"/>
                    </a:lnTo>
                    <a:lnTo>
                      <a:pt x="72" y="67"/>
                    </a:lnTo>
                    <a:lnTo>
                      <a:pt x="75" y="76"/>
                    </a:lnTo>
                    <a:lnTo>
                      <a:pt x="80" y="86"/>
                    </a:lnTo>
                    <a:lnTo>
                      <a:pt x="85" y="94"/>
                    </a:lnTo>
                    <a:lnTo>
                      <a:pt x="89" y="103"/>
                    </a:lnTo>
                    <a:lnTo>
                      <a:pt x="93" y="111"/>
                    </a:lnTo>
                    <a:lnTo>
                      <a:pt x="97" y="122"/>
                    </a:lnTo>
                    <a:lnTo>
                      <a:pt x="102" y="132"/>
                    </a:lnTo>
                    <a:lnTo>
                      <a:pt x="107" y="142"/>
                    </a:lnTo>
                    <a:lnTo>
                      <a:pt x="111" y="152"/>
                    </a:lnTo>
                    <a:lnTo>
                      <a:pt x="117" y="164"/>
                    </a:lnTo>
                    <a:lnTo>
                      <a:pt x="118" y="170"/>
                    </a:lnTo>
                    <a:lnTo>
                      <a:pt x="118" y="176"/>
                    </a:lnTo>
                    <a:lnTo>
                      <a:pt x="115" y="181"/>
                    </a:lnTo>
                    <a:lnTo>
                      <a:pt x="110" y="185"/>
                    </a:lnTo>
                    <a:lnTo>
                      <a:pt x="104" y="186"/>
                    </a:lnTo>
                    <a:lnTo>
                      <a:pt x="97" y="186"/>
                    </a:lnTo>
                    <a:lnTo>
                      <a:pt x="91" y="182"/>
                    </a:lnTo>
                    <a:lnTo>
                      <a:pt x="88" y="177"/>
                    </a:lnTo>
                    <a:lnTo>
                      <a:pt x="88" y="17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1" name="Freeform 71">
                <a:extLst>
                  <a:ext uri="{FF2B5EF4-FFF2-40B4-BE49-F238E27FC236}">
                    <a16:creationId xmlns:a16="http://schemas.microsoft.com/office/drawing/2014/main" id="{C6CB5228-A48A-4628-9DFF-66D468083D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2" y="2689"/>
                <a:ext cx="9" cy="73"/>
              </a:xfrm>
              <a:custGeom>
                <a:avLst/>
                <a:gdLst/>
                <a:ahLst/>
                <a:cxnLst>
                  <a:cxn ang="0">
                    <a:pos x="0" y="282"/>
                  </a:cxn>
                  <a:cxn ang="0">
                    <a:pos x="1" y="263"/>
                  </a:cxn>
                  <a:cxn ang="0">
                    <a:pos x="3" y="244"/>
                  </a:cxn>
                  <a:cxn ang="0">
                    <a:pos x="5" y="227"/>
                  </a:cxn>
                  <a:cxn ang="0">
                    <a:pos x="7" y="210"/>
                  </a:cxn>
                  <a:cxn ang="0">
                    <a:pos x="7" y="194"/>
                  </a:cxn>
                  <a:cxn ang="0">
                    <a:pos x="8" y="178"/>
                  </a:cxn>
                  <a:cxn ang="0">
                    <a:pos x="10" y="163"/>
                  </a:cxn>
                  <a:cxn ang="0">
                    <a:pos x="10" y="148"/>
                  </a:cxn>
                  <a:cxn ang="0">
                    <a:pos x="10" y="132"/>
                  </a:cxn>
                  <a:cxn ang="0">
                    <a:pos x="10" y="116"/>
                  </a:cxn>
                  <a:cxn ang="0">
                    <a:pos x="10" y="100"/>
                  </a:cxn>
                  <a:cxn ang="0">
                    <a:pos x="10" y="84"/>
                  </a:cxn>
                  <a:cxn ang="0">
                    <a:pos x="10" y="67"/>
                  </a:cxn>
                  <a:cxn ang="0">
                    <a:pos x="10" y="49"/>
                  </a:cxn>
                  <a:cxn ang="0">
                    <a:pos x="10" y="31"/>
                  </a:cxn>
                  <a:cxn ang="0">
                    <a:pos x="10" y="12"/>
                  </a:cxn>
                  <a:cxn ang="0">
                    <a:pos x="11" y="6"/>
                  </a:cxn>
                  <a:cxn ang="0">
                    <a:pos x="13" y="3"/>
                  </a:cxn>
                  <a:cxn ang="0">
                    <a:pos x="17" y="0"/>
                  </a:cxn>
                  <a:cxn ang="0">
                    <a:pos x="23" y="0"/>
                  </a:cxn>
                  <a:cxn ang="0">
                    <a:pos x="28" y="0"/>
                  </a:cxn>
                  <a:cxn ang="0">
                    <a:pos x="32" y="3"/>
                  </a:cxn>
                  <a:cxn ang="0">
                    <a:pos x="35" y="6"/>
                  </a:cxn>
                  <a:cxn ang="0">
                    <a:pos x="36" y="12"/>
                  </a:cxn>
                  <a:cxn ang="0">
                    <a:pos x="35" y="31"/>
                  </a:cxn>
                  <a:cxn ang="0">
                    <a:pos x="35" y="49"/>
                  </a:cxn>
                  <a:cxn ang="0">
                    <a:pos x="35" y="67"/>
                  </a:cxn>
                  <a:cxn ang="0">
                    <a:pos x="35" y="84"/>
                  </a:cxn>
                  <a:cxn ang="0">
                    <a:pos x="34" y="100"/>
                  </a:cxn>
                  <a:cxn ang="0">
                    <a:pos x="34" y="116"/>
                  </a:cxn>
                  <a:cxn ang="0">
                    <a:pos x="33" y="132"/>
                  </a:cxn>
                  <a:cxn ang="0">
                    <a:pos x="33" y="149"/>
                  </a:cxn>
                  <a:cxn ang="0">
                    <a:pos x="32" y="164"/>
                  </a:cxn>
                  <a:cxn ang="0">
                    <a:pos x="30" y="180"/>
                  </a:cxn>
                  <a:cxn ang="0">
                    <a:pos x="29" y="196"/>
                  </a:cxn>
                  <a:cxn ang="0">
                    <a:pos x="28" y="211"/>
                  </a:cxn>
                  <a:cxn ang="0">
                    <a:pos x="25" y="228"/>
                  </a:cxn>
                  <a:cxn ang="0">
                    <a:pos x="23" y="247"/>
                  </a:cxn>
                  <a:cxn ang="0">
                    <a:pos x="22" y="265"/>
                  </a:cxn>
                  <a:cxn ang="0">
                    <a:pos x="21" y="285"/>
                  </a:cxn>
                  <a:cxn ang="0">
                    <a:pos x="17" y="288"/>
                  </a:cxn>
                  <a:cxn ang="0">
                    <a:pos x="14" y="291"/>
                  </a:cxn>
                  <a:cxn ang="0">
                    <a:pos x="11" y="293"/>
                  </a:cxn>
                  <a:cxn ang="0">
                    <a:pos x="7" y="293"/>
                  </a:cxn>
                  <a:cxn ang="0">
                    <a:pos x="3" y="291"/>
                  </a:cxn>
                  <a:cxn ang="0">
                    <a:pos x="1" y="290"/>
                  </a:cxn>
                  <a:cxn ang="0">
                    <a:pos x="0" y="285"/>
                  </a:cxn>
                  <a:cxn ang="0">
                    <a:pos x="0" y="282"/>
                  </a:cxn>
                  <a:cxn ang="0">
                    <a:pos x="0" y="282"/>
                  </a:cxn>
                </a:cxnLst>
                <a:rect l="0" t="0" r="r" b="b"/>
                <a:pathLst>
                  <a:path w="36" h="293">
                    <a:moveTo>
                      <a:pt x="0" y="282"/>
                    </a:moveTo>
                    <a:lnTo>
                      <a:pt x="1" y="263"/>
                    </a:lnTo>
                    <a:lnTo>
                      <a:pt x="3" y="244"/>
                    </a:lnTo>
                    <a:lnTo>
                      <a:pt x="5" y="227"/>
                    </a:lnTo>
                    <a:lnTo>
                      <a:pt x="7" y="210"/>
                    </a:lnTo>
                    <a:lnTo>
                      <a:pt x="7" y="194"/>
                    </a:lnTo>
                    <a:lnTo>
                      <a:pt x="8" y="178"/>
                    </a:lnTo>
                    <a:lnTo>
                      <a:pt x="10" y="163"/>
                    </a:lnTo>
                    <a:lnTo>
                      <a:pt x="10" y="148"/>
                    </a:lnTo>
                    <a:lnTo>
                      <a:pt x="10" y="132"/>
                    </a:lnTo>
                    <a:lnTo>
                      <a:pt x="10" y="116"/>
                    </a:lnTo>
                    <a:lnTo>
                      <a:pt x="10" y="100"/>
                    </a:lnTo>
                    <a:lnTo>
                      <a:pt x="10" y="84"/>
                    </a:lnTo>
                    <a:lnTo>
                      <a:pt x="10" y="67"/>
                    </a:lnTo>
                    <a:lnTo>
                      <a:pt x="10" y="49"/>
                    </a:lnTo>
                    <a:lnTo>
                      <a:pt x="10" y="31"/>
                    </a:lnTo>
                    <a:lnTo>
                      <a:pt x="10" y="12"/>
                    </a:lnTo>
                    <a:lnTo>
                      <a:pt x="11" y="6"/>
                    </a:lnTo>
                    <a:lnTo>
                      <a:pt x="13" y="3"/>
                    </a:lnTo>
                    <a:lnTo>
                      <a:pt x="17" y="0"/>
                    </a:lnTo>
                    <a:lnTo>
                      <a:pt x="23" y="0"/>
                    </a:lnTo>
                    <a:lnTo>
                      <a:pt x="28" y="0"/>
                    </a:lnTo>
                    <a:lnTo>
                      <a:pt x="32" y="3"/>
                    </a:lnTo>
                    <a:lnTo>
                      <a:pt x="35" y="6"/>
                    </a:lnTo>
                    <a:lnTo>
                      <a:pt x="36" y="12"/>
                    </a:lnTo>
                    <a:lnTo>
                      <a:pt x="35" y="31"/>
                    </a:lnTo>
                    <a:lnTo>
                      <a:pt x="35" y="49"/>
                    </a:lnTo>
                    <a:lnTo>
                      <a:pt x="35" y="67"/>
                    </a:lnTo>
                    <a:lnTo>
                      <a:pt x="35" y="84"/>
                    </a:lnTo>
                    <a:lnTo>
                      <a:pt x="34" y="100"/>
                    </a:lnTo>
                    <a:lnTo>
                      <a:pt x="34" y="116"/>
                    </a:lnTo>
                    <a:lnTo>
                      <a:pt x="33" y="132"/>
                    </a:lnTo>
                    <a:lnTo>
                      <a:pt x="33" y="149"/>
                    </a:lnTo>
                    <a:lnTo>
                      <a:pt x="32" y="164"/>
                    </a:lnTo>
                    <a:lnTo>
                      <a:pt x="30" y="180"/>
                    </a:lnTo>
                    <a:lnTo>
                      <a:pt x="29" y="196"/>
                    </a:lnTo>
                    <a:lnTo>
                      <a:pt x="28" y="211"/>
                    </a:lnTo>
                    <a:lnTo>
                      <a:pt x="25" y="228"/>
                    </a:lnTo>
                    <a:lnTo>
                      <a:pt x="23" y="247"/>
                    </a:lnTo>
                    <a:lnTo>
                      <a:pt x="22" y="265"/>
                    </a:lnTo>
                    <a:lnTo>
                      <a:pt x="21" y="285"/>
                    </a:lnTo>
                    <a:lnTo>
                      <a:pt x="17" y="288"/>
                    </a:lnTo>
                    <a:lnTo>
                      <a:pt x="14" y="291"/>
                    </a:lnTo>
                    <a:lnTo>
                      <a:pt x="11" y="293"/>
                    </a:lnTo>
                    <a:lnTo>
                      <a:pt x="7" y="293"/>
                    </a:lnTo>
                    <a:lnTo>
                      <a:pt x="3" y="291"/>
                    </a:lnTo>
                    <a:lnTo>
                      <a:pt x="1" y="290"/>
                    </a:lnTo>
                    <a:lnTo>
                      <a:pt x="0" y="285"/>
                    </a:lnTo>
                    <a:lnTo>
                      <a:pt x="0" y="282"/>
                    </a:lnTo>
                    <a:lnTo>
                      <a:pt x="0" y="28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2" name="Freeform 72">
                <a:extLst>
                  <a:ext uri="{FF2B5EF4-FFF2-40B4-BE49-F238E27FC236}">
                    <a16:creationId xmlns:a16="http://schemas.microsoft.com/office/drawing/2014/main" id="{10AA4FCD-7702-4547-BFF2-7695AD67BC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8" y="2724"/>
                <a:ext cx="54" cy="43"/>
              </a:xfrm>
              <a:custGeom>
                <a:avLst/>
                <a:gdLst/>
                <a:ahLst/>
                <a:cxnLst>
                  <a:cxn ang="0">
                    <a:pos x="3" y="156"/>
                  </a:cxn>
                  <a:cxn ang="0">
                    <a:pos x="15" y="144"/>
                  </a:cxn>
                  <a:cxn ang="0">
                    <a:pos x="27" y="134"/>
                  </a:cxn>
                  <a:cxn ang="0">
                    <a:pos x="38" y="123"/>
                  </a:cxn>
                  <a:cxn ang="0">
                    <a:pos x="50" y="114"/>
                  </a:cxn>
                  <a:cxn ang="0">
                    <a:pos x="60" y="103"/>
                  </a:cxn>
                  <a:cxn ang="0">
                    <a:pos x="71" y="94"/>
                  </a:cxn>
                  <a:cxn ang="0">
                    <a:pos x="82" y="84"/>
                  </a:cxn>
                  <a:cxn ang="0">
                    <a:pos x="93" y="77"/>
                  </a:cxn>
                  <a:cxn ang="0">
                    <a:pos x="104" y="67"/>
                  </a:cxn>
                  <a:cxn ang="0">
                    <a:pos x="115" y="58"/>
                  </a:cxn>
                  <a:cxn ang="0">
                    <a:pos x="126" y="49"/>
                  </a:cxn>
                  <a:cxn ang="0">
                    <a:pos x="138" y="40"/>
                  </a:cxn>
                  <a:cxn ang="0">
                    <a:pos x="149" y="31"/>
                  </a:cxn>
                  <a:cxn ang="0">
                    <a:pos x="163" y="22"/>
                  </a:cxn>
                  <a:cxn ang="0">
                    <a:pos x="177" y="12"/>
                  </a:cxn>
                  <a:cxn ang="0">
                    <a:pos x="192" y="4"/>
                  </a:cxn>
                  <a:cxn ang="0">
                    <a:pos x="197" y="0"/>
                  </a:cxn>
                  <a:cxn ang="0">
                    <a:pos x="204" y="0"/>
                  </a:cxn>
                  <a:cxn ang="0">
                    <a:pos x="209" y="3"/>
                  </a:cxn>
                  <a:cxn ang="0">
                    <a:pos x="213" y="9"/>
                  </a:cxn>
                  <a:cxn ang="0">
                    <a:pos x="215" y="14"/>
                  </a:cxn>
                  <a:cxn ang="0">
                    <a:pos x="216" y="21"/>
                  </a:cxn>
                  <a:cxn ang="0">
                    <a:pos x="213" y="26"/>
                  </a:cxn>
                  <a:cxn ang="0">
                    <a:pos x="208" y="31"/>
                  </a:cxn>
                  <a:cxn ang="0">
                    <a:pos x="194" y="39"/>
                  </a:cxn>
                  <a:cxn ang="0">
                    <a:pos x="180" y="49"/>
                  </a:cxn>
                  <a:cxn ang="0">
                    <a:pos x="167" y="58"/>
                  </a:cxn>
                  <a:cxn ang="0">
                    <a:pos x="155" y="66"/>
                  </a:cxn>
                  <a:cxn ang="0">
                    <a:pos x="143" y="73"/>
                  </a:cxn>
                  <a:cxn ang="0">
                    <a:pos x="132" y="82"/>
                  </a:cxn>
                  <a:cxn ang="0">
                    <a:pos x="120" y="89"/>
                  </a:cxn>
                  <a:cxn ang="0">
                    <a:pos x="110" y="98"/>
                  </a:cxn>
                  <a:cxn ang="0">
                    <a:pos x="98" y="105"/>
                  </a:cxn>
                  <a:cxn ang="0">
                    <a:pos x="87" y="112"/>
                  </a:cxn>
                  <a:cxn ang="0">
                    <a:pos x="76" y="121"/>
                  </a:cxn>
                  <a:cxn ang="0">
                    <a:pos x="65" y="130"/>
                  </a:cxn>
                  <a:cxn ang="0">
                    <a:pos x="53" y="139"/>
                  </a:cxn>
                  <a:cxn ang="0">
                    <a:pos x="40" y="149"/>
                  </a:cxn>
                  <a:cxn ang="0">
                    <a:pos x="28" y="159"/>
                  </a:cxn>
                  <a:cxn ang="0">
                    <a:pos x="16" y="171"/>
                  </a:cxn>
                  <a:cxn ang="0">
                    <a:pos x="11" y="172"/>
                  </a:cxn>
                  <a:cxn ang="0">
                    <a:pos x="9" y="173"/>
                  </a:cxn>
                  <a:cxn ang="0">
                    <a:pos x="5" y="172"/>
                  </a:cxn>
                  <a:cxn ang="0">
                    <a:pos x="3" y="171"/>
                  </a:cxn>
                  <a:cxn ang="0">
                    <a:pos x="1" y="167"/>
                  </a:cxn>
                  <a:cxn ang="0">
                    <a:pos x="0" y="164"/>
                  </a:cxn>
                  <a:cxn ang="0">
                    <a:pos x="0" y="160"/>
                  </a:cxn>
                  <a:cxn ang="0">
                    <a:pos x="3" y="156"/>
                  </a:cxn>
                  <a:cxn ang="0">
                    <a:pos x="3" y="156"/>
                  </a:cxn>
                </a:cxnLst>
                <a:rect l="0" t="0" r="r" b="b"/>
                <a:pathLst>
                  <a:path w="216" h="173">
                    <a:moveTo>
                      <a:pt x="3" y="156"/>
                    </a:moveTo>
                    <a:lnTo>
                      <a:pt x="15" y="144"/>
                    </a:lnTo>
                    <a:lnTo>
                      <a:pt x="27" y="134"/>
                    </a:lnTo>
                    <a:lnTo>
                      <a:pt x="38" y="123"/>
                    </a:lnTo>
                    <a:lnTo>
                      <a:pt x="50" y="114"/>
                    </a:lnTo>
                    <a:lnTo>
                      <a:pt x="60" y="103"/>
                    </a:lnTo>
                    <a:lnTo>
                      <a:pt x="71" y="94"/>
                    </a:lnTo>
                    <a:lnTo>
                      <a:pt x="82" y="84"/>
                    </a:lnTo>
                    <a:lnTo>
                      <a:pt x="93" y="77"/>
                    </a:lnTo>
                    <a:lnTo>
                      <a:pt x="104" y="67"/>
                    </a:lnTo>
                    <a:lnTo>
                      <a:pt x="115" y="58"/>
                    </a:lnTo>
                    <a:lnTo>
                      <a:pt x="126" y="49"/>
                    </a:lnTo>
                    <a:lnTo>
                      <a:pt x="138" y="40"/>
                    </a:lnTo>
                    <a:lnTo>
                      <a:pt x="149" y="31"/>
                    </a:lnTo>
                    <a:lnTo>
                      <a:pt x="163" y="22"/>
                    </a:lnTo>
                    <a:lnTo>
                      <a:pt x="177" y="12"/>
                    </a:lnTo>
                    <a:lnTo>
                      <a:pt x="192" y="4"/>
                    </a:lnTo>
                    <a:lnTo>
                      <a:pt x="197" y="0"/>
                    </a:lnTo>
                    <a:lnTo>
                      <a:pt x="204" y="0"/>
                    </a:lnTo>
                    <a:lnTo>
                      <a:pt x="209" y="3"/>
                    </a:lnTo>
                    <a:lnTo>
                      <a:pt x="213" y="9"/>
                    </a:lnTo>
                    <a:lnTo>
                      <a:pt x="215" y="14"/>
                    </a:lnTo>
                    <a:lnTo>
                      <a:pt x="216" y="21"/>
                    </a:lnTo>
                    <a:lnTo>
                      <a:pt x="213" y="26"/>
                    </a:lnTo>
                    <a:lnTo>
                      <a:pt x="208" y="31"/>
                    </a:lnTo>
                    <a:lnTo>
                      <a:pt x="194" y="39"/>
                    </a:lnTo>
                    <a:lnTo>
                      <a:pt x="180" y="49"/>
                    </a:lnTo>
                    <a:lnTo>
                      <a:pt x="167" y="58"/>
                    </a:lnTo>
                    <a:lnTo>
                      <a:pt x="155" y="66"/>
                    </a:lnTo>
                    <a:lnTo>
                      <a:pt x="143" y="73"/>
                    </a:lnTo>
                    <a:lnTo>
                      <a:pt x="132" y="82"/>
                    </a:lnTo>
                    <a:lnTo>
                      <a:pt x="120" y="89"/>
                    </a:lnTo>
                    <a:lnTo>
                      <a:pt x="110" y="98"/>
                    </a:lnTo>
                    <a:lnTo>
                      <a:pt x="98" y="105"/>
                    </a:lnTo>
                    <a:lnTo>
                      <a:pt x="87" y="112"/>
                    </a:lnTo>
                    <a:lnTo>
                      <a:pt x="76" y="121"/>
                    </a:lnTo>
                    <a:lnTo>
                      <a:pt x="65" y="130"/>
                    </a:lnTo>
                    <a:lnTo>
                      <a:pt x="53" y="139"/>
                    </a:lnTo>
                    <a:lnTo>
                      <a:pt x="40" y="149"/>
                    </a:lnTo>
                    <a:lnTo>
                      <a:pt x="28" y="159"/>
                    </a:lnTo>
                    <a:lnTo>
                      <a:pt x="16" y="171"/>
                    </a:lnTo>
                    <a:lnTo>
                      <a:pt x="11" y="172"/>
                    </a:lnTo>
                    <a:lnTo>
                      <a:pt x="9" y="173"/>
                    </a:lnTo>
                    <a:lnTo>
                      <a:pt x="5" y="172"/>
                    </a:lnTo>
                    <a:lnTo>
                      <a:pt x="3" y="171"/>
                    </a:lnTo>
                    <a:lnTo>
                      <a:pt x="1" y="167"/>
                    </a:lnTo>
                    <a:lnTo>
                      <a:pt x="0" y="164"/>
                    </a:lnTo>
                    <a:lnTo>
                      <a:pt x="0" y="160"/>
                    </a:lnTo>
                    <a:lnTo>
                      <a:pt x="3" y="156"/>
                    </a:lnTo>
                    <a:lnTo>
                      <a:pt x="3" y="15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3" name="Freeform 73">
                <a:extLst>
                  <a:ext uri="{FF2B5EF4-FFF2-40B4-BE49-F238E27FC236}">
                    <a16:creationId xmlns:a16="http://schemas.microsoft.com/office/drawing/2014/main" id="{6E956EE1-71E9-438A-8CAB-2FDA993C16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8" y="2676"/>
                <a:ext cx="133" cy="73"/>
              </a:xfrm>
              <a:custGeom>
                <a:avLst/>
                <a:gdLst/>
                <a:ahLst/>
                <a:cxnLst>
                  <a:cxn ang="0">
                    <a:pos x="6" y="210"/>
                  </a:cxn>
                  <a:cxn ang="0">
                    <a:pos x="1" y="173"/>
                  </a:cxn>
                  <a:cxn ang="0">
                    <a:pos x="5" y="133"/>
                  </a:cxn>
                  <a:cxn ang="0">
                    <a:pos x="18" y="101"/>
                  </a:cxn>
                  <a:cxn ang="0">
                    <a:pos x="33" y="84"/>
                  </a:cxn>
                  <a:cxn ang="0">
                    <a:pos x="43" y="66"/>
                  </a:cxn>
                  <a:cxn ang="0">
                    <a:pos x="56" y="51"/>
                  </a:cxn>
                  <a:cxn ang="0">
                    <a:pos x="73" y="39"/>
                  </a:cxn>
                  <a:cxn ang="0">
                    <a:pos x="103" y="29"/>
                  </a:cxn>
                  <a:cxn ang="0">
                    <a:pos x="159" y="11"/>
                  </a:cxn>
                  <a:cxn ang="0">
                    <a:pos x="231" y="1"/>
                  </a:cxn>
                  <a:cxn ang="0">
                    <a:pos x="297" y="3"/>
                  </a:cxn>
                  <a:cxn ang="0">
                    <a:pos x="338" y="18"/>
                  </a:cxn>
                  <a:cxn ang="0">
                    <a:pos x="357" y="20"/>
                  </a:cxn>
                  <a:cxn ang="0">
                    <a:pos x="371" y="22"/>
                  </a:cxn>
                  <a:cxn ang="0">
                    <a:pos x="387" y="23"/>
                  </a:cxn>
                  <a:cxn ang="0">
                    <a:pos x="406" y="40"/>
                  </a:cxn>
                  <a:cxn ang="0">
                    <a:pos x="426" y="55"/>
                  </a:cxn>
                  <a:cxn ang="0">
                    <a:pos x="465" y="67"/>
                  </a:cxn>
                  <a:cxn ang="0">
                    <a:pos x="489" y="85"/>
                  </a:cxn>
                  <a:cxn ang="0">
                    <a:pos x="495" y="118"/>
                  </a:cxn>
                  <a:cxn ang="0">
                    <a:pos x="502" y="167"/>
                  </a:cxn>
                  <a:cxn ang="0">
                    <a:pos x="533" y="215"/>
                  </a:cxn>
                  <a:cxn ang="0">
                    <a:pos x="518" y="263"/>
                  </a:cxn>
                  <a:cxn ang="0">
                    <a:pos x="471" y="291"/>
                  </a:cxn>
                  <a:cxn ang="0">
                    <a:pos x="423" y="289"/>
                  </a:cxn>
                  <a:cxn ang="0">
                    <a:pos x="412" y="276"/>
                  </a:cxn>
                  <a:cxn ang="0">
                    <a:pos x="419" y="259"/>
                  </a:cxn>
                  <a:cxn ang="0">
                    <a:pos x="442" y="256"/>
                  </a:cxn>
                  <a:cxn ang="0">
                    <a:pos x="482" y="245"/>
                  </a:cxn>
                  <a:cxn ang="0">
                    <a:pos x="504" y="226"/>
                  </a:cxn>
                  <a:cxn ang="0">
                    <a:pos x="495" y="199"/>
                  </a:cxn>
                  <a:cxn ang="0">
                    <a:pos x="457" y="161"/>
                  </a:cxn>
                  <a:cxn ang="0">
                    <a:pos x="465" y="134"/>
                  </a:cxn>
                  <a:cxn ang="0">
                    <a:pos x="468" y="118"/>
                  </a:cxn>
                  <a:cxn ang="0">
                    <a:pos x="462" y="94"/>
                  </a:cxn>
                  <a:cxn ang="0">
                    <a:pos x="446" y="84"/>
                  </a:cxn>
                  <a:cxn ang="0">
                    <a:pos x="426" y="83"/>
                  </a:cxn>
                  <a:cxn ang="0">
                    <a:pos x="407" y="80"/>
                  </a:cxn>
                  <a:cxn ang="0">
                    <a:pos x="395" y="69"/>
                  </a:cxn>
                  <a:cxn ang="0">
                    <a:pos x="386" y="53"/>
                  </a:cxn>
                  <a:cxn ang="0">
                    <a:pos x="373" y="45"/>
                  </a:cxn>
                  <a:cxn ang="0">
                    <a:pos x="358" y="44"/>
                  </a:cxn>
                  <a:cxn ang="0">
                    <a:pos x="343" y="42"/>
                  </a:cxn>
                  <a:cxn ang="0">
                    <a:pos x="321" y="41"/>
                  </a:cxn>
                  <a:cxn ang="0">
                    <a:pos x="257" y="23"/>
                  </a:cxn>
                  <a:cxn ang="0">
                    <a:pos x="181" y="33"/>
                  </a:cxn>
                  <a:cxn ang="0">
                    <a:pos x="116" y="51"/>
                  </a:cxn>
                  <a:cxn ang="0">
                    <a:pos x="86" y="58"/>
                  </a:cxn>
                  <a:cxn ang="0">
                    <a:pos x="69" y="78"/>
                  </a:cxn>
                  <a:cxn ang="0">
                    <a:pos x="67" y="97"/>
                  </a:cxn>
                  <a:cxn ang="0">
                    <a:pos x="62" y="112"/>
                  </a:cxn>
                  <a:cxn ang="0">
                    <a:pos x="43" y="118"/>
                  </a:cxn>
                  <a:cxn ang="0">
                    <a:pos x="32" y="135"/>
                  </a:cxn>
                  <a:cxn ang="0">
                    <a:pos x="27" y="156"/>
                  </a:cxn>
                  <a:cxn ang="0">
                    <a:pos x="27" y="177"/>
                  </a:cxn>
                  <a:cxn ang="0">
                    <a:pos x="32" y="197"/>
                  </a:cxn>
                  <a:cxn ang="0">
                    <a:pos x="50" y="190"/>
                  </a:cxn>
                  <a:cxn ang="0">
                    <a:pos x="66" y="180"/>
                  </a:cxn>
                  <a:cxn ang="0">
                    <a:pos x="82" y="178"/>
                  </a:cxn>
                  <a:cxn ang="0">
                    <a:pos x="82" y="191"/>
                  </a:cxn>
                  <a:cxn ang="0">
                    <a:pos x="65" y="212"/>
                  </a:cxn>
                  <a:cxn ang="0">
                    <a:pos x="32" y="230"/>
                  </a:cxn>
                </a:cxnLst>
                <a:rect l="0" t="0" r="r" b="b"/>
                <a:pathLst>
                  <a:path w="533" h="294">
                    <a:moveTo>
                      <a:pt x="32" y="230"/>
                    </a:moveTo>
                    <a:lnTo>
                      <a:pt x="12" y="224"/>
                    </a:lnTo>
                    <a:lnTo>
                      <a:pt x="9" y="217"/>
                    </a:lnTo>
                    <a:lnTo>
                      <a:pt x="6" y="210"/>
                    </a:lnTo>
                    <a:lnTo>
                      <a:pt x="4" y="201"/>
                    </a:lnTo>
                    <a:lnTo>
                      <a:pt x="3" y="193"/>
                    </a:lnTo>
                    <a:lnTo>
                      <a:pt x="1" y="182"/>
                    </a:lnTo>
                    <a:lnTo>
                      <a:pt x="1" y="173"/>
                    </a:lnTo>
                    <a:lnTo>
                      <a:pt x="0" y="162"/>
                    </a:lnTo>
                    <a:lnTo>
                      <a:pt x="1" y="152"/>
                    </a:lnTo>
                    <a:lnTo>
                      <a:pt x="3" y="143"/>
                    </a:lnTo>
                    <a:lnTo>
                      <a:pt x="5" y="133"/>
                    </a:lnTo>
                    <a:lnTo>
                      <a:pt x="6" y="123"/>
                    </a:lnTo>
                    <a:lnTo>
                      <a:pt x="11" y="114"/>
                    </a:lnTo>
                    <a:lnTo>
                      <a:pt x="15" y="107"/>
                    </a:lnTo>
                    <a:lnTo>
                      <a:pt x="18" y="101"/>
                    </a:lnTo>
                    <a:lnTo>
                      <a:pt x="26" y="96"/>
                    </a:lnTo>
                    <a:lnTo>
                      <a:pt x="32" y="95"/>
                    </a:lnTo>
                    <a:lnTo>
                      <a:pt x="32" y="89"/>
                    </a:lnTo>
                    <a:lnTo>
                      <a:pt x="33" y="84"/>
                    </a:lnTo>
                    <a:lnTo>
                      <a:pt x="36" y="78"/>
                    </a:lnTo>
                    <a:lnTo>
                      <a:pt x="38" y="74"/>
                    </a:lnTo>
                    <a:lnTo>
                      <a:pt x="39" y="69"/>
                    </a:lnTo>
                    <a:lnTo>
                      <a:pt x="43" y="66"/>
                    </a:lnTo>
                    <a:lnTo>
                      <a:pt x="45" y="62"/>
                    </a:lnTo>
                    <a:lnTo>
                      <a:pt x="49" y="58"/>
                    </a:lnTo>
                    <a:lnTo>
                      <a:pt x="53" y="55"/>
                    </a:lnTo>
                    <a:lnTo>
                      <a:pt x="56" y="51"/>
                    </a:lnTo>
                    <a:lnTo>
                      <a:pt x="60" y="47"/>
                    </a:lnTo>
                    <a:lnTo>
                      <a:pt x="65" y="45"/>
                    </a:lnTo>
                    <a:lnTo>
                      <a:pt x="69" y="41"/>
                    </a:lnTo>
                    <a:lnTo>
                      <a:pt x="73" y="39"/>
                    </a:lnTo>
                    <a:lnTo>
                      <a:pt x="77" y="38"/>
                    </a:lnTo>
                    <a:lnTo>
                      <a:pt x="82" y="35"/>
                    </a:lnTo>
                    <a:lnTo>
                      <a:pt x="95" y="35"/>
                    </a:lnTo>
                    <a:lnTo>
                      <a:pt x="103" y="29"/>
                    </a:lnTo>
                    <a:lnTo>
                      <a:pt x="115" y="23"/>
                    </a:lnTo>
                    <a:lnTo>
                      <a:pt x="128" y="18"/>
                    </a:lnTo>
                    <a:lnTo>
                      <a:pt x="144" y="14"/>
                    </a:lnTo>
                    <a:lnTo>
                      <a:pt x="159" y="11"/>
                    </a:lnTo>
                    <a:lnTo>
                      <a:pt x="176" y="7"/>
                    </a:lnTo>
                    <a:lnTo>
                      <a:pt x="194" y="5"/>
                    </a:lnTo>
                    <a:lnTo>
                      <a:pt x="213" y="2"/>
                    </a:lnTo>
                    <a:lnTo>
                      <a:pt x="231" y="1"/>
                    </a:lnTo>
                    <a:lnTo>
                      <a:pt x="248" y="0"/>
                    </a:lnTo>
                    <a:lnTo>
                      <a:pt x="265" y="0"/>
                    </a:lnTo>
                    <a:lnTo>
                      <a:pt x="282" y="2"/>
                    </a:lnTo>
                    <a:lnTo>
                      <a:pt x="297" y="3"/>
                    </a:lnTo>
                    <a:lnTo>
                      <a:pt x="310" y="7"/>
                    </a:lnTo>
                    <a:lnTo>
                      <a:pt x="321" y="12"/>
                    </a:lnTo>
                    <a:lnTo>
                      <a:pt x="331" y="18"/>
                    </a:lnTo>
                    <a:lnTo>
                      <a:pt x="338" y="18"/>
                    </a:lnTo>
                    <a:lnTo>
                      <a:pt x="346" y="19"/>
                    </a:lnTo>
                    <a:lnTo>
                      <a:pt x="349" y="19"/>
                    </a:lnTo>
                    <a:lnTo>
                      <a:pt x="353" y="19"/>
                    </a:lnTo>
                    <a:lnTo>
                      <a:pt x="357" y="20"/>
                    </a:lnTo>
                    <a:lnTo>
                      <a:pt x="360" y="22"/>
                    </a:lnTo>
                    <a:lnTo>
                      <a:pt x="364" y="22"/>
                    </a:lnTo>
                    <a:lnTo>
                      <a:pt x="368" y="22"/>
                    </a:lnTo>
                    <a:lnTo>
                      <a:pt x="371" y="22"/>
                    </a:lnTo>
                    <a:lnTo>
                      <a:pt x="376" y="22"/>
                    </a:lnTo>
                    <a:lnTo>
                      <a:pt x="379" y="22"/>
                    </a:lnTo>
                    <a:lnTo>
                      <a:pt x="382" y="23"/>
                    </a:lnTo>
                    <a:lnTo>
                      <a:pt x="387" y="23"/>
                    </a:lnTo>
                    <a:lnTo>
                      <a:pt x="391" y="24"/>
                    </a:lnTo>
                    <a:lnTo>
                      <a:pt x="397" y="30"/>
                    </a:lnTo>
                    <a:lnTo>
                      <a:pt x="403" y="38"/>
                    </a:lnTo>
                    <a:lnTo>
                      <a:pt x="406" y="40"/>
                    </a:lnTo>
                    <a:lnTo>
                      <a:pt x="409" y="44"/>
                    </a:lnTo>
                    <a:lnTo>
                      <a:pt x="412" y="47"/>
                    </a:lnTo>
                    <a:lnTo>
                      <a:pt x="414" y="51"/>
                    </a:lnTo>
                    <a:lnTo>
                      <a:pt x="426" y="55"/>
                    </a:lnTo>
                    <a:lnTo>
                      <a:pt x="439" y="57"/>
                    </a:lnTo>
                    <a:lnTo>
                      <a:pt x="448" y="61"/>
                    </a:lnTo>
                    <a:lnTo>
                      <a:pt x="458" y="64"/>
                    </a:lnTo>
                    <a:lnTo>
                      <a:pt x="465" y="67"/>
                    </a:lnTo>
                    <a:lnTo>
                      <a:pt x="474" y="72"/>
                    </a:lnTo>
                    <a:lnTo>
                      <a:pt x="479" y="75"/>
                    </a:lnTo>
                    <a:lnTo>
                      <a:pt x="485" y="80"/>
                    </a:lnTo>
                    <a:lnTo>
                      <a:pt x="489" y="85"/>
                    </a:lnTo>
                    <a:lnTo>
                      <a:pt x="492" y="93"/>
                    </a:lnTo>
                    <a:lnTo>
                      <a:pt x="493" y="100"/>
                    </a:lnTo>
                    <a:lnTo>
                      <a:pt x="495" y="108"/>
                    </a:lnTo>
                    <a:lnTo>
                      <a:pt x="495" y="118"/>
                    </a:lnTo>
                    <a:lnTo>
                      <a:pt x="493" y="129"/>
                    </a:lnTo>
                    <a:lnTo>
                      <a:pt x="490" y="143"/>
                    </a:lnTo>
                    <a:lnTo>
                      <a:pt x="486" y="157"/>
                    </a:lnTo>
                    <a:lnTo>
                      <a:pt x="502" y="167"/>
                    </a:lnTo>
                    <a:lnTo>
                      <a:pt x="515" y="178"/>
                    </a:lnTo>
                    <a:lnTo>
                      <a:pt x="524" y="190"/>
                    </a:lnTo>
                    <a:lnTo>
                      <a:pt x="530" y="202"/>
                    </a:lnTo>
                    <a:lnTo>
                      <a:pt x="533" y="215"/>
                    </a:lnTo>
                    <a:lnTo>
                      <a:pt x="533" y="228"/>
                    </a:lnTo>
                    <a:lnTo>
                      <a:pt x="530" y="240"/>
                    </a:lnTo>
                    <a:lnTo>
                      <a:pt x="525" y="252"/>
                    </a:lnTo>
                    <a:lnTo>
                      <a:pt x="518" y="263"/>
                    </a:lnTo>
                    <a:lnTo>
                      <a:pt x="508" y="273"/>
                    </a:lnTo>
                    <a:lnTo>
                      <a:pt x="497" y="280"/>
                    </a:lnTo>
                    <a:lnTo>
                      <a:pt x="486" y="288"/>
                    </a:lnTo>
                    <a:lnTo>
                      <a:pt x="471" y="291"/>
                    </a:lnTo>
                    <a:lnTo>
                      <a:pt x="458" y="294"/>
                    </a:lnTo>
                    <a:lnTo>
                      <a:pt x="442" y="293"/>
                    </a:lnTo>
                    <a:lnTo>
                      <a:pt x="428" y="290"/>
                    </a:lnTo>
                    <a:lnTo>
                      <a:pt x="423" y="289"/>
                    </a:lnTo>
                    <a:lnTo>
                      <a:pt x="419" y="287"/>
                    </a:lnTo>
                    <a:lnTo>
                      <a:pt x="417" y="284"/>
                    </a:lnTo>
                    <a:lnTo>
                      <a:pt x="414" y="282"/>
                    </a:lnTo>
                    <a:lnTo>
                      <a:pt x="412" y="276"/>
                    </a:lnTo>
                    <a:lnTo>
                      <a:pt x="412" y="271"/>
                    </a:lnTo>
                    <a:lnTo>
                      <a:pt x="413" y="265"/>
                    </a:lnTo>
                    <a:lnTo>
                      <a:pt x="417" y="261"/>
                    </a:lnTo>
                    <a:lnTo>
                      <a:pt x="419" y="259"/>
                    </a:lnTo>
                    <a:lnTo>
                      <a:pt x="423" y="257"/>
                    </a:lnTo>
                    <a:lnTo>
                      <a:pt x="426" y="257"/>
                    </a:lnTo>
                    <a:lnTo>
                      <a:pt x="431" y="257"/>
                    </a:lnTo>
                    <a:lnTo>
                      <a:pt x="442" y="256"/>
                    </a:lnTo>
                    <a:lnTo>
                      <a:pt x="454" y="255"/>
                    </a:lnTo>
                    <a:lnTo>
                      <a:pt x="464" y="252"/>
                    </a:lnTo>
                    <a:lnTo>
                      <a:pt x="474" y="250"/>
                    </a:lnTo>
                    <a:lnTo>
                      <a:pt x="482" y="245"/>
                    </a:lnTo>
                    <a:lnTo>
                      <a:pt x="490" y="241"/>
                    </a:lnTo>
                    <a:lnTo>
                      <a:pt x="496" y="237"/>
                    </a:lnTo>
                    <a:lnTo>
                      <a:pt x="502" y="232"/>
                    </a:lnTo>
                    <a:lnTo>
                      <a:pt x="504" y="226"/>
                    </a:lnTo>
                    <a:lnTo>
                      <a:pt x="506" y="219"/>
                    </a:lnTo>
                    <a:lnTo>
                      <a:pt x="504" y="212"/>
                    </a:lnTo>
                    <a:lnTo>
                      <a:pt x="501" y="206"/>
                    </a:lnTo>
                    <a:lnTo>
                      <a:pt x="495" y="199"/>
                    </a:lnTo>
                    <a:lnTo>
                      <a:pt x="487" y="191"/>
                    </a:lnTo>
                    <a:lnTo>
                      <a:pt x="476" y="184"/>
                    </a:lnTo>
                    <a:lnTo>
                      <a:pt x="463" y="178"/>
                    </a:lnTo>
                    <a:lnTo>
                      <a:pt x="457" y="161"/>
                    </a:lnTo>
                    <a:lnTo>
                      <a:pt x="458" y="154"/>
                    </a:lnTo>
                    <a:lnTo>
                      <a:pt x="460" y="147"/>
                    </a:lnTo>
                    <a:lnTo>
                      <a:pt x="463" y="140"/>
                    </a:lnTo>
                    <a:lnTo>
                      <a:pt x="465" y="134"/>
                    </a:lnTo>
                    <a:lnTo>
                      <a:pt x="467" y="129"/>
                    </a:lnTo>
                    <a:lnTo>
                      <a:pt x="467" y="125"/>
                    </a:lnTo>
                    <a:lnTo>
                      <a:pt x="468" y="122"/>
                    </a:lnTo>
                    <a:lnTo>
                      <a:pt x="468" y="118"/>
                    </a:lnTo>
                    <a:lnTo>
                      <a:pt x="468" y="111"/>
                    </a:lnTo>
                    <a:lnTo>
                      <a:pt x="467" y="103"/>
                    </a:lnTo>
                    <a:lnTo>
                      <a:pt x="464" y="97"/>
                    </a:lnTo>
                    <a:lnTo>
                      <a:pt x="462" y="94"/>
                    </a:lnTo>
                    <a:lnTo>
                      <a:pt x="458" y="90"/>
                    </a:lnTo>
                    <a:lnTo>
                      <a:pt x="454" y="88"/>
                    </a:lnTo>
                    <a:lnTo>
                      <a:pt x="449" y="85"/>
                    </a:lnTo>
                    <a:lnTo>
                      <a:pt x="446" y="84"/>
                    </a:lnTo>
                    <a:lnTo>
                      <a:pt x="441" y="84"/>
                    </a:lnTo>
                    <a:lnTo>
                      <a:pt x="436" y="84"/>
                    </a:lnTo>
                    <a:lnTo>
                      <a:pt x="431" y="83"/>
                    </a:lnTo>
                    <a:lnTo>
                      <a:pt x="426" y="83"/>
                    </a:lnTo>
                    <a:lnTo>
                      <a:pt x="420" y="83"/>
                    </a:lnTo>
                    <a:lnTo>
                      <a:pt x="417" y="83"/>
                    </a:lnTo>
                    <a:lnTo>
                      <a:pt x="412" y="82"/>
                    </a:lnTo>
                    <a:lnTo>
                      <a:pt x="407" y="80"/>
                    </a:lnTo>
                    <a:lnTo>
                      <a:pt x="403" y="79"/>
                    </a:lnTo>
                    <a:lnTo>
                      <a:pt x="401" y="78"/>
                    </a:lnTo>
                    <a:lnTo>
                      <a:pt x="396" y="74"/>
                    </a:lnTo>
                    <a:lnTo>
                      <a:pt x="395" y="69"/>
                    </a:lnTo>
                    <a:lnTo>
                      <a:pt x="392" y="66"/>
                    </a:lnTo>
                    <a:lnTo>
                      <a:pt x="390" y="62"/>
                    </a:lnTo>
                    <a:lnTo>
                      <a:pt x="388" y="57"/>
                    </a:lnTo>
                    <a:lnTo>
                      <a:pt x="386" y="53"/>
                    </a:lnTo>
                    <a:lnTo>
                      <a:pt x="384" y="50"/>
                    </a:lnTo>
                    <a:lnTo>
                      <a:pt x="381" y="49"/>
                    </a:lnTo>
                    <a:lnTo>
                      <a:pt x="376" y="46"/>
                    </a:lnTo>
                    <a:lnTo>
                      <a:pt x="373" y="45"/>
                    </a:lnTo>
                    <a:lnTo>
                      <a:pt x="369" y="44"/>
                    </a:lnTo>
                    <a:lnTo>
                      <a:pt x="365" y="44"/>
                    </a:lnTo>
                    <a:lnTo>
                      <a:pt x="362" y="44"/>
                    </a:lnTo>
                    <a:lnTo>
                      <a:pt x="358" y="44"/>
                    </a:lnTo>
                    <a:lnTo>
                      <a:pt x="354" y="44"/>
                    </a:lnTo>
                    <a:lnTo>
                      <a:pt x="351" y="44"/>
                    </a:lnTo>
                    <a:lnTo>
                      <a:pt x="347" y="42"/>
                    </a:lnTo>
                    <a:lnTo>
                      <a:pt x="343" y="42"/>
                    </a:lnTo>
                    <a:lnTo>
                      <a:pt x="338" y="41"/>
                    </a:lnTo>
                    <a:lnTo>
                      <a:pt x="336" y="41"/>
                    </a:lnTo>
                    <a:lnTo>
                      <a:pt x="327" y="41"/>
                    </a:lnTo>
                    <a:lnTo>
                      <a:pt x="321" y="41"/>
                    </a:lnTo>
                    <a:lnTo>
                      <a:pt x="307" y="33"/>
                    </a:lnTo>
                    <a:lnTo>
                      <a:pt x="292" y="28"/>
                    </a:lnTo>
                    <a:lnTo>
                      <a:pt x="275" y="24"/>
                    </a:lnTo>
                    <a:lnTo>
                      <a:pt x="257" y="23"/>
                    </a:lnTo>
                    <a:lnTo>
                      <a:pt x="237" y="23"/>
                    </a:lnTo>
                    <a:lnTo>
                      <a:pt x="219" y="27"/>
                    </a:lnTo>
                    <a:lnTo>
                      <a:pt x="199" y="29"/>
                    </a:lnTo>
                    <a:lnTo>
                      <a:pt x="181" y="33"/>
                    </a:lnTo>
                    <a:lnTo>
                      <a:pt x="161" y="38"/>
                    </a:lnTo>
                    <a:lnTo>
                      <a:pt x="145" y="41"/>
                    </a:lnTo>
                    <a:lnTo>
                      <a:pt x="130" y="46"/>
                    </a:lnTo>
                    <a:lnTo>
                      <a:pt x="116" y="51"/>
                    </a:lnTo>
                    <a:lnTo>
                      <a:pt x="103" y="55"/>
                    </a:lnTo>
                    <a:lnTo>
                      <a:pt x="94" y="57"/>
                    </a:lnTo>
                    <a:lnTo>
                      <a:pt x="88" y="58"/>
                    </a:lnTo>
                    <a:lnTo>
                      <a:pt x="86" y="58"/>
                    </a:lnTo>
                    <a:lnTo>
                      <a:pt x="78" y="62"/>
                    </a:lnTo>
                    <a:lnTo>
                      <a:pt x="75" y="68"/>
                    </a:lnTo>
                    <a:lnTo>
                      <a:pt x="71" y="73"/>
                    </a:lnTo>
                    <a:lnTo>
                      <a:pt x="69" y="78"/>
                    </a:lnTo>
                    <a:lnTo>
                      <a:pt x="67" y="83"/>
                    </a:lnTo>
                    <a:lnTo>
                      <a:pt x="67" y="88"/>
                    </a:lnTo>
                    <a:lnTo>
                      <a:pt x="67" y="93"/>
                    </a:lnTo>
                    <a:lnTo>
                      <a:pt x="67" y="97"/>
                    </a:lnTo>
                    <a:lnTo>
                      <a:pt x="67" y="101"/>
                    </a:lnTo>
                    <a:lnTo>
                      <a:pt x="66" y="105"/>
                    </a:lnTo>
                    <a:lnTo>
                      <a:pt x="65" y="108"/>
                    </a:lnTo>
                    <a:lnTo>
                      <a:pt x="62" y="112"/>
                    </a:lnTo>
                    <a:lnTo>
                      <a:pt x="60" y="113"/>
                    </a:lnTo>
                    <a:lnTo>
                      <a:pt x="55" y="116"/>
                    </a:lnTo>
                    <a:lnTo>
                      <a:pt x="50" y="117"/>
                    </a:lnTo>
                    <a:lnTo>
                      <a:pt x="43" y="118"/>
                    </a:lnTo>
                    <a:lnTo>
                      <a:pt x="39" y="122"/>
                    </a:lnTo>
                    <a:lnTo>
                      <a:pt x="37" y="125"/>
                    </a:lnTo>
                    <a:lnTo>
                      <a:pt x="34" y="130"/>
                    </a:lnTo>
                    <a:lnTo>
                      <a:pt x="32" y="135"/>
                    </a:lnTo>
                    <a:lnTo>
                      <a:pt x="29" y="140"/>
                    </a:lnTo>
                    <a:lnTo>
                      <a:pt x="28" y="146"/>
                    </a:lnTo>
                    <a:lnTo>
                      <a:pt x="27" y="151"/>
                    </a:lnTo>
                    <a:lnTo>
                      <a:pt x="27" y="156"/>
                    </a:lnTo>
                    <a:lnTo>
                      <a:pt x="26" y="161"/>
                    </a:lnTo>
                    <a:lnTo>
                      <a:pt x="26" y="167"/>
                    </a:lnTo>
                    <a:lnTo>
                      <a:pt x="26" y="171"/>
                    </a:lnTo>
                    <a:lnTo>
                      <a:pt x="27" y="177"/>
                    </a:lnTo>
                    <a:lnTo>
                      <a:pt x="27" y="182"/>
                    </a:lnTo>
                    <a:lnTo>
                      <a:pt x="28" y="186"/>
                    </a:lnTo>
                    <a:lnTo>
                      <a:pt x="29" y="191"/>
                    </a:lnTo>
                    <a:lnTo>
                      <a:pt x="32" y="197"/>
                    </a:lnTo>
                    <a:lnTo>
                      <a:pt x="37" y="195"/>
                    </a:lnTo>
                    <a:lnTo>
                      <a:pt x="40" y="194"/>
                    </a:lnTo>
                    <a:lnTo>
                      <a:pt x="45" y="191"/>
                    </a:lnTo>
                    <a:lnTo>
                      <a:pt x="50" y="190"/>
                    </a:lnTo>
                    <a:lnTo>
                      <a:pt x="54" y="186"/>
                    </a:lnTo>
                    <a:lnTo>
                      <a:pt x="58" y="185"/>
                    </a:lnTo>
                    <a:lnTo>
                      <a:pt x="61" y="183"/>
                    </a:lnTo>
                    <a:lnTo>
                      <a:pt x="66" y="180"/>
                    </a:lnTo>
                    <a:lnTo>
                      <a:pt x="71" y="178"/>
                    </a:lnTo>
                    <a:lnTo>
                      <a:pt x="76" y="176"/>
                    </a:lnTo>
                    <a:lnTo>
                      <a:pt x="80" y="176"/>
                    </a:lnTo>
                    <a:lnTo>
                      <a:pt x="82" y="178"/>
                    </a:lnTo>
                    <a:lnTo>
                      <a:pt x="83" y="179"/>
                    </a:lnTo>
                    <a:lnTo>
                      <a:pt x="84" y="182"/>
                    </a:lnTo>
                    <a:lnTo>
                      <a:pt x="83" y="186"/>
                    </a:lnTo>
                    <a:lnTo>
                      <a:pt x="82" y="191"/>
                    </a:lnTo>
                    <a:lnTo>
                      <a:pt x="80" y="196"/>
                    </a:lnTo>
                    <a:lnTo>
                      <a:pt x="76" y="201"/>
                    </a:lnTo>
                    <a:lnTo>
                      <a:pt x="71" y="207"/>
                    </a:lnTo>
                    <a:lnTo>
                      <a:pt x="65" y="212"/>
                    </a:lnTo>
                    <a:lnTo>
                      <a:pt x="58" y="217"/>
                    </a:lnTo>
                    <a:lnTo>
                      <a:pt x="50" y="223"/>
                    </a:lnTo>
                    <a:lnTo>
                      <a:pt x="42" y="227"/>
                    </a:lnTo>
                    <a:lnTo>
                      <a:pt x="32" y="230"/>
                    </a:lnTo>
                    <a:lnTo>
                      <a:pt x="32" y="2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4" name="Freeform 74">
                <a:extLst>
                  <a:ext uri="{FF2B5EF4-FFF2-40B4-BE49-F238E27FC236}">
                    <a16:creationId xmlns:a16="http://schemas.microsoft.com/office/drawing/2014/main" id="{73D5CE00-64D0-4256-A918-D095E3E01D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3" y="2937"/>
                <a:ext cx="163" cy="127"/>
              </a:xfrm>
              <a:custGeom>
                <a:avLst/>
                <a:gdLst/>
                <a:ahLst/>
                <a:cxnLst>
                  <a:cxn ang="0">
                    <a:pos x="35" y="322"/>
                  </a:cxn>
                  <a:cxn ang="0">
                    <a:pos x="113" y="413"/>
                  </a:cxn>
                  <a:cxn ang="0">
                    <a:pos x="280" y="465"/>
                  </a:cxn>
                  <a:cxn ang="0">
                    <a:pos x="454" y="417"/>
                  </a:cxn>
                  <a:cxn ang="0">
                    <a:pos x="515" y="323"/>
                  </a:cxn>
                  <a:cxn ang="0">
                    <a:pos x="523" y="297"/>
                  </a:cxn>
                  <a:cxn ang="0">
                    <a:pos x="538" y="273"/>
                  </a:cxn>
                  <a:cxn ang="0">
                    <a:pos x="554" y="250"/>
                  </a:cxn>
                  <a:cxn ang="0">
                    <a:pos x="561" y="229"/>
                  </a:cxn>
                  <a:cxn ang="0">
                    <a:pos x="564" y="211"/>
                  </a:cxn>
                  <a:cxn ang="0">
                    <a:pos x="565" y="192"/>
                  </a:cxn>
                  <a:cxn ang="0">
                    <a:pos x="569" y="174"/>
                  </a:cxn>
                  <a:cxn ang="0">
                    <a:pos x="581" y="150"/>
                  </a:cxn>
                  <a:cxn ang="0">
                    <a:pos x="591" y="130"/>
                  </a:cxn>
                  <a:cxn ang="0">
                    <a:pos x="597" y="114"/>
                  </a:cxn>
                  <a:cxn ang="0">
                    <a:pos x="596" y="91"/>
                  </a:cxn>
                  <a:cxn ang="0">
                    <a:pos x="593" y="61"/>
                  </a:cxn>
                  <a:cxn ang="0">
                    <a:pos x="600" y="43"/>
                  </a:cxn>
                  <a:cxn ang="0">
                    <a:pos x="615" y="36"/>
                  </a:cxn>
                  <a:cxn ang="0">
                    <a:pos x="631" y="43"/>
                  </a:cxn>
                  <a:cxn ang="0">
                    <a:pos x="647" y="72"/>
                  </a:cxn>
                  <a:cxn ang="0">
                    <a:pos x="648" y="107"/>
                  </a:cxn>
                  <a:cxn ang="0">
                    <a:pos x="637" y="140"/>
                  </a:cxn>
                  <a:cxn ang="0">
                    <a:pos x="621" y="173"/>
                  </a:cxn>
                  <a:cxn ang="0">
                    <a:pos x="610" y="197"/>
                  </a:cxn>
                  <a:cxn ang="0">
                    <a:pos x="608" y="214"/>
                  </a:cxn>
                  <a:cxn ang="0">
                    <a:pos x="608" y="231"/>
                  </a:cxn>
                  <a:cxn ang="0">
                    <a:pos x="608" y="250"/>
                  </a:cxn>
                  <a:cxn ang="0">
                    <a:pos x="599" y="269"/>
                  </a:cxn>
                  <a:cxn ang="0">
                    <a:pos x="580" y="289"/>
                  </a:cxn>
                  <a:cxn ang="0">
                    <a:pos x="570" y="302"/>
                  </a:cxn>
                  <a:cxn ang="0">
                    <a:pos x="566" y="328"/>
                  </a:cxn>
                  <a:cxn ang="0">
                    <a:pos x="560" y="364"/>
                  </a:cxn>
                  <a:cxn ang="0">
                    <a:pos x="544" y="399"/>
                  </a:cxn>
                  <a:cxn ang="0">
                    <a:pos x="520" y="427"/>
                  </a:cxn>
                  <a:cxn ang="0">
                    <a:pos x="489" y="449"/>
                  </a:cxn>
                  <a:cxn ang="0">
                    <a:pos x="278" y="507"/>
                  </a:cxn>
                  <a:cxn ang="0">
                    <a:pos x="108" y="461"/>
                  </a:cxn>
                  <a:cxn ang="0">
                    <a:pos x="11" y="361"/>
                  </a:cxn>
                  <a:cxn ang="0">
                    <a:pos x="19" y="258"/>
                  </a:cxn>
                  <a:cxn ang="0">
                    <a:pos x="14" y="238"/>
                  </a:cxn>
                  <a:cxn ang="0">
                    <a:pos x="12" y="216"/>
                  </a:cxn>
                  <a:cxn ang="0">
                    <a:pos x="14" y="192"/>
                  </a:cxn>
                  <a:cxn ang="0">
                    <a:pos x="22" y="172"/>
                  </a:cxn>
                  <a:cxn ang="0">
                    <a:pos x="3" y="134"/>
                  </a:cxn>
                  <a:cxn ang="0">
                    <a:pos x="3" y="84"/>
                  </a:cxn>
                  <a:cxn ang="0">
                    <a:pos x="19" y="36"/>
                  </a:cxn>
                  <a:cxn ang="0">
                    <a:pos x="45" y="7"/>
                  </a:cxn>
                  <a:cxn ang="0">
                    <a:pos x="66" y="7"/>
                  </a:cxn>
                  <a:cxn ang="0">
                    <a:pos x="49" y="46"/>
                  </a:cxn>
                  <a:cxn ang="0">
                    <a:pos x="31" y="98"/>
                  </a:cxn>
                  <a:cxn ang="0">
                    <a:pos x="52" y="148"/>
                  </a:cxn>
                  <a:cxn ang="0">
                    <a:pos x="59" y="167"/>
                  </a:cxn>
                  <a:cxn ang="0">
                    <a:pos x="59" y="197"/>
                  </a:cxn>
                  <a:cxn ang="0">
                    <a:pos x="58" y="229"/>
                  </a:cxn>
                  <a:cxn ang="0">
                    <a:pos x="62" y="256"/>
                  </a:cxn>
                </a:cxnLst>
                <a:rect l="0" t="0" r="r" b="b"/>
                <a:pathLst>
                  <a:path w="650" h="507">
                    <a:moveTo>
                      <a:pt x="62" y="256"/>
                    </a:moveTo>
                    <a:lnTo>
                      <a:pt x="55" y="279"/>
                    </a:lnTo>
                    <a:lnTo>
                      <a:pt x="39" y="299"/>
                    </a:lnTo>
                    <a:lnTo>
                      <a:pt x="35" y="322"/>
                    </a:lnTo>
                    <a:lnTo>
                      <a:pt x="41" y="345"/>
                    </a:lnTo>
                    <a:lnTo>
                      <a:pt x="58" y="369"/>
                    </a:lnTo>
                    <a:lnTo>
                      <a:pt x="83" y="391"/>
                    </a:lnTo>
                    <a:lnTo>
                      <a:pt x="113" y="413"/>
                    </a:lnTo>
                    <a:lnTo>
                      <a:pt x="150" y="432"/>
                    </a:lnTo>
                    <a:lnTo>
                      <a:pt x="191" y="447"/>
                    </a:lnTo>
                    <a:lnTo>
                      <a:pt x="235" y="458"/>
                    </a:lnTo>
                    <a:lnTo>
                      <a:pt x="280" y="465"/>
                    </a:lnTo>
                    <a:lnTo>
                      <a:pt x="327" y="463"/>
                    </a:lnTo>
                    <a:lnTo>
                      <a:pt x="372" y="456"/>
                    </a:lnTo>
                    <a:lnTo>
                      <a:pt x="415" y="440"/>
                    </a:lnTo>
                    <a:lnTo>
                      <a:pt x="454" y="417"/>
                    </a:lnTo>
                    <a:lnTo>
                      <a:pt x="488" y="383"/>
                    </a:lnTo>
                    <a:lnTo>
                      <a:pt x="516" y="339"/>
                    </a:lnTo>
                    <a:lnTo>
                      <a:pt x="515" y="330"/>
                    </a:lnTo>
                    <a:lnTo>
                      <a:pt x="515" y="323"/>
                    </a:lnTo>
                    <a:lnTo>
                      <a:pt x="516" y="317"/>
                    </a:lnTo>
                    <a:lnTo>
                      <a:pt x="519" y="311"/>
                    </a:lnTo>
                    <a:lnTo>
                      <a:pt x="521" y="303"/>
                    </a:lnTo>
                    <a:lnTo>
                      <a:pt x="523" y="297"/>
                    </a:lnTo>
                    <a:lnTo>
                      <a:pt x="527" y="291"/>
                    </a:lnTo>
                    <a:lnTo>
                      <a:pt x="531" y="286"/>
                    </a:lnTo>
                    <a:lnTo>
                      <a:pt x="534" y="279"/>
                    </a:lnTo>
                    <a:lnTo>
                      <a:pt x="538" y="273"/>
                    </a:lnTo>
                    <a:lnTo>
                      <a:pt x="542" y="267"/>
                    </a:lnTo>
                    <a:lnTo>
                      <a:pt x="545" y="262"/>
                    </a:lnTo>
                    <a:lnTo>
                      <a:pt x="549" y="256"/>
                    </a:lnTo>
                    <a:lnTo>
                      <a:pt x="554" y="250"/>
                    </a:lnTo>
                    <a:lnTo>
                      <a:pt x="556" y="244"/>
                    </a:lnTo>
                    <a:lnTo>
                      <a:pt x="560" y="239"/>
                    </a:lnTo>
                    <a:lnTo>
                      <a:pt x="560" y="234"/>
                    </a:lnTo>
                    <a:lnTo>
                      <a:pt x="561" y="229"/>
                    </a:lnTo>
                    <a:lnTo>
                      <a:pt x="563" y="224"/>
                    </a:lnTo>
                    <a:lnTo>
                      <a:pt x="564" y="220"/>
                    </a:lnTo>
                    <a:lnTo>
                      <a:pt x="564" y="216"/>
                    </a:lnTo>
                    <a:lnTo>
                      <a:pt x="564" y="211"/>
                    </a:lnTo>
                    <a:lnTo>
                      <a:pt x="564" y="206"/>
                    </a:lnTo>
                    <a:lnTo>
                      <a:pt x="565" y="202"/>
                    </a:lnTo>
                    <a:lnTo>
                      <a:pt x="565" y="197"/>
                    </a:lnTo>
                    <a:lnTo>
                      <a:pt x="565" y="192"/>
                    </a:lnTo>
                    <a:lnTo>
                      <a:pt x="565" y="188"/>
                    </a:lnTo>
                    <a:lnTo>
                      <a:pt x="566" y="184"/>
                    </a:lnTo>
                    <a:lnTo>
                      <a:pt x="567" y="179"/>
                    </a:lnTo>
                    <a:lnTo>
                      <a:pt x="569" y="174"/>
                    </a:lnTo>
                    <a:lnTo>
                      <a:pt x="571" y="170"/>
                    </a:lnTo>
                    <a:lnTo>
                      <a:pt x="574" y="166"/>
                    </a:lnTo>
                    <a:lnTo>
                      <a:pt x="577" y="156"/>
                    </a:lnTo>
                    <a:lnTo>
                      <a:pt x="581" y="150"/>
                    </a:lnTo>
                    <a:lnTo>
                      <a:pt x="583" y="142"/>
                    </a:lnTo>
                    <a:lnTo>
                      <a:pt x="587" y="137"/>
                    </a:lnTo>
                    <a:lnTo>
                      <a:pt x="589" y="133"/>
                    </a:lnTo>
                    <a:lnTo>
                      <a:pt x="591" y="130"/>
                    </a:lnTo>
                    <a:lnTo>
                      <a:pt x="593" y="125"/>
                    </a:lnTo>
                    <a:lnTo>
                      <a:pt x="596" y="123"/>
                    </a:lnTo>
                    <a:lnTo>
                      <a:pt x="596" y="119"/>
                    </a:lnTo>
                    <a:lnTo>
                      <a:pt x="597" y="114"/>
                    </a:lnTo>
                    <a:lnTo>
                      <a:pt x="597" y="109"/>
                    </a:lnTo>
                    <a:lnTo>
                      <a:pt x="597" y="105"/>
                    </a:lnTo>
                    <a:lnTo>
                      <a:pt x="596" y="98"/>
                    </a:lnTo>
                    <a:lnTo>
                      <a:pt x="596" y="91"/>
                    </a:lnTo>
                    <a:lnTo>
                      <a:pt x="594" y="83"/>
                    </a:lnTo>
                    <a:lnTo>
                      <a:pt x="593" y="73"/>
                    </a:lnTo>
                    <a:lnTo>
                      <a:pt x="593" y="67"/>
                    </a:lnTo>
                    <a:lnTo>
                      <a:pt x="593" y="61"/>
                    </a:lnTo>
                    <a:lnTo>
                      <a:pt x="594" y="54"/>
                    </a:lnTo>
                    <a:lnTo>
                      <a:pt x="596" y="51"/>
                    </a:lnTo>
                    <a:lnTo>
                      <a:pt x="598" y="47"/>
                    </a:lnTo>
                    <a:lnTo>
                      <a:pt x="600" y="43"/>
                    </a:lnTo>
                    <a:lnTo>
                      <a:pt x="604" y="41"/>
                    </a:lnTo>
                    <a:lnTo>
                      <a:pt x="608" y="39"/>
                    </a:lnTo>
                    <a:lnTo>
                      <a:pt x="611" y="37"/>
                    </a:lnTo>
                    <a:lnTo>
                      <a:pt x="615" y="36"/>
                    </a:lnTo>
                    <a:lnTo>
                      <a:pt x="619" y="36"/>
                    </a:lnTo>
                    <a:lnTo>
                      <a:pt x="624" y="39"/>
                    </a:lnTo>
                    <a:lnTo>
                      <a:pt x="627" y="40"/>
                    </a:lnTo>
                    <a:lnTo>
                      <a:pt x="631" y="43"/>
                    </a:lnTo>
                    <a:lnTo>
                      <a:pt x="636" y="47"/>
                    </a:lnTo>
                    <a:lnTo>
                      <a:pt x="639" y="53"/>
                    </a:lnTo>
                    <a:lnTo>
                      <a:pt x="644" y="62"/>
                    </a:lnTo>
                    <a:lnTo>
                      <a:pt x="647" y="72"/>
                    </a:lnTo>
                    <a:lnTo>
                      <a:pt x="648" y="80"/>
                    </a:lnTo>
                    <a:lnTo>
                      <a:pt x="650" y="90"/>
                    </a:lnTo>
                    <a:lnTo>
                      <a:pt x="649" y="98"/>
                    </a:lnTo>
                    <a:lnTo>
                      <a:pt x="648" y="107"/>
                    </a:lnTo>
                    <a:lnTo>
                      <a:pt x="647" y="115"/>
                    </a:lnTo>
                    <a:lnTo>
                      <a:pt x="644" y="124"/>
                    </a:lnTo>
                    <a:lnTo>
                      <a:pt x="641" y="131"/>
                    </a:lnTo>
                    <a:lnTo>
                      <a:pt x="637" y="140"/>
                    </a:lnTo>
                    <a:lnTo>
                      <a:pt x="633" y="148"/>
                    </a:lnTo>
                    <a:lnTo>
                      <a:pt x="630" y="156"/>
                    </a:lnTo>
                    <a:lnTo>
                      <a:pt x="625" y="164"/>
                    </a:lnTo>
                    <a:lnTo>
                      <a:pt x="621" y="173"/>
                    </a:lnTo>
                    <a:lnTo>
                      <a:pt x="616" y="181"/>
                    </a:lnTo>
                    <a:lnTo>
                      <a:pt x="613" y="189"/>
                    </a:lnTo>
                    <a:lnTo>
                      <a:pt x="611" y="194"/>
                    </a:lnTo>
                    <a:lnTo>
                      <a:pt x="610" y="197"/>
                    </a:lnTo>
                    <a:lnTo>
                      <a:pt x="608" y="201"/>
                    </a:lnTo>
                    <a:lnTo>
                      <a:pt x="608" y="206"/>
                    </a:lnTo>
                    <a:lnTo>
                      <a:pt x="608" y="211"/>
                    </a:lnTo>
                    <a:lnTo>
                      <a:pt x="608" y="214"/>
                    </a:lnTo>
                    <a:lnTo>
                      <a:pt x="608" y="219"/>
                    </a:lnTo>
                    <a:lnTo>
                      <a:pt x="608" y="223"/>
                    </a:lnTo>
                    <a:lnTo>
                      <a:pt x="608" y="228"/>
                    </a:lnTo>
                    <a:lnTo>
                      <a:pt x="608" y="231"/>
                    </a:lnTo>
                    <a:lnTo>
                      <a:pt x="608" y="236"/>
                    </a:lnTo>
                    <a:lnTo>
                      <a:pt x="608" y="240"/>
                    </a:lnTo>
                    <a:lnTo>
                      <a:pt x="608" y="245"/>
                    </a:lnTo>
                    <a:lnTo>
                      <a:pt x="608" y="250"/>
                    </a:lnTo>
                    <a:lnTo>
                      <a:pt x="607" y="253"/>
                    </a:lnTo>
                    <a:lnTo>
                      <a:pt x="607" y="258"/>
                    </a:lnTo>
                    <a:lnTo>
                      <a:pt x="603" y="264"/>
                    </a:lnTo>
                    <a:lnTo>
                      <a:pt x="599" y="269"/>
                    </a:lnTo>
                    <a:lnTo>
                      <a:pt x="596" y="273"/>
                    </a:lnTo>
                    <a:lnTo>
                      <a:pt x="593" y="278"/>
                    </a:lnTo>
                    <a:lnTo>
                      <a:pt x="586" y="284"/>
                    </a:lnTo>
                    <a:lnTo>
                      <a:pt x="580" y="289"/>
                    </a:lnTo>
                    <a:lnTo>
                      <a:pt x="577" y="291"/>
                    </a:lnTo>
                    <a:lnTo>
                      <a:pt x="574" y="295"/>
                    </a:lnTo>
                    <a:lnTo>
                      <a:pt x="572" y="299"/>
                    </a:lnTo>
                    <a:lnTo>
                      <a:pt x="570" y="302"/>
                    </a:lnTo>
                    <a:lnTo>
                      <a:pt x="567" y="306"/>
                    </a:lnTo>
                    <a:lnTo>
                      <a:pt x="567" y="313"/>
                    </a:lnTo>
                    <a:lnTo>
                      <a:pt x="566" y="319"/>
                    </a:lnTo>
                    <a:lnTo>
                      <a:pt x="566" y="328"/>
                    </a:lnTo>
                    <a:lnTo>
                      <a:pt x="566" y="338"/>
                    </a:lnTo>
                    <a:lnTo>
                      <a:pt x="564" y="346"/>
                    </a:lnTo>
                    <a:lnTo>
                      <a:pt x="563" y="355"/>
                    </a:lnTo>
                    <a:lnTo>
                      <a:pt x="560" y="364"/>
                    </a:lnTo>
                    <a:lnTo>
                      <a:pt x="556" y="372"/>
                    </a:lnTo>
                    <a:lnTo>
                      <a:pt x="553" y="382"/>
                    </a:lnTo>
                    <a:lnTo>
                      <a:pt x="548" y="389"/>
                    </a:lnTo>
                    <a:lnTo>
                      <a:pt x="544" y="399"/>
                    </a:lnTo>
                    <a:lnTo>
                      <a:pt x="538" y="405"/>
                    </a:lnTo>
                    <a:lnTo>
                      <a:pt x="532" y="412"/>
                    </a:lnTo>
                    <a:lnTo>
                      <a:pt x="526" y="419"/>
                    </a:lnTo>
                    <a:lnTo>
                      <a:pt x="520" y="427"/>
                    </a:lnTo>
                    <a:lnTo>
                      <a:pt x="511" y="432"/>
                    </a:lnTo>
                    <a:lnTo>
                      <a:pt x="505" y="438"/>
                    </a:lnTo>
                    <a:lnTo>
                      <a:pt x="498" y="443"/>
                    </a:lnTo>
                    <a:lnTo>
                      <a:pt x="489" y="449"/>
                    </a:lnTo>
                    <a:lnTo>
                      <a:pt x="434" y="476"/>
                    </a:lnTo>
                    <a:lnTo>
                      <a:pt x="381" y="494"/>
                    </a:lnTo>
                    <a:lnTo>
                      <a:pt x="327" y="504"/>
                    </a:lnTo>
                    <a:lnTo>
                      <a:pt x="278" y="507"/>
                    </a:lnTo>
                    <a:lnTo>
                      <a:pt x="229" y="504"/>
                    </a:lnTo>
                    <a:lnTo>
                      <a:pt x="185" y="494"/>
                    </a:lnTo>
                    <a:lnTo>
                      <a:pt x="145" y="479"/>
                    </a:lnTo>
                    <a:lnTo>
                      <a:pt x="108" y="461"/>
                    </a:lnTo>
                    <a:lnTo>
                      <a:pt x="75" y="439"/>
                    </a:lnTo>
                    <a:lnTo>
                      <a:pt x="49" y="415"/>
                    </a:lnTo>
                    <a:lnTo>
                      <a:pt x="27" y="388"/>
                    </a:lnTo>
                    <a:lnTo>
                      <a:pt x="11" y="361"/>
                    </a:lnTo>
                    <a:lnTo>
                      <a:pt x="1" y="333"/>
                    </a:lnTo>
                    <a:lnTo>
                      <a:pt x="0" y="306"/>
                    </a:lnTo>
                    <a:lnTo>
                      <a:pt x="5" y="281"/>
                    </a:lnTo>
                    <a:lnTo>
                      <a:pt x="19" y="258"/>
                    </a:lnTo>
                    <a:lnTo>
                      <a:pt x="17" y="253"/>
                    </a:lnTo>
                    <a:lnTo>
                      <a:pt x="16" y="247"/>
                    </a:lnTo>
                    <a:lnTo>
                      <a:pt x="14" y="242"/>
                    </a:lnTo>
                    <a:lnTo>
                      <a:pt x="14" y="238"/>
                    </a:lnTo>
                    <a:lnTo>
                      <a:pt x="13" y="231"/>
                    </a:lnTo>
                    <a:lnTo>
                      <a:pt x="12" y="227"/>
                    </a:lnTo>
                    <a:lnTo>
                      <a:pt x="12" y="220"/>
                    </a:lnTo>
                    <a:lnTo>
                      <a:pt x="12" y="216"/>
                    </a:lnTo>
                    <a:lnTo>
                      <a:pt x="12" y="209"/>
                    </a:lnTo>
                    <a:lnTo>
                      <a:pt x="12" y="203"/>
                    </a:lnTo>
                    <a:lnTo>
                      <a:pt x="13" y="198"/>
                    </a:lnTo>
                    <a:lnTo>
                      <a:pt x="14" y="192"/>
                    </a:lnTo>
                    <a:lnTo>
                      <a:pt x="16" y="186"/>
                    </a:lnTo>
                    <a:lnTo>
                      <a:pt x="17" y="181"/>
                    </a:lnTo>
                    <a:lnTo>
                      <a:pt x="19" y="177"/>
                    </a:lnTo>
                    <a:lnTo>
                      <a:pt x="22" y="172"/>
                    </a:lnTo>
                    <a:lnTo>
                      <a:pt x="14" y="164"/>
                    </a:lnTo>
                    <a:lnTo>
                      <a:pt x="9" y="156"/>
                    </a:lnTo>
                    <a:lnTo>
                      <a:pt x="5" y="145"/>
                    </a:lnTo>
                    <a:lnTo>
                      <a:pt x="3" y="134"/>
                    </a:lnTo>
                    <a:lnTo>
                      <a:pt x="1" y="122"/>
                    </a:lnTo>
                    <a:lnTo>
                      <a:pt x="1" y="109"/>
                    </a:lnTo>
                    <a:lnTo>
                      <a:pt x="1" y="96"/>
                    </a:lnTo>
                    <a:lnTo>
                      <a:pt x="3" y="84"/>
                    </a:lnTo>
                    <a:lnTo>
                      <a:pt x="6" y="70"/>
                    </a:lnTo>
                    <a:lnTo>
                      <a:pt x="9" y="58"/>
                    </a:lnTo>
                    <a:lnTo>
                      <a:pt x="13" y="46"/>
                    </a:lnTo>
                    <a:lnTo>
                      <a:pt x="19" y="36"/>
                    </a:lnTo>
                    <a:lnTo>
                      <a:pt x="24" y="25"/>
                    </a:lnTo>
                    <a:lnTo>
                      <a:pt x="31" y="18"/>
                    </a:lnTo>
                    <a:lnTo>
                      <a:pt x="38" y="11"/>
                    </a:lnTo>
                    <a:lnTo>
                      <a:pt x="45" y="7"/>
                    </a:lnTo>
                    <a:lnTo>
                      <a:pt x="56" y="2"/>
                    </a:lnTo>
                    <a:lnTo>
                      <a:pt x="62" y="0"/>
                    </a:lnTo>
                    <a:lnTo>
                      <a:pt x="66" y="2"/>
                    </a:lnTo>
                    <a:lnTo>
                      <a:pt x="66" y="7"/>
                    </a:lnTo>
                    <a:lnTo>
                      <a:pt x="63" y="13"/>
                    </a:lnTo>
                    <a:lnTo>
                      <a:pt x="59" y="22"/>
                    </a:lnTo>
                    <a:lnTo>
                      <a:pt x="53" y="32"/>
                    </a:lnTo>
                    <a:lnTo>
                      <a:pt x="49" y="46"/>
                    </a:lnTo>
                    <a:lnTo>
                      <a:pt x="42" y="58"/>
                    </a:lnTo>
                    <a:lnTo>
                      <a:pt x="38" y="72"/>
                    </a:lnTo>
                    <a:lnTo>
                      <a:pt x="33" y="85"/>
                    </a:lnTo>
                    <a:lnTo>
                      <a:pt x="31" y="98"/>
                    </a:lnTo>
                    <a:lnTo>
                      <a:pt x="31" y="112"/>
                    </a:lnTo>
                    <a:lnTo>
                      <a:pt x="34" y="125"/>
                    </a:lnTo>
                    <a:lnTo>
                      <a:pt x="41" y="137"/>
                    </a:lnTo>
                    <a:lnTo>
                      <a:pt x="52" y="148"/>
                    </a:lnTo>
                    <a:lnTo>
                      <a:pt x="55" y="151"/>
                    </a:lnTo>
                    <a:lnTo>
                      <a:pt x="56" y="156"/>
                    </a:lnTo>
                    <a:lnTo>
                      <a:pt x="58" y="161"/>
                    </a:lnTo>
                    <a:lnTo>
                      <a:pt x="59" y="167"/>
                    </a:lnTo>
                    <a:lnTo>
                      <a:pt x="59" y="173"/>
                    </a:lnTo>
                    <a:lnTo>
                      <a:pt x="59" y="181"/>
                    </a:lnTo>
                    <a:lnTo>
                      <a:pt x="59" y="189"/>
                    </a:lnTo>
                    <a:lnTo>
                      <a:pt x="59" y="197"/>
                    </a:lnTo>
                    <a:lnTo>
                      <a:pt x="58" y="205"/>
                    </a:lnTo>
                    <a:lnTo>
                      <a:pt x="58" y="212"/>
                    </a:lnTo>
                    <a:lnTo>
                      <a:pt x="58" y="220"/>
                    </a:lnTo>
                    <a:lnTo>
                      <a:pt x="58" y="229"/>
                    </a:lnTo>
                    <a:lnTo>
                      <a:pt x="58" y="236"/>
                    </a:lnTo>
                    <a:lnTo>
                      <a:pt x="59" y="244"/>
                    </a:lnTo>
                    <a:lnTo>
                      <a:pt x="59" y="250"/>
                    </a:lnTo>
                    <a:lnTo>
                      <a:pt x="62" y="256"/>
                    </a:lnTo>
                    <a:lnTo>
                      <a:pt x="62" y="25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5" name="Freeform 75">
                <a:extLst>
                  <a:ext uri="{FF2B5EF4-FFF2-40B4-BE49-F238E27FC236}">
                    <a16:creationId xmlns:a16="http://schemas.microsoft.com/office/drawing/2014/main" id="{1735494C-0E84-45A6-905E-15D8933E00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1" y="2995"/>
                <a:ext cx="52" cy="38"/>
              </a:xfrm>
              <a:custGeom>
                <a:avLst/>
                <a:gdLst/>
                <a:ahLst/>
                <a:cxnLst>
                  <a:cxn ang="0">
                    <a:pos x="32" y="24"/>
                  </a:cxn>
                  <a:cxn ang="0">
                    <a:pos x="50" y="44"/>
                  </a:cxn>
                  <a:cxn ang="0">
                    <a:pos x="64" y="60"/>
                  </a:cxn>
                  <a:cxn ang="0">
                    <a:pos x="76" y="73"/>
                  </a:cxn>
                  <a:cxn ang="0">
                    <a:pos x="88" y="84"/>
                  </a:cxn>
                  <a:cxn ang="0">
                    <a:pos x="103" y="94"/>
                  </a:cxn>
                  <a:cxn ang="0">
                    <a:pos x="121" y="104"/>
                  </a:cxn>
                  <a:cxn ang="0">
                    <a:pos x="148" y="114"/>
                  </a:cxn>
                  <a:cxn ang="0">
                    <a:pos x="166" y="120"/>
                  </a:cxn>
                  <a:cxn ang="0">
                    <a:pos x="175" y="124"/>
                  </a:cxn>
                  <a:cxn ang="0">
                    <a:pos x="185" y="129"/>
                  </a:cxn>
                  <a:cxn ang="0">
                    <a:pos x="194" y="133"/>
                  </a:cxn>
                  <a:cxn ang="0">
                    <a:pos x="204" y="139"/>
                  </a:cxn>
                  <a:cxn ang="0">
                    <a:pos x="209" y="144"/>
                  </a:cxn>
                  <a:cxn ang="0">
                    <a:pos x="207" y="148"/>
                  </a:cxn>
                  <a:cxn ang="0">
                    <a:pos x="199" y="151"/>
                  </a:cxn>
                  <a:cxn ang="0">
                    <a:pos x="183" y="153"/>
                  </a:cxn>
                  <a:cxn ang="0">
                    <a:pos x="167" y="150"/>
                  </a:cxn>
                  <a:cxn ang="0">
                    <a:pos x="153" y="148"/>
                  </a:cxn>
                  <a:cxn ang="0">
                    <a:pos x="136" y="144"/>
                  </a:cxn>
                  <a:cxn ang="0">
                    <a:pos x="120" y="138"/>
                  </a:cxn>
                  <a:cxn ang="0">
                    <a:pos x="104" y="132"/>
                  </a:cxn>
                  <a:cxn ang="0">
                    <a:pos x="91" y="126"/>
                  </a:cxn>
                  <a:cxn ang="0">
                    <a:pos x="77" y="120"/>
                  </a:cxn>
                  <a:cxn ang="0">
                    <a:pos x="60" y="107"/>
                  </a:cxn>
                  <a:cxn ang="0">
                    <a:pos x="42" y="88"/>
                  </a:cxn>
                  <a:cxn ang="0">
                    <a:pos x="25" y="65"/>
                  </a:cxn>
                  <a:cxn ang="0">
                    <a:pos x="12" y="43"/>
                  </a:cxn>
                  <a:cxn ang="0">
                    <a:pos x="4" y="22"/>
                  </a:cxn>
                  <a:cxn ang="0">
                    <a:pos x="0" y="7"/>
                  </a:cxn>
                  <a:cxn ang="0">
                    <a:pos x="4" y="0"/>
                  </a:cxn>
                  <a:cxn ang="0">
                    <a:pos x="14" y="5"/>
                  </a:cxn>
                  <a:cxn ang="0">
                    <a:pos x="22" y="13"/>
                  </a:cxn>
                </a:cxnLst>
                <a:rect l="0" t="0" r="r" b="b"/>
                <a:pathLst>
                  <a:path w="209" h="153">
                    <a:moveTo>
                      <a:pt x="22" y="13"/>
                    </a:moveTo>
                    <a:lnTo>
                      <a:pt x="32" y="24"/>
                    </a:lnTo>
                    <a:lnTo>
                      <a:pt x="42" y="35"/>
                    </a:lnTo>
                    <a:lnTo>
                      <a:pt x="50" y="44"/>
                    </a:lnTo>
                    <a:lnTo>
                      <a:pt x="58" y="52"/>
                    </a:lnTo>
                    <a:lnTo>
                      <a:pt x="64" y="60"/>
                    </a:lnTo>
                    <a:lnTo>
                      <a:pt x="70" y="67"/>
                    </a:lnTo>
                    <a:lnTo>
                      <a:pt x="76" y="73"/>
                    </a:lnTo>
                    <a:lnTo>
                      <a:pt x="82" y="79"/>
                    </a:lnTo>
                    <a:lnTo>
                      <a:pt x="88" y="84"/>
                    </a:lnTo>
                    <a:lnTo>
                      <a:pt x="94" y="90"/>
                    </a:lnTo>
                    <a:lnTo>
                      <a:pt x="103" y="94"/>
                    </a:lnTo>
                    <a:lnTo>
                      <a:pt x="113" y="99"/>
                    </a:lnTo>
                    <a:lnTo>
                      <a:pt x="121" y="104"/>
                    </a:lnTo>
                    <a:lnTo>
                      <a:pt x="133" y="109"/>
                    </a:lnTo>
                    <a:lnTo>
                      <a:pt x="148" y="114"/>
                    </a:lnTo>
                    <a:lnTo>
                      <a:pt x="165" y="120"/>
                    </a:lnTo>
                    <a:lnTo>
                      <a:pt x="166" y="120"/>
                    </a:lnTo>
                    <a:lnTo>
                      <a:pt x="170" y="122"/>
                    </a:lnTo>
                    <a:lnTo>
                      <a:pt x="175" y="124"/>
                    </a:lnTo>
                    <a:lnTo>
                      <a:pt x="180" y="127"/>
                    </a:lnTo>
                    <a:lnTo>
                      <a:pt x="185" y="129"/>
                    </a:lnTo>
                    <a:lnTo>
                      <a:pt x="189" y="132"/>
                    </a:lnTo>
                    <a:lnTo>
                      <a:pt x="194" y="133"/>
                    </a:lnTo>
                    <a:lnTo>
                      <a:pt x="200" y="137"/>
                    </a:lnTo>
                    <a:lnTo>
                      <a:pt x="204" y="139"/>
                    </a:lnTo>
                    <a:lnTo>
                      <a:pt x="207" y="142"/>
                    </a:lnTo>
                    <a:lnTo>
                      <a:pt x="209" y="144"/>
                    </a:lnTo>
                    <a:lnTo>
                      <a:pt x="209" y="146"/>
                    </a:lnTo>
                    <a:lnTo>
                      <a:pt x="207" y="148"/>
                    </a:lnTo>
                    <a:lnTo>
                      <a:pt x="204" y="150"/>
                    </a:lnTo>
                    <a:lnTo>
                      <a:pt x="199" y="151"/>
                    </a:lnTo>
                    <a:lnTo>
                      <a:pt x="192" y="153"/>
                    </a:lnTo>
                    <a:lnTo>
                      <a:pt x="183" y="153"/>
                    </a:lnTo>
                    <a:lnTo>
                      <a:pt x="176" y="151"/>
                    </a:lnTo>
                    <a:lnTo>
                      <a:pt x="167" y="150"/>
                    </a:lnTo>
                    <a:lnTo>
                      <a:pt x="160" y="149"/>
                    </a:lnTo>
                    <a:lnTo>
                      <a:pt x="153" y="148"/>
                    </a:lnTo>
                    <a:lnTo>
                      <a:pt x="144" y="146"/>
                    </a:lnTo>
                    <a:lnTo>
                      <a:pt x="136" y="144"/>
                    </a:lnTo>
                    <a:lnTo>
                      <a:pt x="128" y="142"/>
                    </a:lnTo>
                    <a:lnTo>
                      <a:pt x="120" y="138"/>
                    </a:lnTo>
                    <a:lnTo>
                      <a:pt x="113" y="135"/>
                    </a:lnTo>
                    <a:lnTo>
                      <a:pt x="104" y="132"/>
                    </a:lnTo>
                    <a:lnTo>
                      <a:pt x="98" y="129"/>
                    </a:lnTo>
                    <a:lnTo>
                      <a:pt x="91" y="126"/>
                    </a:lnTo>
                    <a:lnTo>
                      <a:pt x="83" y="122"/>
                    </a:lnTo>
                    <a:lnTo>
                      <a:pt x="77" y="120"/>
                    </a:lnTo>
                    <a:lnTo>
                      <a:pt x="71" y="116"/>
                    </a:lnTo>
                    <a:lnTo>
                      <a:pt x="60" y="107"/>
                    </a:lnTo>
                    <a:lnTo>
                      <a:pt x="51" y="98"/>
                    </a:lnTo>
                    <a:lnTo>
                      <a:pt x="42" y="88"/>
                    </a:lnTo>
                    <a:lnTo>
                      <a:pt x="33" y="77"/>
                    </a:lnTo>
                    <a:lnTo>
                      <a:pt x="25" y="65"/>
                    </a:lnTo>
                    <a:lnTo>
                      <a:pt x="19" y="54"/>
                    </a:lnTo>
                    <a:lnTo>
                      <a:pt x="12" y="43"/>
                    </a:lnTo>
                    <a:lnTo>
                      <a:pt x="8" y="32"/>
                    </a:lnTo>
                    <a:lnTo>
                      <a:pt x="4" y="22"/>
                    </a:lnTo>
                    <a:lnTo>
                      <a:pt x="1" y="13"/>
                    </a:lnTo>
                    <a:lnTo>
                      <a:pt x="0" y="7"/>
                    </a:lnTo>
                    <a:lnTo>
                      <a:pt x="1" y="2"/>
                    </a:lnTo>
                    <a:lnTo>
                      <a:pt x="4" y="0"/>
                    </a:lnTo>
                    <a:lnTo>
                      <a:pt x="8" y="1"/>
                    </a:lnTo>
                    <a:lnTo>
                      <a:pt x="14" y="5"/>
                    </a:lnTo>
                    <a:lnTo>
                      <a:pt x="22" y="13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6" name="Freeform 76">
                <a:extLst>
                  <a:ext uri="{FF2B5EF4-FFF2-40B4-BE49-F238E27FC236}">
                    <a16:creationId xmlns:a16="http://schemas.microsoft.com/office/drawing/2014/main" id="{CBAA863C-245C-4BDB-811B-E5B63644C3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2" y="2975"/>
                <a:ext cx="49" cy="35"/>
              </a:xfrm>
              <a:custGeom>
                <a:avLst/>
                <a:gdLst/>
                <a:ahLst/>
                <a:cxnLst>
                  <a:cxn ang="0">
                    <a:pos x="22" y="7"/>
                  </a:cxn>
                  <a:cxn ang="0">
                    <a:pos x="26" y="12"/>
                  </a:cxn>
                  <a:cxn ang="0">
                    <a:pos x="30" y="18"/>
                  </a:cxn>
                  <a:cxn ang="0">
                    <a:pos x="33" y="25"/>
                  </a:cxn>
                  <a:cxn ang="0">
                    <a:pos x="38" y="29"/>
                  </a:cxn>
                  <a:cxn ang="0">
                    <a:pos x="42" y="34"/>
                  </a:cxn>
                  <a:cxn ang="0">
                    <a:pos x="47" y="39"/>
                  </a:cxn>
                  <a:cxn ang="0">
                    <a:pos x="52" y="44"/>
                  </a:cxn>
                  <a:cxn ang="0">
                    <a:pos x="58" y="49"/>
                  </a:cxn>
                  <a:cxn ang="0">
                    <a:pos x="61" y="53"/>
                  </a:cxn>
                  <a:cxn ang="0">
                    <a:pos x="67" y="56"/>
                  </a:cxn>
                  <a:cxn ang="0">
                    <a:pos x="71" y="60"/>
                  </a:cxn>
                  <a:cxn ang="0">
                    <a:pos x="77" y="65"/>
                  </a:cxn>
                  <a:cxn ang="0">
                    <a:pos x="83" y="68"/>
                  </a:cxn>
                  <a:cxn ang="0">
                    <a:pos x="89" y="72"/>
                  </a:cxn>
                  <a:cxn ang="0">
                    <a:pos x="96" y="76"/>
                  </a:cxn>
                  <a:cxn ang="0">
                    <a:pos x="103" y="81"/>
                  </a:cxn>
                  <a:cxn ang="0">
                    <a:pos x="108" y="83"/>
                  </a:cxn>
                  <a:cxn ang="0">
                    <a:pos x="113" y="86"/>
                  </a:cxn>
                  <a:cxn ang="0">
                    <a:pos x="119" y="88"/>
                  </a:cxn>
                  <a:cxn ang="0">
                    <a:pos x="125" y="92"/>
                  </a:cxn>
                  <a:cxn ang="0">
                    <a:pos x="130" y="93"/>
                  </a:cxn>
                  <a:cxn ang="0">
                    <a:pos x="136" y="97"/>
                  </a:cxn>
                  <a:cxn ang="0">
                    <a:pos x="141" y="99"/>
                  </a:cxn>
                  <a:cxn ang="0">
                    <a:pos x="147" y="101"/>
                  </a:cxn>
                  <a:cxn ang="0">
                    <a:pos x="153" y="104"/>
                  </a:cxn>
                  <a:cxn ang="0">
                    <a:pos x="158" y="106"/>
                  </a:cxn>
                  <a:cxn ang="0">
                    <a:pos x="164" y="109"/>
                  </a:cxn>
                  <a:cxn ang="0">
                    <a:pos x="170" y="111"/>
                  </a:cxn>
                  <a:cxn ang="0">
                    <a:pos x="175" y="114"/>
                  </a:cxn>
                  <a:cxn ang="0">
                    <a:pos x="181" y="117"/>
                  </a:cxn>
                  <a:cxn ang="0">
                    <a:pos x="186" y="120"/>
                  </a:cxn>
                  <a:cxn ang="0">
                    <a:pos x="192" y="123"/>
                  </a:cxn>
                  <a:cxn ang="0">
                    <a:pos x="197" y="128"/>
                  </a:cxn>
                  <a:cxn ang="0">
                    <a:pos x="196" y="136"/>
                  </a:cxn>
                  <a:cxn ang="0">
                    <a:pos x="192" y="139"/>
                  </a:cxn>
                  <a:cxn ang="0">
                    <a:pos x="186" y="140"/>
                  </a:cxn>
                  <a:cxn ang="0">
                    <a:pos x="172" y="137"/>
                  </a:cxn>
                  <a:cxn ang="0">
                    <a:pos x="160" y="133"/>
                  </a:cxn>
                  <a:cxn ang="0">
                    <a:pos x="147" y="128"/>
                  </a:cxn>
                  <a:cxn ang="0">
                    <a:pos x="132" y="123"/>
                  </a:cxn>
                  <a:cxn ang="0">
                    <a:pos x="119" y="117"/>
                  </a:cxn>
                  <a:cxn ang="0">
                    <a:pos x="105" y="111"/>
                  </a:cxn>
                  <a:cxn ang="0">
                    <a:pos x="91" y="104"/>
                  </a:cxn>
                  <a:cxn ang="0">
                    <a:pos x="78" y="97"/>
                  </a:cxn>
                  <a:cxn ang="0">
                    <a:pos x="65" y="88"/>
                  </a:cxn>
                  <a:cxn ang="0">
                    <a:pos x="53" y="79"/>
                  </a:cxn>
                  <a:cxn ang="0">
                    <a:pos x="42" y="70"/>
                  </a:cxn>
                  <a:cxn ang="0">
                    <a:pos x="31" y="61"/>
                  </a:cxn>
                  <a:cxn ang="0">
                    <a:pos x="22" y="50"/>
                  </a:cxn>
                  <a:cxn ang="0">
                    <a:pos x="14" y="40"/>
                  </a:cxn>
                  <a:cxn ang="0">
                    <a:pos x="6" y="28"/>
                  </a:cxn>
                  <a:cxn ang="0">
                    <a:pos x="3" y="17"/>
                  </a:cxn>
                  <a:cxn ang="0">
                    <a:pos x="0" y="12"/>
                  </a:cxn>
                  <a:cxn ang="0">
                    <a:pos x="2" y="7"/>
                  </a:cxn>
                  <a:cxn ang="0">
                    <a:pos x="3" y="4"/>
                  </a:cxn>
                  <a:cxn ang="0">
                    <a:pos x="6" y="1"/>
                  </a:cxn>
                  <a:cxn ang="0">
                    <a:pos x="9" y="0"/>
                  </a:cxn>
                  <a:cxn ang="0">
                    <a:pos x="14" y="1"/>
                  </a:cxn>
                  <a:cxn ang="0">
                    <a:pos x="19" y="3"/>
                  </a:cxn>
                  <a:cxn ang="0">
                    <a:pos x="22" y="7"/>
                  </a:cxn>
                  <a:cxn ang="0">
                    <a:pos x="22" y="7"/>
                  </a:cxn>
                </a:cxnLst>
                <a:rect l="0" t="0" r="r" b="b"/>
                <a:pathLst>
                  <a:path w="197" h="140">
                    <a:moveTo>
                      <a:pt x="22" y="7"/>
                    </a:moveTo>
                    <a:lnTo>
                      <a:pt x="26" y="12"/>
                    </a:lnTo>
                    <a:lnTo>
                      <a:pt x="30" y="18"/>
                    </a:lnTo>
                    <a:lnTo>
                      <a:pt x="33" y="25"/>
                    </a:lnTo>
                    <a:lnTo>
                      <a:pt x="38" y="29"/>
                    </a:lnTo>
                    <a:lnTo>
                      <a:pt x="42" y="34"/>
                    </a:lnTo>
                    <a:lnTo>
                      <a:pt x="47" y="39"/>
                    </a:lnTo>
                    <a:lnTo>
                      <a:pt x="52" y="44"/>
                    </a:lnTo>
                    <a:lnTo>
                      <a:pt x="58" y="49"/>
                    </a:lnTo>
                    <a:lnTo>
                      <a:pt x="61" y="53"/>
                    </a:lnTo>
                    <a:lnTo>
                      <a:pt x="67" y="56"/>
                    </a:lnTo>
                    <a:lnTo>
                      <a:pt x="71" y="60"/>
                    </a:lnTo>
                    <a:lnTo>
                      <a:pt x="77" y="65"/>
                    </a:lnTo>
                    <a:lnTo>
                      <a:pt x="83" y="68"/>
                    </a:lnTo>
                    <a:lnTo>
                      <a:pt x="89" y="72"/>
                    </a:lnTo>
                    <a:lnTo>
                      <a:pt x="96" y="76"/>
                    </a:lnTo>
                    <a:lnTo>
                      <a:pt x="103" y="81"/>
                    </a:lnTo>
                    <a:lnTo>
                      <a:pt x="108" y="83"/>
                    </a:lnTo>
                    <a:lnTo>
                      <a:pt x="113" y="86"/>
                    </a:lnTo>
                    <a:lnTo>
                      <a:pt x="119" y="88"/>
                    </a:lnTo>
                    <a:lnTo>
                      <a:pt x="125" y="92"/>
                    </a:lnTo>
                    <a:lnTo>
                      <a:pt x="130" y="93"/>
                    </a:lnTo>
                    <a:lnTo>
                      <a:pt x="136" y="97"/>
                    </a:lnTo>
                    <a:lnTo>
                      <a:pt x="141" y="99"/>
                    </a:lnTo>
                    <a:lnTo>
                      <a:pt x="147" y="101"/>
                    </a:lnTo>
                    <a:lnTo>
                      <a:pt x="153" y="104"/>
                    </a:lnTo>
                    <a:lnTo>
                      <a:pt x="158" y="106"/>
                    </a:lnTo>
                    <a:lnTo>
                      <a:pt x="164" y="109"/>
                    </a:lnTo>
                    <a:lnTo>
                      <a:pt x="170" y="111"/>
                    </a:lnTo>
                    <a:lnTo>
                      <a:pt x="175" y="114"/>
                    </a:lnTo>
                    <a:lnTo>
                      <a:pt x="181" y="117"/>
                    </a:lnTo>
                    <a:lnTo>
                      <a:pt x="186" y="120"/>
                    </a:lnTo>
                    <a:lnTo>
                      <a:pt x="192" y="123"/>
                    </a:lnTo>
                    <a:lnTo>
                      <a:pt x="197" y="128"/>
                    </a:lnTo>
                    <a:lnTo>
                      <a:pt x="196" y="136"/>
                    </a:lnTo>
                    <a:lnTo>
                      <a:pt x="192" y="139"/>
                    </a:lnTo>
                    <a:lnTo>
                      <a:pt x="186" y="140"/>
                    </a:lnTo>
                    <a:lnTo>
                      <a:pt x="172" y="137"/>
                    </a:lnTo>
                    <a:lnTo>
                      <a:pt x="160" y="133"/>
                    </a:lnTo>
                    <a:lnTo>
                      <a:pt x="147" y="128"/>
                    </a:lnTo>
                    <a:lnTo>
                      <a:pt x="132" y="123"/>
                    </a:lnTo>
                    <a:lnTo>
                      <a:pt x="119" y="117"/>
                    </a:lnTo>
                    <a:lnTo>
                      <a:pt x="105" y="111"/>
                    </a:lnTo>
                    <a:lnTo>
                      <a:pt x="91" y="104"/>
                    </a:lnTo>
                    <a:lnTo>
                      <a:pt x="78" y="97"/>
                    </a:lnTo>
                    <a:lnTo>
                      <a:pt x="65" y="88"/>
                    </a:lnTo>
                    <a:lnTo>
                      <a:pt x="53" y="79"/>
                    </a:lnTo>
                    <a:lnTo>
                      <a:pt x="42" y="70"/>
                    </a:lnTo>
                    <a:lnTo>
                      <a:pt x="31" y="61"/>
                    </a:lnTo>
                    <a:lnTo>
                      <a:pt x="22" y="50"/>
                    </a:lnTo>
                    <a:lnTo>
                      <a:pt x="14" y="40"/>
                    </a:lnTo>
                    <a:lnTo>
                      <a:pt x="6" y="28"/>
                    </a:lnTo>
                    <a:lnTo>
                      <a:pt x="3" y="17"/>
                    </a:lnTo>
                    <a:lnTo>
                      <a:pt x="0" y="12"/>
                    </a:lnTo>
                    <a:lnTo>
                      <a:pt x="2" y="7"/>
                    </a:lnTo>
                    <a:lnTo>
                      <a:pt x="3" y="4"/>
                    </a:lnTo>
                    <a:lnTo>
                      <a:pt x="6" y="1"/>
                    </a:lnTo>
                    <a:lnTo>
                      <a:pt x="9" y="0"/>
                    </a:lnTo>
                    <a:lnTo>
                      <a:pt x="14" y="1"/>
                    </a:lnTo>
                    <a:lnTo>
                      <a:pt x="19" y="3"/>
                    </a:lnTo>
                    <a:lnTo>
                      <a:pt x="22" y="7"/>
                    </a:lnTo>
                    <a:lnTo>
                      <a:pt x="22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7" name="Freeform 77">
                <a:extLst>
                  <a:ext uri="{FF2B5EF4-FFF2-40B4-BE49-F238E27FC236}">
                    <a16:creationId xmlns:a16="http://schemas.microsoft.com/office/drawing/2014/main" id="{58024A89-D536-4EA3-A67D-1C13EA5245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4" y="3034"/>
                <a:ext cx="101" cy="69"/>
              </a:xfrm>
              <a:custGeom>
                <a:avLst/>
                <a:gdLst/>
                <a:ahLst/>
                <a:cxnLst>
                  <a:cxn ang="0">
                    <a:pos x="28" y="30"/>
                  </a:cxn>
                  <a:cxn ang="0">
                    <a:pos x="35" y="65"/>
                  </a:cxn>
                  <a:cxn ang="0">
                    <a:pos x="41" y="99"/>
                  </a:cxn>
                  <a:cxn ang="0">
                    <a:pos x="48" y="132"/>
                  </a:cxn>
                  <a:cxn ang="0">
                    <a:pos x="57" y="161"/>
                  </a:cxn>
                  <a:cxn ang="0">
                    <a:pos x="72" y="187"/>
                  </a:cxn>
                  <a:cxn ang="0">
                    <a:pos x="91" y="209"/>
                  </a:cxn>
                  <a:cxn ang="0">
                    <a:pos x="118" y="226"/>
                  </a:cxn>
                  <a:cxn ang="0">
                    <a:pos x="153" y="232"/>
                  </a:cxn>
                  <a:cxn ang="0">
                    <a:pos x="191" y="227"/>
                  </a:cxn>
                  <a:cxn ang="0">
                    <a:pos x="227" y="220"/>
                  </a:cxn>
                  <a:cxn ang="0">
                    <a:pos x="261" y="206"/>
                  </a:cxn>
                  <a:cxn ang="0">
                    <a:pos x="290" y="189"/>
                  </a:cxn>
                  <a:cxn ang="0">
                    <a:pos x="316" y="166"/>
                  </a:cxn>
                  <a:cxn ang="0">
                    <a:pos x="338" y="139"/>
                  </a:cxn>
                  <a:cxn ang="0">
                    <a:pos x="354" y="106"/>
                  </a:cxn>
                  <a:cxn ang="0">
                    <a:pos x="361" y="84"/>
                  </a:cxn>
                  <a:cxn ang="0">
                    <a:pos x="366" y="77"/>
                  </a:cxn>
                  <a:cxn ang="0">
                    <a:pos x="373" y="73"/>
                  </a:cxn>
                  <a:cxn ang="0">
                    <a:pos x="382" y="73"/>
                  </a:cxn>
                  <a:cxn ang="0">
                    <a:pos x="393" y="77"/>
                  </a:cxn>
                  <a:cxn ang="0">
                    <a:pos x="400" y="87"/>
                  </a:cxn>
                  <a:cxn ang="0">
                    <a:pos x="403" y="96"/>
                  </a:cxn>
                  <a:cxn ang="0">
                    <a:pos x="395" y="123"/>
                  </a:cxn>
                  <a:cxn ang="0">
                    <a:pos x="376" y="162"/>
                  </a:cxn>
                  <a:cxn ang="0">
                    <a:pos x="349" y="194"/>
                  </a:cxn>
                  <a:cxn ang="0">
                    <a:pos x="317" y="221"/>
                  </a:cxn>
                  <a:cxn ang="0">
                    <a:pos x="280" y="243"/>
                  </a:cxn>
                  <a:cxn ang="0">
                    <a:pos x="240" y="257"/>
                  </a:cxn>
                  <a:cxn ang="0">
                    <a:pos x="196" y="268"/>
                  </a:cxn>
                  <a:cxn ang="0">
                    <a:pos x="151" y="273"/>
                  </a:cxn>
                  <a:cxn ang="0">
                    <a:pos x="108" y="267"/>
                  </a:cxn>
                  <a:cxn ang="0">
                    <a:pos x="78" y="246"/>
                  </a:cxn>
                  <a:cxn ang="0">
                    <a:pos x="55" y="221"/>
                  </a:cxn>
                  <a:cxn ang="0">
                    <a:pos x="39" y="190"/>
                  </a:cxn>
                  <a:cxn ang="0">
                    <a:pos x="26" y="156"/>
                  </a:cxn>
                  <a:cxn ang="0">
                    <a:pos x="18" y="117"/>
                  </a:cxn>
                  <a:cxn ang="0">
                    <a:pos x="12" y="78"/>
                  </a:cxn>
                  <a:cxn ang="0">
                    <a:pos x="5" y="37"/>
                  </a:cxn>
                  <a:cxn ang="0">
                    <a:pos x="0" y="10"/>
                  </a:cxn>
                  <a:cxn ang="0">
                    <a:pos x="5" y="1"/>
                  </a:cxn>
                  <a:cxn ang="0">
                    <a:pos x="13" y="0"/>
                  </a:cxn>
                  <a:cxn ang="0">
                    <a:pos x="20" y="4"/>
                  </a:cxn>
                  <a:cxn ang="0">
                    <a:pos x="23" y="8"/>
                  </a:cxn>
                  <a:cxn ang="0">
                    <a:pos x="25" y="12"/>
                  </a:cxn>
                </a:cxnLst>
                <a:rect l="0" t="0" r="r" b="b"/>
                <a:pathLst>
                  <a:path w="403" h="276">
                    <a:moveTo>
                      <a:pt x="25" y="12"/>
                    </a:moveTo>
                    <a:lnTo>
                      <a:pt x="28" y="30"/>
                    </a:lnTo>
                    <a:lnTo>
                      <a:pt x="31" y="47"/>
                    </a:lnTo>
                    <a:lnTo>
                      <a:pt x="35" y="65"/>
                    </a:lnTo>
                    <a:lnTo>
                      <a:pt x="39" y="83"/>
                    </a:lnTo>
                    <a:lnTo>
                      <a:pt x="41" y="99"/>
                    </a:lnTo>
                    <a:lnTo>
                      <a:pt x="45" y="116"/>
                    </a:lnTo>
                    <a:lnTo>
                      <a:pt x="48" y="132"/>
                    </a:lnTo>
                    <a:lnTo>
                      <a:pt x="52" y="148"/>
                    </a:lnTo>
                    <a:lnTo>
                      <a:pt x="57" y="161"/>
                    </a:lnTo>
                    <a:lnTo>
                      <a:pt x="63" y="174"/>
                    </a:lnTo>
                    <a:lnTo>
                      <a:pt x="72" y="187"/>
                    </a:lnTo>
                    <a:lnTo>
                      <a:pt x="80" y="199"/>
                    </a:lnTo>
                    <a:lnTo>
                      <a:pt x="91" y="209"/>
                    </a:lnTo>
                    <a:lnTo>
                      <a:pt x="103" y="217"/>
                    </a:lnTo>
                    <a:lnTo>
                      <a:pt x="118" y="226"/>
                    </a:lnTo>
                    <a:lnTo>
                      <a:pt x="134" y="232"/>
                    </a:lnTo>
                    <a:lnTo>
                      <a:pt x="153" y="232"/>
                    </a:lnTo>
                    <a:lnTo>
                      <a:pt x="173" y="231"/>
                    </a:lnTo>
                    <a:lnTo>
                      <a:pt x="191" y="227"/>
                    </a:lnTo>
                    <a:lnTo>
                      <a:pt x="211" y="223"/>
                    </a:lnTo>
                    <a:lnTo>
                      <a:pt x="227" y="220"/>
                    </a:lnTo>
                    <a:lnTo>
                      <a:pt x="244" y="213"/>
                    </a:lnTo>
                    <a:lnTo>
                      <a:pt x="261" y="206"/>
                    </a:lnTo>
                    <a:lnTo>
                      <a:pt x="277" y="199"/>
                    </a:lnTo>
                    <a:lnTo>
                      <a:pt x="290" y="189"/>
                    </a:lnTo>
                    <a:lnTo>
                      <a:pt x="304" y="178"/>
                    </a:lnTo>
                    <a:lnTo>
                      <a:pt x="316" y="166"/>
                    </a:lnTo>
                    <a:lnTo>
                      <a:pt x="328" y="154"/>
                    </a:lnTo>
                    <a:lnTo>
                      <a:pt x="338" y="139"/>
                    </a:lnTo>
                    <a:lnTo>
                      <a:pt x="345" y="123"/>
                    </a:lnTo>
                    <a:lnTo>
                      <a:pt x="354" y="106"/>
                    </a:lnTo>
                    <a:lnTo>
                      <a:pt x="360" y="89"/>
                    </a:lnTo>
                    <a:lnTo>
                      <a:pt x="361" y="84"/>
                    </a:lnTo>
                    <a:lnTo>
                      <a:pt x="363" y="80"/>
                    </a:lnTo>
                    <a:lnTo>
                      <a:pt x="366" y="77"/>
                    </a:lnTo>
                    <a:lnTo>
                      <a:pt x="370" y="76"/>
                    </a:lnTo>
                    <a:lnTo>
                      <a:pt x="373" y="73"/>
                    </a:lnTo>
                    <a:lnTo>
                      <a:pt x="377" y="73"/>
                    </a:lnTo>
                    <a:lnTo>
                      <a:pt x="382" y="73"/>
                    </a:lnTo>
                    <a:lnTo>
                      <a:pt x="387" y="74"/>
                    </a:lnTo>
                    <a:lnTo>
                      <a:pt x="393" y="77"/>
                    </a:lnTo>
                    <a:lnTo>
                      <a:pt x="399" y="83"/>
                    </a:lnTo>
                    <a:lnTo>
                      <a:pt x="400" y="87"/>
                    </a:lnTo>
                    <a:lnTo>
                      <a:pt x="403" y="91"/>
                    </a:lnTo>
                    <a:lnTo>
                      <a:pt x="403" y="96"/>
                    </a:lnTo>
                    <a:lnTo>
                      <a:pt x="403" y="102"/>
                    </a:lnTo>
                    <a:lnTo>
                      <a:pt x="395" y="123"/>
                    </a:lnTo>
                    <a:lnTo>
                      <a:pt x="387" y="144"/>
                    </a:lnTo>
                    <a:lnTo>
                      <a:pt x="376" y="162"/>
                    </a:lnTo>
                    <a:lnTo>
                      <a:pt x="363" y="179"/>
                    </a:lnTo>
                    <a:lnTo>
                      <a:pt x="349" y="194"/>
                    </a:lnTo>
                    <a:lnTo>
                      <a:pt x="333" y="209"/>
                    </a:lnTo>
                    <a:lnTo>
                      <a:pt x="317" y="221"/>
                    </a:lnTo>
                    <a:lnTo>
                      <a:pt x="300" y="233"/>
                    </a:lnTo>
                    <a:lnTo>
                      <a:pt x="280" y="243"/>
                    </a:lnTo>
                    <a:lnTo>
                      <a:pt x="261" y="251"/>
                    </a:lnTo>
                    <a:lnTo>
                      <a:pt x="240" y="257"/>
                    </a:lnTo>
                    <a:lnTo>
                      <a:pt x="218" y="265"/>
                    </a:lnTo>
                    <a:lnTo>
                      <a:pt x="196" y="268"/>
                    </a:lnTo>
                    <a:lnTo>
                      <a:pt x="174" y="272"/>
                    </a:lnTo>
                    <a:lnTo>
                      <a:pt x="151" y="273"/>
                    </a:lnTo>
                    <a:lnTo>
                      <a:pt x="128" y="276"/>
                    </a:lnTo>
                    <a:lnTo>
                      <a:pt x="108" y="267"/>
                    </a:lnTo>
                    <a:lnTo>
                      <a:pt x="91" y="257"/>
                    </a:lnTo>
                    <a:lnTo>
                      <a:pt x="78" y="246"/>
                    </a:lnTo>
                    <a:lnTo>
                      <a:pt x="66" y="234"/>
                    </a:lnTo>
                    <a:lnTo>
                      <a:pt x="55" y="221"/>
                    </a:lnTo>
                    <a:lnTo>
                      <a:pt x="46" y="206"/>
                    </a:lnTo>
                    <a:lnTo>
                      <a:pt x="39" y="190"/>
                    </a:lnTo>
                    <a:lnTo>
                      <a:pt x="33" y="174"/>
                    </a:lnTo>
                    <a:lnTo>
                      <a:pt x="26" y="156"/>
                    </a:lnTo>
                    <a:lnTo>
                      <a:pt x="23" y="138"/>
                    </a:lnTo>
                    <a:lnTo>
                      <a:pt x="18" y="117"/>
                    </a:lnTo>
                    <a:lnTo>
                      <a:pt x="15" y="99"/>
                    </a:lnTo>
                    <a:lnTo>
                      <a:pt x="12" y="78"/>
                    </a:lnTo>
                    <a:lnTo>
                      <a:pt x="8" y="57"/>
                    </a:lnTo>
                    <a:lnTo>
                      <a:pt x="5" y="37"/>
                    </a:lnTo>
                    <a:lnTo>
                      <a:pt x="1" y="16"/>
                    </a:lnTo>
                    <a:lnTo>
                      <a:pt x="0" y="10"/>
                    </a:lnTo>
                    <a:lnTo>
                      <a:pt x="1" y="5"/>
                    </a:lnTo>
                    <a:lnTo>
                      <a:pt x="5" y="1"/>
                    </a:lnTo>
                    <a:lnTo>
                      <a:pt x="9" y="0"/>
                    </a:lnTo>
                    <a:lnTo>
                      <a:pt x="13" y="0"/>
                    </a:lnTo>
                    <a:lnTo>
                      <a:pt x="18" y="1"/>
                    </a:lnTo>
                    <a:lnTo>
                      <a:pt x="20" y="4"/>
                    </a:lnTo>
                    <a:lnTo>
                      <a:pt x="22" y="6"/>
                    </a:lnTo>
                    <a:lnTo>
                      <a:pt x="23" y="8"/>
                    </a:lnTo>
                    <a:lnTo>
                      <a:pt x="25" y="12"/>
                    </a:lnTo>
                    <a:lnTo>
                      <a:pt x="25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8" name="Freeform 78">
                <a:extLst>
                  <a:ext uri="{FF2B5EF4-FFF2-40B4-BE49-F238E27FC236}">
                    <a16:creationId xmlns:a16="http://schemas.microsoft.com/office/drawing/2014/main" id="{FBC0950D-28FA-4D33-A103-E8D7E510A2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1" y="3090"/>
                <a:ext cx="34" cy="28"/>
              </a:xfrm>
              <a:custGeom>
                <a:avLst/>
                <a:gdLst/>
                <a:ahLst/>
                <a:cxnLst>
                  <a:cxn ang="0">
                    <a:pos x="37" y="24"/>
                  </a:cxn>
                  <a:cxn ang="0">
                    <a:pos x="37" y="41"/>
                  </a:cxn>
                  <a:cxn ang="0">
                    <a:pos x="39" y="55"/>
                  </a:cxn>
                  <a:cxn ang="0">
                    <a:pos x="44" y="65"/>
                  </a:cxn>
                  <a:cxn ang="0">
                    <a:pos x="51" y="72"/>
                  </a:cxn>
                  <a:cxn ang="0">
                    <a:pos x="62" y="74"/>
                  </a:cxn>
                  <a:cxn ang="0">
                    <a:pos x="77" y="73"/>
                  </a:cxn>
                  <a:cxn ang="0">
                    <a:pos x="95" y="67"/>
                  </a:cxn>
                  <a:cxn ang="0">
                    <a:pos x="110" y="61"/>
                  </a:cxn>
                  <a:cxn ang="0">
                    <a:pos x="118" y="60"/>
                  </a:cxn>
                  <a:cxn ang="0">
                    <a:pos x="129" y="65"/>
                  </a:cxn>
                  <a:cxn ang="0">
                    <a:pos x="134" y="73"/>
                  </a:cxn>
                  <a:cxn ang="0">
                    <a:pos x="136" y="80"/>
                  </a:cxn>
                  <a:cxn ang="0">
                    <a:pos x="134" y="88"/>
                  </a:cxn>
                  <a:cxn ang="0">
                    <a:pos x="129" y="94"/>
                  </a:cxn>
                  <a:cxn ang="0">
                    <a:pos x="118" y="101"/>
                  </a:cxn>
                  <a:cxn ang="0">
                    <a:pos x="105" y="107"/>
                  </a:cxn>
                  <a:cxn ang="0">
                    <a:pos x="89" y="112"/>
                  </a:cxn>
                  <a:cxn ang="0">
                    <a:pos x="72" y="113"/>
                  </a:cxn>
                  <a:cxn ang="0">
                    <a:pos x="56" y="113"/>
                  </a:cxn>
                  <a:cxn ang="0">
                    <a:pos x="42" y="110"/>
                  </a:cxn>
                  <a:cxn ang="0">
                    <a:pos x="27" y="102"/>
                  </a:cxn>
                  <a:cxn ang="0">
                    <a:pos x="15" y="93"/>
                  </a:cxn>
                  <a:cxn ang="0">
                    <a:pos x="6" y="83"/>
                  </a:cxn>
                  <a:cxn ang="0">
                    <a:pos x="1" y="74"/>
                  </a:cxn>
                  <a:cxn ang="0">
                    <a:pos x="0" y="66"/>
                  </a:cxn>
                  <a:cxn ang="0">
                    <a:pos x="1" y="57"/>
                  </a:cxn>
                  <a:cxn ang="0">
                    <a:pos x="1" y="47"/>
                  </a:cxn>
                  <a:cxn ang="0">
                    <a:pos x="4" y="38"/>
                  </a:cxn>
                  <a:cxn ang="0">
                    <a:pos x="5" y="28"/>
                  </a:cxn>
                  <a:cxn ang="0">
                    <a:pos x="6" y="18"/>
                  </a:cxn>
                  <a:cxn ang="0">
                    <a:pos x="6" y="11"/>
                  </a:cxn>
                  <a:cxn ang="0">
                    <a:pos x="9" y="5"/>
                  </a:cxn>
                  <a:cxn ang="0">
                    <a:pos x="15" y="0"/>
                  </a:cxn>
                  <a:cxn ang="0">
                    <a:pos x="26" y="0"/>
                  </a:cxn>
                  <a:cxn ang="0">
                    <a:pos x="33" y="5"/>
                  </a:cxn>
                  <a:cxn ang="0">
                    <a:pos x="35" y="11"/>
                  </a:cxn>
                  <a:cxn ang="0">
                    <a:pos x="37" y="14"/>
                  </a:cxn>
                </a:cxnLst>
                <a:rect l="0" t="0" r="r" b="b"/>
                <a:pathLst>
                  <a:path w="136" h="115">
                    <a:moveTo>
                      <a:pt x="37" y="14"/>
                    </a:moveTo>
                    <a:lnTo>
                      <a:pt x="37" y="24"/>
                    </a:lnTo>
                    <a:lnTo>
                      <a:pt x="37" y="33"/>
                    </a:lnTo>
                    <a:lnTo>
                      <a:pt x="37" y="41"/>
                    </a:lnTo>
                    <a:lnTo>
                      <a:pt x="38" y="50"/>
                    </a:lnTo>
                    <a:lnTo>
                      <a:pt x="39" y="55"/>
                    </a:lnTo>
                    <a:lnTo>
                      <a:pt x="42" y="61"/>
                    </a:lnTo>
                    <a:lnTo>
                      <a:pt x="44" y="65"/>
                    </a:lnTo>
                    <a:lnTo>
                      <a:pt x="49" y="69"/>
                    </a:lnTo>
                    <a:lnTo>
                      <a:pt x="51" y="72"/>
                    </a:lnTo>
                    <a:lnTo>
                      <a:pt x="56" y="74"/>
                    </a:lnTo>
                    <a:lnTo>
                      <a:pt x="62" y="74"/>
                    </a:lnTo>
                    <a:lnTo>
                      <a:pt x="70" y="74"/>
                    </a:lnTo>
                    <a:lnTo>
                      <a:pt x="77" y="73"/>
                    </a:lnTo>
                    <a:lnTo>
                      <a:pt x="85" y="72"/>
                    </a:lnTo>
                    <a:lnTo>
                      <a:pt x="95" y="67"/>
                    </a:lnTo>
                    <a:lnTo>
                      <a:pt x="106" y="63"/>
                    </a:lnTo>
                    <a:lnTo>
                      <a:pt x="110" y="61"/>
                    </a:lnTo>
                    <a:lnTo>
                      <a:pt x="115" y="61"/>
                    </a:lnTo>
                    <a:lnTo>
                      <a:pt x="118" y="60"/>
                    </a:lnTo>
                    <a:lnTo>
                      <a:pt x="123" y="61"/>
                    </a:lnTo>
                    <a:lnTo>
                      <a:pt x="129" y="65"/>
                    </a:lnTo>
                    <a:lnTo>
                      <a:pt x="134" y="69"/>
                    </a:lnTo>
                    <a:lnTo>
                      <a:pt x="134" y="73"/>
                    </a:lnTo>
                    <a:lnTo>
                      <a:pt x="136" y="77"/>
                    </a:lnTo>
                    <a:lnTo>
                      <a:pt x="136" y="80"/>
                    </a:lnTo>
                    <a:lnTo>
                      <a:pt x="136" y="84"/>
                    </a:lnTo>
                    <a:lnTo>
                      <a:pt x="134" y="88"/>
                    </a:lnTo>
                    <a:lnTo>
                      <a:pt x="132" y="91"/>
                    </a:lnTo>
                    <a:lnTo>
                      <a:pt x="129" y="94"/>
                    </a:lnTo>
                    <a:lnTo>
                      <a:pt x="126" y="97"/>
                    </a:lnTo>
                    <a:lnTo>
                      <a:pt x="118" y="101"/>
                    </a:lnTo>
                    <a:lnTo>
                      <a:pt x="112" y="105"/>
                    </a:lnTo>
                    <a:lnTo>
                      <a:pt x="105" y="107"/>
                    </a:lnTo>
                    <a:lnTo>
                      <a:pt x="96" y="111"/>
                    </a:lnTo>
                    <a:lnTo>
                      <a:pt x="89" y="112"/>
                    </a:lnTo>
                    <a:lnTo>
                      <a:pt x="81" y="113"/>
                    </a:lnTo>
                    <a:lnTo>
                      <a:pt x="72" y="113"/>
                    </a:lnTo>
                    <a:lnTo>
                      <a:pt x="65" y="115"/>
                    </a:lnTo>
                    <a:lnTo>
                      <a:pt x="56" y="113"/>
                    </a:lnTo>
                    <a:lnTo>
                      <a:pt x="49" y="112"/>
                    </a:lnTo>
                    <a:lnTo>
                      <a:pt x="42" y="110"/>
                    </a:lnTo>
                    <a:lnTo>
                      <a:pt x="34" y="107"/>
                    </a:lnTo>
                    <a:lnTo>
                      <a:pt x="27" y="102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0" y="86"/>
                    </a:lnTo>
                    <a:lnTo>
                      <a:pt x="6" y="83"/>
                    </a:lnTo>
                    <a:lnTo>
                      <a:pt x="4" y="79"/>
                    </a:lnTo>
                    <a:lnTo>
                      <a:pt x="1" y="74"/>
                    </a:lnTo>
                    <a:lnTo>
                      <a:pt x="1" y="71"/>
                    </a:lnTo>
                    <a:lnTo>
                      <a:pt x="0" y="66"/>
                    </a:lnTo>
                    <a:lnTo>
                      <a:pt x="0" y="62"/>
                    </a:lnTo>
                    <a:lnTo>
                      <a:pt x="1" y="57"/>
                    </a:lnTo>
                    <a:lnTo>
                      <a:pt x="1" y="52"/>
                    </a:lnTo>
                    <a:lnTo>
                      <a:pt x="1" y="47"/>
                    </a:lnTo>
                    <a:lnTo>
                      <a:pt x="2" y="44"/>
                    </a:lnTo>
                    <a:lnTo>
                      <a:pt x="4" y="38"/>
                    </a:lnTo>
                    <a:lnTo>
                      <a:pt x="5" y="34"/>
                    </a:lnTo>
                    <a:lnTo>
                      <a:pt x="5" y="28"/>
                    </a:lnTo>
                    <a:lnTo>
                      <a:pt x="5" y="24"/>
                    </a:lnTo>
                    <a:lnTo>
                      <a:pt x="6" y="18"/>
                    </a:lnTo>
                    <a:lnTo>
                      <a:pt x="6" y="14"/>
                    </a:lnTo>
                    <a:lnTo>
                      <a:pt x="6" y="11"/>
                    </a:lnTo>
                    <a:lnTo>
                      <a:pt x="7" y="7"/>
                    </a:lnTo>
                    <a:lnTo>
                      <a:pt x="9" y="5"/>
                    </a:lnTo>
                    <a:lnTo>
                      <a:pt x="11" y="2"/>
                    </a:lnTo>
                    <a:lnTo>
                      <a:pt x="15" y="0"/>
                    </a:lnTo>
                    <a:lnTo>
                      <a:pt x="21" y="0"/>
                    </a:lnTo>
                    <a:lnTo>
                      <a:pt x="26" y="0"/>
                    </a:lnTo>
                    <a:lnTo>
                      <a:pt x="32" y="2"/>
                    </a:lnTo>
                    <a:lnTo>
                      <a:pt x="33" y="5"/>
                    </a:lnTo>
                    <a:lnTo>
                      <a:pt x="34" y="7"/>
                    </a:lnTo>
                    <a:lnTo>
                      <a:pt x="35" y="11"/>
                    </a:lnTo>
                    <a:lnTo>
                      <a:pt x="37" y="14"/>
                    </a:lnTo>
                    <a:lnTo>
                      <a:pt x="37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9" name="Freeform 79">
                <a:extLst>
                  <a:ext uri="{FF2B5EF4-FFF2-40B4-BE49-F238E27FC236}">
                    <a16:creationId xmlns:a16="http://schemas.microsoft.com/office/drawing/2014/main" id="{F3998007-032C-4423-AF79-C4F1BF4384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7" y="3010"/>
                <a:ext cx="41" cy="24"/>
              </a:xfrm>
              <a:custGeom>
                <a:avLst/>
                <a:gdLst/>
                <a:ahLst/>
                <a:cxnLst>
                  <a:cxn ang="0">
                    <a:pos x="160" y="15"/>
                  </a:cxn>
                  <a:cxn ang="0">
                    <a:pos x="155" y="20"/>
                  </a:cxn>
                  <a:cxn ang="0">
                    <a:pos x="150" y="24"/>
                  </a:cxn>
                  <a:cxn ang="0">
                    <a:pos x="145" y="31"/>
                  </a:cxn>
                  <a:cxn ang="0">
                    <a:pos x="140" y="35"/>
                  </a:cxn>
                  <a:cxn ang="0">
                    <a:pos x="133" y="42"/>
                  </a:cxn>
                  <a:cxn ang="0">
                    <a:pos x="127" y="46"/>
                  </a:cxn>
                  <a:cxn ang="0">
                    <a:pos x="119" y="53"/>
                  </a:cxn>
                  <a:cxn ang="0">
                    <a:pos x="113" y="57"/>
                  </a:cxn>
                  <a:cxn ang="0">
                    <a:pos x="105" y="62"/>
                  </a:cxn>
                  <a:cxn ang="0">
                    <a:pos x="97" y="67"/>
                  </a:cxn>
                  <a:cxn ang="0">
                    <a:pos x="90" y="71"/>
                  </a:cxn>
                  <a:cxn ang="0">
                    <a:pos x="84" y="76"/>
                  </a:cxn>
                  <a:cxn ang="0">
                    <a:pos x="75" y="79"/>
                  </a:cxn>
                  <a:cxn ang="0">
                    <a:pos x="69" y="83"/>
                  </a:cxn>
                  <a:cxn ang="0">
                    <a:pos x="63" y="85"/>
                  </a:cxn>
                  <a:cxn ang="0">
                    <a:pos x="59" y="88"/>
                  </a:cxn>
                  <a:cxn ang="0">
                    <a:pos x="57" y="88"/>
                  </a:cxn>
                  <a:cxn ang="0">
                    <a:pos x="53" y="88"/>
                  </a:cxn>
                  <a:cxn ang="0">
                    <a:pos x="50" y="89"/>
                  </a:cxn>
                  <a:cxn ang="0">
                    <a:pos x="45" y="90"/>
                  </a:cxn>
                  <a:cxn ang="0">
                    <a:pos x="37" y="92"/>
                  </a:cxn>
                  <a:cxn ang="0">
                    <a:pos x="31" y="93"/>
                  </a:cxn>
                  <a:cxn ang="0">
                    <a:pos x="25" y="93"/>
                  </a:cxn>
                  <a:cxn ang="0">
                    <a:pos x="19" y="94"/>
                  </a:cxn>
                  <a:cxn ang="0">
                    <a:pos x="13" y="94"/>
                  </a:cxn>
                  <a:cxn ang="0">
                    <a:pos x="8" y="95"/>
                  </a:cxn>
                  <a:cxn ang="0">
                    <a:pos x="3" y="95"/>
                  </a:cxn>
                  <a:cxn ang="0">
                    <a:pos x="1" y="95"/>
                  </a:cxn>
                  <a:cxn ang="0">
                    <a:pos x="0" y="94"/>
                  </a:cxn>
                  <a:cxn ang="0">
                    <a:pos x="1" y="93"/>
                  </a:cxn>
                  <a:cxn ang="0">
                    <a:pos x="4" y="90"/>
                  </a:cxn>
                  <a:cxn ang="0">
                    <a:pos x="11" y="88"/>
                  </a:cxn>
                  <a:cxn ang="0">
                    <a:pos x="12" y="85"/>
                  </a:cxn>
                  <a:cxn ang="0">
                    <a:pos x="18" y="82"/>
                  </a:cxn>
                  <a:cxn ang="0">
                    <a:pos x="28" y="74"/>
                  </a:cxn>
                  <a:cxn ang="0">
                    <a:pos x="40" y="67"/>
                  </a:cxn>
                  <a:cxn ang="0">
                    <a:pos x="53" y="57"/>
                  </a:cxn>
                  <a:cxn ang="0">
                    <a:pos x="68" y="48"/>
                  </a:cxn>
                  <a:cxn ang="0">
                    <a:pos x="84" y="38"/>
                  </a:cxn>
                  <a:cxn ang="0">
                    <a:pos x="101" y="29"/>
                  </a:cxn>
                  <a:cxn ang="0">
                    <a:pos x="114" y="20"/>
                  </a:cxn>
                  <a:cxn ang="0">
                    <a:pos x="129" y="11"/>
                  </a:cxn>
                  <a:cxn ang="0">
                    <a:pos x="141" y="5"/>
                  </a:cxn>
                  <a:cxn ang="0">
                    <a:pos x="152" y="2"/>
                  </a:cxn>
                  <a:cxn ang="0">
                    <a:pos x="160" y="0"/>
                  </a:cxn>
                  <a:cxn ang="0">
                    <a:pos x="164" y="1"/>
                  </a:cxn>
                  <a:cxn ang="0">
                    <a:pos x="163" y="6"/>
                  </a:cxn>
                  <a:cxn ang="0">
                    <a:pos x="160" y="15"/>
                  </a:cxn>
                  <a:cxn ang="0">
                    <a:pos x="160" y="15"/>
                  </a:cxn>
                </a:cxnLst>
                <a:rect l="0" t="0" r="r" b="b"/>
                <a:pathLst>
                  <a:path w="164" h="95">
                    <a:moveTo>
                      <a:pt x="160" y="15"/>
                    </a:moveTo>
                    <a:lnTo>
                      <a:pt x="155" y="20"/>
                    </a:lnTo>
                    <a:lnTo>
                      <a:pt x="150" y="24"/>
                    </a:lnTo>
                    <a:lnTo>
                      <a:pt x="145" y="31"/>
                    </a:lnTo>
                    <a:lnTo>
                      <a:pt x="140" y="35"/>
                    </a:lnTo>
                    <a:lnTo>
                      <a:pt x="133" y="42"/>
                    </a:lnTo>
                    <a:lnTo>
                      <a:pt x="127" y="46"/>
                    </a:lnTo>
                    <a:lnTo>
                      <a:pt x="119" y="53"/>
                    </a:lnTo>
                    <a:lnTo>
                      <a:pt x="113" y="57"/>
                    </a:lnTo>
                    <a:lnTo>
                      <a:pt x="105" y="62"/>
                    </a:lnTo>
                    <a:lnTo>
                      <a:pt x="97" y="67"/>
                    </a:lnTo>
                    <a:lnTo>
                      <a:pt x="90" y="71"/>
                    </a:lnTo>
                    <a:lnTo>
                      <a:pt x="84" y="76"/>
                    </a:lnTo>
                    <a:lnTo>
                      <a:pt x="75" y="79"/>
                    </a:lnTo>
                    <a:lnTo>
                      <a:pt x="69" y="83"/>
                    </a:lnTo>
                    <a:lnTo>
                      <a:pt x="63" y="85"/>
                    </a:lnTo>
                    <a:lnTo>
                      <a:pt x="59" y="88"/>
                    </a:lnTo>
                    <a:lnTo>
                      <a:pt x="57" y="88"/>
                    </a:lnTo>
                    <a:lnTo>
                      <a:pt x="53" y="88"/>
                    </a:lnTo>
                    <a:lnTo>
                      <a:pt x="50" y="89"/>
                    </a:lnTo>
                    <a:lnTo>
                      <a:pt x="45" y="90"/>
                    </a:lnTo>
                    <a:lnTo>
                      <a:pt x="37" y="92"/>
                    </a:lnTo>
                    <a:lnTo>
                      <a:pt x="31" y="93"/>
                    </a:lnTo>
                    <a:lnTo>
                      <a:pt x="25" y="93"/>
                    </a:lnTo>
                    <a:lnTo>
                      <a:pt x="19" y="94"/>
                    </a:lnTo>
                    <a:lnTo>
                      <a:pt x="13" y="94"/>
                    </a:lnTo>
                    <a:lnTo>
                      <a:pt x="8" y="95"/>
                    </a:lnTo>
                    <a:lnTo>
                      <a:pt x="3" y="95"/>
                    </a:lnTo>
                    <a:lnTo>
                      <a:pt x="1" y="95"/>
                    </a:lnTo>
                    <a:lnTo>
                      <a:pt x="0" y="94"/>
                    </a:lnTo>
                    <a:lnTo>
                      <a:pt x="1" y="93"/>
                    </a:lnTo>
                    <a:lnTo>
                      <a:pt x="4" y="90"/>
                    </a:lnTo>
                    <a:lnTo>
                      <a:pt x="11" y="88"/>
                    </a:lnTo>
                    <a:lnTo>
                      <a:pt x="12" y="85"/>
                    </a:lnTo>
                    <a:lnTo>
                      <a:pt x="18" y="82"/>
                    </a:lnTo>
                    <a:lnTo>
                      <a:pt x="28" y="74"/>
                    </a:lnTo>
                    <a:lnTo>
                      <a:pt x="40" y="67"/>
                    </a:lnTo>
                    <a:lnTo>
                      <a:pt x="53" y="57"/>
                    </a:lnTo>
                    <a:lnTo>
                      <a:pt x="68" y="48"/>
                    </a:lnTo>
                    <a:lnTo>
                      <a:pt x="84" y="38"/>
                    </a:lnTo>
                    <a:lnTo>
                      <a:pt x="101" y="29"/>
                    </a:lnTo>
                    <a:lnTo>
                      <a:pt x="114" y="20"/>
                    </a:lnTo>
                    <a:lnTo>
                      <a:pt x="129" y="11"/>
                    </a:lnTo>
                    <a:lnTo>
                      <a:pt x="141" y="5"/>
                    </a:lnTo>
                    <a:lnTo>
                      <a:pt x="152" y="2"/>
                    </a:lnTo>
                    <a:lnTo>
                      <a:pt x="160" y="0"/>
                    </a:lnTo>
                    <a:lnTo>
                      <a:pt x="164" y="1"/>
                    </a:lnTo>
                    <a:lnTo>
                      <a:pt x="163" y="6"/>
                    </a:lnTo>
                    <a:lnTo>
                      <a:pt x="160" y="15"/>
                    </a:lnTo>
                    <a:lnTo>
                      <a:pt x="160" y="1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0" name="Freeform 80">
                <a:extLst>
                  <a:ext uri="{FF2B5EF4-FFF2-40B4-BE49-F238E27FC236}">
                    <a16:creationId xmlns:a16="http://schemas.microsoft.com/office/drawing/2014/main" id="{B4C1207A-C792-4E1E-A1DA-C1AF2F3B88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7" y="2981"/>
                <a:ext cx="68" cy="40"/>
              </a:xfrm>
              <a:custGeom>
                <a:avLst/>
                <a:gdLst/>
                <a:ahLst/>
                <a:cxnLst>
                  <a:cxn ang="0">
                    <a:pos x="254" y="29"/>
                  </a:cxn>
                  <a:cxn ang="0">
                    <a:pos x="237" y="43"/>
                  </a:cxn>
                  <a:cxn ang="0">
                    <a:pos x="220" y="57"/>
                  </a:cxn>
                  <a:cxn ang="0">
                    <a:pos x="205" y="72"/>
                  </a:cxn>
                  <a:cxn ang="0">
                    <a:pos x="189" y="85"/>
                  </a:cxn>
                  <a:cxn ang="0">
                    <a:pos x="175" y="98"/>
                  </a:cxn>
                  <a:cxn ang="0">
                    <a:pos x="158" y="112"/>
                  </a:cxn>
                  <a:cxn ang="0">
                    <a:pos x="137" y="124"/>
                  </a:cxn>
                  <a:cxn ang="0">
                    <a:pos x="119" y="134"/>
                  </a:cxn>
                  <a:cxn ang="0">
                    <a:pos x="103" y="139"/>
                  </a:cxn>
                  <a:cxn ang="0">
                    <a:pos x="88" y="142"/>
                  </a:cxn>
                  <a:cxn ang="0">
                    <a:pos x="76" y="145"/>
                  </a:cxn>
                  <a:cxn ang="0">
                    <a:pos x="62" y="147"/>
                  </a:cxn>
                  <a:cxn ang="0">
                    <a:pos x="49" y="150"/>
                  </a:cxn>
                  <a:cxn ang="0">
                    <a:pos x="36" y="152"/>
                  </a:cxn>
                  <a:cxn ang="0">
                    <a:pos x="20" y="156"/>
                  </a:cxn>
                  <a:cxn ang="0">
                    <a:pos x="8" y="158"/>
                  </a:cxn>
                  <a:cxn ang="0">
                    <a:pos x="1" y="153"/>
                  </a:cxn>
                  <a:cxn ang="0">
                    <a:pos x="0" y="146"/>
                  </a:cxn>
                  <a:cxn ang="0">
                    <a:pos x="4" y="140"/>
                  </a:cxn>
                  <a:cxn ang="0">
                    <a:pos x="17" y="136"/>
                  </a:cxn>
                  <a:cxn ang="0">
                    <a:pos x="30" y="133"/>
                  </a:cxn>
                  <a:cxn ang="0">
                    <a:pos x="43" y="128"/>
                  </a:cxn>
                  <a:cxn ang="0">
                    <a:pos x="55" y="124"/>
                  </a:cxn>
                  <a:cxn ang="0">
                    <a:pos x="66" y="119"/>
                  </a:cxn>
                  <a:cxn ang="0">
                    <a:pos x="80" y="115"/>
                  </a:cxn>
                  <a:cxn ang="0">
                    <a:pos x="92" y="111"/>
                  </a:cxn>
                  <a:cxn ang="0">
                    <a:pos x="104" y="104"/>
                  </a:cxn>
                  <a:cxn ang="0">
                    <a:pos x="122" y="96"/>
                  </a:cxn>
                  <a:cxn ang="0">
                    <a:pos x="142" y="84"/>
                  </a:cxn>
                  <a:cxn ang="0">
                    <a:pos x="160" y="72"/>
                  </a:cxn>
                  <a:cxn ang="0">
                    <a:pos x="176" y="59"/>
                  </a:cxn>
                  <a:cxn ang="0">
                    <a:pos x="192" y="47"/>
                  </a:cxn>
                  <a:cxn ang="0">
                    <a:pos x="208" y="34"/>
                  </a:cxn>
                  <a:cxn ang="0">
                    <a:pos x="224" y="21"/>
                  </a:cxn>
                  <a:cxn ang="0">
                    <a:pos x="242" y="8"/>
                  </a:cxn>
                  <a:cxn ang="0">
                    <a:pos x="257" y="0"/>
                  </a:cxn>
                  <a:cxn ang="0">
                    <a:pos x="265" y="1"/>
                  </a:cxn>
                  <a:cxn ang="0">
                    <a:pos x="270" y="8"/>
                  </a:cxn>
                  <a:cxn ang="0">
                    <a:pos x="269" y="17"/>
                  </a:cxn>
                  <a:cxn ang="0">
                    <a:pos x="265" y="21"/>
                  </a:cxn>
                </a:cxnLst>
                <a:rect l="0" t="0" r="r" b="b"/>
                <a:pathLst>
                  <a:path w="271" h="158">
                    <a:moveTo>
                      <a:pt x="265" y="21"/>
                    </a:moveTo>
                    <a:lnTo>
                      <a:pt x="254" y="29"/>
                    </a:lnTo>
                    <a:lnTo>
                      <a:pt x="246" y="36"/>
                    </a:lnTo>
                    <a:lnTo>
                      <a:pt x="237" y="43"/>
                    </a:lnTo>
                    <a:lnTo>
                      <a:pt x="229" y="51"/>
                    </a:lnTo>
                    <a:lnTo>
                      <a:pt x="220" y="57"/>
                    </a:lnTo>
                    <a:lnTo>
                      <a:pt x="213" y="64"/>
                    </a:lnTo>
                    <a:lnTo>
                      <a:pt x="205" y="72"/>
                    </a:lnTo>
                    <a:lnTo>
                      <a:pt x="198" y="79"/>
                    </a:lnTo>
                    <a:lnTo>
                      <a:pt x="189" y="85"/>
                    </a:lnTo>
                    <a:lnTo>
                      <a:pt x="182" y="92"/>
                    </a:lnTo>
                    <a:lnTo>
                      <a:pt x="175" y="98"/>
                    </a:lnTo>
                    <a:lnTo>
                      <a:pt x="166" y="106"/>
                    </a:lnTo>
                    <a:lnTo>
                      <a:pt x="158" y="112"/>
                    </a:lnTo>
                    <a:lnTo>
                      <a:pt x="148" y="118"/>
                    </a:lnTo>
                    <a:lnTo>
                      <a:pt x="137" y="124"/>
                    </a:lnTo>
                    <a:lnTo>
                      <a:pt x="126" y="131"/>
                    </a:lnTo>
                    <a:lnTo>
                      <a:pt x="119" y="134"/>
                    </a:lnTo>
                    <a:lnTo>
                      <a:pt x="110" y="136"/>
                    </a:lnTo>
                    <a:lnTo>
                      <a:pt x="103" y="139"/>
                    </a:lnTo>
                    <a:lnTo>
                      <a:pt x="97" y="141"/>
                    </a:lnTo>
                    <a:lnTo>
                      <a:pt x="88" y="142"/>
                    </a:lnTo>
                    <a:lnTo>
                      <a:pt x="82" y="144"/>
                    </a:lnTo>
                    <a:lnTo>
                      <a:pt x="76" y="145"/>
                    </a:lnTo>
                    <a:lnTo>
                      <a:pt x="70" y="146"/>
                    </a:lnTo>
                    <a:lnTo>
                      <a:pt x="62" y="147"/>
                    </a:lnTo>
                    <a:lnTo>
                      <a:pt x="55" y="148"/>
                    </a:lnTo>
                    <a:lnTo>
                      <a:pt x="49" y="150"/>
                    </a:lnTo>
                    <a:lnTo>
                      <a:pt x="43" y="151"/>
                    </a:lnTo>
                    <a:lnTo>
                      <a:pt x="36" y="152"/>
                    </a:lnTo>
                    <a:lnTo>
                      <a:pt x="27" y="155"/>
                    </a:lnTo>
                    <a:lnTo>
                      <a:pt x="20" y="156"/>
                    </a:lnTo>
                    <a:lnTo>
                      <a:pt x="14" y="158"/>
                    </a:lnTo>
                    <a:lnTo>
                      <a:pt x="8" y="158"/>
                    </a:lnTo>
                    <a:lnTo>
                      <a:pt x="4" y="156"/>
                    </a:lnTo>
                    <a:lnTo>
                      <a:pt x="1" y="153"/>
                    </a:lnTo>
                    <a:lnTo>
                      <a:pt x="0" y="151"/>
                    </a:lnTo>
                    <a:lnTo>
                      <a:pt x="0" y="146"/>
                    </a:lnTo>
                    <a:lnTo>
                      <a:pt x="1" y="144"/>
                    </a:lnTo>
                    <a:lnTo>
                      <a:pt x="4" y="140"/>
                    </a:lnTo>
                    <a:lnTo>
                      <a:pt x="10" y="139"/>
                    </a:lnTo>
                    <a:lnTo>
                      <a:pt x="17" y="136"/>
                    </a:lnTo>
                    <a:lnTo>
                      <a:pt x="23" y="134"/>
                    </a:lnTo>
                    <a:lnTo>
                      <a:pt x="30" y="133"/>
                    </a:lnTo>
                    <a:lnTo>
                      <a:pt x="37" y="130"/>
                    </a:lnTo>
                    <a:lnTo>
                      <a:pt x="43" y="128"/>
                    </a:lnTo>
                    <a:lnTo>
                      <a:pt x="49" y="126"/>
                    </a:lnTo>
                    <a:lnTo>
                      <a:pt x="55" y="124"/>
                    </a:lnTo>
                    <a:lnTo>
                      <a:pt x="61" y="122"/>
                    </a:lnTo>
                    <a:lnTo>
                      <a:pt x="66" y="119"/>
                    </a:lnTo>
                    <a:lnTo>
                      <a:pt x="73" y="117"/>
                    </a:lnTo>
                    <a:lnTo>
                      <a:pt x="80" y="115"/>
                    </a:lnTo>
                    <a:lnTo>
                      <a:pt x="86" y="113"/>
                    </a:lnTo>
                    <a:lnTo>
                      <a:pt x="92" y="111"/>
                    </a:lnTo>
                    <a:lnTo>
                      <a:pt x="98" y="107"/>
                    </a:lnTo>
                    <a:lnTo>
                      <a:pt x="104" y="104"/>
                    </a:lnTo>
                    <a:lnTo>
                      <a:pt x="113" y="102"/>
                    </a:lnTo>
                    <a:lnTo>
                      <a:pt x="122" y="96"/>
                    </a:lnTo>
                    <a:lnTo>
                      <a:pt x="133" y="90"/>
                    </a:lnTo>
                    <a:lnTo>
                      <a:pt x="142" y="84"/>
                    </a:lnTo>
                    <a:lnTo>
                      <a:pt x="152" y="78"/>
                    </a:lnTo>
                    <a:lnTo>
                      <a:pt x="160" y="72"/>
                    </a:lnTo>
                    <a:lnTo>
                      <a:pt x="168" y="65"/>
                    </a:lnTo>
                    <a:lnTo>
                      <a:pt x="176" y="59"/>
                    </a:lnTo>
                    <a:lnTo>
                      <a:pt x="185" y="54"/>
                    </a:lnTo>
                    <a:lnTo>
                      <a:pt x="192" y="47"/>
                    </a:lnTo>
                    <a:lnTo>
                      <a:pt x="199" y="41"/>
                    </a:lnTo>
                    <a:lnTo>
                      <a:pt x="208" y="34"/>
                    </a:lnTo>
                    <a:lnTo>
                      <a:pt x="216" y="28"/>
                    </a:lnTo>
                    <a:lnTo>
                      <a:pt x="224" y="21"/>
                    </a:lnTo>
                    <a:lnTo>
                      <a:pt x="233" y="15"/>
                    </a:lnTo>
                    <a:lnTo>
                      <a:pt x="242" y="8"/>
                    </a:lnTo>
                    <a:lnTo>
                      <a:pt x="252" y="2"/>
                    </a:lnTo>
                    <a:lnTo>
                      <a:pt x="257" y="0"/>
                    </a:lnTo>
                    <a:lnTo>
                      <a:pt x="262" y="0"/>
                    </a:lnTo>
                    <a:lnTo>
                      <a:pt x="265" y="1"/>
                    </a:lnTo>
                    <a:lnTo>
                      <a:pt x="269" y="4"/>
                    </a:lnTo>
                    <a:lnTo>
                      <a:pt x="270" y="8"/>
                    </a:lnTo>
                    <a:lnTo>
                      <a:pt x="271" y="13"/>
                    </a:lnTo>
                    <a:lnTo>
                      <a:pt x="269" y="17"/>
                    </a:lnTo>
                    <a:lnTo>
                      <a:pt x="265" y="21"/>
                    </a:lnTo>
                    <a:lnTo>
                      <a:pt x="265" y="2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4" name="Group 82">
              <a:extLst>
                <a:ext uri="{FF2B5EF4-FFF2-40B4-BE49-F238E27FC236}">
                  <a16:creationId xmlns:a16="http://schemas.microsoft.com/office/drawing/2014/main" id="{D6420ADF-BE87-4A91-84B5-FD7DAA5ECC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41447" y="2072067"/>
              <a:ext cx="1199951" cy="1218266"/>
              <a:chOff x="3787" y="1551"/>
              <a:chExt cx="1211" cy="1513"/>
            </a:xfrm>
          </p:grpSpPr>
          <p:sp>
            <p:nvSpPr>
              <p:cNvPr id="23" name="Freeform 83">
                <a:extLst>
                  <a:ext uri="{FF2B5EF4-FFF2-40B4-BE49-F238E27FC236}">
                    <a16:creationId xmlns:a16="http://schemas.microsoft.com/office/drawing/2014/main" id="{702BF75E-6A32-494C-A4EB-B3E0511177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1" y="1551"/>
                <a:ext cx="392" cy="294"/>
              </a:xfrm>
              <a:custGeom>
                <a:avLst/>
                <a:gdLst/>
                <a:ahLst/>
                <a:cxnLst>
                  <a:cxn ang="0">
                    <a:pos x="627" y="331"/>
                  </a:cxn>
                  <a:cxn ang="0">
                    <a:pos x="617" y="328"/>
                  </a:cxn>
                  <a:cxn ang="0">
                    <a:pos x="606" y="325"/>
                  </a:cxn>
                  <a:cxn ang="0">
                    <a:pos x="595" y="320"/>
                  </a:cxn>
                  <a:cxn ang="0">
                    <a:pos x="572" y="307"/>
                  </a:cxn>
                  <a:cxn ang="0">
                    <a:pos x="557" y="274"/>
                  </a:cxn>
                  <a:cxn ang="0">
                    <a:pos x="557" y="232"/>
                  </a:cxn>
                  <a:cxn ang="0">
                    <a:pos x="559" y="192"/>
                  </a:cxn>
                  <a:cxn ang="0">
                    <a:pos x="549" y="157"/>
                  </a:cxn>
                  <a:cxn ang="0">
                    <a:pos x="528" y="130"/>
                  </a:cxn>
                  <a:cxn ang="0">
                    <a:pos x="505" y="107"/>
                  </a:cxn>
                  <a:cxn ang="0">
                    <a:pos x="477" y="88"/>
                  </a:cxn>
                  <a:cxn ang="0">
                    <a:pos x="446" y="71"/>
                  </a:cxn>
                  <a:cxn ang="0">
                    <a:pos x="414" y="60"/>
                  </a:cxn>
                  <a:cxn ang="0">
                    <a:pos x="378" y="51"/>
                  </a:cxn>
                  <a:cxn ang="0">
                    <a:pos x="344" y="45"/>
                  </a:cxn>
                  <a:cxn ang="0">
                    <a:pos x="307" y="44"/>
                  </a:cxn>
                  <a:cxn ang="0">
                    <a:pos x="271" y="45"/>
                  </a:cxn>
                  <a:cxn ang="0">
                    <a:pos x="235" y="48"/>
                  </a:cxn>
                  <a:cxn ang="0">
                    <a:pos x="201" y="50"/>
                  </a:cxn>
                  <a:cxn ang="0">
                    <a:pos x="168" y="51"/>
                  </a:cxn>
                  <a:cxn ang="0">
                    <a:pos x="133" y="50"/>
                  </a:cxn>
                  <a:cxn ang="0">
                    <a:pos x="99" y="48"/>
                  </a:cxn>
                  <a:cxn ang="0">
                    <a:pos x="64" y="40"/>
                  </a:cxn>
                  <a:cxn ang="0">
                    <a:pos x="40" y="31"/>
                  </a:cxn>
                  <a:cxn ang="0">
                    <a:pos x="28" y="21"/>
                  </a:cxn>
                  <a:cxn ang="0">
                    <a:pos x="16" y="13"/>
                  </a:cxn>
                  <a:cxn ang="0">
                    <a:pos x="4" y="5"/>
                  </a:cxn>
                  <a:cxn ang="0">
                    <a:pos x="26" y="25"/>
                  </a:cxn>
                  <a:cxn ang="0">
                    <a:pos x="66" y="86"/>
                  </a:cxn>
                  <a:cxn ang="0">
                    <a:pos x="93" y="152"/>
                  </a:cxn>
                  <a:cxn ang="0">
                    <a:pos x="114" y="220"/>
                  </a:cxn>
                  <a:cxn ang="0">
                    <a:pos x="132" y="268"/>
                  </a:cxn>
                  <a:cxn ang="0">
                    <a:pos x="150" y="299"/>
                  </a:cxn>
                  <a:cxn ang="0">
                    <a:pos x="171" y="325"/>
                  </a:cxn>
                  <a:cxn ang="0">
                    <a:pos x="197" y="349"/>
                  </a:cxn>
                  <a:cxn ang="0">
                    <a:pos x="226" y="370"/>
                  </a:cxn>
                  <a:cxn ang="0">
                    <a:pos x="257" y="387"/>
                  </a:cxn>
                  <a:cxn ang="0">
                    <a:pos x="289" y="400"/>
                  </a:cxn>
                  <a:cxn ang="0">
                    <a:pos x="324" y="408"/>
                  </a:cxn>
                  <a:cxn ang="0">
                    <a:pos x="358" y="415"/>
                  </a:cxn>
                  <a:cxn ang="0">
                    <a:pos x="391" y="414"/>
                  </a:cxn>
                  <a:cxn ang="0">
                    <a:pos x="424" y="405"/>
                  </a:cxn>
                  <a:cxn ang="0">
                    <a:pos x="455" y="389"/>
                  </a:cxn>
                  <a:cxn ang="0">
                    <a:pos x="484" y="372"/>
                  </a:cxn>
                  <a:cxn ang="0">
                    <a:pos x="514" y="358"/>
                  </a:cxn>
                  <a:cxn ang="0">
                    <a:pos x="546" y="349"/>
                  </a:cxn>
                  <a:cxn ang="0">
                    <a:pos x="578" y="349"/>
                  </a:cxn>
                  <a:cxn ang="0">
                    <a:pos x="633" y="331"/>
                  </a:cxn>
                </a:cxnLst>
                <a:rect l="0" t="0" r="r" b="b"/>
                <a:pathLst>
                  <a:path w="633" h="417">
                    <a:moveTo>
                      <a:pt x="633" y="331"/>
                    </a:moveTo>
                    <a:lnTo>
                      <a:pt x="627" y="331"/>
                    </a:lnTo>
                    <a:lnTo>
                      <a:pt x="621" y="331"/>
                    </a:lnTo>
                    <a:lnTo>
                      <a:pt x="617" y="328"/>
                    </a:lnTo>
                    <a:lnTo>
                      <a:pt x="611" y="327"/>
                    </a:lnTo>
                    <a:lnTo>
                      <a:pt x="606" y="325"/>
                    </a:lnTo>
                    <a:lnTo>
                      <a:pt x="601" y="323"/>
                    </a:lnTo>
                    <a:lnTo>
                      <a:pt x="595" y="320"/>
                    </a:lnTo>
                    <a:lnTo>
                      <a:pt x="590" y="318"/>
                    </a:lnTo>
                    <a:lnTo>
                      <a:pt x="572" y="307"/>
                    </a:lnTo>
                    <a:lnTo>
                      <a:pt x="562" y="292"/>
                    </a:lnTo>
                    <a:lnTo>
                      <a:pt x="557" y="274"/>
                    </a:lnTo>
                    <a:lnTo>
                      <a:pt x="556" y="253"/>
                    </a:lnTo>
                    <a:lnTo>
                      <a:pt x="557" y="232"/>
                    </a:lnTo>
                    <a:lnTo>
                      <a:pt x="559" y="212"/>
                    </a:lnTo>
                    <a:lnTo>
                      <a:pt x="559" y="192"/>
                    </a:lnTo>
                    <a:lnTo>
                      <a:pt x="556" y="173"/>
                    </a:lnTo>
                    <a:lnTo>
                      <a:pt x="549" y="157"/>
                    </a:lnTo>
                    <a:lnTo>
                      <a:pt x="539" y="143"/>
                    </a:lnTo>
                    <a:lnTo>
                      <a:pt x="528" y="130"/>
                    </a:lnTo>
                    <a:lnTo>
                      <a:pt x="518" y="118"/>
                    </a:lnTo>
                    <a:lnTo>
                      <a:pt x="505" y="107"/>
                    </a:lnTo>
                    <a:lnTo>
                      <a:pt x="491" y="96"/>
                    </a:lnTo>
                    <a:lnTo>
                      <a:pt x="477" y="88"/>
                    </a:lnTo>
                    <a:lnTo>
                      <a:pt x="463" y="80"/>
                    </a:lnTo>
                    <a:lnTo>
                      <a:pt x="446" y="71"/>
                    </a:lnTo>
                    <a:lnTo>
                      <a:pt x="431" y="65"/>
                    </a:lnTo>
                    <a:lnTo>
                      <a:pt x="414" y="60"/>
                    </a:lnTo>
                    <a:lnTo>
                      <a:pt x="396" y="55"/>
                    </a:lnTo>
                    <a:lnTo>
                      <a:pt x="378" y="51"/>
                    </a:lnTo>
                    <a:lnTo>
                      <a:pt x="362" y="48"/>
                    </a:lnTo>
                    <a:lnTo>
                      <a:pt x="344" y="45"/>
                    </a:lnTo>
                    <a:lnTo>
                      <a:pt x="326" y="44"/>
                    </a:lnTo>
                    <a:lnTo>
                      <a:pt x="307" y="44"/>
                    </a:lnTo>
                    <a:lnTo>
                      <a:pt x="289" y="44"/>
                    </a:lnTo>
                    <a:lnTo>
                      <a:pt x="271" y="45"/>
                    </a:lnTo>
                    <a:lnTo>
                      <a:pt x="253" y="46"/>
                    </a:lnTo>
                    <a:lnTo>
                      <a:pt x="235" y="48"/>
                    </a:lnTo>
                    <a:lnTo>
                      <a:pt x="219" y="49"/>
                    </a:lnTo>
                    <a:lnTo>
                      <a:pt x="201" y="50"/>
                    </a:lnTo>
                    <a:lnTo>
                      <a:pt x="184" y="50"/>
                    </a:lnTo>
                    <a:lnTo>
                      <a:pt x="168" y="51"/>
                    </a:lnTo>
                    <a:lnTo>
                      <a:pt x="150" y="51"/>
                    </a:lnTo>
                    <a:lnTo>
                      <a:pt x="133" y="50"/>
                    </a:lnTo>
                    <a:lnTo>
                      <a:pt x="116" y="49"/>
                    </a:lnTo>
                    <a:lnTo>
                      <a:pt x="99" y="48"/>
                    </a:lnTo>
                    <a:lnTo>
                      <a:pt x="82" y="44"/>
                    </a:lnTo>
                    <a:lnTo>
                      <a:pt x="64" y="40"/>
                    </a:lnTo>
                    <a:lnTo>
                      <a:pt x="46" y="36"/>
                    </a:lnTo>
                    <a:lnTo>
                      <a:pt x="40" y="31"/>
                    </a:lnTo>
                    <a:lnTo>
                      <a:pt x="34" y="26"/>
                    </a:lnTo>
                    <a:lnTo>
                      <a:pt x="28" y="21"/>
                    </a:lnTo>
                    <a:lnTo>
                      <a:pt x="22" y="18"/>
                    </a:lnTo>
                    <a:lnTo>
                      <a:pt x="16" y="13"/>
                    </a:lnTo>
                    <a:lnTo>
                      <a:pt x="10" y="8"/>
                    </a:lnTo>
                    <a:lnTo>
                      <a:pt x="4" y="5"/>
                    </a:lnTo>
                    <a:lnTo>
                      <a:pt x="0" y="0"/>
                    </a:lnTo>
                    <a:lnTo>
                      <a:pt x="26" y="25"/>
                    </a:lnTo>
                    <a:lnTo>
                      <a:pt x="49" y="55"/>
                    </a:lnTo>
                    <a:lnTo>
                      <a:pt x="66" y="86"/>
                    </a:lnTo>
                    <a:lnTo>
                      <a:pt x="81" y="119"/>
                    </a:lnTo>
                    <a:lnTo>
                      <a:pt x="93" y="152"/>
                    </a:lnTo>
                    <a:lnTo>
                      <a:pt x="103" y="187"/>
                    </a:lnTo>
                    <a:lnTo>
                      <a:pt x="114" y="220"/>
                    </a:lnTo>
                    <a:lnTo>
                      <a:pt x="125" y="252"/>
                    </a:lnTo>
                    <a:lnTo>
                      <a:pt x="132" y="268"/>
                    </a:lnTo>
                    <a:lnTo>
                      <a:pt x="140" y="283"/>
                    </a:lnTo>
                    <a:lnTo>
                      <a:pt x="150" y="299"/>
                    </a:lnTo>
                    <a:lnTo>
                      <a:pt x="159" y="312"/>
                    </a:lnTo>
                    <a:lnTo>
                      <a:pt x="171" y="325"/>
                    </a:lnTo>
                    <a:lnTo>
                      <a:pt x="184" y="338"/>
                    </a:lnTo>
                    <a:lnTo>
                      <a:pt x="197" y="349"/>
                    </a:lnTo>
                    <a:lnTo>
                      <a:pt x="212" y="359"/>
                    </a:lnTo>
                    <a:lnTo>
                      <a:pt x="226" y="370"/>
                    </a:lnTo>
                    <a:lnTo>
                      <a:pt x="241" y="378"/>
                    </a:lnTo>
                    <a:lnTo>
                      <a:pt x="257" y="387"/>
                    </a:lnTo>
                    <a:lnTo>
                      <a:pt x="274" y="394"/>
                    </a:lnTo>
                    <a:lnTo>
                      <a:pt x="289" y="400"/>
                    </a:lnTo>
                    <a:lnTo>
                      <a:pt x="307" y="405"/>
                    </a:lnTo>
                    <a:lnTo>
                      <a:pt x="324" y="408"/>
                    </a:lnTo>
                    <a:lnTo>
                      <a:pt x="340" y="412"/>
                    </a:lnTo>
                    <a:lnTo>
                      <a:pt x="358" y="415"/>
                    </a:lnTo>
                    <a:lnTo>
                      <a:pt x="375" y="417"/>
                    </a:lnTo>
                    <a:lnTo>
                      <a:pt x="391" y="414"/>
                    </a:lnTo>
                    <a:lnTo>
                      <a:pt x="408" y="411"/>
                    </a:lnTo>
                    <a:lnTo>
                      <a:pt x="424" y="405"/>
                    </a:lnTo>
                    <a:lnTo>
                      <a:pt x="439" y="397"/>
                    </a:lnTo>
                    <a:lnTo>
                      <a:pt x="455" y="389"/>
                    </a:lnTo>
                    <a:lnTo>
                      <a:pt x="469" y="381"/>
                    </a:lnTo>
                    <a:lnTo>
                      <a:pt x="484" y="372"/>
                    </a:lnTo>
                    <a:lnTo>
                      <a:pt x="500" y="365"/>
                    </a:lnTo>
                    <a:lnTo>
                      <a:pt x="514" y="358"/>
                    </a:lnTo>
                    <a:lnTo>
                      <a:pt x="530" y="352"/>
                    </a:lnTo>
                    <a:lnTo>
                      <a:pt x="546" y="349"/>
                    </a:lnTo>
                    <a:lnTo>
                      <a:pt x="562" y="348"/>
                    </a:lnTo>
                    <a:lnTo>
                      <a:pt x="578" y="349"/>
                    </a:lnTo>
                    <a:lnTo>
                      <a:pt x="596" y="353"/>
                    </a:lnTo>
                    <a:lnTo>
                      <a:pt x="633" y="3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4" name="Freeform 84">
                <a:extLst>
                  <a:ext uri="{FF2B5EF4-FFF2-40B4-BE49-F238E27FC236}">
                    <a16:creationId xmlns:a16="http://schemas.microsoft.com/office/drawing/2014/main" id="{0F6A4CBC-58D7-4326-A8B5-FF42475981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7" y="1888"/>
                <a:ext cx="1211" cy="1176"/>
              </a:xfrm>
              <a:custGeom>
                <a:avLst/>
                <a:gdLst/>
                <a:ahLst/>
                <a:cxnLst>
                  <a:cxn ang="0">
                    <a:pos x="1111" y="128"/>
                  </a:cxn>
                  <a:cxn ang="0">
                    <a:pos x="1194" y="60"/>
                  </a:cxn>
                  <a:cxn ang="0">
                    <a:pos x="1312" y="11"/>
                  </a:cxn>
                  <a:cxn ang="0">
                    <a:pos x="1444" y="3"/>
                  </a:cxn>
                  <a:cxn ang="0">
                    <a:pos x="1574" y="34"/>
                  </a:cxn>
                  <a:cxn ang="0">
                    <a:pos x="1691" y="96"/>
                  </a:cxn>
                  <a:cxn ang="0">
                    <a:pos x="1775" y="167"/>
                  </a:cxn>
                  <a:cxn ang="0">
                    <a:pos x="1845" y="237"/>
                  </a:cxn>
                  <a:cxn ang="0">
                    <a:pos x="1903" y="317"/>
                  </a:cxn>
                  <a:cxn ang="0">
                    <a:pos x="1940" y="409"/>
                  </a:cxn>
                  <a:cxn ang="0">
                    <a:pos x="1954" y="551"/>
                  </a:cxn>
                  <a:cxn ang="0">
                    <a:pos x="1922" y="709"/>
                  </a:cxn>
                  <a:cxn ang="0">
                    <a:pos x="1829" y="838"/>
                  </a:cxn>
                  <a:cxn ang="0">
                    <a:pos x="1743" y="914"/>
                  </a:cxn>
                  <a:cxn ang="0">
                    <a:pos x="1682" y="998"/>
                  </a:cxn>
                  <a:cxn ang="0">
                    <a:pos x="1647" y="1100"/>
                  </a:cxn>
                  <a:cxn ang="0">
                    <a:pos x="1613" y="1207"/>
                  </a:cxn>
                  <a:cxn ang="0">
                    <a:pos x="1555" y="1332"/>
                  </a:cxn>
                  <a:cxn ang="0">
                    <a:pos x="1473" y="1449"/>
                  </a:cxn>
                  <a:cxn ang="0">
                    <a:pos x="1393" y="1514"/>
                  </a:cxn>
                  <a:cxn ang="0">
                    <a:pos x="1311" y="1558"/>
                  </a:cxn>
                  <a:cxn ang="0">
                    <a:pos x="1236" y="1580"/>
                  </a:cxn>
                  <a:cxn ang="0">
                    <a:pos x="1166" y="1586"/>
                  </a:cxn>
                  <a:cxn ang="0">
                    <a:pos x="1096" y="1576"/>
                  </a:cxn>
                  <a:cxn ang="0">
                    <a:pos x="1025" y="1558"/>
                  </a:cxn>
                  <a:cxn ang="0">
                    <a:pos x="971" y="1583"/>
                  </a:cxn>
                  <a:cxn ang="0">
                    <a:pos x="923" y="1626"/>
                  </a:cxn>
                  <a:cxn ang="0">
                    <a:pos x="873" y="1653"/>
                  </a:cxn>
                  <a:cxn ang="0">
                    <a:pos x="819" y="1667"/>
                  </a:cxn>
                  <a:cxn ang="0">
                    <a:pos x="764" y="1668"/>
                  </a:cxn>
                  <a:cxn ang="0">
                    <a:pos x="712" y="1656"/>
                  </a:cxn>
                  <a:cxn ang="0">
                    <a:pos x="658" y="1613"/>
                  </a:cxn>
                  <a:cxn ang="0">
                    <a:pos x="612" y="1552"/>
                  </a:cxn>
                  <a:cxn ang="0">
                    <a:pos x="530" y="1442"/>
                  </a:cxn>
                  <a:cxn ang="0">
                    <a:pos x="403" y="1355"/>
                  </a:cxn>
                  <a:cxn ang="0">
                    <a:pos x="269" y="1276"/>
                  </a:cxn>
                  <a:cxn ang="0">
                    <a:pos x="153" y="1170"/>
                  </a:cxn>
                  <a:cxn ang="0">
                    <a:pos x="50" y="998"/>
                  </a:cxn>
                  <a:cxn ang="0">
                    <a:pos x="0" y="789"/>
                  </a:cxn>
                  <a:cxn ang="0">
                    <a:pos x="19" y="638"/>
                  </a:cxn>
                  <a:cxn ang="0">
                    <a:pos x="70" y="511"/>
                  </a:cxn>
                  <a:cxn ang="0">
                    <a:pos x="122" y="410"/>
                  </a:cxn>
                  <a:cxn ang="0">
                    <a:pos x="191" y="328"/>
                  </a:cxn>
                  <a:cxn ang="0">
                    <a:pos x="280" y="256"/>
                  </a:cxn>
                  <a:cxn ang="0">
                    <a:pos x="378" y="203"/>
                  </a:cxn>
                  <a:cxn ang="0">
                    <a:pos x="484" y="167"/>
                  </a:cxn>
                  <a:cxn ang="0">
                    <a:pos x="595" y="146"/>
                  </a:cxn>
                  <a:cxn ang="0">
                    <a:pos x="680" y="141"/>
                  </a:cxn>
                  <a:cxn ang="0">
                    <a:pos x="755" y="143"/>
                  </a:cxn>
                  <a:cxn ang="0">
                    <a:pos x="829" y="149"/>
                  </a:cxn>
                  <a:cxn ang="0">
                    <a:pos x="901" y="158"/>
                  </a:cxn>
                </a:cxnLst>
                <a:rect l="0" t="0" r="r" b="b"/>
                <a:pathLst>
                  <a:path w="1955" h="1669">
                    <a:moveTo>
                      <a:pt x="1044" y="156"/>
                    </a:moveTo>
                    <a:lnTo>
                      <a:pt x="1068" y="152"/>
                    </a:lnTo>
                    <a:lnTo>
                      <a:pt x="1091" y="142"/>
                    </a:lnTo>
                    <a:lnTo>
                      <a:pt x="1111" y="128"/>
                    </a:lnTo>
                    <a:lnTo>
                      <a:pt x="1131" y="111"/>
                    </a:lnTo>
                    <a:lnTo>
                      <a:pt x="1151" y="93"/>
                    </a:lnTo>
                    <a:lnTo>
                      <a:pt x="1171" y="77"/>
                    </a:lnTo>
                    <a:lnTo>
                      <a:pt x="1194" y="60"/>
                    </a:lnTo>
                    <a:lnTo>
                      <a:pt x="1217" y="47"/>
                    </a:lnTo>
                    <a:lnTo>
                      <a:pt x="1248" y="31"/>
                    </a:lnTo>
                    <a:lnTo>
                      <a:pt x="1280" y="19"/>
                    </a:lnTo>
                    <a:lnTo>
                      <a:pt x="1312" y="11"/>
                    </a:lnTo>
                    <a:lnTo>
                      <a:pt x="1344" y="4"/>
                    </a:lnTo>
                    <a:lnTo>
                      <a:pt x="1377" y="2"/>
                    </a:lnTo>
                    <a:lnTo>
                      <a:pt x="1411" y="0"/>
                    </a:lnTo>
                    <a:lnTo>
                      <a:pt x="1444" y="3"/>
                    </a:lnTo>
                    <a:lnTo>
                      <a:pt x="1478" y="6"/>
                    </a:lnTo>
                    <a:lnTo>
                      <a:pt x="1511" y="14"/>
                    </a:lnTo>
                    <a:lnTo>
                      <a:pt x="1543" y="22"/>
                    </a:lnTo>
                    <a:lnTo>
                      <a:pt x="1574" y="34"/>
                    </a:lnTo>
                    <a:lnTo>
                      <a:pt x="1605" y="47"/>
                    </a:lnTo>
                    <a:lnTo>
                      <a:pt x="1635" y="61"/>
                    </a:lnTo>
                    <a:lnTo>
                      <a:pt x="1663" y="78"/>
                    </a:lnTo>
                    <a:lnTo>
                      <a:pt x="1691" y="96"/>
                    </a:lnTo>
                    <a:lnTo>
                      <a:pt x="1717" y="116"/>
                    </a:lnTo>
                    <a:lnTo>
                      <a:pt x="1737" y="133"/>
                    </a:lnTo>
                    <a:lnTo>
                      <a:pt x="1756" y="149"/>
                    </a:lnTo>
                    <a:lnTo>
                      <a:pt x="1775" y="167"/>
                    </a:lnTo>
                    <a:lnTo>
                      <a:pt x="1794" y="184"/>
                    </a:lnTo>
                    <a:lnTo>
                      <a:pt x="1812" y="202"/>
                    </a:lnTo>
                    <a:lnTo>
                      <a:pt x="1829" y="219"/>
                    </a:lnTo>
                    <a:lnTo>
                      <a:pt x="1845" y="237"/>
                    </a:lnTo>
                    <a:lnTo>
                      <a:pt x="1861" y="256"/>
                    </a:lnTo>
                    <a:lnTo>
                      <a:pt x="1876" y="275"/>
                    </a:lnTo>
                    <a:lnTo>
                      <a:pt x="1890" y="296"/>
                    </a:lnTo>
                    <a:lnTo>
                      <a:pt x="1903" y="317"/>
                    </a:lnTo>
                    <a:lnTo>
                      <a:pt x="1913" y="338"/>
                    </a:lnTo>
                    <a:lnTo>
                      <a:pt x="1924" y="361"/>
                    </a:lnTo>
                    <a:lnTo>
                      <a:pt x="1932" y="384"/>
                    </a:lnTo>
                    <a:lnTo>
                      <a:pt x="1940" y="409"/>
                    </a:lnTo>
                    <a:lnTo>
                      <a:pt x="1944" y="434"/>
                    </a:lnTo>
                    <a:lnTo>
                      <a:pt x="1953" y="470"/>
                    </a:lnTo>
                    <a:lnTo>
                      <a:pt x="1955" y="511"/>
                    </a:lnTo>
                    <a:lnTo>
                      <a:pt x="1954" y="551"/>
                    </a:lnTo>
                    <a:lnTo>
                      <a:pt x="1954" y="592"/>
                    </a:lnTo>
                    <a:lnTo>
                      <a:pt x="1947" y="632"/>
                    </a:lnTo>
                    <a:lnTo>
                      <a:pt x="1936" y="672"/>
                    </a:lnTo>
                    <a:lnTo>
                      <a:pt x="1922" y="709"/>
                    </a:lnTo>
                    <a:lnTo>
                      <a:pt x="1904" y="744"/>
                    </a:lnTo>
                    <a:lnTo>
                      <a:pt x="1881" y="778"/>
                    </a:lnTo>
                    <a:lnTo>
                      <a:pt x="1856" y="810"/>
                    </a:lnTo>
                    <a:lnTo>
                      <a:pt x="1829" y="838"/>
                    </a:lnTo>
                    <a:lnTo>
                      <a:pt x="1799" y="864"/>
                    </a:lnTo>
                    <a:lnTo>
                      <a:pt x="1780" y="880"/>
                    </a:lnTo>
                    <a:lnTo>
                      <a:pt x="1761" y="897"/>
                    </a:lnTo>
                    <a:lnTo>
                      <a:pt x="1743" y="914"/>
                    </a:lnTo>
                    <a:lnTo>
                      <a:pt x="1726" y="933"/>
                    </a:lnTo>
                    <a:lnTo>
                      <a:pt x="1710" y="954"/>
                    </a:lnTo>
                    <a:lnTo>
                      <a:pt x="1695" y="975"/>
                    </a:lnTo>
                    <a:lnTo>
                      <a:pt x="1682" y="998"/>
                    </a:lnTo>
                    <a:lnTo>
                      <a:pt x="1670" y="1020"/>
                    </a:lnTo>
                    <a:lnTo>
                      <a:pt x="1662" y="1046"/>
                    </a:lnTo>
                    <a:lnTo>
                      <a:pt x="1655" y="1074"/>
                    </a:lnTo>
                    <a:lnTo>
                      <a:pt x="1647" y="1100"/>
                    </a:lnTo>
                    <a:lnTo>
                      <a:pt x="1639" y="1127"/>
                    </a:lnTo>
                    <a:lnTo>
                      <a:pt x="1631" y="1154"/>
                    </a:lnTo>
                    <a:lnTo>
                      <a:pt x="1623" y="1181"/>
                    </a:lnTo>
                    <a:lnTo>
                      <a:pt x="1613" y="1207"/>
                    </a:lnTo>
                    <a:lnTo>
                      <a:pt x="1604" y="1233"/>
                    </a:lnTo>
                    <a:lnTo>
                      <a:pt x="1588" y="1267"/>
                    </a:lnTo>
                    <a:lnTo>
                      <a:pt x="1572" y="1300"/>
                    </a:lnTo>
                    <a:lnTo>
                      <a:pt x="1555" y="1332"/>
                    </a:lnTo>
                    <a:lnTo>
                      <a:pt x="1537" y="1363"/>
                    </a:lnTo>
                    <a:lnTo>
                      <a:pt x="1518" y="1394"/>
                    </a:lnTo>
                    <a:lnTo>
                      <a:pt x="1497" y="1423"/>
                    </a:lnTo>
                    <a:lnTo>
                      <a:pt x="1473" y="1449"/>
                    </a:lnTo>
                    <a:lnTo>
                      <a:pt x="1447" y="1473"/>
                    </a:lnTo>
                    <a:lnTo>
                      <a:pt x="1430" y="1487"/>
                    </a:lnTo>
                    <a:lnTo>
                      <a:pt x="1412" y="1501"/>
                    </a:lnTo>
                    <a:lnTo>
                      <a:pt x="1393" y="1514"/>
                    </a:lnTo>
                    <a:lnTo>
                      <a:pt x="1374" y="1527"/>
                    </a:lnTo>
                    <a:lnTo>
                      <a:pt x="1354" y="1539"/>
                    </a:lnTo>
                    <a:lnTo>
                      <a:pt x="1332" y="1549"/>
                    </a:lnTo>
                    <a:lnTo>
                      <a:pt x="1311" y="1558"/>
                    </a:lnTo>
                    <a:lnTo>
                      <a:pt x="1288" y="1564"/>
                    </a:lnTo>
                    <a:lnTo>
                      <a:pt x="1270" y="1571"/>
                    </a:lnTo>
                    <a:lnTo>
                      <a:pt x="1254" y="1576"/>
                    </a:lnTo>
                    <a:lnTo>
                      <a:pt x="1236" y="1580"/>
                    </a:lnTo>
                    <a:lnTo>
                      <a:pt x="1218" y="1583"/>
                    </a:lnTo>
                    <a:lnTo>
                      <a:pt x="1201" y="1584"/>
                    </a:lnTo>
                    <a:lnTo>
                      <a:pt x="1183" y="1586"/>
                    </a:lnTo>
                    <a:lnTo>
                      <a:pt x="1166" y="1586"/>
                    </a:lnTo>
                    <a:lnTo>
                      <a:pt x="1149" y="1584"/>
                    </a:lnTo>
                    <a:lnTo>
                      <a:pt x="1131" y="1582"/>
                    </a:lnTo>
                    <a:lnTo>
                      <a:pt x="1113" y="1580"/>
                    </a:lnTo>
                    <a:lnTo>
                      <a:pt x="1096" y="1576"/>
                    </a:lnTo>
                    <a:lnTo>
                      <a:pt x="1079" y="1573"/>
                    </a:lnTo>
                    <a:lnTo>
                      <a:pt x="1061" y="1568"/>
                    </a:lnTo>
                    <a:lnTo>
                      <a:pt x="1043" y="1563"/>
                    </a:lnTo>
                    <a:lnTo>
                      <a:pt x="1025" y="1558"/>
                    </a:lnTo>
                    <a:lnTo>
                      <a:pt x="1007" y="1552"/>
                    </a:lnTo>
                    <a:lnTo>
                      <a:pt x="994" y="1562"/>
                    </a:lnTo>
                    <a:lnTo>
                      <a:pt x="982" y="1573"/>
                    </a:lnTo>
                    <a:lnTo>
                      <a:pt x="971" y="1583"/>
                    </a:lnTo>
                    <a:lnTo>
                      <a:pt x="960" y="1595"/>
                    </a:lnTo>
                    <a:lnTo>
                      <a:pt x="948" y="1606"/>
                    </a:lnTo>
                    <a:lnTo>
                      <a:pt x="936" y="1617"/>
                    </a:lnTo>
                    <a:lnTo>
                      <a:pt x="923" y="1626"/>
                    </a:lnTo>
                    <a:lnTo>
                      <a:pt x="908" y="1636"/>
                    </a:lnTo>
                    <a:lnTo>
                      <a:pt x="896" y="1642"/>
                    </a:lnTo>
                    <a:lnTo>
                      <a:pt x="884" y="1647"/>
                    </a:lnTo>
                    <a:lnTo>
                      <a:pt x="873" y="1653"/>
                    </a:lnTo>
                    <a:lnTo>
                      <a:pt x="859" y="1657"/>
                    </a:lnTo>
                    <a:lnTo>
                      <a:pt x="846" y="1662"/>
                    </a:lnTo>
                    <a:lnTo>
                      <a:pt x="832" y="1664"/>
                    </a:lnTo>
                    <a:lnTo>
                      <a:pt x="819" y="1667"/>
                    </a:lnTo>
                    <a:lnTo>
                      <a:pt x="805" y="1668"/>
                    </a:lnTo>
                    <a:lnTo>
                      <a:pt x="792" y="1669"/>
                    </a:lnTo>
                    <a:lnTo>
                      <a:pt x="777" y="1669"/>
                    </a:lnTo>
                    <a:lnTo>
                      <a:pt x="764" y="1668"/>
                    </a:lnTo>
                    <a:lnTo>
                      <a:pt x="750" y="1667"/>
                    </a:lnTo>
                    <a:lnTo>
                      <a:pt x="737" y="1663"/>
                    </a:lnTo>
                    <a:lnTo>
                      <a:pt x="724" y="1659"/>
                    </a:lnTo>
                    <a:lnTo>
                      <a:pt x="712" y="1656"/>
                    </a:lnTo>
                    <a:lnTo>
                      <a:pt x="700" y="1650"/>
                    </a:lnTo>
                    <a:lnTo>
                      <a:pt x="686" y="1639"/>
                    </a:lnTo>
                    <a:lnTo>
                      <a:pt x="671" y="1627"/>
                    </a:lnTo>
                    <a:lnTo>
                      <a:pt x="658" y="1613"/>
                    </a:lnTo>
                    <a:lnTo>
                      <a:pt x="645" y="1599"/>
                    </a:lnTo>
                    <a:lnTo>
                      <a:pt x="633" y="1583"/>
                    </a:lnTo>
                    <a:lnTo>
                      <a:pt x="623" y="1568"/>
                    </a:lnTo>
                    <a:lnTo>
                      <a:pt x="612" y="1552"/>
                    </a:lnTo>
                    <a:lnTo>
                      <a:pt x="602" y="1537"/>
                    </a:lnTo>
                    <a:lnTo>
                      <a:pt x="581" y="1501"/>
                    </a:lnTo>
                    <a:lnTo>
                      <a:pt x="557" y="1470"/>
                    </a:lnTo>
                    <a:lnTo>
                      <a:pt x="530" y="1442"/>
                    </a:lnTo>
                    <a:lnTo>
                      <a:pt x="501" y="1417"/>
                    </a:lnTo>
                    <a:lnTo>
                      <a:pt x="470" y="1394"/>
                    </a:lnTo>
                    <a:lnTo>
                      <a:pt x="437" y="1374"/>
                    </a:lnTo>
                    <a:lnTo>
                      <a:pt x="403" y="1355"/>
                    </a:lnTo>
                    <a:lnTo>
                      <a:pt x="369" y="1336"/>
                    </a:lnTo>
                    <a:lnTo>
                      <a:pt x="336" y="1317"/>
                    </a:lnTo>
                    <a:lnTo>
                      <a:pt x="301" y="1296"/>
                    </a:lnTo>
                    <a:lnTo>
                      <a:pt x="269" y="1276"/>
                    </a:lnTo>
                    <a:lnTo>
                      <a:pt x="237" y="1254"/>
                    </a:lnTo>
                    <a:lnTo>
                      <a:pt x="207" y="1229"/>
                    </a:lnTo>
                    <a:lnTo>
                      <a:pt x="180" y="1201"/>
                    </a:lnTo>
                    <a:lnTo>
                      <a:pt x="153" y="1170"/>
                    </a:lnTo>
                    <a:lnTo>
                      <a:pt x="132" y="1135"/>
                    </a:lnTo>
                    <a:lnTo>
                      <a:pt x="101" y="1092"/>
                    </a:lnTo>
                    <a:lnTo>
                      <a:pt x="74" y="1045"/>
                    </a:lnTo>
                    <a:lnTo>
                      <a:pt x="50" y="998"/>
                    </a:lnTo>
                    <a:lnTo>
                      <a:pt x="29" y="948"/>
                    </a:lnTo>
                    <a:lnTo>
                      <a:pt x="14" y="897"/>
                    </a:lnTo>
                    <a:lnTo>
                      <a:pt x="4" y="843"/>
                    </a:lnTo>
                    <a:lnTo>
                      <a:pt x="0" y="789"/>
                    </a:lnTo>
                    <a:lnTo>
                      <a:pt x="1" y="736"/>
                    </a:lnTo>
                    <a:lnTo>
                      <a:pt x="3" y="703"/>
                    </a:lnTo>
                    <a:lnTo>
                      <a:pt x="9" y="670"/>
                    </a:lnTo>
                    <a:lnTo>
                      <a:pt x="19" y="638"/>
                    </a:lnTo>
                    <a:lnTo>
                      <a:pt x="31" y="606"/>
                    </a:lnTo>
                    <a:lnTo>
                      <a:pt x="43" y="574"/>
                    </a:lnTo>
                    <a:lnTo>
                      <a:pt x="57" y="542"/>
                    </a:lnTo>
                    <a:lnTo>
                      <a:pt x="70" y="511"/>
                    </a:lnTo>
                    <a:lnTo>
                      <a:pt x="82" y="479"/>
                    </a:lnTo>
                    <a:lnTo>
                      <a:pt x="95" y="455"/>
                    </a:lnTo>
                    <a:lnTo>
                      <a:pt x="109" y="432"/>
                    </a:lnTo>
                    <a:lnTo>
                      <a:pt x="122" y="410"/>
                    </a:lnTo>
                    <a:lnTo>
                      <a:pt x="138" y="387"/>
                    </a:lnTo>
                    <a:lnTo>
                      <a:pt x="153" y="367"/>
                    </a:lnTo>
                    <a:lnTo>
                      <a:pt x="171" y="347"/>
                    </a:lnTo>
                    <a:lnTo>
                      <a:pt x="191" y="328"/>
                    </a:lnTo>
                    <a:lnTo>
                      <a:pt x="214" y="310"/>
                    </a:lnTo>
                    <a:lnTo>
                      <a:pt x="236" y="291"/>
                    </a:lnTo>
                    <a:lnTo>
                      <a:pt x="257" y="273"/>
                    </a:lnTo>
                    <a:lnTo>
                      <a:pt x="280" y="256"/>
                    </a:lnTo>
                    <a:lnTo>
                      <a:pt x="303" y="241"/>
                    </a:lnTo>
                    <a:lnTo>
                      <a:pt x="328" y="227"/>
                    </a:lnTo>
                    <a:lnTo>
                      <a:pt x="352" y="215"/>
                    </a:lnTo>
                    <a:lnTo>
                      <a:pt x="378" y="203"/>
                    </a:lnTo>
                    <a:lnTo>
                      <a:pt x="405" y="192"/>
                    </a:lnTo>
                    <a:lnTo>
                      <a:pt x="431" y="184"/>
                    </a:lnTo>
                    <a:lnTo>
                      <a:pt x="457" y="174"/>
                    </a:lnTo>
                    <a:lnTo>
                      <a:pt x="484" y="167"/>
                    </a:lnTo>
                    <a:lnTo>
                      <a:pt x="512" y="161"/>
                    </a:lnTo>
                    <a:lnTo>
                      <a:pt x="539" y="155"/>
                    </a:lnTo>
                    <a:lnTo>
                      <a:pt x="567" y="150"/>
                    </a:lnTo>
                    <a:lnTo>
                      <a:pt x="595" y="146"/>
                    </a:lnTo>
                    <a:lnTo>
                      <a:pt x="623" y="142"/>
                    </a:lnTo>
                    <a:lnTo>
                      <a:pt x="642" y="141"/>
                    </a:lnTo>
                    <a:lnTo>
                      <a:pt x="661" y="141"/>
                    </a:lnTo>
                    <a:lnTo>
                      <a:pt x="680" y="141"/>
                    </a:lnTo>
                    <a:lnTo>
                      <a:pt x="699" y="141"/>
                    </a:lnTo>
                    <a:lnTo>
                      <a:pt x="718" y="142"/>
                    </a:lnTo>
                    <a:lnTo>
                      <a:pt x="737" y="142"/>
                    </a:lnTo>
                    <a:lnTo>
                      <a:pt x="755" y="143"/>
                    </a:lnTo>
                    <a:lnTo>
                      <a:pt x="774" y="144"/>
                    </a:lnTo>
                    <a:lnTo>
                      <a:pt x="792" y="146"/>
                    </a:lnTo>
                    <a:lnTo>
                      <a:pt x="811" y="148"/>
                    </a:lnTo>
                    <a:lnTo>
                      <a:pt x="829" y="149"/>
                    </a:lnTo>
                    <a:lnTo>
                      <a:pt x="846" y="152"/>
                    </a:lnTo>
                    <a:lnTo>
                      <a:pt x="864" y="154"/>
                    </a:lnTo>
                    <a:lnTo>
                      <a:pt x="883" y="155"/>
                    </a:lnTo>
                    <a:lnTo>
                      <a:pt x="901" y="158"/>
                    </a:lnTo>
                    <a:lnTo>
                      <a:pt x="919" y="160"/>
                    </a:lnTo>
                    <a:lnTo>
                      <a:pt x="1044" y="156"/>
                    </a:lnTo>
                    <a:close/>
                  </a:path>
                </a:pathLst>
              </a:custGeom>
              <a:solidFill>
                <a:srgbClr val="000000"/>
              </a:solidFill>
              <a:ln w="1905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5" name="Freeform 85">
                <a:extLst>
                  <a:ext uri="{FF2B5EF4-FFF2-40B4-BE49-F238E27FC236}">
                    <a16:creationId xmlns:a16="http://schemas.microsoft.com/office/drawing/2014/main" id="{6C98592E-B439-465A-8876-36EA033715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5" y="1667"/>
                <a:ext cx="384" cy="369"/>
              </a:xfrm>
              <a:custGeom>
                <a:avLst/>
                <a:gdLst/>
                <a:ahLst/>
                <a:cxnLst>
                  <a:cxn ang="0">
                    <a:pos x="194" y="194"/>
                  </a:cxn>
                  <a:cxn ang="0">
                    <a:pos x="177" y="207"/>
                  </a:cxn>
                  <a:cxn ang="0">
                    <a:pos x="162" y="219"/>
                  </a:cxn>
                  <a:cxn ang="0">
                    <a:pos x="146" y="232"/>
                  </a:cxn>
                  <a:cxn ang="0">
                    <a:pos x="112" y="261"/>
                  </a:cxn>
                  <a:cxn ang="0">
                    <a:pos x="69" y="316"/>
                  </a:cxn>
                  <a:cxn ang="0">
                    <a:pos x="34" y="375"/>
                  </a:cxn>
                  <a:cxn ang="0">
                    <a:pos x="11" y="441"/>
                  </a:cxn>
                  <a:cxn ang="0">
                    <a:pos x="1" y="479"/>
                  </a:cxn>
                  <a:cxn ang="0">
                    <a:pos x="2" y="504"/>
                  </a:cxn>
                  <a:cxn ang="0">
                    <a:pos x="24" y="523"/>
                  </a:cxn>
                  <a:cxn ang="0">
                    <a:pos x="80" y="504"/>
                  </a:cxn>
                  <a:cxn ang="0">
                    <a:pos x="134" y="437"/>
                  </a:cxn>
                  <a:cxn ang="0">
                    <a:pos x="151" y="372"/>
                  </a:cxn>
                  <a:cxn ang="0">
                    <a:pos x="176" y="308"/>
                  </a:cxn>
                  <a:cxn ang="0">
                    <a:pos x="213" y="254"/>
                  </a:cxn>
                  <a:cxn ang="0">
                    <a:pos x="262" y="214"/>
                  </a:cxn>
                  <a:cxn ang="0">
                    <a:pos x="308" y="192"/>
                  </a:cxn>
                  <a:cxn ang="0">
                    <a:pos x="358" y="178"/>
                  </a:cxn>
                  <a:cxn ang="0">
                    <a:pos x="409" y="169"/>
                  </a:cxn>
                  <a:cxn ang="0">
                    <a:pos x="459" y="162"/>
                  </a:cxn>
                  <a:cxn ang="0">
                    <a:pos x="508" y="150"/>
                  </a:cxn>
                  <a:cxn ang="0">
                    <a:pos x="554" y="132"/>
                  </a:cxn>
                  <a:cxn ang="0">
                    <a:pos x="593" y="103"/>
                  </a:cxn>
                  <a:cxn ang="0">
                    <a:pos x="615" y="70"/>
                  </a:cxn>
                  <a:cxn ang="0">
                    <a:pos x="618" y="41"/>
                  </a:cxn>
                  <a:cxn ang="0">
                    <a:pos x="602" y="18"/>
                  </a:cxn>
                  <a:cxn ang="0">
                    <a:pos x="580" y="6"/>
                  </a:cxn>
                  <a:cxn ang="0">
                    <a:pos x="552" y="0"/>
                  </a:cxn>
                  <a:cxn ang="0">
                    <a:pos x="525" y="1"/>
                  </a:cxn>
                  <a:cxn ang="0">
                    <a:pos x="495" y="16"/>
                  </a:cxn>
                  <a:cxn ang="0">
                    <a:pos x="462" y="36"/>
                  </a:cxn>
                  <a:cxn ang="0">
                    <a:pos x="430" y="57"/>
                  </a:cxn>
                  <a:cxn ang="0">
                    <a:pos x="396" y="78"/>
                  </a:cxn>
                  <a:cxn ang="0">
                    <a:pos x="362" y="99"/>
                  </a:cxn>
                  <a:cxn ang="0">
                    <a:pos x="329" y="119"/>
                  </a:cxn>
                  <a:cxn ang="0">
                    <a:pos x="293" y="139"/>
                  </a:cxn>
                  <a:cxn ang="0">
                    <a:pos x="257" y="159"/>
                  </a:cxn>
                  <a:cxn ang="0">
                    <a:pos x="202" y="189"/>
                  </a:cxn>
                </a:cxnLst>
                <a:rect l="0" t="0" r="r" b="b"/>
                <a:pathLst>
                  <a:path w="619" h="523">
                    <a:moveTo>
                      <a:pt x="202" y="189"/>
                    </a:moveTo>
                    <a:lnTo>
                      <a:pt x="194" y="194"/>
                    </a:lnTo>
                    <a:lnTo>
                      <a:pt x="186" y="200"/>
                    </a:lnTo>
                    <a:lnTo>
                      <a:pt x="177" y="207"/>
                    </a:lnTo>
                    <a:lnTo>
                      <a:pt x="170" y="213"/>
                    </a:lnTo>
                    <a:lnTo>
                      <a:pt x="162" y="219"/>
                    </a:lnTo>
                    <a:lnTo>
                      <a:pt x="153" y="226"/>
                    </a:lnTo>
                    <a:lnTo>
                      <a:pt x="146" y="232"/>
                    </a:lnTo>
                    <a:lnTo>
                      <a:pt x="138" y="237"/>
                    </a:lnTo>
                    <a:lnTo>
                      <a:pt x="112" y="261"/>
                    </a:lnTo>
                    <a:lnTo>
                      <a:pt x="89" y="287"/>
                    </a:lnTo>
                    <a:lnTo>
                      <a:pt x="69" y="316"/>
                    </a:lnTo>
                    <a:lnTo>
                      <a:pt x="50" y="344"/>
                    </a:lnTo>
                    <a:lnTo>
                      <a:pt x="34" y="375"/>
                    </a:lnTo>
                    <a:lnTo>
                      <a:pt x="21" y="407"/>
                    </a:lnTo>
                    <a:lnTo>
                      <a:pt x="11" y="441"/>
                    </a:lnTo>
                    <a:lnTo>
                      <a:pt x="1" y="474"/>
                    </a:lnTo>
                    <a:lnTo>
                      <a:pt x="1" y="479"/>
                    </a:lnTo>
                    <a:lnTo>
                      <a:pt x="0" y="489"/>
                    </a:lnTo>
                    <a:lnTo>
                      <a:pt x="2" y="504"/>
                    </a:lnTo>
                    <a:lnTo>
                      <a:pt x="9" y="516"/>
                    </a:lnTo>
                    <a:lnTo>
                      <a:pt x="24" y="523"/>
                    </a:lnTo>
                    <a:lnTo>
                      <a:pt x="46" y="519"/>
                    </a:lnTo>
                    <a:lnTo>
                      <a:pt x="80" y="504"/>
                    </a:lnTo>
                    <a:lnTo>
                      <a:pt x="126" y="470"/>
                    </a:lnTo>
                    <a:lnTo>
                      <a:pt x="134" y="437"/>
                    </a:lnTo>
                    <a:lnTo>
                      <a:pt x="142" y="404"/>
                    </a:lnTo>
                    <a:lnTo>
                      <a:pt x="151" y="372"/>
                    </a:lnTo>
                    <a:lnTo>
                      <a:pt x="162" y="339"/>
                    </a:lnTo>
                    <a:lnTo>
                      <a:pt x="176" y="308"/>
                    </a:lnTo>
                    <a:lnTo>
                      <a:pt x="193" y="280"/>
                    </a:lnTo>
                    <a:lnTo>
                      <a:pt x="213" y="254"/>
                    </a:lnTo>
                    <a:lnTo>
                      <a:pt x="239" y="231"/>
                    </a:lnTo>
                    <a:lnTo>
                      <a:pt x="262" y="214"/>
                    </a:lnTo>
                    <a:lnTo>
                      <a:pt x="284" y="203"/>
                    </a:lnTo>
                    <a:lnTo>
                      <a:pt x="308" y="192"/>
                    </a:lnTo>
                    <a:lnTo>
                      <a:pt x="333" y="184"/>
                    </a:lnTo>
                    <a:lnTo>
                      <a:pt x="358" y="178"/>
                    </a:lnTo>
                    <a:lnTo>
                      <a:pt x="384" y="173"/>
                    </a:lnTo>
                    <a:lnTo>
                      <a:pt x="409" y="169"/>
                    </a:lnTo>
                    <a:lnTo>
                      <a:pt x="434" y="166"/>
                    </a:lnTo>
                    <a:lnTo>
                      <a:pt x="459" y="162"/>
                    </a:lnTo>
                    <a:lnTo>
                      <a:pt x="485" y="157"/>
                    </a:lnTo>
                    <a:lnTo>
                      <a:pt x="508" y="150"/>
                    </a:lnTo>
                    <a:lnTo>
                      <a:pt x="531" y="143"/>
                    </a:lnTo>
                    <a:lnTo>
                      <a:pt x="554" y="132"/>
                    </a:lnTo>
                    <a:lnTo>
                      <a:pt x="574" y="119"/>
                    </a:lnTo>
                    <a:lnTo>
                      <a:pt x="593" y="103"/>
                    </a:lnTo>
                    <a:lnTo>
                      <a:pt x="611" y="82"/>
                    </a:lnTo>
                    <a:lnTo>
                      <a:pt x="615" y="70"/>
                    </a:lnTo>
                    <a:lnTo>
                      <a:pt x="619" y="55"/>
                    </a:lnTo>
                    <a:lnTo>
                      <a:pt x="618" y="41"/>
                    </a:lnTo>
                    <a:lnTo>
                      <a:pt x="612" y="28"/>
                    </a:lnTo>
                    <a:lnTo>
                      <a:pt x="602" y="18"/>
                    </a:lnTo>
                    <a:lnTo>
                      <a:pt x="592" y="11"/>
                    </a:lnTo>
                    <a:lnTo>
                      <a:pt x="580" y="6"/>
                    </a:lnTo>
                    <a:lnTo>
                      <a:pt x="567" y="1"/>
                    </a:lnTo>
                    <a:lnTo>
                      <a:pt x="552" y="0"/>
                    </a:lnTo>
                    <a:lnTo>
                      <a:pt x="539" y="0"/>
                    </a:lnTo>
                    <a:lnTo>
                      <a:pt x="525" y="1"/>
                    </a:lnTo>
                    <a:lnTo>
                      <a:pt x="512" y="5"/>
                    </a:lnTo>
                    <a:lnTo>
                      <a:pt x="495" y="16"/>
                    </a:lnTo>
                    <a:lnTo>
                      <a:pt x="479" y="25"/>
                    </a:lnTo>
                    <a:lnTo>
                      <a:pt x="462" y="36"/>
                    </a:lnTo>
                    <a:lnTo>
                      <a:pt x="446" y="47"/>
                    </a:lnTo>
                    <a:lnTo>
                      <a:pt x="430" y="57"/>
                    </a:lnTo>
                    <a:lnTo>
                      <a:pt x="413" y="68"/>
                    </a:lnTo>
                    <a:lnTo>
                      <a:pt x="396" y="78"/>
                    </a:lnTo>
                    <a:lnTo>
                      <a:pt x="380" y="88"/>
                    </a:lnTo>
                    <a:lnTo>
                      <a:pt x="362" y="99"/>
                    </a:lnTo>
                    <a:lnTo>
                      <a:pt x="345" y="110"/>
                    </a:lnTo>
                    <a:lnTo>
                      <a:pt x="329" y="119"/>
                    </a:lnTo>
                    <a:lnTo>
                      <a:pt x="311" y="130"/>
                    </a:lnTo>
                    <a:lnTo>
                      <a:pt x="293" y="139"/>
                    </a:lnTo>
                    <a:lnTo>
                      <a:pt x="275" y="149"/>
                    </a:lnTo>
                    <a:lnTo>
                      <a:pt x="257" y="159"/>
                    </a:lnTo>
                    <a:lnTo>
                      <a:pt x="239" y="167"/>
                    </a:lnTo>
                    <a:lnTo>
                      <a:pt x="202" y="18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6" name="Freeform 86">
                <a:extLst>
                  <a:ext uri="{FF2B5EF4-FFF2-40B4-BE49-F238E27FC236}">
                    <a16:creationId xmlns:a16="http://schemas.microsoft.com/office/drawing/2014/main" id="{EC4319F1-9ED8-4E5E-80D7-617C952385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2" y="1631"/>
                <a:ext cx="29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42" y="26"/>
                  </a:cxn>
                  <a:cxn ang="0">
                    <a:pos x="46" y="35"/>
                  </a:cxn>
                  <a:cxn ang="0">
                    <a:pos x="48" y="43"/>
                  </a:cxn>
                  <a:cxn ang="0">
                    <a:pos x="44" y="52"/>
                  </a:cxn>
                  <a:cxn ang="0">
                    <a:pos x="39" y="45"/>
                  </a:cxn>
                  <a:cxn ang="0">
                    <a:pos x="34" y="38"/>
                  </a:cxn>
                  <a:cxn ang="0">
                    <a:pos x="28" y="32"/>
                  </a:cxn>
                  <a:cxn ang="0">
                    <a:pos x="23" y="26"/>
                  </a:cxn>
                  <a:cxn ang="0">
                    <a:pos x="17" y="20"/>
                  </a:cxn>
                  <a:cxn ang="0">
                    <a:pos x="9" y="14"/>
                  </a:cxn>
                  <a:cxn ang="0">
                    <a:pos x="5" y="7"/>
                  </a:cxn>
                  <a:cxn ang="0">
                    <a:pos x="0" y="0"/>
                  </a:cxn>
                  <a:cxn ang="0">
                    <a:pos x="5" y="1"/>
                  </a:cxn>
                  <a:cxn ang="0">
                    <a:pos x="11" y="2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6" y="8"/>
                  </a:cxn>
                  <a:cxn ang="0">
                    <a:pos x="30" y="12"/>
                  </a:cxn>
                  <a:cxn ang="0">
                    <a:pos x="34" y="16"/>
                  </a:cxn>
                  <a:cxn ang="0">
                    <a:pos x="38" y="19"/>
                  </a:cxn>
                </a:cxnLst>
                <a:rect l="0" t="0" r="r" b="b"/>
                <a:pathLst>
                  <a:path w="48" h="52">
                    <a:moveTo>
                      <a:pt x="38" y="19"/>
                    </a:moveTo>
                    <a:lnTo>
                      <a:pt x="42" y="26"/>
                    </a:lnTo>
                    <a:lnTo>
                      <a:pt x="46" y="35"/>
                    </a:lnTo>
                    <a:lnTo>
                      <a:pt x="48" y="43"/>
                    </a:lnTo>
                    <a:lnTo>
                      <a:pt x="44" y="52"/>
                    </a:lnTo>
                    <a:lnTo>
                      <a:pt x="39" y="45"/>
                    </a:lnTo>
                    <a:lnTo>
                      <a:pt x="34" y="38"/>
                    </a:lnTo>
                    <a:lnTo>
                      <a:pt x="28" y="32"/>
                    </a:lnTo>
                    <a:lnTo>
                      <a:pt x="23" y="26"/>
                    </a:lnTo>
                    <a:lnTo>
                      <a:pt x="17" y="20"/>
                    </a:lnTo>
                    <a:lnTo>
                      <a:pt x="9" y="14"/>
                    </a:lnTo>
                    <a:lnTo>
                      <a:pt x="5" y="7"/>
                    </a:lnTo>
                    <a:lnTo>
                      <a:pt x="0" y="0"/>
                    </a:lnTo>
                    <a:lnTo>
                      <a:pt x="5" y="1"/>
                    </a:lnTo>
                    <a:lnTo>
                      <a:pt x="11" y="2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6" y="8"/>
                    </a:lnTo>
                    <a:lnTo>
                      <a:pt x="30" y="12"/>
                    </a:lnTo>
                    <a:lnTo>
                      <a:pt x="34" y="16"/>
                    </a:lnTo>
                    <a:lnTo>
                      <a:pt x="38" y="19"/>
                    </a:lnTo>
                    <a:close/>
                  </a:path>
                </a:pathLst>
              </a:custGeom>
              <a:solidFill>
                <a:srgbClr val="7FF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7" name="Freeform 87">
                <a:extLst>
                  <a:ext uri="{FF2B5EF4-FFF2-40B4-BE49-F238E27FC236}">
                    <a16:creationId xmlns:a16="http://schemas.microsoft.com/office/drawing/2014/main" id="{1B2B3AC7-4B7C-4880-9143-67557A6DB7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8" y="1632"/>
                <a:ext cx="195" cy="106"/>
              </a:xfrm>
              <a:custGeom>
                <a:avLst/>
                <a:gdLst/>
                <a:ahLst/>
                <a:cxnLst>
                  <a:cxn ang="0">
                    <a:pos x="315" y="150"/>
                  </a:cxn>
                  <a:cxn ang="0">
                    <a:pos x="295" y="143"/>
                  </a:cxn>
                  <a:cxn ang="0">
                    <a:pos x="275" y="135"/>
                  </a:cxn>
                  <a:cxn ang="0">
                    <a:pos x="255" y="125"/>
                  </a:cxn>
                  <a:cxn ang="0">
                    <a:pos x="236" y="116"/>
                  </a:cxn>
                  <a:cxn ang="0">
                    <a:pos x="217" y="106"/>
                  </a:cxn>
                  <a:cxn ang="0">
                    <a:pos x="198" y="96"/>
                  </a:cxn>
                  <a:cxn ang="0">
                    <a:pos x="178" y="86"/>
                  </a:cxn>
                  <a:cxn ang="0">
                    <a:pos x="159" y="75"/>
                  </a:cxn>
                  <a:cxn ang="0">
                    <a:pos x="140" y="65"/>
                  </a:cxn>
                  <a:cxn ang="0">
                    <a:pos x="121" y="54"/>
                  </a:cxn>
                  <a:cxn ang="0">
                    <a:pos x="101" y="44"/>
                  </a:cxn>
                  <a:cxn ang="0">
                    <a:pos x="82" y="34"/>
                  </a:cxn>
                  <a:cxn ang="0">
                    <a:pos x="62" y="25"/>
                  </a:cxn>
                  <a:cxn ang="0">
                    <a:pos x="42" y="16"/>
                  </a:cxn>
                  <a:cxn ang="0">
                    <a:pos x="21" y="9"/>
                  </a:cxn>
                  <a:cxn ang="0">
                    <a:pos x="0" y="2"/>
                  </a:cxn>
                  <a:cxn ang="0">
                    <a:pos x="24" y="0"/>
                  </a:cxn>
                  <a:cxn ang="0">
                    <a:pos x="46" y="3"/>
                  </a:cxn>
                  <a:cxn ang="0">
                    <a:pos x="68" y="6"/>
                  </a:cxn>
                  <a:cxn ang="0">
                    <a:pos x="89" y="14"/>
                  </a:cxn>
                  <a:cxn ang="0">
                    <a:pos x="109" y="21"/>
                  </a:cxn>
                  <a:cxn ang="0">
                    <a:pos x="130" y="30"/>
                  </a:cxn>
                  <a:cxn ang="0">
                    <a:pos x="150" y="41"/>
                  </a:cxn>
                  <a:cxn ang="0">
                    <a:pos x="169" y="53"/>
                  </a:cxn>
                  <a:cxn ang="0">
                    <a:pos x="187" y="66"/>
                  </a:cxn>
                  <a:cxn ang="0">
                    <a:pos x="206" y="79"/>
                  </a:cxn>
                  <a:cxn ang="0">
                    <a:pos x="224" y="92"/>
                  </a:cxn>
                  <a:cxn ang="0">
                    <a:pos x="242" y="105"/>
                  </a:cxn>
                  <a:cxn ang="0">
                    <a:pos x="261" y="117"/>
                  </a:cxn>
                  <a:cxn ang="0">
                    <a:pos x="278" y="129"/>
                  </a:cxn>
                  <a:cxn ang="0">
                    <a:pos x="296" y="141"/>
                  </a:cxn>
                  <a:cxn ang="0">
                    <a:pos x="315" y="150"/>
                  </a:cxn>
                </a:cxnLst>
                <a:rect l="0" t="0" r="r" b="b"/>
                <a:pathLst>
                  <a:path w="315" h="150">
                    <a:moveTo>
                      <a:pt x="315" y="150"/>
                    </a:moveTo>
                    <a:lnTo>
                      <a:pt x="295" y="143"/>
                    </a:lnTo>
                    <a:lnTo>
                      <a:pt x="275" y="135"/>
                    </a:lnTo>
                    <a:lnTo>
                      <a:pt x="255" y="125"/>
                    </a:lnTo>
                    <a:lnTo>
                      <a:pt x="236" y="116"/>
                    </a:lnTo>
                    <a:lnTo>
                      <a:pt x="217" y="106"/>
                    </a:lnTo>
                    <a:lnTo>
                      <a:pt x="198" y="96"/>
                    </a:lnTo>
                    <a:lnTo>
                      <a:pt x="178" y="86"/>
                    </a:lnTo>
                    <a:lnTo>
                      <a:pt x="159" y="75"/>
                    </a:lnTo>
                    <a:lnTo>
                      <a:pt x="140" y="65"/>
                    </a:lnTo>
                    <a:lnTo>
                      <a:pt x="121" y="54"/>
                    </a:lnTo>
                    <a:lnTo>
                      <a:pt x="101" y="44"/>
                    </a:lnTo>
                    <a:lnTo>
                      <a:pt x="82" y="34"/>
                    </a:lnTo>
                    <a:lnTo>
                      <a:pt x="62" y="25"/>
                    </a:lnTo>
                    <a:lnTo>
                      <a:pt x="42" y="16"/>
                    </a:lnTo>
                    <a:lnTo>
                      <a:pt x="21" y="9"/>
                    </a:lnTo>
                    <a:lnTo>
                      <a:pt x="0" y="2"/>
                    </a:lnTo>
                    <a:lnTo>
                      <a:pt x="24" y="0"/>
                    </a:lnTo>
                    <a:lnTo>
                      <a:pt x="46" y="3"/>
                    </a:lnTo>
                    <a:lnTo>
                      <a:pt x="68" y="6"/>
                    </a:lnTo>
                    <a:lnTo>
                      <a:pt x="89" y="14"/>
                    </a:lnTo>
                    <a:lnTo>
                      <a:pt x="109" y="21"/>
                    </a:lnTo>
                    <a:lnTo>
                      <a:pt x="130" y="30"/>
                    </a:lnTo>
                    <a:lnTo>
                      <a:pt x="150" y="41"/>
                    </a:lnTo>
                    <a:lnTo>
                      <a:pt x="169" y="53"/>
                    </a:lnTo>
                    <a:lnTo>
                      <a:pt x="187" y="66"/>
                    </a:lnTo>
                    <a:lnTo>
                      <a:pt x="206" y="79"/>
                    </a:lnTo>
                    <a:lnTo>
                      <a:pt x="224" y="92"/>
                    </a:lnTo>
                    <a:lnTo>
                      <a:pt x="242" y="105"/>
                    </a:lnTo>
                    <a:lnTo>
                      <a:pt x="261" y="117"/>
                    </a:lnTo>
                    <a:lnTo>
                      <a:pt x="278" y="129"/>
                    </a:lnTo>
                    <a:lnTo>
                      <a:pt x="296" y="141"/>
                    </a:lnTo>
                    <a:lnTo>
                      <a:pt x="315" y="150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8" name="Freeform 88">
                <a:extLst>
                  <a:ext uri="{FF2B5EF4-FFF2-40B4-BE49-F238E27FC236}">
                    <a16:creationId xmlns:a16="http://schemas.microsoft.com/office/drawing/2014/main" id="{48FD3AD8-8AE3-40A0-8CCD-60BAACD5A1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9" y="1695"/>
                <a:ext cx="54" cy="20"/>
              </a:xfrm>
              <a:custGeom>
                <a:avLst/>
                <a:gdLst/>
                <a:ahLst/>
                <a:cxnLst>
                  <a:cxn ang="0">
                    <a:pos x="87" y="15"/>
                  </a:cxn>
                  <a:cxn ang="0">
                    <a:pos x="80" y="21"/>
                  </a:cxn>
                  <a:cxn ang="0">
                    <a:pos x="71" y="24"/>
                  </a:cxn>
                  <a:cxn ang="0">
                    <a:pos x="61" y="26"/>
                  </a:cxn>
                  <a:cxn ang="0">
                    <a:pos x="49" y="26"/>
                  </a:cxn>
                  <a:cxn ang="0">
                    <a:pos x="36" y="24"/>
                  </a:cxn>
                  <a:cxn ang="0">
                    <a:pos x="24" y="24"/>
                  </a:cxn>
                  <a:cxn ang="0">
                    <a:pos x="11" y="26"/>
                  </a:cxn>
                  <a:cxn ang="0">
                    <a:pos x="0" y="28"/>
                  </a:cxn>
                  <a:cxn ang="0">
                    <a:pos x="3" y="23"/>
                  </a:cxn>
                  <a:cxn ang="0">
                    <a:pos x="6" y="19"/>
                  </a:cxn>
                  <a:cxn ang="0">
                    <a:pos x="11" y="15"/>
                  </a:cxn>
                  <a:cxn ang="0">
                    <a:pos x="16" y="10"/>
                  </a:cxn>
                  <a:cxn ang="0">
                    <a:pos x="22" y="7"/>
                  </a:cxn>
                  <a:cxn ang="0">
                    <a:pos x="29" y="4"/>
                  </a:cxn>
                  <a:cxn ang="0">
                    <a:pos x="35" y="2"/>
                  </a:cxn>
                  <a:cxn ang="0">
                    <a:pos x="41" y="0"/>
                  </a:cxn>
                  <a:cxn ang="0">
                    <a:pos x="48" y="0"/>
                  </a:cxn>
                  <a:cxn ang="0">
                    <a:pos x="54" y="1"/>
                  </a:cxn>
                  <a:cxn ang="0">
                    <a:pos x="60" y="2"/>
                  </a:cxn>
                  <a:cxn ang="0">
                    <a:pos x="66" y="5"/>
                  </a:cxn>
                  <a:cxn ang="0">
                    <a:pos x="71" y="8"/>
                  </a:cxn>
                  <a:cxn ang="0">
                    <a:pos x="77" y="10"/>
                  </a:cxn>
                  <a:cxn ang="0">
                    <a:pos x="81" y="13"/>
                  </a:cxn>
                  <a:cxn ang="0">
                    <a:pos x="87" y="15"/>
                  </a:cxn>
                </a:cxnLst>
                <a:rect l="0" t="0" r="r" b="b"/>
                <a:pathLst>
                  <a:path w="87" h="28">
                    <a:moveTo>
                      <a:pt x="87" y="15"/>
                    </a:moveTo>
                    <a:lnTo>
                      <a:pt x="80" y="21"/>
                    </a:lnTo>
                    <a:lnTo>
                      <a:pt x="71" y="24"/>
                    </a:lnTo>
                    <a:lnTo>
                      <a:pt x="61" y="26"/>
                    </a:lnTo>
                    <a:lnTo>
                      <a:pt x="49" y="26"/>
                    </a:lnTo>
                    <a:lnTo>
                      <a:pt x="36" y="24"/>
                    </a:lnTo>
                    <a:lnTo>
                      <a:pt x="24" y="24"/>
                    </a:lnTo>
                    <a:lnTo>
                      <a:pt x="11" y="26"/>
                    </a:lnTo>
                    <a:lnTo>
                      <a:pt x="0" y="28"/>
                    </a:lnTo>
                    <a:lnTo>
                      <a:pt x="3" y="23"/>
                    </a:lnTo>
                    <a:lnTo>
                      <a:pt x="6" y="19"/>
                    </a:lnTo>
                    <a:lnTo>
                      <a:pt x="11" y="15"/>
                    </a:lnTo>
                    <a:lnTo>
                      <a:pt x="16" y="10"/>
                    </a:lnTo>
                    <a:lnTo>
                      <a:pt x="22" y="7"/>
                    </a:lnTo>
                    <a:lnTo>
                      <a:pt x="29" y="4"/>
                    </a:lnTo>
                    <a:lnTo>
                      <a:pt x="35" y="2"/>
                    </a:lnTo>
                    <a:lnTo>
                      <a:pt x="41" y="0"/>
                    </a:lnTo>
                    <a:lnTo>
                      <a:pt x="48" y="0"/>
                    </a:lnTo>
                    <a:lnTo>
                      <a:pt x="54" y="1"/>
                    </a:lnTo>
                    <a:lnTo>
                      <a:pt x="60" y="2"/>
                    </a:lnTo>
                    <a:lnTo>
                      <a:pt x="66" y="5"/>
                    </a:lnTo>
                    <a:lnTo>
                      <a:pt x="71" y="8"/>
                    </a:lnTo>
                    <a:lnTo>
                      <a:pt x="77" y="10"/>
                    </a:lnTo>
                    <a:lnTo>
                      <a:pt x="81" y="13"/>
                    </a:lnTo>
                    <a:lnTo>
                      <a:pt x="87" y="15"/>
                    </a:lnTo>
                    <a:close/>
                  </a:path>
                </a:pathLst>
              </a:custGeom>
              <a:solidFill>
                <a:srgbClr val="BFB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9" name="Freeform 89">
                <a:extLst>
                  <a:ext uri="{FF2B5EF4-FFF2-40B4-BE49-F238E27FC236}">
                    <a16:creationId xmlns:a16="http://schemas.microsoft.com/office/drawing/2014/main" id="{83C9A0EE-50D8-4F32-80E9-0230BA6022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7" y="1708"/>
                <a:ext cx="81" cy="16"/>
              </a:xfrm>
              <a:custGeom>
                <a:avLst/>
                <a:gdLst/>
                <a:ahLst/>
                <a:cxnLst>
                  <a:cxn ang="0">
                    <a:pos x="130" y="7"/>
                  </a:cxn>
                  <a:cxn ang="0">
                    <a:pos x="121" y="9"/>
                  </a:cxn>
                  <a:cxn ang="0">
                    <a:pos x="111" y="13"/>
                  </a:cxn>
                  <a:cxn ang="0">
                    <a:pos x="102" y="15"/>
                  </a:cxn>
                  <a:cxn ang="0">
                    <a:pos x="92" y="17"/>
                  </a:cxn>
                  <a:cxn ang="0">
                    <a:pos x="84" y="21"/>
                  </a:cxn>
                  <a:cxn ang="0">
                    <a:pos x="74" y="22"/>
                  </a:cxn>
                  <a:cxn ang="0">
                    <a:pos x="63" y="23"/>
                  </a:cxn>
                  <a:cxn ang="0">
                    <a:pos x="54" y="22"/>
                  </a:cxn>
                  <a:cxn ang="0">
                    <a:pos x="46" y="22"/>
                  </a:cxn>
                  <a:cxn ang="0">
                    <a:pos x="38" y="20"/>
                  </a:cxn>
                  <a:cxn ang="0">
                    <a:pos x="31" y="17"/>
                  </a:cxn>
                  <a:cxn ang="0">
                    <a:pos x="24" y="14"/>
                  </a:cxn>
                  <a:cxn ang="0">
                    <a:pos x="17" y="10"/>
                  </a:cxn>
                  <a:cxn ang="0">
                    <a:pos x="11" y="7"/>
                  </a:cxn>
                  <a:cxn ang="0">
                    <a:pos x="5" y="3"/>
                  </a:cxn>
                  <a:cxn ang="0">
                    <a:pos x="0" y="0"/>
                  </a:cxn>
                  <a:cxn ang="0">
                    <a:pos x="16" y="2"/>
                  </a:cxn>
                  <a:cxn ang="0">
                    <a:pos x="32" y="3"/>
                  </a:cxn>
                  <a:cxn ang="0">
                    <a:pos x="49" y="5"/>
                  </a:cxn>
                  <a:cxn ang="0">
                    <a:pos x="66" y="5"/>
                  </a:cxn>
                  <a:cxn ang="0">
                    <a:pos x="81" y="7"/>
                  </a:cxn>
                  <a:cxn ang="0">
                    <a:pos x="98" y="7"/>
                  </a:cxn>
                  <a:cxn ang="0">
                    <a:pos x="115" y="7"/>
                  </a:cxn>
                  <a:cxn ang="0">
                    <a:pos x="130" y="7"/>
                  </a:cxn>
                </a:cxnLst>
                <a:rect l="0" t="0" r="r" b="b"/>
                <a:pathLst>
                  <a:path w="130" h="23">
                    <a:moveTo>
                      <a:pt x="130" y="7"/>
                    </a:moveTo>
                    <a:lnTo>
                      <a:pt x="121" y="9"/>
                    </a:lnTo>
                    <a:lnTo>
                      <a:pt x="111" y="13"/>
                    </a:lnTo>
                    <a:lnTo>
                      <a:pt x="102" y="15"/>
                    </a:lnTo>
                    <a:lnTo>
                      <a:pt x="92" y="17"/>
                    </a:lnTo>
                    <a:lnTo>
                      <a:pt x="84" y="21"/>
                    </a:lnTo>
                    <a:lnTo>
                      <a:pt x="74" y="22"/>
                    </a:lnTo>
                    <a:lnTo>
                      <a:pt x="63" y="23"/>
                    </a:lnTo>
                    <a:lnTo>
                      <a:pt x="54" y="22"/>
                    </a:lnTo>
                    <a:lnTo>
                      <a:pt x="46" y="22"/>
                    </a:lnTo>
                    <a:lnTo>
                      <a:pt x="38" y="20"/>
                    </a:lnTo>
                    <a:lnTo>
                      <a:pt x="31" y="17"/>
                    </a:lnTo>
                    <a:lnTo>
                      <a:pt x="24" y="14"/>
                    </a:lnTo>
                    <a:lnTo>
                      <a:pt x="17" y="10"/>
                    </a:lnTo>
                    <a:lnTo>
                      <a:pt x="11" y="7"/>
                    </a:lnTo>
                    <a:lnTo>
                      <a:pt x="5" y="3"/>
                    </a:lnTo>
                    <a:lnTo>
                      <a:pt x="0" y="0"/>
                    </a:lnTo>
                    <a:lnTo>
                      <a:pt x="16" y="2"/>
                    </a:lnTo>
                    <a:lnTo>
                      <a:pt x="32" y="3"/>
                    </a:lnTo>
                    <a:lnTo>
                      <a:pt x="49" y="5"/>
                    </a:lnTo>
                    <a:lnTo>
                      <a:pt x="66" y="5"/>
                    </a:lnTo>
                    <a:lnTo>
                      <a:pt x="81" y="7"/>
                    </a:lnTo>
                    <a:lnTo>
                      <a:pt x="98" y="7"/>
                    </a:lnTo>
                    <a:lnTo>
                      <a:pt x="115" y="7"/>
                    </a:lnTo>
                    <a:lnTo>
                      <a:pt x="130" y="7"/>
                    </a:lnTo>
                    <a:close/>
                  </a:path>
                </a:pathLst>
              </a:custGeom>
              <a:solidFill>
                <a:srgbClr val="7FF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0" name="Freeform 90">
                <a:extLst>
                  <a:ext uri="{FF2B5EF4-FFF2-40B4-BE49-F238E27FC236}">
                    <a16:creationId xmlns:a16="http://schemas.microsoft.com/office/drawing/2014/main" id="{D8088C71-3997-4B3C-96C3-80FE6F1E07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0" y="1730"/>
                <a:ext cx="20" cy="9"/>
              </a:xfrm>
              <a:custGeom>
                <a:avLst/>
                <a:gdLst/>
                <a:ahLst/>
                <a:cxnLst>
                  <a:cxn ang="0">
                    <a:pos x="32" y="8"/>
                  </a:cxn>
                  <a:cxn ang="0">
                    <a:pos x="30" y="11"/>
                  </a:cxn>
                  <a:cxn ang="0">
                    <a:pos x="24" y="14"/>
                  </a:cxn>
                  <a:cxn ang="0">
                    <a:pos x="17" y="14"/>
                  </a:cxn>
                  <a:cxn ang="0">
                    <a:pos x="10" y="12"/>
                  </a:cxn>
                  <a:cxn ang="0">
                    <a:pos x="4" y="10"/>
                  </a:cxn>
                  <a:cxn ang="0">
                    <a:pos x="0" y="8"/>
                  </a:cxn>
                  <a:cxn ang="0">
                    <a:pos x="0" y="4"/>
                  </a:cxn>
                  <a:cxn ang="0">
                    <a:pos x="5" y="0"/>
                  </a:cxn>
                  <a:cxn ang="0">
                    <a:pos x="13" y="0"/>
                  </a:cxn>
                  <a:cxn ang="0">
                    <a:pos x="19" y="3"/>
                  </a:cxn>
                  <a:cxn ang="0">
                    <a:pos x="24" y="6"/>
                  </a:cxn>
                  <a:cxn ang="0">
                    <a:pos x="32" y="8"/>
                  </a:cxn>
                </a:cxnLst>
                <a:rect l="0" t="0" r="r" b="b"/>
                <a:pathLst>
                  <a:path w="32" h="14">
                    <a:moveTo>
                      <a:pt x="32" y="8"/>
                    </a:moveTo>
                    <a:lnTo>
                      <a:pt x="30" y="11"/>
                    </a:lnTo>
                    <a:lnTo>
                      <a:pt x="24" y="14"/>
                    </a:lnTo>
                    <a:lnTo>
                      <a:pt x="17" y="14"/>
                    </a:lnTo>
                    <a:lnTo>
                      <a:pt x="10" y="12"/>
                    </a:lnTo>
                    <a:lnTo>
                      <a:pt x="4" y="10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5" y="0"/>
                    </a:lnTo>
                    <a:lnTo>
                      <a:pt x="13" y="0"/>
                    </a:lnTo>
                    <a:lnTo>
                      <a:pt x="19" y="3"/>
                    </a:lnTo>
                    <a:lnTo>
                      <a:pt x="24" y="6"/>
                    </a:lnTo>
                    <a:lnTo>
                      <a:pt x="32" y="8"/>
                    </a:lnTo>
                    <a:close/>
                  </a:path>
                </a:pathLst>
              </a:custGeom>
              <a:solidFill>
                <a:srgbClr val="BFB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1" name="Freeform 91">
                <a:extLst>
                  <a:ext uri="{FF2B5EF4-FFF2-40B4-BE49-F238E27FC236}">
                    <a16:creationId xmlns:a16="http://schemas.microsoft.com/office/drawing/2014/main" id="{D1B23EA8-F48D-4A79-A96F-369616840E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1" y="1749"/>
                <a:ext cx="44" cy="18"/>
              </a:xfrm>
              <a:custGeom>
                <a:avLst/>
                <a:gdLst/>
                <a:ahLst/>
                <a:cxnLst>
                  <a:cxn ang="0">
                    <a:pos x="66" y="12"/>
                  </a:cxn>
                  <a:cxn ang="0">
                    <a:pos x="59" y="17"/>
                  </a:cxn>
                  <a:cxn ang="0">
                    <a:pos x="50" y="21"/>
                  </a:cxn>
                  <a:cxn ang="0">
                    <a:pos x="42" y="24"/>
                  </a:cxn>
                  <a:cxn ang="0">
                    <a:pos x="34" y="25"/>
                  </a:cxn>
                  <a:cxn ang="0">
                    <a:pos x="24" y="25"/>
                  </a:cxn>
                  <a:cxn ang="0">
                    <a:pos x="16" y="24"/>
                  </a:cxn>
                  <a:cxn ang="0">
                    <a:pos x="8" y="20"/>
                  </a:cxn>
                  <a:cxn ang="0">
                    <a:pos x="0" y="15"/>
                  </a:cxn>
                  <a:cxn ang="0">
                    <a:pos x="9" y="13"/>
                  </a:cxn>
                  <a:cxn ang="0">
                    <a:pos x="18" y="11"/>
                  </a:cxn>
                  <a:cxn ang="0">
                    <a:pos x="27" y="8"/>
                  </a:cxn>
                  <a:cxn ang="0">
                    <a:pos x="36" y="6"/>
                  </a:cxn>
                  <a:cxn ang="0">
                    <a:pos x="44" y="5"/>
                  </a:cxn>
                  <a:cxn ang="0">
                    <a:pos x="53" y="3"/>
                  </a:cxn>
                  <a:cxn ang="0">
                    <a:pos x="62" y="1"/>
                  </a:cxn>
                  <a:cxn ang="0">
                    <a:pos x="71" y="0"/>
                  </a:cxn>
                  <a:cxn ang="0">
                    <a:pos x="69" y="3"/>
                  </a:cxn>
                  <a:cxn ang="0">
                    <a:pos x="67" y="6"/>
                  </a:cxn>
                  <a:cxn ang="0">
                    <a:pos x="66" y="9"/>
                  </a:cxn>
                  <a:cxn ang="0">
                    <a:pos x="66" y="12"/>
                  </a:cxn>
                </a:cxnLst>
                <a:rect l="0" t="0" r="r" b="b"/>
                <a:pathLst>
                  <a:path w="71" h="25">
                    <a:moveTo>
                      <a:pt x="66" y="12"/>
                    </a:moveTo>
                    <a:lnTo>
                      <a:pt x="59" y="17"/>
                    </a:lnTo>
                    <a:lnTo>
                      <a:pt x="50" y="21"/>
                    </a:lnTo>
                    <a:lnTo>
                      <a:pt x="42" y="24"/>
                    </a:lnTo>
                    <a:lnTo>
                      <a:pt x="34" y="25"/>
                    </a:lnTo>
                    <a:lnTo>
                      <a:pt x="24" y="25"/>
                    </a:lnTo>
                    <a:lnTo>
                      <a:pt x="16" y="24"/>
                    </a:lnTo>
                    <a:lnTo>
                      <a:pt x="8" y="20"/>
                    </a:lnTo>
                    <a:lnTo>
                      <a:pt x="0" y="15"/>
                    </a:lnTo>
                    <a:lnTo>
                      <a:pt x="9" y="13"/>
                    </a:lnTo>
                    <a:lnTo>
                      <a:pt x="18" y="11"/>
                    </a:lnTo>
                    <a:lnTo>
                      <a:pt x="27" y="8"/>
                    </a:lnTo>
                    <a:lnTo>
                      <a:pt x="36" y="6"/>
                    </a:lnTo>
                    <a:lnTo>
                      <a:pt x="44" y="5"/>
                    </a:lnTo>
                    <a:lnTo>
                      <a:pt x="53" y="3"/>
                    </a:lnTo>
                    <a:lnTo>
                      <a:pt x="62" y="1"/>
                    </a:lnTo>
                    <a:lnTo>
                      <a:pt x="71" y="0"/>
                    </a:lnTo>
                    <a:lnTo>
                      <a:pt x="69" y="3"/>
                    </a:lnTo>
                    <a:lnTo>
                      <a:pt x="67" y="6"/>
                    </a:lnTo>
                    <a:lnTo>
                      <a:pt x="66" y="9"/>
                    </a:lnTo>
                    <a:lnTo>
                      <a:pt x="66" y="12"/>
                    </a:lnTo>
                    <a:close/>
                  </a:path>
                </a:pathLst>
              </a:custGeom>
              <a:solidFill>
                <a:srgbClr val="7FF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2" name="Freeform 92">
                <a:extLst>
                  <a:ext uri="{FF2B5EF4-FFF2-40B4-BE49-F238E27FC236}">
                    <a16:creationId xmlns:a16="http://schemas.microsoft.com/office/drawing/2014/main" id="{561667CF-56FF-4D69-A433-4EDC527446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3" y="1751"/>
                <a:ext cx="16" cy="6"/>
              </a:xfrm>
              <a:custGeom>
                <a:avLst/>
                <a:gdLst/>
                <a:ahLst/>
                <a:cxnLst>
                  <a:cxn ang="0">
                    <a:pos x="16" y="8"/>
                  </a:cxn>
                  <a:cxn ang="0">
                    <a:pos x="11" y="8"/>
                  </a:cxn>
                  <a:cxn ang="0">
                    <a:pos x="3" y="8"/>
                  </a:cxn>
                  <a:cxn ang="0">
                    <a:pos x="0" y="6"/>
                  </a:cxn>
                  <a:cxn ang="0">
                    <a:pos x="3" y="0"/>
                  </a:cxn>
                  <a:cxn ang="0">
                    <a:pos x="7" y="0"/>
                  </a:cxn>
                  <a:cxn ang="0">
                    <a:pos x="12" y="0"/>
                  </a:cxn>
                  <a:cxn ang="0">
                    <a:pos x="16" y="0"/>
                  </a:cxn>
                  <a:cxn ang="0">
                    <a:pos x="21" y="0"/>
                  </a:cxn>
                  <a:cxn ang="0">
                    <a:pos x="24" y="2"/>
                  </a:cxn>
                  <a:cxn ang="0">
                    <a:pos x="25" y="3"/>
                  </a:cxn>
                  <a:cxn ang="0">
                    <a:pos x="22" y="4"/>
                  </a:cxn>
                  <a:cxn ang="0">
                    <a:pos x="16" y="8"/>
                  </a:cxn>
                </a:cxnLst>
                <a:rect l="0" t="0" r="r" b="b"/>
                <a:pathLst>
                  <a:path w="25" h="8">
                    <a:moveTo>
                      <a:pt x="16" y="8"/>
                    </a:moveTo>
                    <a:lnTo>
                      <a:pt x="11" y="8"/>
                    </a:lnTo>
                    <a:lnTo>
                      <a:pt x="3" y="8"/>
                    </a:lnTo>
                    <a:lnTo>
                      <a:pt x="0" y="6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12" y="0"/>
                    </a:lnTo>
                    <a:lnTo>
                      <a:pt x="16" y="0"/>
                    </a:lnTo>
                    <a:lnTo>
                      <a:pt x="21" y="0"/>
                    </a:lnTo>
                    <a:lnTo>
                      <a:pt x="24" y="2"/>
                    </a:lnTo>
                    <a:lnTo>
                      <a:pt x="25" y="3"/>
                    </a:lnTo>
                    <a:lnTo>
                      <a:pt x="22" y="4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BFB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3" name="Freeform 93">
                <a:extLst>
                  <a:ext uri="{FF2B5EF4-FFF2-40B4-BE49-F238E27FC236}">
                    <a16:creationId xmlns:a16="http://schemas.microsoft.com/office/drawing/2014/main" id="{BD251110-6F1C-4351-A778-FFE85F1353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3" y="1879"/>
                <a:ext cx="54" cy="137"/>
              </a:xfrm>
              <a:custGeom>
                <a:avLst/>
                <a:gdLst/>
                <a:ahLst/>
                <a:cxnLst>
                  <a:cxn ang="0">
                    <a:pos x="72" y="43"/>
                  </a:cxn>
                  <a:cxn ang="0">
                    <a:pos x="66" y="78"/>
                  </a:cxn>
                  <a:cxn ang="0">
                    <a:pos x="61" y="112"/>
                  </a:cxn>
                  <a:cxn ang="0">
                    <a:pos x="54" y="146"/>
                  </a:cxn>
                  <a:cxn ang="0">
                    <a:pos x="41" y="175"/>
                  </a:cxn>
                  <a:cxn ang="0">
                    <a:pos x="36" y="179"/>
                  </a:cxn>
                  <a:cxn ang="0">
                    <a:pos x="31" y="182"/>
                  </a:cxn>
                  <a:cxn ang="0">
                    <a:pos x="25" y="186"/>
                  </a:cxn>
                  <a:cxn ang="0">
                    <a:pos x="21" y="188"/>
                  </a:cxn>
                  <a:cxn ang="0">
                    <a:pos x="15" y="192"/>
                  </a:cxn>
                  <a:cxn ang="0">
                    <a:pos x="9" y="193"/>
                  </a:cxn>
                  <a:cxn ang="0">
                    <a:pos x="4" y="194"/>
                  </a:cxn>
                  <a:cxn ang="0">
                    <a:pos x="0" y="194"/>
                  </a:cxn>
                  <a:cxn ang="0">
                    <a:pos x="22" y="175"/>
                  </a:cxn>
                  <a:cxn ang="0">
                    <a:pos x="35" y="151"/>
                  </a:cxn>
                  <a:cxn ang="0">
                    <a:pos x="42" y="126"/>
                  </a:cxn>
                  <a:cxn ang="0">
                    <a:pos x="47" y="99"/>
                  </a:cxn>
                  <a:cxn ang="0">
                    <a:pos x="50" y="73"/>
                  </a:cxn>
                  <a:cxn ang="0">
                    <a:pos x="58" y="47"/>
                  </a:cxn>
                  <a:cxn ang="0">
                    <a:pos x="68" y="22"/>
                  </a:cxn>
                  <a:cxn ang="0">
                    <a:pos x="87" y="0"/>
                  </a:cxn>
                  <a:cxn ang="0">
                    <a:pos x="86" y="11"/>
                  </a:cxn>
                  <a:cxn ang="0">
                    <a:pos x="81" y="22"/>
                  </a:cxn>
                  <a:cxn ang="0">
                    <a:pos x="77" y="32"/>
                  </a:cxn>
                  <a:cxn ang="0">
                    <a:pos x="72" y="43"/>
                  </a:cxn>
                </a:cxnLst>
                <a:rect l="0" t="0" r="r" b="b"/>
                <a:pathLst>
                  <a:path w="87" h="194">
                    <a:moveTo>
                      <a:pt x="72" y="43"/>
                    </a:moveTo>
                    <a:lnTo>
                      <a:pt x="66" y="78"/>
                    </a:lnTo>
                    <a:lnTo>
                      <a:pt x="61" y="112"/>
                    </a:lnTo>
                    <a:lnTo>
                      <a:pt x="54" y="146"/>
                    </a:lnTo>
                    <a:lnTo>
                      <a:pt x="41" y="175"/>
                    </a:lnTo>
                    <a:lnTo>
                      <a:pt x="36" y="179"/>
                    </a:lnTo>
                    <a:lnTo>
                      <a:pt x="31" y="182"/>
                    </a:lnTo>
                    <a:lnTo>
                      <a:pt x="25" y="186"/>
                    </a:lnTo>
                    <a:lnTo>
                      <a:pt x="21" y="188"/>
                    </a:lnTo>
                    <a:lnTo>
                      <a:pt x="15" y="192"/>
                    </a:lnTo>
                    <a:lnTo>
                      <a:pt x="9" y="193"/>
                    </a:lnTo>
                    <a:lnTo>
                      <a:pt x="4" y="194"/>
                    </a:lnTo>
                    <a:lnTo>
                      <a:pt x="0" y="194"/>
                    </a:lnTo>
                    <a:lnTo>
                      <a:pt x="22" y="175"/>
                    </a:lnTo>
                    <a:lnTo>
                      <a:pt x="35" y="151"/>
                    </a:lnTo>
                    <a:lnTo>
                      <a:pt x="42" y="126"/>
                    </a:lnTo>
                    <a:lnTo>
                      <a:pt x="47" y="99"/>
                    </a:lnTo>
                    <a:lnTo>
                      <a:pt x="50" y="73"/>
                    </a:lnTo>
                    <a:lnTo>
                      <a:pt x="58" y="47"/>
                    </a:lnTo>
                    <a:lnTo>
                      <a:pt x="68" y="22"/>
                    </a:lnTo>
                    <a:lnTo>
                      <a:pt x="87" y="0"/>
                    </a:lnTo>
                    <a:lnTo>
                      <a:pt x="86" y="11"/>
                    </a:lnTo>
                    <a:lnTo>
                      <a:pt x="81" y="22"/>
                    </a:lnTo>
                    <a:lnTo>
                      <a:pt x="77" y="32"/>
                    </a:lnTo>
                    <a:lnTo>
                      <a:pt x="72" y="43"/>
                    </a:lnTo>
                    <a:close/>
                  </a:path>
                </a:pathLst>
              </a:custGeom>
              <a:solidFill>
                <a:srgbClr val="BFB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4" name="Freeform 94">
                <a:extLst>
                  <a:ext uri="{FF2B5EF4-FFF2-40B4-BE49-F238E27FC236}">
                    <a16:creationId xmlns:a16="http://schemas.microsoft.com/office/drawing/2014/main" id="{D2B1AB15-5223-4EB4-A0AC-6E6D31B793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2" y="1935"/>
                <a:ext cx="43" cy="23"/>
              </a:xfrm>
              <a:custGeom>
                <a:avLst/>
                <a:gdLst/>
                <a:ahLst/>
                <a:cxnLst>
                  <a:cxn ang="0">
                    <a:pos x="68" y="19"/>
                  </a:cxn>
                  <a:cxn ang="0">
                    <a:pos x="69" y="25"/>
                  </a:cxn>
                  <a:cxn ang="0">
                    <a:pos x="67" y="29"/>
                  </a:cxn>
                  <a:cxn ang="0">
                    <a:pos x="62" y="30"/>
                  </a:cxn>
                  <a:cxn ang="0">
                    <a:pos x="58" y="31"/>
                  </a:cxn>
                  <a:cxn ang="0">
                    <a:pos x="49" y="32"/>
                  </a:cxn>
                  <a:cxn ang="0">
                    <a:pos x="41" y="32"/>
                  </a:cxn>
                  <a:cxn ang="0">
                    <a:pos x="33" y="31"/>
                  </a:cxn>
                  <a:cxn ang="0">
                    <a:pos x="25" y="29"/>
                  </a:cxn>
                  <a:cxn ang="0">
                    <a:pos x="18" y="26"/>
                  </a:cxn>
                  <a:cxn ang="0">
                    <a:pos x="12" y="21"/>
                  </a:cxn>
                  <a:cxn ang="0">
                    <a:pos x="6" y="17"/>
                  </a:cxn>
                  <a:cxn ang="0">
                    <a:pos x="0" y="10"/>
                  </a:cxn>
                  <a:cxn ang="0">
                    <a:pos x="5" y="7"/>
                  </a:cxn>
                  <a:cxn ang="0">
                    <a:pos x="11" y="5"/>
                  </a:cxn>
                  <a:cxn ang="0">
                    <a:pos x="16" y="2"/>
                  </a:cxn>
                  <a:cxn ang="0">
                    <a:pos x="22" y="1"/>
                  </a:cxn>
                  <a:cxn ang="0">
                    <a:pos x="28" y="1"/>
                  </a:cxn>
                  <a:cxn ang="0">
                    <a:pos x="35" y="0"/>
                  </a:cxn>
                  <a:cxn ang="0">
                    <a:pos x="41" y="1"/>
                  </a:cxn>
                  <a:cxn ang="0">
                    <a:pos x="47" y="2"/>
                  </a:cxn>
                  <a:cxn ang="0">
                    <a:pos x="53" y="5"/>
                  </a:cxn>
                  <a:cxn ang="0">
                    <a:pos x="58" y="10"/>
                  </a:cxn>
                  <a:cxn ang="0">
                    <a:pos x="62" y="16"/>
                  </a:cxn>
                  <a:cxn ang="0">
                    <a:pos x="68" y="19"/>
                  </a:cxn>
                </a:cxnLst>
                <a:rect l="0" t="0" r="r" b="b"/>
                <a:pathLst>
                  <a:path w="69" h="32">
                    <a:moveTo>
                      <a:pt x="68" y="19"/>
                    </a:moveTo>
                    <a:lnTo>
                      <a:pt x="69" y="25"/>
                    </a:lnTo>
                    <a:lnTo>
                      <a:pt x="67" y="29"/>
                    </a:lnTo>
                    <a:lnTo>
                      <a:pt x="62" y="30"/>
                    </a:lnTo>
                    <a:lnTo>
                      <a:pt x="58" y="31"/>
                    </a:lnTo>
                    <a:lnTo>
                      <a:pt x="49" y="32"/>
                    </a:lnTo>
                    <a:lnTo>
                      <a:pt x="41" y="32"/>
                    </a:lnTo>
                    <a:lnTo>
                      <a:pt x="33" y="31"/>
                    </a:lnTo>
                    <a:lnTo>
                      <a:pt x="25" y="29"/>
                    </a:lnTo>
                    <a:lnTo>
                      <a:pt x="18" y="26"/>
                    </a:lnTo>
                    <a:lnTo>
                      <a:pt x="12" y="21"/>
                    </a:lnTo>
                    <a:lnTo>
                      <a:pt x="6" y="17"/>
                    </a:lnTo>
                    <a:lnTo>
                      <a:pt x="0" y="10"/>
                    </a:lnTo>
                    <a:lnTo>
                      <a:pt x="5" y="7"/>
                    </a:lnTo>
                    <a:lnTo>
                      <a:pt x="11" y="5"/>
                    </a:lnTo>
                    <a:lnTo>
                      <a:pt x="16" y="2"/>
                    </a:lnTo>
                    <a:lnTo>
                      <a:pt x="22" y="1"/>
                    </a:lnTo>
                    <a:lnTo>
                      <a:pt x="28" y="1"/>
                    </a:lnTo>
                    <a:lnTo>
                      <a:pt x="35" y="0"/>
                    </a:lnTo>
                    <a:lnTo>
                      <a:pt x="41" y="1"/>
                    </a:lnTo>
                    <a:lnTo>
                      <a:pt x="47" y="2"/>
                    </a:lnTo>
                    <a:lnTo>
                      <a:pt x="53" y="5"/>
                    </a:lnTo>
                    <a:lnTo>
                      <a:pt x="58" y="10"/>
                    </a:lnTo>
                    <a:lnTo>
                      <a:pt x="62" y="16"/>
                    </a:lnTo>
                    <a:lnTo>
                      <a:pt x="68" y="19"/>
                    </a:lnTo>
                    <a:close/>
                  </a:path>
                </a:pathLst>
              </a:custGeom>
              <a:solidFill>
                <a:srgbClr val="B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5" name="Freeform 95">
                <a:extLst>
                  <a:ext uri="{FF2B5EF4-FFF2-40B4-BE49-F238E27FC236}">
                    <a16:creationId xmlns:a16="http://schemas.microsoft.com/office/drawing/2014/main" id="{182C1BE8-0501-4871-97DC-D3F4114DB1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5" y="1944"/>
                <a:ext cx="23" cy="18"/>
              </a:xfrm>
              <a:custGeom>
                <a:avLst/>
                <a:gdLst/>
                <a:ahLst/>
                <a:cxnLst>
                  <a:cxn ang="0">
                    <a:pos x="36" y="16"/>
                  </a:cxn>
                  <a:cxn ang="0">
                    <a:pos x="33" y="23"/>
                  </a:cxn>
                  <a:cxn ang="0">
                    <a:pos x="30" y="25"/>
                  </a:cxn>
                  <a:cxn ang="0">
                    <a:pos x="25" y="24"/>
                  </a:cxn>
                  <a:cxn ang="0">
                    <a:pos x="19" y="22"/>
                  </a:cxn>
                  <a:cxn ang="0">
                    <a:pos x="14" y="17"/>
                  </a:cxn>
                  <a:cxn ang="0">
                    <a:pos x="8" y="11"/>
                  </a:cxn>
                  <a:cxn ang="0">
                    <a:pos x="3" y="5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11" y="1"/>
                  </a:cxn>
                  <a:cxn ang="0">
                    <a:pos x="15" y="1"/>
                  </a:cxn>
                  <a:cxn ang="0">
                    <a:pos x="20" y="4"/>
                  </a:cxn>
                  <a:cxn ang="0">
                    <a:pos x="25" y="5"/>
                  </a:cxn>
                  <a:cxn ang="0">
                    <a:pos x="28" y="8"/>
                  </a:cxn>
                  <a:cxn ang="0">
                    <a:pos x="32" y="12"/>
                  </a:cxn>
                  <a:cxn ang="0">
                    <a:pos x="36" y="16"/>
                  </a:cxn>
                </a:cxnLst>
                <a:rect l="0" t="0" r="r" b="b"/>
                <a:pathLst>
                  <a:path w="36" h="25">
                    <a:moveTo>
                      <a:pt x="36" y="16"/>
                    </a:moveTo>
                    <a:lnTo>
                      <a:pt x="33" y="23"/>
                    </a:lnTo>
                    <a:lnTo>
                      <a:pt x="30" y="25"/>
                    </a:lnTo>
                    <a:lnTo>
                      <a:pt x="25" y="24"/>
                    </a:lnTo>
                    <a:lnTo>
                      <a:pt x="19" y="22"/>
                    </a:lnTo>
                    <a:lnTo>
                      <a:pt x="14" y="17"/>
                    </a:lnTo>
                    <a:lnTo>
                      <a:pt x="8" y="11"/>
                    </a:lnTo>
                    <a:lnTo>
                      <a:pt x="3" y="5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1" y="1"/>
                    </a:lnTo>
                    <a:lnTo>
                      <a:pt x="15" y="1"/>
                    </a:lnTo>
                    <a:lnTo>
                      <a:pt x="20" y="4"/>
                    </a:lnTo>
                    <a:lnTo>
                      <a:pt x="25" y="5"/>
                    </a:lnTo>
                    <a:lnTo>
                      <a:pt x="28" y="8"/>
                    </a:lnTo>
                    <a:lnTo>
                      <a:pt x="32" y="12"/>
                    </a:lnTo>
                    <a:lnTo>
                      <a:pt x="36" y="16"/>
                    </a:lnTo>
                    <a:close/>
                  </a:path>
                </a:pathLst>
              </a:custGeom>
              <a:solidFill>
                <a:srgbClr val="B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6" name="Freeform 96">
                <a:extLst>
                  <a:ext uri="{FF2B5EF4-FFF2-40B4-BE49-F238E27FC236}">
                    <a16:creationId xmlns:a16="http://schemas.microsoft.com/office/drawing/2014/main" id="{C5DE62A8-B61D-4A59-B59C-A7F3183B34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3" y="1956"/>
                <a:ext cx="34" cy="19"/>
              </a:xfrm>
              <a:custGeom>
                <a:avLst/>
                <a:gdLst/>
                <a:ahLst/>
                <a:cxnLst>
                  <a:cxn ang="0">
                    <a:pos x="50" y="12"/>
                  </a:cxn>
                  <a:cxn ang="0">
                    <a:pos x="47" y="19"/>
                  </a:cxn>
                  <a:cxn ang="0">
                    <a:pos x="41" y="23"/>
                  </a:cxn>
                  <a:cxn ang="0">
                    <a:pos x="33" y="26"/>
                  </a:cxn>
                  <a:cxn ang="0">
                    <a:pos x="26" y="27"/>
                  </a:cxn>
                  <a:cxn ang="0">
                    <a:pos x="18" y="27"/>
                  </a:cxn>
                  <a:cxn ang="0">
                    <a:pos x="11" y="25"/>
                  </a:cxn>
                  <a:cxn ang="0">
                    <a:pos x="5" y="20"/>
                  </a:cxn>
                  <a:cxn ang="0">
                    <a:pos x="0" y="14"/>
                  </a:cxn>
                  <a:cxn ang="0">
                    <a:pos x="6" y="13"/>
                  </a:cxn>
                  <a:cxn ang="0">
                    <a:pos x="13" y="10"/>
                  </a:cxn>
                  <a:cxn ang="0">
                    <a:pos x="19" y="8"/>
                  </a:cxn>
                  <a:cxn ang="0">
                    <a:pos x="26" y="6"/>
                  </a:cxn>
                  <a:cxn ang="0">
                    <a:pos x="33" y="3"/>
                  </a:cxn>
                  <a:cxn ang="0">
                    <a:pos x="41" y="2"/>
                  </a:cxn>
                  <a:cxn ang="0">
                    <a:pos x="48" y="1"/>
                  </a:cxn>
                  <a:cxn ang="0">
                    <a:pos x="55" y="0"/>
                  </a:cxn>
                  <a:cxn ang="0">
                    <a:pos x="53" y="2"/>
                  </a:cxn>
                  <a:cxn ang="0">
                    <a:pos x="53" y="6"/>
                  </a:cxn>
                  <a:cxn ang="0">
                    <a:pos x="51" y="9"/>
                  </a:cxn>
                  <a:cxn ang="0">
                    <a:pos x="50" y="12"/>
                  </a:cxn>
                </a:cxnLst>
                <a:rect l="0" t="0" r="r" b="b"/>
                <a:pathLst>
                  <a:path w="55" h="27">
                    <a:moveTo>
                      <a:pt x="50" y="12"/>
                    </a:moveTo>
                    <a:lnTo>
                      <a:pt x="47" y="19"/>
                    </a:lnTo>
                    <a:lnTo>
                      <a:pt x="41" y="23"/>
                    </a:lnTo>
                    <a:lnTo>
                      <a:pt x="33" y="26"/>
                    </a:lnTo>
                    <a:lnTo>
                      <a:pt x="26" y="27"/>
                    </a:lnTo>
                    <a:lnTo>
                      <a:pt x="18" y="27"/>
                    </a:lnTo>
                    <a:lnTo>
                      <a:pt x="11" y="25"/>
                    </a:lnTo>
                    <a:lnTo>
                      <a:pt x="5" y="20"/>
                    </a:lnTo>
                    <a:lnTo>
                      <a:pt x="0" y="14"/>
                    </a:lnTo>
                    <a:lnTo>
                      <a:pt x="6" y="13"/>
                    </a:lnTo>
                    <a:lnTo>
                      <a:pt x="13" y="10"/>
                    </a:lnTo>
                    <a:lnTo>
                      <a:pt x="19" y="8"/>
                    </a:lnTo>
                    <a:lnTo>
                      <a:pt x="26" y="6"/>
                    </a:lnTo>
                    <a:lnTo>
                      <a:pt x="33" y="3"/>
                    </a:lnTo>
                    <a:lnTo>
                      <a:pt x="41" y="2"/>
                    </a:lnTo>
                    <a:lnTo>
                      <a:pt x="48" y="1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3" y="6"/>
                    </a:lnTo>
                    <a:lnTo>
                      <a:pt x="51" y="9"/>
                    </a:lnTo>
                    <a:lnTo>
                      <a:pt x="50" y="12"/>
                    </a:lnTo>
                    <a:close/>
                  </a:path>
                </a:pathLst>
              </a:custGeom>
              <a:solidFill>
                <a:srgbClr val="B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7" name="Freeform 97">
                <a:extLst>
                  <a:ext uri="{FF2B5EF4-FFF2-40B4-BE49-F238E27FC236}">
                    <a16:creationId xmlns:a16="http://schemas.microsoft.com/office/drawing/2014/main" id="{C4E3D61D-B5F3-4B8C-A094-977ED33303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4" y="1985"/>
                <a:ext cx="472" cy="150"/>
              </a:xfrm>
              <a:custGeom>
                <a:avLst/>
                <a:gdLst/>
                <a:ahLst/>
                <a:cxnLst>
                  <a:cxn ang="0">
                    <a:pos x="749" y="12"/>
                  </a:cxn>
                  <a:cxn ang="0">
                    <a:pos x="727" y="30"/>
                  </a:cxn>
                  <a:cxn ang="0">
                    <a:pos x="708" y="48"/>
                  </a:cxn>
                  <a:cxn ang="0">
                    <a:pos x="690" y="67"/>
                  </a:cxn>
                  <a:cxn ang="0">
                    <a:pos x="665" y="93"/>
                  </a:cxn>
                  <a:cxn ang="0">
                    <a:pos x="627" y="120"/>
                  </a:cxn>
                  <a:cxn ang="0">
                    <a:pos x="584" y="141"/>
                  </a:cxn>
                  <a:cxn ang="0">
                    <a:pos x="539" y="156"/>
                  </a:cxn>
                  <a:cxn ang="0">
                    <a:pos x="488" y="163"/>
                  </a:cxn>
                  <a:cxn ang="0">
                    <a:pos x="430" y="161"/>
                  </a:cxn>
                  <a:cxn ang="0">
                    <a:pos x="370" y="157"/>
                  </a:cxn>
                  <a:cxn ang="0">
                    <a:pos x="310" y="151"/>
                  </a:cxn>
                  <a:cxn ang="0">
                    <a:pos x="251" y="149"/>
                  </a:cxn>
                  <a:cxn ang="0">
                    <a:pos x="191" y="151"/>
                  </a:cxn>
                  <a:cxn ang="0">
                    <a:pos x="133" y="161"/>
                  </a:cxn>
                  <a:cxn ang="0">
                    <a:pos x="76" y="180"/>
                  </a:cxn>
                  <a:cxn ang="0">
                    <a:pos x="41" y="195"/>
                  </a:cxn>
                  <a:cxn ang="0">
                    <a:pos x="29" y="201"/>
                  </a:cxn>
                  <a:cxn ang="0">
                    <a:pos x="19" y="207"/>
                  </a:cxn>
                  <a:cxn ang="0">
                    <a:pos x="7" y="212"/>
                  </a:cxn>
                  <a:cxn ang="0">
                    <a:pos x="8" y="207"/>
                  </a:cxn>
                  <a:cxn ang="0">
                    <a:pos x="27" y="197"/>
                  </a:cxn>
                  <a:cxn ang="0">
                    <a:pos x="45" y="186"/>
                  </a:cxn>
                  <a:cxn ang="0">
                    <a:pos x="63" y="175"/>
                  </a:cxn>
                  <a:cxn ang="0">
                    <a:pos x="88" y="156"/>
                  </a:cxn>
                  <a:cxn ang="0">
                    <a:pos x="123" y="137"/>
                  </a:cxn>
                  <a:cxn ang="0">
                    <a:pos x="162" y="123"/>
                  </a:cxn>
                  <a:cxn ang="0">
                    <a:pos x="202" y="113"/>
                  </a:cxn>
                  <a:cxn ang="0">
                    <a:pos x="244" y="107"/>
                  </a:cxn>
                  <a:cxn ang="0">
                    <a:pos x="287" y="106"/>
                  </a:cxn>
                  <a:cxn ang="0">
                    <a:pos x="331" y="107"/>
                  </a:cxn>
                  <a:cxn ang="0">
                    <a:pos x="372" y="113"/>
                  </a:cxn>
                  <a:cxn ang="0">
                    <a:pos x="418" y="119"/>
                  </a:cxn>
                  <a:cxn ang="0">
                    <a:pos x="465" y="123"/>
                  </a:cxn>
                  <a:cxn ang="0">
                    <a:pos x="510" y="124"/>
                  </a:cxn>
                  <a:cxn ang="0">
                    <a:pos x="556" y="119"/>
                  </a:cxn>
                  <a:cxn ang="0">
                    <a:pos x="587" y="113"/>
                  </a:cxn>
                  <a:cxn ang="0">
                    <a:pos x="607" y="106"/>
                  </a:cxn>
                  <a:cxn ang="0">
                    <a:pos x="628" y="98"/>
                  </a:cxn>
                  <a:cxn ang="0">
                    <a:pos x="649" y="88"/>
                  </a:cxn>
                  <a:cxn ang="0">
                    <a:pos x="670" y="70"/>
                  </a:cxn>
                  <a:cxn ang="0">
                    <a:pos x="695" y="50"/>
                  </a:cxn>
                  <a:cxn ang="0">
                    <a:pos x="720" y="30"/>
                  </a:cxn>
                  <a:cxn ang="0">
                    <a:pos x="746" y="10"/>
                  </a:cxn>
                  <a:cxn ang="0">
                    <a:pos x="762" y="0"/>
                  </a:cxn>
                  <a:cxn ang="0">
                    <a:pos x="761" y="3"/>
                  </a:cxn>
                </a:cxnLst>
                <a:rect l="0" t="0" r="r" b="b"/>
                <a:pathLst>
                  <a:path w="762" h="213">
                    <a:moveTo>
                      <a:pt x="759" y="4"/>
                    </a:moveTo>
                    <a:lnTo>
                      <a:pt x="749" y="12"/>
                    </a:lnTo>
                    <a:lnTo>
                      <a:pt x="738" y="22"/>
                    </a:lnTo>
                    <a:lnTo>
                      <a:pt x="727" y="30"/>
                    </a:lnTo>
                    <a:lnTo>
                      <a:pt x="718" y="38"/>
                    </a:lnTo>
                    <a:lnTo>
                      <a:pt x="708" y="48"/>
                    </a:lnTo>
                    <a:lnTo>
                      <a:pt x="699" y="57"/>
                    </a:lnTo>
                    <a:lnTo>
                      <a:pt x="690" y="67"/>
                    </a:lnTo>
                    <a:lnTo>
                      <a:pt x="682" y="78"/>
                    </a:lnTo>
                    <a:lnTo>
                      <a:pt x="665" y="93"/>
                    </a:lnTo>
                    <a:lnTo>
                      <a:pt x="647" y="107"/>
                    </a:lnTo>
                    <a:lnTo>
                      <a:pt x="627" y="120"/>
                    </a:lnTo>
                    <a:lnTo>
                      <a:pt x="606" y="131"/>
                    </a:lnTo>
                    <a:lnTo>
                      <a:pt x="584" y="141"/>
                    </a:lnTo>
                    <a:lnTo>
                      <a:pt x="562" y="149"/>
                    </a:lnTo>
                    <a:lnTo>
                      <a:pt x="539" y="156"/>
                    </a:lnTo>
                    <a:lnTo>
                      <a:pt x="518" y="162"/>
                    </a:lnTo>
                    <a:lnTo>
                      <a:pt x="488" y="163"/>
                    </a:lnTo>
                    <a:lnTo>
                      <a:pt x="459" y="163"/>
                    </a:lnTo>
                    <a:lnTo>
                      <a:pt x="430" y="161"/>
                    </a:lnTo>
                    <a:lnTo>
                      <a:pt x="400" y="160"/>
                    </a:lnTo>
                    <a:lnTo>
                      <a:pt x="370" y="157"/>
                    </a:lnTo>
                    <a:lnTo>
                      <a:pt x="340" y="154"/>
                    </a:lnTo>
                    <a:lnTo>
                      <a:pt x="310" y="151"/>
                    </a:lnTo>
                    <a:lnTo>
                      <a:pt x="281" y="150"/>
                    </a:lnTo>
                    <a:lnTo>
                      <a:pt x="251" y="149"/>
                    </a:lnTo>
                    <a:lnTo>
                      <a:pt x="221" y="149"/>
                    </a:lnTo>
                    <a:lnTo>
                      <a:pt x="191" y="151"/>
                    </a:lnTo>
                    <a:lnTo>
                      <a:pt x="162" y="155"/>
                    </a:lnTo>
                    <a:lnTo>
                      <a:pt x="133" y="161"/>
                    </a:lnTo>
                    <a:lnTo>
                      <a:pt x="104" y="169"/>
                    </a:lnTo>
                    <a:lnTo>
                      <a:pt x="76" y="180"/>
                    </a:lnTo>
                    <a:lnTo>
                      <a:pt x="47" y="194"/>
                    </a:lnTo>
                    <a:lnTo>
                      <a:pt x="41" y="195"/>
                    </a:lnTo>
                    <a:lnTo>
                      <a:pt x="35" y="198"/>
                    </a:lnTo>
                    <a:lnTo>
                      <a:pt x="29" y="201"/>
                    </a:lnTo>
                    <a:lnTo>
                      <a:pt x="23" y="204"/>
                    </a:lnTo>
                    <a:lnTo>
                      <a:pt x="19" y="207"/>
                    </a:lnTo>
                    <a:lnTo>
                      <a:pt x="13" y="210"/>
                    </a:lnTo>
                    <a:lnTo>
                      <a:pt x="7" y="212"/>
                    </a:lnTo>
                    <a:lnTo>
                      <a:pt x="0" y="213"/>
                    </a:lnTo>
                    <a:lnTo>
                      <a:pt x="8" y="207"/>
                    </a:lnTo>
                    <a:lnTo>
                      <a:pt x="17" y="201"/>
                    </a:lnTo>
                    <a:lnTo>
                      <a:pt x="27" y="197"/>
                    </a:lnTo>
                    <a:lnTo>
                      <a:pt x="35" y="191"/>
                    </a:lnTo>
                    <a:lnTo>
                      <a:pt x="45" y="186"/>
                    </a:lnTo>
                    <a:lnTo>
                      <a:pt x="54" y="181"/>
                    </a:lnTo>
                    <a:lnTo>
                      <a:pt x="63" y="175"/>
                    </a:lnTo>
                    <a:lnTo>
                      <a:pt x="71" y="168"/>
                    </a:lnTo>
                    <a:lnTo>
                      <a:pt x="88" y="156"/>
                    </a:lnTo>
                    <a:lnTo>
                      <a:pt x="106" y="147"/>
                    </a:lnTo>
                    <a:lnTo>
                      <a:pt x="123" y="137"/>
                    </a:lnTo>
                    <a:lnTo>
                      <a:pt x="143" y="130"/>
                    </a:lnTo>
                    <a:lnTo>
                      <a:pt x="162" y="123"/>
                    </a:lnTo>
                    <a:lnTo>
                      <a:pt x="182" y="118"/>
                    </a:lnTo>
                    <a:lnTo>
                      <a:pt x="202" y="113"/>
                    </a:lnTo>
                    <a:lnTo>
                      <a:pt x="223" y="110"/>
                    </a:lnTo>
                    <a:lnTo>
                      <a:pt x="244" y="107"/>
                    </a:lnTo>
                    <a:lnTo>
                      <a:pt x="265" y="106"/>
                    </a:lnTo>
                    <a:lnTo>
                      <a:pt x="287" y="106"/>
                    </a:lnTo>
                    <a:lnTo>
                      <a:pt x="309" y="106"/>
                    </a:lnTo>
                    <a:lnTo>
                      <a:pt x="331" y="107"/>
                    </a:lnTo>
                    <a:lnTo>
                      <a:pt x="352" y="110"/>
                    </a:lnTo>
                    <a:lnTo>
                      <a:pt x="372" y="113"/>
                    </a:lnTo>
                    <a:lnTo>
                      <a:pt x="394" y="117"/>
                    </a:lnTo>
                    <a:lnTo>
                      <a:pt x="418" y="119"/>
                    </a:lnTo>
                    <a:lnTo>
                      <a:pt x="441" y="122"/>
                    </a:lnTo>
                    <a:lnTo>
                      <a:pt x="465" y="123"/>
                    </a:lnTo>
                    <a:lnTo>
                      <a:pt x="488" y="124"/>
                    </a:lnTo>
                    <a:lnTo>
                      <a:pt x="510" y="124"/>
                    </a:lnTo>
                    <a:lnTo>
                      <a:pt x="533" y="122"/>
                    </a:lnTo>
                    <a:lnTo>
                      <a:pt x="556" y="119"/>
                    </a:lnTo>
                    <a:lnTo>
                      <a:pt x="577" y="116"/>
                    </a:lnTo>
                    <a:lnTo>
                      <a:pt x="587" y="113"/>
                    </a:lnTo>
                    <a:lnTo>
                      <a:pt x="597" y="110"/>
                    </a:lnTo>
                    <a:lnTo>
                      <a:pt x="607" y="106"/>
                    </a:lnTo>
                    <a:lnTo>
                      <a:pt x="618" y="103"/>
                    </a:lnTo>
                    <a:lnTo>
                      <a:pt x="628" y="98"/>
                    </a:lnTo>
                    <a:lnTo>
                      <a:pt x="638" y="93"/>
                    </a:lnTo>
                    <a:lnTo>
                      <a:pt x="649" y="88"/>
                    </a:lnTo>
                    <a:lnTo>
                      <a:pt x="658" y="82"/>
                    </a:lnTo>
                    <a:lnTo>
                      <a:pt x="670" y="70"/>
                    </a:lnTo>
                    <a:lnTo>
                      <a:pt x="682" y="60"/>
                    </a:lnTo>
                    <a:lnTo>
                      <a:pt x="695" y="50"/>
                    </a:lnTo>
                    <a:lnTo>
                      <a:pt x="707" y="40"/>
                    </a:lnTo>
                    <a:lnTo>
                      <a:pt x="720" y="30"/>
                    </a:lnTo>
                    <a:lnTo>
                      <a:pt x="733" y="19"/>
                    </a:lnTo>
                    <a:lnTo>
                      <a:pt x="746" y="10"/>
                    </a:lnTo>
                    <a:lnTo>
                      <a:pt x="759" y="0"/>
                    </a:lnTo>
                    <a:lnTo>
                      <a:pt x="762" y="0"/>
                    </a:lnTo>
                    <a:lnTo>
                      <a:pt x="762" y="1"/>
                    </a:lnTo>
                    <a:lnTo>
                      <a:pt x="761" y="3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8" name="Freeform 98">
                <a:extLst>
                  <a:ext uri="{FF2B5EF4-FFF2-40B4-BE49-F238E27FC236}">
                    <a16:creationId xmlns:a16="http://schemas.microsoft.com/office/drawing/2014/main" id="{E0E59C8C-F8E6-4E74-A036-4CBBA54B9D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4" y="2024"/>
                <a:ext cx="201" cy="575"/>
              </a:xfrm>
              <a:custGeom>
                <a:avLst/>
                <a:gdLst/>
                <a:ahLst/>
                <a:cxnLst>
                  <a:cxn ang="0">
                    <a:pos x="261" y="103"/>
                  </a:cxn>
                  <a:cxn ang="0">
                    <a:pos x="313" y="205"/>
                  </a:cxn>
                  <a:cxn ang="0">
                    <a:pos x="320" y="319"/>
                  </a:cxn>
                  <a:cxn ang="0">
                    <a:pos x="278" y="413"/>
                  </a:cxn>
                  <a:cxn ang="0">
                    <a:pos x="229" y="505"/>
                  </a:cxn>
                  <a:cxn ang="0">
                    <a:pos x="179" y="595"/>
                  </a:cxn>
                  <a:cxn ang="0">
                    <a:pos x="131" y="688"/>
                  </a:cxn>
                  <a:cxn ang="0">
                    <a:pos x="89" y="783"/>
                  </a:cxn>
                  <a:cxn ang="0">
                    <a:pos x="94" y="767"/>
                  </a:cxn>
                  <a:cxn ang="0">
                    <a:pos x="93" y="718"/>
                  </a:cxn>
                  <a:cxn ang="0">
                    <a:pos x="64" y="730"/>
                  </a:cxn>
                  <a:cxn ang="0">
                    <a:pos x="35" y="738"/>
                  </a:cxn>
                  <a:cxn ang="0">
                    <a:pos x="47" y="725"/>
                  </a:cxn>
                  <a:cxn ang="0">
                    <a:pos x="74" y="699"/>
                  </a:cxn>
                  <a:cxn ang="0">
                    <a:pos x="101" y="670"/>
                  </a:cxn>
                  <a:cxn ang="0">
                    <a:pos x="120" y="639"/>
                  </a:cxn>
                  <a:cxn ang="0">
                    <a:pos x="141" y="610"/>
                  </a:cxn>
                  <a:cxn ang="0">
                    <a:pos x="136" y="599"/>
                  </a:cxn>
                  <a:cxn ang="0">
                    <a:pos x="87" y="625"/>
                  </a:cxn>
                  <a:cxn ang="0">
                    <a:pos x="33" y="640"/>
                  </a:cxn>
                  <a:cxn ang="0">
                    <a:pos x="55" y="625"/>
                  </a:cxn>
                  <a:cxn ang="0">
                    <a:pos x="107" y="580"/>
                  </a:cxn>
                  <a:cxn ang="0">
                    <a:pos x="153" y="527"/>
                  </a:cxn>
                  <a:cxn ang="0">
                    <a:pos x="172" y="504"/>
                  </a:cxn>
                  <a:cxn ang="0">
                    <a:pos x="188" y="480"/>
                  </a:cxn>
                  <a:cxn ang="0">
                    <a:pos x="180" y="469"/>
                  </a:cxn>
                  <a:cxn ang="0">
                    <a:pos x="125" y="495"/>
                  </a:cxn>
                  <a:cxn ang="0">
                    <a:pos x="67" y="517"/>
                  </a:cxn>
                  <a:cxn ang="0">
                    <a:pos x="89" y="498"/>
                  </a:cxn>
                  <a:cxn ang="0">
                    <a:pos x="143" y="448"/>
                  </a:cxn>
                  <a:cxn ang="0">
                    <a:pos x="199" y="393"/>
                  </a:cxn>
                  <a:cxn ang="0">
                    <a:pos x="230" y="345"/>
                  </a:cxn>
                  <a:cxn ang="0">
                    <a:pos x="253" y="292"/>
                  </a:cxn>
                  <a:cxn ang="0">
                    <a:pos x="244" y="266"/>
                  </a:cxn>
                  <a:cxn ang="0">
                    <a:pos x="205" y="297"/>
                  </a:cxn>
                  <a:cxn ang="0">
                    <a:pos x="162" y="325"/>
                  </a:cxn>
                  <a:cxn ang="0">
                    <a:pos x="179" y="289"/>
                  </a:cxn>
                  <a:cxn ang="0">
                    <a:pos x="214" y="213"/>
                  </a:cxn>
                  <a:cxn ang="0">
                    <a:pos x="214" y="132"/>
                  </a:cxn>
                  <a:cxn ang="0">
                    <a:pos x="197" y="104"/>
                  </a:cxn>
                  <a:cxn ang="0">
                    <a:pos x="180" y="126"/>
                  </a:cxn>
                  <a:cxn ang="0">
                    <a:pos x="157" y="170"/>
                  </a:cxn>
                  <a:cxn ang="0">
                    <a:pos x="129" y="211"/>
                  </a:cxn>
                  <a:cxn ang="0">
                    <a:pos x="141" y="110"/>
                  </a:cxn>
                  <a:cxn ang="0">
                    <a:pos x="101" y="48"/>
                  </a:cxn>
                  <a:cxn ang="0">
                    <a:pos x="53" y="17"/>
                  </a:cxn>
                  <a:cxn ang="0">
                    <a:pos x="0" y="0"/>
                  </a:cxn>
                  <a:cxn ang="0">
                    <a:pos x="41" y="4"/>
                  </a:cxn>
                  <a:cxn ang="0">
                    <a:pos x="81" y="9"/>
                  </a:cxn>
                  <a:cxn ang="0">
                    <a:pos x="120" y="17"/>
                  </a:cxn>
                  <a:cxn ang="0">
                    <a:pos x="159" y="29"/>
                  </a:cxn>
                  <a:cxn ang="0">
                    <a:pos x="194" y="45"/>
                  </a:cxn>
                </a:cxnLst>
                <a:rect l="0" t="0" r="r" b="b"/>
                <a:pathLst>
                  <a:path w="324" h="815">
                    <a:moveTo>
                      <a:pt x="205" y="53"/>
                    </a:moveTo>
                    <a:lnTo>
                      <a:pt x="235" y="75"/>
                    </a:lnTo>
                    <a:lnTo>
                      <a:pt x="261" y="103"/>
                    </a:lnTo>
                    <a:lnTo>
                      <a:pt x="282" y="135"/>
                    </a:lnTo>
                    <a:lnTo>
                      <a:pt x="300" y="168"/>
                    </a:lnTo>
                    <a:lnTo>
                      <a:pt x="313" y="205"/>
                    </a:lnTo>
                    <a:lnTo>
                      <a:pt x="322" y="243"/>
                    </a:lnTo>
                    <a:lnTo>
                      <a:pt x="324" y="281"/>
                    </a:lnTo>
                    <a:lnTo>
                      <a:pt x="320" y="319"/>
                    </a:lnTo>
                    <a:lnTo>
                      <a:pt x="307" y="350"/>
                    </a:lnTo>
                    <a:lnTo>
                      <a:pt x="293" y="382"/>
                    </a:lnTo>
                    <a:lnTo>
                      <a:pt x="278" y="413"/>
                    </a:lnTo>
                    <a:lnTo>
                      <a:pt x="262" y="443"/>
                    </a:lnTo>
                    <a:lnTo>
                      <a:pt x="245" y="474"/>
                    </a:lnTo>
                    <a:lnTo>
                      <a:pt x="229" y="505"/>
                    </a:lnTo>
                    <a:lnTo>
                      <a:pt x="212" y="535"/>
                    </a:lnTo>
                    <a:lnTo>
                      <a:pt x="195" y="565"/>
                    </a:lnTo>
                    <a:lnTo>
                      <a:pt x="179" y="595"/>
                    </a:lnTo>
                    <a:lnTo>
                      <a:pt x="162" y="626"/>
                    </a:lnTo>
                    <a:lnTo>
                      <a:pt x="147" y="657"/>
                    </a:lnTo>
                    <a:lnTo>
                      <a:pt x="131" y="688"/>
                    </a:lnTo>
                    <a:lnTo>
                      <a:pt x="116" y="719"/>
                    </a:lnTo>
                    <a:lnTo>
                      <a:pt x="101" y="751"/>
                    </a:lnTo>
                    <a:lnTo>
                      <a:pt x="89" y="783"/>
                    </a:lnTo>
                    <a:lnTo>
                      <a:pt x="78" y="815"/>
                    </a:lnTo>
                    <a:lnTo>
                      <a:pt x="88" y="793"/>
                    </a:lnTo>
                    <a:lnTo>
                      <a:pt x="94" y="767"/>
                    </a:lnTo>
                    <a:lnTo>
                      <a:pt x="98" y="738"/>
                    </a:lnTo>
                    <a:lnTo>
                      <a:pt x="103" y="712"/>
                    </a:lnTo>
                    <a:lnTo>
                      <a:pt x="93" y="718"/>
                    </a:lnTo>
                    <a:lnTo>
                      <a:pt x="85" y="724"/>
                    </a:lnTo>
                    <a:lnTo>
                      <a:pt x="74" y="727"/>
                    </a:lnTo>
                    <a:lnTo>
                      <a:pt x="64" y="730"/>
                    </a:lnTo>
                    <a:lnTo>
                      <a:pt x="55" y="733"/>
                    </a:lnTo>
                    <a:lnTo>
                      <a:pt x="45" y="736"/>
                    </a:lnTo>
                    <a:lnTo>
                      <a:pt x="35" y="738"/>
                    </a:lnTo>
                    <a:lnTo>
                      <a:pt x="25" y="740"/>
                    </a:lnTo>
                    <a:lnTo>
                      <a:pt x="36" y="732"/>
                    </a:lnTo>
                    <a:lnTo>
                      <a:pt x="47" y="725"/>
                    </a:lnTo>
                    <a:lnTo>
                      <a:pt x="56" y="717"/>
                    </a:lnTo>
                    <a:lnTo>
                      <a:pt x="66" y="707"/>
                    </a:lnTo>
                    <a:lnTo>
                      <a:pt x="74" y="699"/>
                    </a:lnTo>
                    <a:lnTo>
                      <a:pt x="83" y="689"/>
                    </a:lnTo>
                    <a:lnTo>
                      <a:pt x="92" y="680"/>
                    </a:lnTo>
                    <a:lnTo>
                      <a:pt x="101" y="670"/>
                    </a:lnTo>
                    <a:lnTo>
                      <a:pt x="107" y="660"/>
                    </a:lnTo>
                    <a:lnTo>
                      <a:pt x="113" y="650"/>
                    </a:lnTo>
                    <a:lnTo>
                      <a:pt x="120" y="639"/>
                    </a:lnTo>
                    <a:lnTo>
                      <a:pt x="128" y="630"/>
                    </a:lnTo>
                    <a:lnTo>
                      <a:pt x="135" y="620"/>
                    </a:lnTo>
                    <a:lnTo>
                      <a:pt x="141" y="610"/>
                    </a:lnTo>
                    <a:lnTo>
                      <a:pt x="145" y="599"/>
                    </a:lnTo>
                    <a:lnTo>
                      <a:pt x="149" y="587"/>
                    </a:lnTo>
                    <a:lnTo>
                      <a:pt x="136" y="599"/>
                    </a:lnTo>
                    <a:lnTo>
                      <a:pt x="120" y="610"/>
                    </a:lnTo>
                    <a:lnTo>
                      <a:pt x="104" y="618"/>
                    </a:lnTo>
                    <a:lnTo>
                      <a:pt x="87" y="625"/>
                    </a:lnTo>
                    <a:lnTo>
                      <a:pt x="69" y="631"/>
                    </a:lnTo>
                    <a:lnTo>
                      <a:pt x="51" y="636"/>
                    </a:lnTo>
                    <a:lnTo>
                      <a:pt x="33" y="640"/>
                    </a:lnTo>
                    <a:lnTo>
                      <a:pt x="16" y="645"/>
                    </a:lnTo>
                    <a:lnTo>
                      <a:pt x="36" y="636"/>
                    </a:lnTo>
                    <a:lnTo>
                      <a:pt x="55" y="625"/>
                    </a:lnTo>
                    <a:lnTo>
                      <a:pt x="74" y="611"/>
                    </a:lnTo>
                    <a:lnTo>
                      <a:pt x="92" y="596"/>
                    </a:lnTo>
                    <a:lnTo>
                      <a:pt x="107" y="580"/>
                    </a:lnTo>
                    <a:lnTo>
                      <a:pt x="124" y="563"/>
                    </a:lnTo>
                    <a:lnTo>
                      <a:pt x="138" y="545"/>
                    </a:lnTo>
                    <a:lnTo>
                      <a:pt x="153" y="527"/>
                    </a:lnTo>
                    <a:lnTo>
                      <a:pt x="159" y="519"/>
                    </a:lnTo>
                    <a:lnTo>
                      <a:pt x="166" y="512"/>
                    </a:lnTo>
                    <a:lnTo>
                      <a:pt x="172" y="504"/>
                    </a:lnTo>
                    <a:lnTo>
                      <a:pt x="178" y="496"/>
                    </a:lnTo>
                    <a:lnTo>
                      <a:pt x="182" y="488"/>
                    </a:lnTo>
                    <a:lnTo>
                      <a:pt x="188" y="480"/>
                    </a:lnTo>
                    <a:lnTo>
                      <a:pt x="193" y="470"/>
                    </a:lnTo>
                    <a:lnTo>
                      <a:pt x="197" y="461"/>
                    </a:lnTo>
                    <a:lnTo>
                      <a:pt x="180" y="469"/>
                    </a:lnTo>
                    <a:lnTo>
                      <a:pt x="162" y="477"/>
                    </a:lnTo>
                    <a:lnTo>
                      <a:pt x="143" y="487"/>
                    </a:lnTo>
                    <a:lnTo>
                      <a:pt x="125" y="495"/>
                    </a:lnTo>
                    <a:lnTo>
                      <a:pt x="106" y="504"/>
                    </a:lnTo>
                    <a:lnTo>
                      <a:pt x="86" y="511"/>
                    </a:lnTo>
                    <a:lnTo>
                      <a:pt x="67" y="517"/>
                    </a:lnTo>
                    <a:lnTo>
                      <a:pt x="47" y="521"/>
                    </a:lnTo>
                    <a:lnTo>
                      <a:pt x="69" y="511"/>
                    </a:lnTo>
                    <a:lnTo>
                      <a:pt x="89" y="498"/>
                    </a:lnTo>
                    <a:lnTo>
                      <a:pt x="108" y="482"/>
                    </a:lnTo>
                    <a:lnTo>
                      <a:pt x="126" y="466"/>
                    </a:lnTo>
                    <a:lnTo>
                      <a:pt x="143" y="448"/>
                    </a:lnTo>
                    <a:lnTo>
                      <a:pt x="160" y="429"/>
                    </a:lnTo>
                    <a:lnTo>
                      <a:pt x="179" y="411"/>
                    </a:lnTo>
                    <a:lnTo>
                      <a:pt x="199" y="393"/>
                    </a:lnTo>
                    <a:lnTo>
                      <a:pt x="210" y="377"/>
                    </a:lnTo>
                    <a:lnTo>
                      <a:pt x="220" y="362"/>
                    </a:lnTo>
                    <a:lnTo>
                      <a:pt x="230" y="345"/>
                    </a:lnTo>
                    <a:lnTo>
                      <a:pt x="239" y="327"/>
                    </a:lnTo>
                    <a:lnTo>
                      <a:pt x="247" y="310"/>
                    </a:lnTo>
                    <a:lnTo>
                      <a:pt x="253" y="292"/>
                    </a:lnTo>
                    <a:lnTo>
                      <a:pt x="256" y="274"/>
                    </a:lnTo>
                    <a:lnTo>
                      <a:pt x="256" y="255"/>
                    </a:lnTo>
                    <a:lnTo>
                      <a:pt x="244" y="266"/>
                    </a:lnTo>
                    <a:lnTo>
                      <a:pt x="232" y="275"/>
                    </a:lnTo>
                    <a:lnTo>
                      <a:pt x="218" y="286"/>
                    </a:lnTo>
                    <a:lnTo>
                      <a:pt x="205" y="297"/>
                    </a:lnTo>
                    <a:lnTo>
                      <a:pt x="191" y="306"/>
                    </a:lnTo>
                    <a:lnTo>
                      <a:pt x="176" y="316"/>
                    </a:lnTo>
                    <a:lnTo>
                      <a:pt x="162" y="325"/>
                    </a:lnTo>
                    <a:lnTo>
                      <a:pt x="149" y="333"/>
                    </a:lnTo>
                    <a:lnTo>
                      <a:pt x="163" y="313"/>
                    </a:lnTo>
                    <a:lnTo>
                      <a:pt x="179" y="289"/>
                    </a:lnTo>
                    <a:lnTo>
                      <a:pt x="193" y="266"/>
                    </a:lnTo>
                    <a:lnTo>
                      <a:pt x="205" y="239"/>
                    </a:lnTo>
                    <a:lnTo>
                      <a:pt x="214" y="213"/>
                    </a:lnTo>
                    <a:lnTo>
                      <a:pt x="219" y="187"/>
                    </a:lnTo>
                    <a:lnTo>
                      <a:pt x="220" y="160"/>
                    </a:lnTo>
                    <a:lnTo>
                      <a:pt x="214" y="132"/>
                    </a:lnTo>
                    <a:lnTo>
                      <a:pt x="209" y="123"/>
                    </a:lnTo>
                    <a:lnTo>
                      <a:pt x="203" y="112"/>
                    </a:lnTo>
                    <a:lnTo>
                      <a:pt x="197" y="104"/>
                    </a:lnTo>
                    <a:lnTo>
                      <a:pt x="189" y="97"/>
                    </a:lnTo>
                    <a:lnTo>
                      <a:pt x="186" y="112"/>
                    </a:lnTo>
                    <a:lnTo>
                      <a:pt x="180" y="126"/>
                    </a:lnTo>
                    <a:lnTo>
                      <a:pt x="174" y="142"/>
                    </a:lnTo>
                    <a:lnTo>
                      <a:pt x="167" y="156"/>
                    </a:lnTo>
                    <a:lnTo>
                      <a:pt x="157" y="170"/>
                    </a:lnTo>
                    <a:lnTo>
                      <a:pt x="149" y="185"/>
                    </a:lnTo>
                    <a:lnTo>
                      <a:pt x="139" y="198"/>
                    </a:lnTo>
                    <a:lnTo>
                      <a:pt x="129" y="211"/>
                    </a:lnTo>
                    <a:lnTo>
                      <a:pt x="139" y="180"/>
                    </a:lnTo>
                    <a:lnTo>
                      <a:pt x="144" y="145"/>
                    </a:lnTo>
                    <a:lnTo>
                      <a:pt x="141" y="110"/>
                    </a:lnTo>
                    <a:lnTo>
                      <a:pt x="125" y="78"/>
                    </a:lnTo>
                    <a:lnTo>
                      <a:pt x="114" y="62"/>
                    </a:lnTo>
                    <a:lnTo>
                      <a:pt x="101" y="48"/>
                    </a:lnTo>
                    <a:lnTo>
                      <a:pt x="86" y="36"/>
                    </a:lnTo>
                    <a:lnTo>
                      <a:pt x="69" y="26"/>
                    </a:lnTo>
                    <a:lnTo>
                      <a:pt x="53" y="17"/>
                    </a:lnTo>
                    <a:lnTo>
                      <a:pt x="35" y="10"/>
                    </a:lnTo>
                    <a:lnTo>
                      <a:pt x="17" y="5"/>
                    </a:lnTo>
                    <a:lnTo>
                      <a:pt x="0" y="0"/>
                    </a:lnTo>
                    <a:lnTo>
                      <a:pt x="13" y="1"/>
                    </a:lnTo>
                    <a:lnTo>
                      <a:pt x="28" y="3"/>
                    </a:lnTo>
                    <a:lnTo>
                      <a:pt x="41" y="4"/>
                    </a:lnTo>
                    <a:lnTo>
                      <a:pt x="55" y="5"/>
                    </a:lnTo>
                    <a:lnTo>
                      <a:pt x="68" y="7"/>
                    </a:lnTo>
                    <a:lnTo>
                      <a:pt x="81" y="9"/>
                    </a:lnTo>
                    <a:lnTo>
                      <a:pt x="94" y="11"/>
                    </a:lnTo>
                    <a:lnTo>
                      <a:pt x="108" y="13"/>
                    </a:lnTo>
                    <a:lnTo>
                      <a:pt x="120" y="17"/>
                    </a:lnTo>
                    <a:lnTo>
                      <a:pt x="133" y="20"/>
                    </a:lnTo>
                    <a:lnTo>
                      <a:pt x="147" y="24"/>
                    </a:lnTo>
                    <a:lnTo>
                      <a:pt x="159" y="29"/>
                    </a:lnTo>
                    <a:lnTo>
                      <a:pt x="170" y="34"/>
                    </a:lnTo>
                    <a:lnTo>
                      <a:pt x="182" y="39"/>
                    </a:lnTo>
                    <a:lnTo>
                      <a:pt x="194" y="45"/>
                    </a:lnTo>
                    <a:lnTo>
                      <a:pt x="205" y="5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9" name="Freeform 99">
                <a:extLst>
                  <a:ext uri="{FF2B5EF4-FFF2-40B4-BE49-F238E27FC236}">
                    <a16:creationId xmlns:a16="http://schemas.microsoft.com/office/drawing/2014/main" id="{E206035D-0626-47FF-8824-D7B3234294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9" y="2033"/>
                <a:ext cx="25" cy="11"/>
              </a:xfrm>
              <a:custGeom>
                <a:avLst/>
                <a:gdLst/>
                <a:ahLst/>
                <a:cxnLst>
                  <a:cxn ang="0">
                    <a:pos x="40" y="10"/>
                  </a:cxn>
                  <a:cxn ang="0">
                    <a:pos x="35" y="13"/>
                  </a:cxn>
                  <a:cxn ang="0">
                    <a:pos x="29" y="16"/>
                  </a:cxn>
                  <a:cxn ang="0">
                    <a:pos x="24" y="16"/>
                  </a:cxn>
                  <a:cxn ang="0">
                    <a:pos x="18" y="16"/>
                  </a:cxn>
                  <a:cxn ang="0">
                    <a:pos x="12" y="13"/>
                  </a:cxn>
                  <a:cxn ang="0">
                    <a:pos x="7" y="10"/>
                  </a:cxn>
                  <a:cxn ang="0">
                    <a:pos x="2" y="5"/>
                  </a:cxn>
                  <a:cxn ang="0">
                    <a:pos x="0" y="0"/>
                  </a:cxn>
                  <a:cxn ang="0">
                    <a:pos x="4" y="1"/>
                  </a:cxn>
                  <a:cxn ang="0">
                    <a:pos x="10" y="1"/>
                  </a:cxn>
                  <a:cxn ang="0">
                    <a:pos x="15" y="2"/>
                  </a:cxn>
                  <a:cxn ang="0">
                    <a:pos x="21" y="4"/>
                  </a:cxn>
                  <a:cxn ang="0">
                    <a:pos x="26" y="5"/>
                  </a:cxn>
                  <a:cxn ang="0">
                    <a:pos x="31" y="6"/>
                  </a:cxn>
                  <a:cxn ang="0">
                    <a:pos x="35" y="7"/>
                  </a:cxn>
                  <a:cxn ang="0">
                    <a:pos x="40" y="10"/>
                  </a:cxn>
                </a:cxnLst>
                <a:rect l="0" t="0" r="r" b="b"/>
                <a:pathLst>
                  <a:path w="40" h="16">
                    <a:moveTo>
                      <a:pt x="40" y="10"/>
                    </a:moveTo>
                    <a:lnTo>
                      <a:pt x="35" y="13"/>
                    </a:lnTo>
                    <a:lnTo>
                      <a:pt x="29" y="16"/>
                    </a:lnTo>
                    <a:lnTo>
                      <a:pt x="24" y="16"/>
                    </a:lnTo>
                    <a:lnTo>
                      <a:pt x="18" y="16"/>
                    </a:lnTo>
                    <a:lnTo>
                      <a:pt x="12" y="13"/>
                    </a:lnTo>
                    <a:lnTo>
                      <a:pt x="7" y="10"/>
                    </a:lnTo>
                    <a:lnTo>
                      <a:pt x="2" y="5"/>
                    </a:lnTo>
                    <a:lnTo>
                      <a:pt x="0" y="0"/>
                    </a:lnTo>
                    <a:lnTo>
                      <a:pt x="4" y="1"/>
                    </a:lnTo>
                    <a:lnTo>
                      <a:pt x="10" y="1"/>
                    </a:lnTo>
                    <a:lnTo>
                      <a:pt x="15" y="2"/>
                    </a:lnTo>
                    <a:lnTo>
                      <a:pt x="21" y="4"/>
                    </a:lnTo>
                    <a:lnTo>
                      <a:pt x="26" y="5"/>
                    </a:lnTo>
                    <a:lnTo>
                      <a:pt x="31" y="6"/>
                    </a:lnTo>
                    <a:lnTo>
                      <a:pt x="35" y="7"/>
                    </a:lnTo>
                    <a:lnTo>
                      <a:pt x="40" y="10"/>
                    </a:lnTo>
                    <a:close/>
                  </a:path>
                </a:pathLst>
              </a:custGeom>
              <a:solidFill>
                <a:srgbClr val="B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0" name="Freeform 100">
                <a:extLst>
                  <a:ext uri="{FF2B5EF4-FFF2-40B4-BE49-F238E27FC236}">
                    <a16:creationId xmlns:a16="http://schemas.microsoft.com/office/drawing/2014/main" id="{36EB2EEE-27C5-4006-A06C-032273E0F9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2" y="2042"/>
                <a:ext cx="40" cy="12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14"/>
                  </a:cxn>
                  <a:cxn ang="0">
                    <a:pos x="47" y="17"/>
                  </a:cxn>
                  <a:cxn ang="0">
                    <a:pos x="39" y="18"/>
                  </a:cxn>
                  <a:cxn ang="0">
                    <a:pos x="30" y="17"/>
                  </a:cxn>
                  <a:cxn ang="0">
                    <a:pos x="22" y="16"/>
                  </a:cxn>
                  <a:cxn ang="0">
                    <a:pos x="15" y="13"/>
                  </a:cxn>
                  <a:cxn ang="0">
                    <a:pos x="7" y="10"/>
                  </a:cxn>
                  <a:cxn ang="0">
                    <a:pos x="0" y="5"/>
                  </a:cxn>
                  <a:cxn ang="0">
                    <a:pos x="7" y="1"/>
                  </a:cxn>
                  <a:cxn ang="0">
                    <a:pos x="15" y="0"/>
                  </a:cxn>
                  <a:cxn ang="0">
                    <a:pos x="23" y="0"/>
                  </a:cxn>
                  <a:cxn ang="0">
                    <a:pos x="32" y="0"/>
                  </a:cxn>
                  <a:cxn ang="0">
                    <a:pos x="41" y="3"/>
                  </a:cxn>
                  <a:cxn ang="0">
                    <a:pos x="48" y="5"/>
                  </a:cxn>
                  <a:cxn ang="0">
                    <a:pos x="57" y="7"/>
                  </a:cxn>
                  <a:cxn ang="0">
                    <a:pos x="64" y="11"/>
                  </a:cxn>
                </a:cxnLst>
                <a:rect l="0" t="0" r="r" b="b"/>
                <a:pathLst>
                  <a:path w="64" h="18">
                    <a:moveTo>
                      <a:pt x="64" y="11"/>
                    </a:moveTo>
                    <a:lnTo>
                      <a:pt x="55" y="14"/>
                    </a:lnTo>
                    <a:lnTo>
                      <a:pt x="47" y="17"/>
                    </a:lnTo>
                    <a:lnTo>
                      <a:pt x="39" y="18"/>
                    </a:lnTo>
                    <a:lnTo>
                      <a:pt x="30" y="17"/>
                    </a:lnTo>
                    <a:lnTo>
                      <a:pt x="22" y="16"/>
                    </a:lnTo>
                    <a:lnTo>
                      <a:pt x="15" y="13"/>
                    </a:lnTo>
                    <a:lnTo>
                      <a:pt x="7" y="10"/>
                    </a:lnTo>
                    <a:lnTo>
                      <a:pt x="0" y="5"/>
                    </a:lnTo>
                    <a:lnTo>
                      <a:pt x="7" y="1"/>
                    </a:lnTo>
                    <a:lnTo>
                      <a:pt x="15" y="0"/>
                    </a:lnTo>
                    <a:lnTo>
                      <a:pt x="23" y="0"/>
                    </a:lnTo>
                    <a:lnTo>
                      <a:pt x="32" y="0"/>
                    </a:lnTo>
                    <a:lnTo>
                      <a:pt x="41" y="3"/>
                    </a:lnTo>
                    <a:lnTo>
                      <a:pt x="48" y="5"/>
                    </a:lnTo>
                    <a:lnTo>
                      <a:pt x="57" y="7"/>
                    </a:lnTo>
                    <a:lnTo>
                      <a:pt x="64" y="11"/>
                    </a:lnTo>
                    <a:close/>
                  </a:path>
                </a:pathLst>
              </a:custGeom>
              <a:solidFill>
                <a:srgbClr val="B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1" name="Freeform 101">
                <a:extLst>
                  <a:ext uri="{FF2B5EF4-FFF2-40B4-BE49-F238E27FC236}">
                    <a16:creationId xmlns:a16="http://schemas.microsoft.com/office/drawing/2014/main" id="{DC5DCCC2-6BD6-43EF-8ACE-7E509636BB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6" y="2058"/>
                <a:ext cx="75" cy="21"/>
              </a:xfrm>
              <a:custGeom>
                <a:avLst/>
                <a:gdLst/>
                <a:ahLst/>
                <a:cxnLst>
                  <a:cxn ang="0">
                    <a:pos x="121" y="14"/>
                  </a:cxn>
                  <a:cxn ang="0">
                    <a:pos x="119" y="19"/>
                  </a:cxn>
                  <a:cxn ang="0">
                    <a:pos x="117" y="22"/>
                  </a:cxn>
                  <a:cxn ang="0">
                    <a:pos x="112" y="25"/>
                  </a:cxn>
                  <a:cxn ang="0">
                    <a:pos x="106" y="26"/>
                  </a:cxn>
                  <a:cxn ang="0">
                    <a:pos x="100" y="27"/>
                  </a:cxn>
                  <a:cxn ang="0">
                    <a:pos x="94" y="28"/>
                  </a:cxn>
                  <a:cxn ang="0">
                    <a:pos x="88" y="29"/>
                  </a:cxn>
                  <a:cxn ang="0">
                    <a:pos x="83" y="31"/>
                  </a:cxn>
                  <a:cxn ang="0">
                    <a:pos x="72" y="29"/>
                  </a:cxn>
                  <a:cxn ang="0">
                    <a:pos x="61" y="31"/>
                  </a:cxn>
                  <a:cxn ang="0">
                    <a:pos x="49" y="31"/>
                  </a:cxn>
                  <a:cxn ang="0">
                    <a:pos x="38" y="31"/>
                  </a:cxn>
                  <a:cxn ang="0">
                    <a:pos x="27" y="29"/>
                  </a:cxn>
                  <a:cxn ang="0">
                    <a:pos x="17" y="27"/>
                  </a:cxn>
                  <a:cxn ang="0">
                    <a:pos x="8" y="22"/>
                  </a:cxn>
                  <a:cxn ang="0">
                    <a:pos x="0" y="14"/>
                  </a:cxn>
                  <a:cxn ang="0">
                    <a:pos x="15" y="8"/>
                  </a:cxn>
                  <a:cxn ang="0">
                    <a:pos x="29" y="4"/>
                  </a:cxn>
                  <a:cxn ang="0">
                    <a:pos x="44" y="1"/>
                  </a:cxn>
                  <a:cxn ang="0">
                    <a:pos x="61" y="0"/>
                  </a:cxn>
                  <a:cxn ang="0">
                    <a:pos x="77" y="0"/>
                  </a:cxn>
                  <a:cxn ang="0">
                    <a:pos x="92" y="2"/>
                  </a:cxn>
                  <a:cxn ang="0">
                    <a:pos x="108" y="7"/>
                  </a:cxn>
                  <a:cxn ang="0">
                    <a:pos x="121" y="14"/>
                  </a:cxn>
                </a:cxnLst>
                <a:rect l="0" t="0" r="r" b="b"/>
                <a:pathLst>
                  <a:path w="121" h="31">
                    <a:moveTo>
                      <a:pt x="121" y="14"/>
                    </a:moveTo>
                    <a:lnTo>
                      <a:pt x="119" y="19"/>
                    </a:lnTo>
                    <a:lnTo>
                      <a:pt x="117" y="22"/>
                    </a:lnTo>
                    <a:lnTo>
                      <a:pt x="112" y="25"/>
                    </a:lnTo>
                    <a:lnTo>
                      <a:pt x="106" y="26"/>
                    </a:lnTo>
                    <a:lnTo>
                      <a:pt x="100" y="27"/>
                    </a:lnTo>
                    <a:lnTo>
                      <a:pt x="94" y="28"/>
                    </a:lnTo>
                    <a:lnTo>
                      <a:pt x="88" y="29"/>
                    </a:lnTo>
                    <a:lnTo>
                      <a:pt x="83" y="31"/>
                    </a:lnTo>
                    <a:lnTo>
                      <a:pt x="72" y="29"/>
                    </a:lnTo>
                    <a:lnTo>
                      <a:pt x="61" y="31"/>
                    </a:lnTo>
                    <a:lnTo>
                      <a:pt x="49" y="31"/>
                    </a:lnTo>
                    <a:lnTo>
                      <a:pt x="38" y="31"/>
                    </a:lnTo>
                    <a:lnTo>
                      <a:pt x="27" y="29"/>
                    </a:lnTo>
                    <a:lnTo>
                      <a:pt x="17" y="27"/>
                    </a:lnTo>
                    <a:lnTo>
                      <a:pt x="8" y="22"/>
                    </a:lnTo>
                    <a:lnTo>
                      <a:pt x="0" y="14"/>
                    </a:lnTo>
                    <a:lnTo>
                      <a:pt x="15" y="8"/>
                    </a:lnTo>
                    <a:lnTo>
                      <a:pt x="29" y="4"/>
                    </a:lnTo>
                    <a:lnTo>
                      <a:pt x="44" y="1"/>
                    </a:lnTo>
                    <a:lnTo>
                      <a:pt x="61" y="0"/>
                    </a:lnTo>
                    <a:lnTo>
                      <a:pt x="77" y="0"/>
                    </a:lnTo>
                    <a:lnTo>
                      <a:pt x="92" y="2"/>
                    </a:lnTo>
                    <a:lnTo>
                      <a:pt x="108" y="7"/>
                    </a:lnTo>
                    <a:lnTo>
                      <a:pt x="121" y="14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2" name="Freeform 102">
                <a:extLst>
                  <a:ext uri="{FF2B5EF4-FFF2-40B4-BE49-F238E27FC236}">
                    <a16:creationId xmlns:a16="http://schemas.microsoft.com/office/drawing/2014/main" id="{E44B3EE7-95E7-4299-BC45-63590A81F4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3" y="2112"/>
                <a:ext cx="139" cy="27"/>
              </a:xfrm>
              <a:custGeom>
                <a:avLst/>
                <a:gdLst/>
                <a:ahLst/>
                <a:cxnLst>
                  <a:cxn ang="0">
                    <a:pos x="224" y="0"/>
                  </a:cxn>
                  <a:cxn ang="0">
                    <a:pos x="216" y="11"/>
                  </a:cxn>
                  <a:cxn ang="0">
                    <a:pos x="206" y="18"/>
                  </a:cxn>
                  <a:cxn ang="0">
                    <a:pos x="197" y="24"/>
                  </a:cxn>
                  <a:cxn ang="0">
                    <a:pos x="185" y="29"/>
                  </a:cxn>
                  <a:cxn ang="0">
                    <a:pos x="173" y="31"/>
                  </a:cxn>
                  <a:cxn ang="0">
                    <a:pos x="160" y="32"/>
                  </a:cxn>
                  <a:cxn ang="0">
                    <a:pos x="147" y="33"/>
                  </a:cxn>
                  <a:cxn ang="0">
                    <a:pos x="133" y="33"/>
                  </a:cxn>
                  <a:cxn ang="0">
                    <a:pos x="117" y="33"/>
                  </a:cxn>
                  <a:cxn ang="0">
                    <a:pos x="99" y="33"/>
                  </a:cxn>
                  <a:cxn ang="0">
                    <a:pos x="82" y="33"/>
                  </a:cxn>
                  <a:cxn ang="0">
                    <a:pos x="67" y="33"/>
                  </a:cxn>
                  <a:cxn ang="0">
                    <a:pos x="50" y="33"/>
                  </a:cxn>
                  <a:cxn ang="0">
                    <a:pos x="33" y="35"/>
                  </a:cxn>
                  <a:cxn ang="0">
                    <a:pos x="17" y="36"/>
                  </a:cxn>
                  <a:cxn ang="0">
                    <a:pos x="0" y="38"/>
                  </a:cxn>
                  <a:cxn ang="0">
                    <a:pos x="13" y="29"/>
                  </a:cxn>
                  <a:cxn ang="0">
                    <a:pos x="26" y="20"/>
                  </a:cxn>
                  <a:cxn ang="0">
                    <a:pos x="39" y="14"/>
                  </a:cxn>
                  <a:cxn ang="0">
                    <a:pos x="54" y="10"/>
                  </a:cxn>
                  <a:cxn ang="0">
                    <a:pos x="67" y="7"/>
                  </a:cxn>
                  <a:cxn ang="0">
                    <a:pos x="81" y="5"/>
                  </a:cxn>
                  <a:cxn ang="0">
                    <a:pos x="95" y="3"/>
                  </a:cxn>
                  <a:cxn ang="0">
                    <a:pos x="110" y="3"/>
                  </a:cxn>
                  <a:cxn ang="0">
                    <a:pos x="124" y="3"/>
                  </a:cxn>
                  <a:cxn ang="0">
                    <a:pos x="138" y="3"/>
                  </a:cxn>
                  <a:cxn ang="0">
                    <a:pos x="152" y="3"/>
                  </a:cxn>
                  <a:cxn ang="0">
                    <a:pos x="167" y="3"/>
                  </a:cxn>
                  <a:cxn ang="0">
                    <a:pos x="181" y="3"/>
                  </a:cxn>
                  <a:cxn ang="0">
                    <a:pos x="195" y="3"/>
                  </a:cxn>
                  <a:cxn ang="0">
                    <a:pos x="210" y="1"/>
                  </a:cxn>
                  <a:cxn ang="0">
                    <a:pos x="224" y="0"/>
                  </a:cxn>
                </a:cxnLst>
                <a:rect l="0" t="0" r="r" b="b"/>
                <a:pathLst>
                  <a:path w="224" h="38">
                    <a:moveTo>
                      <a:pt x="224" y="0"/>
                    </a:moveTo>
                    <a:lnTo>
                      <a:pt x="216" y="11"/>
                    </a:lnTo>
                    <a:lnTo>
                      <a:pt x="206" y="18"/>
                    </a:lnTo>
                    <a:lnTo>
                      <a:pt x="197" y="24"/>
                    </a:lnTo>
                    <a:lnTo>
                      <a:pt x="185" y="29"/>
                    </a:lnTo>
                    <a:lnTo>
                      <a:pt x="173" y="31"/>
                    </a:lnTo>
                    <a:lnTo>
                      <a:pt x="160" y="32"/>
                    </a:lnTo>
                    <a:lnTo>
                      <a:pt x="147" y="33"/>
                    </a:lnTo>
                    <a:lnTo>
                      <a:pt x="133" y="33"/>
                    </a:lnTo>
                    <a:lnTo>
                      <a:pt x="117" y="33"/>
                    </a:lnTo>
                    <a:lnTo>
                      <a:pt x="99" y="33"/>
                    </a:lnTo>
                    <a:lnTo>
                      <a:pt x="82" y="33"/>
                    </a:lnTo>
                    <a:lnTo>
                      <a:pt x="67" y="33"/>
                    </a:lnTo>
                    <a:lnTo>
                      <a:pt x="50" y="33"/>
                    </a:lnTo>
                    <a:lnTo>
                      <a:pt x="33" y="35"/>
                    </a:lnTo>
                    <a:lnTo>
                      <a:pt x="17" y="36"/>
                    </a:lnTo>
                    <a:lnTo>
                      <a:pt x="0" y="38"/>
                    </a:lnTo>
                    <a:lnTo>
                      <a:pt x="13" y="29"/>
                    </a:lnTo>
                    <a:lnTo>
                      <a:pt x="26" y="20"/>
                    </a:lnTo>
                    <a:lnTo>
                      <a:pt x="39" y="14"/>
                    </a:lnTo>
                    <a:lnTo>
                      <a:pt x="54" y="10"/>
                    </a:lnTo>
                    <a:lnTo>
                      <a:pt x="67" y="7"/>
                    </a:lnTo>
                    <a:lnTo>
                      <a:pt x="81" y="5"/>
                    </a:lnTo>
                    <a:lnTo>
                      <a:pt x="95" y="3"/>
                    </a:lnTo>
                    <a:lnTo>
                      <a:pt x="110" y="3"/>
                    </a:lnTo>
                    <a:lnTo>
                      <a:pt x="124" y="3"/>
                    </a:lnTo>
                    <a:lnTo>
                      <a:pt x="138" y="3"/>
                    </a:lnTo>
                    <a:lnTo>
                      <a:pt x="152" y="3"/>
                    </a:lnTo>
                    <a:lnTo>
                      <a:pt x="167" y="3"/>
                    </a:lnTo>
                    <a:lnTo>
                      <a:pt x="181" y="3"/>
                    </a:lnTo>
                    <a:lnTo>
                      <a:pt x="195" y="3"/>
                    </a:lnTo>
                    <a:lnTo>
                      <a:pt x="210" y="1"/>
                    </a:lnTo>
                    <a:lnTo>
                      <a:pt x="224" y="0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3" name="Freeform 103">
                <a:extLst>
                  <a:ext uri="{FF2B5EF4-FFF2-40B4-BE49-F238E27FC236}">
                    <a16:creationId xmlns:a16="http://schemas.microsoft.com/office/drawing/2014/main" id="{60B098C7-32FC-4938-897F-8B1F2870F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0" y="2191"/>
                <a:ext cx="293" cy="604"/>
              </a:xfrm>
              <a:custGeom>
                <a:avLst/>
                <a:gdLst/>
                <a:ahLst/>
                <a:cxnLst>
                  <a:cxn ang="0">
                    <a:pos x="70" y="208"/>
                  </a:cxn>
                  <a:cxn ang="0">
                    <a:pos x="58" y="262"/>
                  </a:cxn>
                  <a:cxn ang="0">
                    <a:pos x="51" y="320"/>
                  </a:cxn>
                  <a:cxn ang="0">
                    <a:pos x="53" y="377"/>
                  </a:cxn>
                  <a:cxn ang="0">
                    <a:pos x="70" y="428"/>
                  </a:cxn>
                  <a:cxn ang="0">
                    <a:pos x="79" y="454"/>
                  </a:cxn>
                  <a:cxn ang="0">
                    <a:pos x="91" y="477"/>
                  </a:cxn>
                  <a:cxn ang="0">
                    <a:pos x="107" y="497"/>
                  </a:cxn>
                  <a:cxn ang="0">
                    <a:pos x="123" y="516"/>
                  </a:cxn>
                  <a:cxn ang="0">
                    <a:pos x="144" y="532"/>
                  </a:cxn>
                  <a:cxn ang="0">
                    <a:pos x="164" y="547"/>
                  </a:cxn>
                  <a:cxn ang="0">
                    <a:pos x="185" y="560"/>
                  </a:cxn>
                  <a:cxn ang="0">
                    <a:pos x="209" y="573"/>
                  </a:cxn>
                  <a:cxn ang="0">
                    <a:pos x="232" y="587"/>
                  </a:cxn>
                  <a:cxn ang="0">
                    <a:pos x="254" y="598"/>
                  </a:cxn>
                  <a:cxn ang="0">
                    <a:pos x="277" y="612"/>
                  </a:cxn>
                  <a:cxn ang="0">
                    <a:pos x="298" y="626"/>
                  </a:cxn>
                  <a:cxn ang="0">
                    <a:pos x="319" y="640"/>
                  </a:cxn>
                  <a:cxn ang="0">
                    <a:pos x="338" y="657"/>
                  </a:cxn>
                  <a:cxn ang="0">
                    <a:pos x="354" y="676"/>
                  </a:cxn>
                  <a:cxn ang="0">
                    <a:pos x="369" y="696"/>
                  </a:cxn>
                  <a:cxn ang="0">
                    <a:pos x="381" y="716"/>
                  </a:cxn>
                  <a:cxn ang="0">
                    <a:pos x="394" y="738"/>
                  </a:cxn>
                  <a:cxn ang="0">
                    <a:pos x="406" y="759"/>
                  </a:cxn>
                  <a:cxn ang="0">
                    <a:pos x="419" y="781"/>
                  </a:cxn>
                  <a:cxn ang="0">
                    <a:pos x="432" y="801"/>
                  </a:cxn>
                  <a:cxn ang="0">
                    <a:pos x="445" y="821"/>
                  </a:cxn>
                  <a:cxn ang="0">
                    <a:pos x="459" y="840"/>
                  </a:cxn>
                  <a:cxn ang="0">
                    <a:pos x="474" y="858"/>
                  </a:cxn>
                  <a:cxn ang="0">
                    <a:pos x="454" y="817"/>
                  </a:cxn>
                  <a:cxn ang="0">
                    <a:pos x="432" y="783"/>
                  </a:cxn>
                  <a:cxn ang="0">
                    <a:pos x="404" y="752"/>
                  </a:cxn>
                  <a:cxn ang="0">
                    <a:pos x="373" y="725"/>
                  </a:cxn>
                  <a:cxn ang="0">
                    <a:pos x="340" y="701"/>
                  </a:cxn>
                  <a:cxn ang="0">
                    <a:pos x="306" y="679"/>
                  </a:cxn>
                  <a:cxn ang="0">
                    <a:pos x="269" y="659"/>
                  </a:cxn>
                  <a:cxn ang="0">
                    <a:pos x="232" y="640"/>
                  </a:cxn>
                  <a:cxn ang="0">
                    <a:pos x="196" y="620"/>
                  </a:cxn>
                  <a:cxn ang="0">
                    <a:pos x="160" y="600"/>
                  </a:cxn>
                  <a:cxn ang="0">
                    <a:pos x="126" y="578"/>
                  </a:cxn>
                  <a:cxn ang="0">
                    <a:pos x="95" y="553"/>
                  </a:cxn>
                  <a:cxn ang="0">
                    <a:pos x="66" y="526"/>
                  </a:cxn>
                  <a:cxn ang="0">
                    <a:pos x="41" y="495"/>
                  </a:cxn>
                  <a:cxn ang="0">
                    <a:pos x="21" y="459"/>
                  </a:cxn>
                  <a:cxn ang="0">
                    <a:pos x="7" y="419"/>
                  </a:cxn>
                  <a:cxn ang="0">
                    <a:pos x="0" y="364"/>
                  </a:cxn>
                  <a:cxn ang="0">
                    <a:pos x="3" y="309"/>
                  </a:cxn>
                  <a:cxn ang="0">
                    <a:pos x="15" y="257"/>
                  </a:cxn>
                  <a:cxn ang="0">
                    <a:pos x="34" y="205"/>
                  </a:cxn>
                  <a:cxn ang="0">
                    <a:pos x="56" y="153"/>
                  </a:cxn>
                  <a:cxn ang="0">
                    <a:pos x="78" y="102"/>
                  </a:cxn>
                  <a:cxn ang="0">
                    <a:pos x="101" y="51"/>
                  </a:cxn>
                  <a:cxn ang="0">
                    <a:pos x="121" y="0"/>
                  </a:cxn>
                  <a:cxn ang="0">
                    <a:pos x="115" y="26"/>
                  </a:cxn>
                  <a:cxn ang="0">
                    <a:pos x="110" y="52"/>
                  </a:cxn>
                  <a:cxn ang="0">
                    <a:pos x="106" y="78"/>
                  </a:cxn>
                  <a:cxn ang="0">
                    <a:pos x="101" y="106"/>
                  </a:cxn>
                  <a:cxn ang="0">
                    <a:pos x="95" y="132"/>
                  </a:cxn>
                  <a:cxn ang="0">
                    <a:pos x="89" y="158"/>
                  </a:cxn>
                  <a:cxn ang="0">
                    <a:pos x="81" y="183"/>
                  </a:cxn>
                  <a:cxn ang="0">
                    <a:pos x="70" y="208"/>
                  </a:cxn>
                </a:cxnLst>
                <a:rect l="0" t="0" r="r" b="b"/>
                <a:pathLst>
                  <a:path w="474" h="858">
                    <a:moveTo>
                      <a:pt x="70" y="208"/>
                    </a:moveTo>
                    <a:lnTo>
                      <a:pt x="58" y="262"/>
                    </a:lnTo>
                    <a:lnTo>
                      <a:pt x="51" y="320"/>
                    </a:lnTo>
                    <a:lnTo>
                      <a:pt x="53" y="377"/>
                    </a:lnTo>
                    <a:lnTo>
                      <a:pt x="70" y="428"/>
                    </a:lnTo>
                    <a:lnTo>
                      <a:pt x="79" y="454"/>
                    </a:lnTo>
                    <a:lnTo>
                      <a:pt x="91" y="477"/>
                    </a:lnTo>
                    <a:lnTo>
                      <a:pt x="107" y="497"/>
                    </a:lnTo>
                    <a:lnTo>
                      <a:pt x="123" y="516"/>
                    </a:lnTo>
                    <a:lnTo>
                      <a:pt x="144" y="532"/>
                    </a:lnTo>
                    <a:lnTo>
                      <a:pt x="164" y="547"/>
                    </a:lnTo>
                    <a:lnTo>
                      <a:pt x="185" y="560"/>
                    </a:lnTo>
                    <a:lnTo>
                      <a:pt x="209" y="573"/>
                    </a:lnTo>
                    <a:lnTo>
                      <a:pt x="232" y="587"/>
                    </a:lnTo>
                    <a:lnTo>
                      <a:pt x="254" y="598"/>
                    </a:lnTo>
                    <a:lnTo>
                      <a:pt x="277" y="612"/>
                    </a:lnTo>
                    <a:lnTo>
                      <a:pt x="298" y="626"/>
                    </a:lnTo>
                    <a:lnTo>
                      <a:pt x="319" y="640"/>
                    </a:lnTo>
                    <a:lnTo>
                      <a:pt x="338" y="657"/>
                    </a:lnTo>
                    <a:lnTo>
                      <a:pt x="354" y="676"/>
                    </a:lnTo>
                    <a:lnTo>
                      <a:pt x="369" y="696"/>
                    </a:lnTo>
                    <a:lnTo>
                      <a:pt x="381" y="716"/>
                    </a:lnTo>
                    <a:lnTo>
                      <a:pt x="394" y="738"/>
                    </a:lnTo>
                    <a:lnTo>
                      <a:pt x="406" y="759"/>
                    </a:lnTo>
                    <a:lnTo>
                      <a:pt x="419" y="781"/>
                    </a:lnTo>
                    <a:lnTo>
                      <a:pt x="432" y="801"/>
                    </a:lnTo>
                    <a:lnTo>
                      <a:pt x="445" y="821"/>
                    </a:lnTo>
                    <a:lnTo>
                      <a:pt x="459" y="840"/>
                    </a:lnTo>
                    <a:lnTo>
                      <a:pt x="474" y="858"/>
                    </a:lnTo>
                    <a:lnTo>
                      <a:pt x="454" y="817"/>
                    </a:lnTo>
                    <a:lnTo>
                      <a:pt x="432" y="783"/>
                    </a:lnTo>
                    <a:lnTo>
                      <a:pt x="404" y="752"/>
                    </a:lnTo>
                    <a:lnTo>
                      <a:pt x="373" y="725"/>
                    </a:lnTo>
                    <a:lnTo>
                      <a:pt x="340" y="701"/>
                    </a:lnTo>
                    <a:lnTo>
                      <a:pt x="306" y="679"/>
                    </a:lnTo>
                    <a:lnTo>
                      <a:pt x="269" y="659"/>
                    </a:lnTo>
                    <a:lnTo>
                      <a:pt x="232" y="640"/>
                    </a:lnTo>
                    <a:lnTo>
                      <a:pt x="196" y="620"/>
                    </a:lnTo>
                    <a:lnTo>
                      <a:pt x="160" y="600"/>
                    </a:lnTo>
                    <a:lnTo>
                      <a:pt x="126" y="578"/>
                    </a:lnTo>
                    <a:lnTo>
                      <a:pt x="95" y="553"/>
                    </a:lnTo>
                    <a:lnTo>
                      <a:pt x="66" y="526"/>
                    </a:lnTo>
                    <a:lnTo>
                      <a:pt x="41" y="495"/>
                    </a:lnTo>
                    <a:lnTo>
                      <a:pt x="21" y="459"/>
                    </a:lnTo>
                    <a:lnTo>
                      <a:pt x="7" y="419"/>
                    </a:lnTo>
                    <a:lnTo>
                      <a:pt x="0" y="364"/>
                    </a:lnTo>
                    <a:lnTo>
                      <a:pt x="3" y="309"/>
                    </a:lnTo>
                    <a:lnTo>
                      <a:pt x="15" y="257"/>
                    </a:lnTo>
                    <a:lnTo>
                      <a:pt x="34" y="205"/>
                    </a:lnTo>
                    <a:lnTo>
                      <a:pt x="56" y="153"/>
                    </a:lnTo>
                    <a:lnTo>
                      <a:pt x="78" y="102"/>
                    </a:lnTo>
                    <a:lnTo>
                      <a:pt x="101" y="51"/>
                    </a:lnTo>
                    <a:lnTo>
                      <a:pt x="121" y="0"/>
                    </a:lnTo>
                    <a:lnTo>
                      <a:pt x="115" y="26"/>
                    </a:lnTo>
                    <a:lnTo>
                      <a:pt x="110" y="52"/>
                    </a:lnTo>
                    <a:lnTo>
                      <a:pt x="106" y="78"/>
                    </a:lnTo>
                    <a:lnTo>
                      <a:pt x="101" y="106"/>
                    </a:lnTo>
                    <a:lnTo>
                      <a:pt x="95" y="132"/>
                    </a:lnTo>
                    <a:lnTo>
                      <a:pt x="89" y="158"/>
                    </a:lnTo>
                    <a:lnTo>
                      <a:pt x="81" y="183"/>
                    </a:lnTo>
                    <a:lnTo>
                      <a:pt x="70" y="208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4" name="Freeform 104">
                <a:extLst>
                  <a:ext uri="{FF2B5EF4-FFF2-40B4-BE49-F238E27FC236}">
                    <a16:creationId xmlns:a16="http://schemas.microsoft.com/office/drawing/2014/main" id="{CF1E5175-9C45-4FD2-BD54-7CB611FE31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36" y="2247"/>
                <a:ext cx="81" cy="184"/>
              </a:xfrm>
              <a:custGeom>
                <a:avLst/>
                <a:gdLst/>
                <a:ahLst/>
                <a:cxnLst>
                  <a:cxn ang="0">
                    <a:pos x="93" y="202"/>
                  </a:cxn>
                  <a:cxn ang="0">
                    <a:pos x="83" y="213"/>
                  </a:cxn>
                  <a:cxn ang="0">
                    <a:pos x="73" y="221"/>
                  </a:cxn>
                  <a:cxn ang="0">
                    <a:pos x="62" y="229"/>
                  </a:cxn>
                  <a:cxn ang="0">
                    <a:pos x="50" y="236"/>
                  </a:cxn>
                  <a:cxn ang="0">
                    <a:pos x="38" y="242"/>
                  </a:cxn>
                  <a:cxn ang="0">
                    <a:pos x="26" y="248"/>
                  </a:cxn>
                  <a:cxn ang="0">
                    <a:pos x="13" y="255"/>
                  </a:cxn>
                  <a:cxn ang="0">
                    <a:pos x="0" y="261"/>
                  </a:cxn>
                  <a:cxn ang="0">
                    <a:pos x="13" y="247"/>
                  </a:cxn>
                  <a:cxn ang="0">
                    <a:pos x="26" y="232"/>
                  </a:cxn>
                  <a:cxn ang="0">
                    <a:pos x="39" y="215"/>
                  </a:cxn>
                  <a:cxn ang="0">
                    <a:pos x="52" y="198"/>
                  </a:cxn>
                  <a:cxn ang="0">
                    <a:pos x="64" y="180"/>
                  </a:cxn>
                  <a:cxn ang="0">
                    <a:pos x="75" y="163"/>
                  </a:cxn>
                  <a:cxn ang="0">
                    <a:pos x="85" y="144"/>
                  </a:cxn>
                  <a:cxn ang="0">
                    <a:pos x="92" y="125"/>
                  </a:cxn>
                  <a:cxn ang="0">
                    <a:pos x="101" y="94"/>
                  </a:cxn>
                  <a:cxn ang="0">
                    <a:pos x="108" y="61"/>
                  </a:cxn>
                  <a:cxn ang="0">
                    <a:pos x="112" y="29"/>
                  </a:cxn>
                  <a:cxn ang="0">
                    <a:pos x="112" y="0"/>
                  </a:cxn>
                  <a:cxn ang="0">
                    <a:pos x="122" y="22"/>
                  </a:cxn>
                  <a:cxn ang="0">
                    <a:pos x="129" y="48"/>
                  </a:cxn>
                  <a:cxn ang="0">
                    <a:pos x="131" y="76"/>
                  </a:cxn>
                  <a:cxn ang="0">
                    <a:pos x="131" y="103"/>
                  </a:cxn>
                  <a:cxn ang="0">
                    <a:pos x="126" y="130"/>
                  </a:cxn>
                  <a:cxn ang="0">
                    <a:pos x="119" y="157"/>
                  </a:cxn>
                  <a:cxn ang="0">
                    <a:pos x="107" y="182"/>
                  </a:cxn>
                  <a:cxn ang="0">
                    <a:pos x="93" y="202"/>
                  </a:cxn>
                </a:cxnLst>
                <a:rect l="0" t="0" r="r" b="b"/>
                <a:pathLst>
                  <a:path w="131" h="261">
                    <a:moveTo>
                      <a:pt x="93" y="202"/>
                    </a:moveTo>
                    <a:lnTo>
                      <a:pt x="83" y="213"/>
                    </a:lnTo>
                    <a:lnTo>
                      <a:pt x="73" y="221"/>
                    </a:lnTo>
                    <a:lnTo>
                      <a:pt x="62" y="229"/>
                    </a:lnTo>
                    <a:lnTo>
                      <a:pt x="50" y="236"/>
                    </a:lnTo>
                    <a:lnTo>
                      <a:pt x="38" y="242"/>
                    </a:lnTo>
                    <a:lnTo>
                      <a:pt x="26" y="248"/>
                    </a:lnTo>
                    <a:lnTo>
                      <a:pt x="13" y="255"/>
                    </a:lnTo>
                    <a:lnTo>
                      <a:pt x="0" y="261"/>
                    </a:lnTo>
                    <a:lnTo>
                      <a:pt x="13" y="247"/>
                    </a:lnTo>
                    <a:lnTo>
                      <a:pt x="26" y="232"/>
                    </a:lnTo>
                    <a:lnTo>
                      <a:pt x="39" y="215"/>
                    </a:lnTo>
                    <a:lnTo>
                      <a:pt x="52" y="198"/>
                    </a:lnTo>
                    <a:lnTo>
                      <a:pt x="64" y="180"/>
                    </a:lnTo>
                    <a:lnTo>
                      <a:pt x="75" y="163"/>
                    </a:lnTo>
                    <a:lnTo>
                      <a:pt x="85" y="144"/>
                    </a:lnTo>
                    <a:lnTo>
                      <a:pt x="92" y="125"/>
                    </a:lnTo>
                    <a:lnTo>
                      <a:pt x="101" y="94"/>
                    </a:lnTo>
                    <a:lnTo>
                      <a:pt x="108" y="61"/>
                    </a:lnTo>
                    <a:lnTo>
                      <a:pt x="112" y="29"/>
                    </a:lnTo>
                    <a:lnTo>
                      <a:pt x="112" y="0"/>
                    </a:lnTo>
                    <a:lnTo>
                      <a:pt x="122" y="22"/>
                    </a:lnTo>
                    <a:lnTo>
                      <a:pt x="129" y="48"/>
                    </a:lnTo>
                    <a:lnTo>
                      <a:pt x="131" y="76"/>
                    </a:lnTo>
                    <a:lnTo>
                      <a:pt x="131" y="103"/>
                    </a:lnTo>
                    <a:lnTo>
                      <a:pt x="126" y="130"/>
                    </a:lnTo>
                    <a:lnTo>
                      <a:pt x="119" y="157"/>
                    </a:lnTo>
                    <a:lnTo>
                      <a:pt x="107" y="182"/>
                    </a:lnTo>
                    <a:lnTo>
                      <a:pt x="93" y="202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5" name="Freeform 105">
                <a:extLst>
                  <a:ext uri="{FF2B5EF4-FFF2-40B4-BE49-F238E27FC236}">
                    <a16:creationId xmlns:a16="http://schemas.microsoft.com/office/drawing/2014/main" id="{8FF487F1-73F7-4847-A4F3-D00756B043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4" y="2619"/>
                <a:ext cx="37" cy="57"/>
              </a:xfrm>
              <a:custGeom>
                <a:avLst/>
                <a:gdLst/>
                <a:ahLst/>
                <a:cxnLst>
                  <a:cxn ang="0">
                    <a:pos x="58" y="17"/>
                  </a:cxn>
                  <a:cxn ang="0">
                    <a:pos x="55" y="29"/>
                  </a:cxn>
                  <a:cxn ang="0">
                    <a:pos x="50" y="39"/>
                  </a:cxn>
                  <a:cxn ang="0">
                    <a:pos x="44" y="49"/>
                  </a:cxn>
                  <a:cxn ang="0">
                    <a:pos x="37" y="57"/>
                  </a:cxn>
                  <a:cxn ang="0">
                    <a:pos x="29" y="64"/>
                  </a:cxn>
                  <a:cxn ang="0">
                    <a:pos x="20" y="70"/>
                  </a:cxn>
                  <a:cxn ang="0">
                    <a:pos x="11" y="76"/>
                  </a:cxn>
                  <a:cxn ang="0">
                    <a:pos x="0" y="81"/>
                  </a:cxn>
                  <a:cxn ang="0">
                    <a:pos x="6" y="73"/>
                  </a:cxn>
                  <a:cxn ang="0">
                    <a:pos x="13" y="63"/>
                  </a:cxn>
                  <a:cxn ang="0">
                    <a:pos x="20" y="54"/>
                  </a:cxn>
                  <a:cxn ang="0">
                    <a:pos x="26" y="43"/>
                  </a:cxn>
                  <a:cxn ang="0">
                    <a:pos x="33" y="32"/>
                  </a:cxn>
                  <a:cxn ang="0">
                    <a:pos x="40" y="21"/>
                  </a:cxn>
                  <a:cxn ang="0">
                    <a:pos x="46" y="11"/>
                  </a:cxn>
                  <a:cxn ang="0">
                    <a:pos x="52" y="0"/>
                  </a:cxn>
                  <a:cxn ang="0">
                    <a:pos x="57" y="1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8" y="17"/>
                  </a:cxn>
                </a:cxnLst>
                <a:rect l="0" t="0" r="r" b="b"/>
                <a:pathLst>
                  <a:path w="59" h="81">
                    <a:moveTo>
                      <a:pt x="58" y="17"/>
                    </a:moveTo>
                    <a:lnTo>
                      <a:pt x="55" y="29"/>
                    </a:lnTo>
                    <a:lnTo>
                      <a:pt x="50" y="39"/>
                    </a:lnTo>
                    <a:lnTo>
                      <a:pt x="44" y="49"/>
                    </a:lnTo>
                    <a:lnTo>
                      <a:pt x="37" y="57"/>
                    </a:lnTo>
                    <a:lnTo>
                      <a:pt x="29" y="64"/>
                    </a:lnTo>
                    <a:lnTo>
                      <a:pt x="20" y="70"/>
                    </a:lnTo>
                    <a:lnTo>
                      <a:pt x="11" y="76"/>
                    </a:lnTo>
                    <a:lnTo>
                      <a:pt x="0" y="81"/>
                    </a:lnTo>
                    <a:lnTo>
                      <a:pt x="6" y="73"/>
                    </a:lnTo>
                    <a:lnTo>
                      <a:pt x="13" y="63"/>
                    </a:lnTo>
                    <a:lnTo>
                      <a:pt x="20" y="54"/>
                    </a:lnTo>
                    <a:lnTo>
                      <a:pt x="26" y="43"/>
                    </a:lnTo>
                    <a:lnTo>
                      <a:pt x="33" y="32"/>
                    </a:lnTo>
                    <a:lnTo>
                      <a:pt x="40" y="21"/>
                    </a:lnTo>
                    <a:lnTo>
                      <a:pt x="46" y="11"/>
                    </a:lnTo>
                    <a:lnTo>
                      <a:pt x="52" y="0"/>
                    </a:lnTo>
                    <a:lnTo>
                      <a:pt x="57" y="1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8" y="17"/>
                    </a:lnTo>
                    <a:close/>
                  </a:path>
                </a:pathLst>
              </a:custGeom>
              <a:solidFill>
                <a:srgbClr val="B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6" name="Freeform 106">
                <a:extLst>
                  <a:ext uri="{FF2B5EF4-FFF2-40B4-BE49-F238E27FC236}">
                    <a16:creationId xmlns:a16="http://schemas.microsoft.com/office/drawing/2014/main" id="{09999160-BF74-42B9-8A45-40BA8C88DF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8" y="2688"/>
                <a:ext cx="31" cy="40"/>
              </a:xfrm>
              <a:custGeom>
                <a:avLst/>
                <a:gdLst/>
                <a:ahLst/>
                <a:cxnLst>
                  <a:cxn ang="0">
                    <a:pos x="49" y="23"/>
                  </a:cxn>
                  <a:cxn ang="0">
                    <a:pos x="47" y="31"/>
                  </a:cxn>
                  <a:cxn ang="0">
                    <a:pos x="43" y="38"/>
                  </a:cxn>
                  <a:cxn ang="0">
                    <a:pos x="37" y="45"/>
                  </a:cxn>
                  <a:cxn ang="0">
                    <a:pos x="30" y="50"/>
                  </a:cxn>
                  <a:cxn ang="0">
                    <a:pos x="23" y="54"/>
                  </a:cxn>
                  <a:cxn ang="0">
                    <a:pos x="16" y="57"/>
                  </a:cxn>
                  <a:cxn ang="0">
                    <a:pos x="8" y="55"/>
                  </a:cxn>
                  <a:cxn ang="0">
                    <a:pos x="0" y="52"/>
                  </a:cxn>
                  <a:cxn ang="0">
                    <a:pos x="9" y="48"/>
                  </a:cxn>
                  <a:cxn ang="0">
                    <a:pos x="15" y="42"/>
                  </a:cxn>
                  <a:cxn ang="0">
                    <a:pos x="19" y="36"/>
                  </a:cxn>
                  <a:cxn ang="0">
                    <a:pos x="23" y="29"/>
                  </a:cxn>
                  <a:cxn ang="0">
                    <a:pos x="27" y="22"/>
                  </a:cxn>
                  <a:cxn ang="0">
                    <a:pos x="30" y="14"/>
                  </a:cxn>
                  <a:cxn ang="0">
                    <a:pos x="34" y="7"/>
                  </a:cxn>
                  <a:cxn ang="0">
                    <a:pos x="37" y="0"/>
                  </a:cxn>
                  <a:cxn ang="0">
                    <a:pos x="43" y="2"/>
                  </a:cxn>
                  <a:cxn ang="0">
                    <a:pos x="46" y="9"/>
                  </a:cxn>
                  <a:cxn ang="0">
                    <a:pos x="47" y="16"/>
                  </a:cxn>
                  <a:cxn ang="0">
                    <a:pos x="49" y="23"/>
                  </a:cxn>
                </a:cxnLst>
                <a:rect l="0" t="0" r="r" b="b"/>
                <a:pathLst>
                  <a:path w="49" h="57">
                    <a:moveTo>
                      <a:pt x="49" y="23"/>
                    </a:moveTo>
                    <a:lnTo>
                      <a:pt x="47" y="31"/>
                    </a:lnTo>
                    <a:lnTo>
                      <a:pt x="43" y="38"/>
                    </a:lnTo>
                    <a:lnTo>
                      <a:pt x="37" y="45"/>
                    </a:lnTo>
                    <a:lnTo>
                      <a:pt x="30" y="50"/>
                    </a:lnTo>
                    <a:lnTo>
                      <a:pt x="23" y="54"/>
                    </a:lnTo>
                    <a:lnTo>
                      <a:pt x="16" y="57"/>
                    </a:lnTo>
                    <a:lnTo>
                      <a:pt x="8" y="55"/>
                    </a:lnTo>
                    <a:lnTo>
                      <a:pt x="0" y="52"/>
                    </a:lnTo>
                    <a:lnTo>
                      <a:pt x="9" y="48"/>
                    </a:lnTo>
                    <a:lnTo>
                      <a:pt x="15" y="42"/>
                    </a:lnTo>
                    <a:lnTo>
                      <a:pt x="19" y="36"/>
                    </a:lnTo>
                    <a:lnTo>
                      <a:pt x="23" y="29"/>
                    </a:lnTo>
                    <a:lnTo>
                      <a:pt x="27" y="22"/>
                    </a:lnTo>
                    <a:lnTo>
                      <a:pt x="30" y="14"/>
                    </a:lnTo>
                    <a:lnTo>
                      <a:pt x="34" y="7"/>
                    </a:lnTo>
                    <a:lnTo>
                      <a:pt x="37" y="0"/>
                    </a:lnTo>
                    <a:lnTo>
                      <a:pt x="43" y="2"/>
                    </a:lnTo>
                    <a:lnTo>
                      <a:pt x="46" y="9"/>
                    </a:lnTo>
                    <a:lnTo>
                      <a:pt x="47" y="16"/>
                    </a:lnTo>
                    <a:lnTo>
                      <a:pt x="49" y="23"/>
                    </a:lnTo>
                    <a:close/>
                  </a:path>
                </a:pathLst>
              </a:custGeom>
              <a:solidFill>
                <a:srgbClr val="B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7" name="Freeform 107">
                <a:extLst>
                  <a:ext uri="{FF2B5EF4-FFF2-40B4-BE49-F238E27FC236}">
                    <a16:creationId xmlns:a16="http://schemas.microsoft.com/office/drawing/2014/main" id="{221C8C28-8FC8-4802-9FD5-68DE8D1EF6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9" y="2753"/>
                <a:ext cx="17" cy="17"/>
              </a:xfrm>
              <a:custGeom>
                <a:avLst/>
                <a:gdLst/>
                <a:ahLst/>
                <a:cxnLst>
                  <a:cxn ang="0">
                    <a:pos x="27" y="4"/>
                  </a:cxn>
                  <a:cxn ang="0">
                    <a:pos x="24" y="11"/>
                  </a:cxn>
                  <a:cxn ang="0">
                    <a:pos x="17" y="18"/>
                  </a:cxn>
                  <a:cxn ang="0">
                    <a:pos x="8" y="24"/>
                  </a:cxn>
                  <a:cxn ang="0">
                    <a:pos x="0" y="25"/>
                  </a:cxn>
                  <a:cxn ang="0">
                    <a:pos x="6" y="17"/>
                  </a:cxn>
                  <a:cxn ang="0">
                    <a:pos x="13" y="6"/>
                  </a:cxn>
                  <a:cxn ang="0">
                    <a:pos x="20" y="0"/>
                  </a:cxn>
                  <a:cxn ang="0">
                    <a:pos x="27" y="4"/>
                  </a:cxn>
                </a:cxnLst>
                <a:rect l="0" t="0" r="r" b="b"/>
                <a:pathLst>
                  <a:path w="27" h="25">
                    <a:moveTo>
                      <a:pt x="27" y="4"/>
                    </a:moveTo>
                    <a:lnTo>
                      <a:pt x="24" y="11"/>
                    </a:lnTo>
                    <a:lnTo>
                      <a:pt x="17" y="18"/>
                    </a:lnTo>
                    <a:lnTo>
                      <a:pt x="8" y="24"/>
                    </a:lnTo>
                    <a:lnTo>
                      <a:pt x="0" y="25"/>
                    </a:lnTo>
                    <a:lnTo>
                      <a:pt x="6" y="17"/>
                    </a:lnTo>
                    <a:lnTo>
                      <a:pt x="13" y="6"/>
                    </a:lnTo>
                    <a:lnTo>
                      <a:pt x="20" y="0"/>
                    </a:lnTo>
                    <a:lnTo>
                      <a:pt x="27" y="4"/>
                    </a:lnTo>
                    <a:close/>
                  </a:path>
                </a:pathLst>
              </a:custGeom>
              <a:solidFill>
                <a:srgbClr val="B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8" name="Freeform 108">
                <a:extLst>
                  <a:ext uri="{FF2B5EF4-FFF2-40B4-BE49-F238E27FC236}">
                    <a16:creationId xmlns:a16="http://schemas.microsoft.com/office/drawing/2014/main" id="{8D55747D-A083-496E-8F3A-B934CF53A8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4" y="2826"/>
                <a:ext cx="40" cy="29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62" y="27"/>
                  </a:cxn>
                  <a:cxn ang="0">
                    <a:pos x="62" y="32"/>
                  </a:cxn>
                  <a:cxn ang="0">
                    <a:pos x="62" y="37"/>
                  </a:cxn>
                  <a:cxn ang="0">
                    <a:pos x="65" y="40"/>
                  </a:cxn>
                  <a:cxn ang="0">
                    <a:pos x="54" y="41"/>
                  </a:cxn>
                  <a:cxn ang="0">
                    <a:pos x="44" y="40"/>
                  </a:cxn>
                  <a:cxn ang="0">
                    <a:pos x="35" y="37"/>
                  </a:cxn>
                  <a:cxn ang="0">
                    <a:pos x="25" y="31"/>
                  </a:cxn>
                  <a:cxn ang="0">
                    <a:pos x="18" y="25"/>
                  </a:cxn>
                  <a:cxn ang="0">
                    <a:pos x="11" y="16"/>
                  </a:cxn>
                  <a:cxn ang="0">
                    <a:pos x="5" y="8"/>
                  </a:cxn>
                  <a:cxn ang="0">
                    <a:pos x="0" y="0"/>
                  </a:cxn>
                  <a:cxn ang="0">
                    <a:pos x="9" y="1"/>
                  </a:cxn>
                  <a:cxn ang="0">
                    <a:pos x="16" y="3"/>
                  </a:cxn>
                  <a:cxn ang="0">
                    <a:pos x="24" y="4"/>
                  </a:cxn>
                  <a:cxn ang="0">
                    <a:pos x="32" y="7"/>
                  </a:cxn>
                  <a:cxn ang="0">
                    <a:pos x="41" y="10"/>
                  </a:cxn>
                  <a:cxn ang="0">
                    <a:pos x="48" y="14"/>
                  </a:cxn>
                  <a:cxn ang="0">
                    <a:pos x="55" y="18"/>
                  </a:cxn>
                  <a:cxn ang="0">
                    <a:pos x="62" y="24"/>
                  </a:cxn>
                </a:cxnLst>
                <a:rect l="0" t="0" r="r" b="b"/>
                <a:pathLst>
                  <a:path w="65" h="41">
                    <a:moveTo>
                      <a:pt x="62" y="24"/>
                    </a:moveTo>
                    <a:lnTo>
                      <a:pt x="62" y="27"/>
                    </a:lnTo>
                    <a:lnTo>
                      <a:pt x="62" y="32"/>
                    </a:lnTo>
                    <a:lnTo>
                      <a:pt x="62" y="37"/>
                    </a:lnTo>
                    <a:lnTo>
                      <a:pt x="65" y="40"/>
                    </a:lnTo>
                    <a:lnTo>
                      <a:pt x="54" y="41"/>
                    </a:lnTo>
                    <a:lnTo>
                      <a:pt x="44" y="40"/>
                    </a:lnTo>
                    <a:lnTo>
                      <a:pt x="35" y="37"/>
                    </a:lnTo>
                    <a:lnTo>
                      <a:pt x="25" y="31"/>
                    </a:lnTo>
                    <a:lnTo>
                      <a:pt x="18" y="25"/>
                    </a:lnTo>
                    <a:lnTo>
                      <a:pt x="11" y="16"/>
                    </a:lnTo>
                    <a:lnTo>
                      <a:pt x="5" y="8"/>
                    </a:lnTo>
                    <a:lnTo>
                      <a:pt x="0" y="0"/>
                    </a:lnTo>
                    <a:lnTo>
                      <a:pt x="9" y="1"/>
                    </a:lnTo>
                    <a:lnTo>
                      <a:pt x="16" y="3"/>
                    </a:lnTo>
                    <a:lnTo>
                      <a:pt x="24" y="4"/>
                    </a:lnTo>
                    <a:lnTo>
                      <a:pt x="32" y="7"/>
                    </a:lnTo>
                    <a:lnTo>
                      <a:pt x="41" y="10"/>
                    </a:lnTo>
                    <a:lnTo>
                      <a:pt x="48" y="14"/>
                    </a:lnTo>
                    <a:lnTo>
                      <a:pt x="55" y="18"/>
                    </a:lnTo>
                    <a:lnTo>
                      <a:pt x="62" y="24"/>
                    </a:lnTo>
                    <a:close/>
                  </a:path>
                </a:pathLst>
              </a:custGeom>
              <a:solidFill>
                <a:srgbClr val="B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9" name="Freeform 109">
                <a:extLst>
                  <a:ext uri="{FF2B5EF4-FFF2-40B4-BE49-F238E27FC236}">
                    <a16:creationId xmlns:a16="http://schemas.microsoft.com/office/drawing/2014/main" id="{5A055944-384C-4122-8D36-17F73884DE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7" y="2875"/>
                <a:ext cx="14" cy="13"/>
              </a:xfrm>
              <a:custGeom>
                <a:avLst/>
                <a:gdLst/>
                <a:ahLst/>
                <a:cxnLst>
                  <a:cxn ang="0">
                    <a:pos x="22" y="10"/>
                  </a:cxn>
                  <a:cxn ang="0">
                    <a:pos x="19" y="18"/>
                  </a:cxn>
                  <a:cxn ang="0">
                    <a:pos x="12" y="17"/>
                  </a:cxn>
                  <a:cxn ang="0">
                    <a:pos x="3" y="8"/>
                  </a:cxn>
                  <a:cxn ang="0">
                    <a:pos x="0" y="0"/>
                  </a:cxn>
                  <a:cxn ang="0">
                    <a:pos x="6" y="3"/>
                  </a:cxn>
                  <a:cxn ang="0">
                    <a:pos x="12" y="5"/>
                  </a:cxn>
                  <a:cxn ang="0">
                    <a:pos x="16" y="6"/>
                  </a:cxn>
                  <a:cxn ang="0">
                    <a:pos x="22" y="10"/>
                  </a:cxn>
                </a:cxnLst>
                <a:rect l="0" t="0" r="r" b="b"/>
                <a:pathLst>
                  <a:path w="22" h="18">
                    <a:moveTo>
                      <a:pt x="22" y="10"/>
                    </a:moveTo>
                    <a:lnTo>
                      <a:pt x="19" y="18"/>
                    </a:lnTo>
                    <a:lnTo>
                      <a:pt x="12" y="17"/>
                    </a:lnTo>
                    <a:lnTo>
                      <a:pt x="3" y="8"/>
                    </a:lnTo>
                    <a:lnTo>
                      <a:pt x="0" y="0"/>
                    </a:lnTo>
                    <a:lnTo>
                      <a:pt x="6" y="3"/>
                    </a:lnTo>
                    <a:lnTo>
                      <a:pt x="12" y="5"/>
                    </a:lnTo>
                    <a:lnTo>
                      <a:pt x="16" y="6"/>
                    </a:lnTo>
                    <a:lnTo>
                      <a:pt x="22" y="10"/>
                    </a:lnTo>
                    <a:close/>
                  </a:path>
                </a:pathLst>
              </a:custGeom>
              <a:solidFill>
                <a:srgbClr val="B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0" name="Freeform 110">
                <a:extLst>
                  <a:ext uri="{FF2B5EF4-FFF2-40B4-BE49-F238E27FC236}">
                    <a16:creationId xmlns:a16="http://schemas.microsoft.com/office/drawing/2014/main" id="{B770C89D-23BF-4381-888C-2D4D52BD89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4" y="2888"/>
                <a:ext cx="177" cy="77"/>
              </a:xfrm>
              <a:custGeom>
                <a:avLst/>
                <a:gdLst/>
                <a:ahLst/>
                <a:cxnLst>
                  <a:cxn ang="0">
                    <a:pos x="274" y="21"/>
                  </a:cxn>
                  <a:cxn ang="0">
                    <a:pos x="265" y="32"/>
                  </a:cxn>
                  <a:cxn ang="0">
                    <a:pos x="255" y="43"/>
                  </a:cxn>
                  <a:cxn ang="0">
                    <a:pos x="243" y="54"/>
                  </a:cxn>
                  <a:cxn ang="0">
                    <a:pos x="233" y="63"/>
                  </a:cxn>
                  <a:cxn ang="0">
                    <a:pos x="221" y="71"/>
                  </a:cxn>
                  <a:cxn ang="0">
                    <a:pos x="209" y="80"/>
                  </a:cxn>
                  <a:cxn ang="0">
                    <a:pos x="196" y="87"/>
                  </a:cxn>
                  <a:cxn ang="0">
                    <a:pos x="183" y="94"/>
                  </a:cxn>
                  <a:cxn ang="0">
                    <a:pos x="170" y="99"/>
                  </a:cxn>
                  <a:cxn ang="0">
                    <a:pos x="155" y="104"/>
                  </a:cxn>
                  <a:cxn ang="0">
                    <a:pos x="141" y="107"/>
                  </a:cxn>
                  <a:cxn ang="0">
                    <a:pos x="127" y="109"/>
                  </a:cxn>
                  <a:cxn ang="0">
                    <a:pos x="112" y="109"/>
                  </a:cxn>
                  <a:cxn ang="0">
                    <a:pos x="98" y="109"/>
                  </a:cxn>
                  <a:cxn ang="0">
                    <a:pos x="83" y="107"/>
                  </a:cxn>
                  <a:cxn ang="0">
                    <a:pos x="68" y="104"/>
                  </a:cxn>
                  <a:cxn ang="0">
                    <a:pos x="60" y="100"/>
                  </a:cxn>
                  <a:cxn ang="0">
                    <a:pos x="50" y="96"/>
                  </a:cxn>
                  <a:cxn ang="0">
                    <a:pos x="42" y="92"/>
                  </a:cxn>
                  <a:cxn ang="0">
                    <a:pos x="34" y="87"/>
                  </a:cxn>
                  <a:cxn ang="0">
                    <a:pos x="24" y="82"/>
                  </a:cxn>
                  <a:cxn ang="0">
                    <a:pos x="16" y="77"/>
                  </a:cxn>
                  <a:cxn ang="0">
                    <a:pos x="9" y="73"/>
                  </a:cxn>
                  <a:cxn ang="0">
                    <a:pos x="0" y="67"/>
                  </a:cxn>
                  <a:cxn ang="0">
                    <a:pos x="12" y="67"/>
                  </a:cxn>
                  <a:cxn ang="0">
                    <a:pos x="24" y="68"/>
                  </a:cxn>
                  <a:cxn ang="0">
                    <a:pos x="36" y="69"/>
                  </a:cxn>
                  <a:cxn ang="0">
                    <a:pos x="49" y="70"/>
                  </a:cxn>
                  <a:cxn ang="0">
                    <a:pos x="61" y="71"/>
                  </a:cxn>
                  <a:cxn ang="0">
                    <a:pos x="74" y="71"/>
                  </a:cxn>
                  <a:cxn ang="0">
                    <a:pos x="86" y="73"/>
                  </a:cxn>
                  <a:cxn ang="0">
                    <a:pos x="99" y="73"/>
                  </a:cxn>
                  <a:cxn ang="0">
                    <a:pos x="111" y="73"/>
                  </a:cxn>
                  <a:cxn ang="0">
                    <a:pos x="123" y="71"/>
                  </a:cxn>
                  <a:cxn ang="0">
                    <a:pos x="135" y="70"/>
                  </a:cxn>
                  <a:cxn ang="0">
                    <a:pos x="147" y="69"/>
                  </a:cxn>
                  <a:cxn ang="0">
                    <a:pos x="159" y="67"/>
                  </a:cxn>
                  <a:cxn ang="0">
                    <a:pos x="171" y="63"/>
                  </a:cxn>
                  <a:cxn ang="0">
                    <a:pos x="183" y="58"/>
                  </a:cxn>
                  <a:cxn ang="0">
                    <a:pos x="193" y="54"/>
                  </a:cxn>
                  <a:cxn ang="0">
                    <a:pos x="205" y="48"/>
                  </a:cxn>
                  <a:cxn ang="0">
                    <a:pos x="217" y="42"/>
                  </a:cxn>
                  <a:cxn ang="0">
                    <a:pos x="228" y="35"/>
                  </a:cxn>
                  <a:cxn ang="0">
                    <a:pos x="240" y="26"/>
                  </a:cxn>
                  <a:cxn ang="0">
                    <a:pos x="252" y="19"/>
                  </a:cxn>
                  <a:cxn ang="0">
                    <a:pos x="264" y="12"/>
                  </a:cxn>
                  <a:cxn ang="0">
                    <a:pos x="274" y="6"/>
                  </a:cxn>
                  <a:cxn ang="0">
                    <a:pos x="286" y="0"/>
                  </a:cxn>
                  <a:cxn ang="0">
                    <a:pos x="284" y="5"/>
                  </a:cxn>
                  <a:cxn ang="0">
                    <a:pos x="283" y="11"/>
                  </a:cxn>
                  <a:cxn ang="0">
                    <a:pos x="280" y="15"/>
                  </a:cxn>
                  <a:cxn ang="0">
                    <a:pos x="274" y="21"/>
                  </a:cxn>
                </a:cxnLst>
                <a:rect l="0" t="0" r="r" b="b"/>
                <a:pathLst>
                  <a:path w="286" h="109">
                    <a:moveTo>
                      <a:pt x="274" y="21"/>
                    </a:moveTo>
                    <a:lnTo>
                      <a:pt x="265" y="32"/>
                    </a:lnTo>
                    <a:lnTo>
                      <a:pt x="255" y="43"/>
                    </a:lnTo>
                    <a:lnTo>
                      <a:pt x="243" y="54"/>
                    </a:lnTo>
                    <a:lnTo>
                      <a:pt x="233" y="63"/>
                    </a:lnTo>
                    <a:lnTo>
                      <a:pt x="221" y="71"/>
                    </a:lnTo>
                    <a:lnTo>
                      <a:pt x="209" y="80"/>
                    </a:lnTo>
                    <a:lnTo>
                      <a:pt x="196" y="87"/>
                    </a:lnTo>
                    <a:lnTo>
                      <a:pt x="183" y="94"/>
                    </a:lnTo>
                    <a:lnTo>
                      <a:pt x="170" y="99"/>
                    </a:lnTo>
                    <a:lnTo>
                      <a:pt x="155" y="104"/>
                    </a:lnTo>
                    <a:lnTo>
                      <a:pt x="141" y="107"/>
                    </a:lnTo>
                    <a:lnTo>
                      <a:pt x="127" y="109"/>
                    </a:lnTo>
                    <a:lnTo>
                      <a:pt x="112" y="109"/>
                    </a:lnTo>
                    <a:lnTo>
                      <a:pt x="98" y="109"/>
                    </a:lnTo>
                    <a:lnTo>
                      <a:pt x="83" y="107"/>
                    </a:lnTo>
                    <a:lnTo>
                      <a:pt x="68" y="104"/>
                    </a:lnTo>
                    <a:lnTo>
                      <a:pt x="60" y="100"/>
                    </a:lnTo>
                    <a:lnTo>
                      <a:pt x="50" y="96"/>
                    </a:lnTo>
                    <a:lnTo>
                      <a:pt x="42" y="92"/>
                    </a:lnTo>
                    <a:lnTo>
                      <a:pt x="34" y="87"/>
                    </a:lnTo>
                    <a:lnTo>
                      <a:pt x="24" y="82"/>
                    </a:lnTo>
                    <a:lnTo>
                      <a:pt x="16" y="77"/>
                    </a:lnTo>
                    <a:lnTo>
                      <a:pt x="9" y="73"/>
                    </a:lnTo>
                    <a:lnTo>
                      <a:pt x="0" y="67"/>
                    </a:lnTo>
                    <a:lnTo>
                      <a:pt x="12" y="67"/>
                    </a:lnTo>
                    <a:lnTo>
                      <a:pt x="24" y="68"/>
                    </a:lnTo>
                    <a:lnTo>
                      <a:pt x="36" y="69"/>
                    </a:lnTo>
                    <a:lnTo>
                      <a:pt x="49" y="70"/>
                    </a:lnTo>
                    <a:lnTo>
                      <a:pt x="61" y="71"/>
                    </a:lnTo>
                    <a:lnTo>
                      <a:pt x="74" y="71"/>
                    </a:lnTo>
                    <a:lnTo>
                      <a:pt x="86" y="73"/>
                    </a:lnTo>
                    <a:lnTo>
                      <a:pt x="99" y="73"/>
                    </a:lnTo>
                    <a:lnTo>
                      <a:pt x="111" y="73"/>
                    </a:lnTo>
                    <a:lnTo>
                      <a:pt x="123" y="71"/>
                    </a:lnTo>
                    <a:lnTo>
                      <a:pt x="135" y="70"/>
                    </a:lnTo>
                    <a:lnTo>
                      <a:pt x="147" y="69"/>
                    </a:lnTo>
                    <a:lnTo>
                      <a:pt x="159" y="67"/>
                    </a:lnTo>
                    <a:lnTo>
                      <a:pt x="171" y="63"/>
                    </a:lnTo>
                    <a:lnTo>
                      <a:pt x="183" y="58"/>
                    </a:lnTo>
                    <a:lnTo>
                      <a:pt x="193" y="54"/>
                    </a:lnTo>
                    <a:lnTo>
                      <a:pt x="205" y="48"/>
                    </a:lnTo>
                    <a:lnTo>
                      <a:pt x="217" y="42"/>
                    </a:lnTo>
                    <a:lnTo>
                      <a:pt x="228" y="35"/>
                    </a:lnTo>
                    <a:lnTo>
                      <a:pt x="240" y="26"/>
                    </a:lnTo>
                    <a:lnTo>
                      <a:pt x="252" y="19"/>
                    </a:lnTo>
                    <a:lnTo>
                      <a:pt x="264" y="12"/>
                    </a:lnTo>
                    <a:lnTo>
                      <a:pt x="274" y="6"/>
                    </a:lnTo>
                    <a:lnTo>
                      <a:pt x="286" y="0"/>
                    </a:lnTo>
                    <a:lnTo>
                      <a:pt x="284" y="5"/>
                    </a:lnTo>
                    <a:lnTo>
                      <a:pt x="283" y="11"/>
                    </a:lnTo>
                    <a:lnTo>
                      <a:pt x="280" y="15"/>
                    </a:lnTo>
                    <a:lnTo>
                      <a:pt x="274" y="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1" name="Freeform 111">
                <a:extLst>
                  <a:ext uri="{FF2B5EF4-FFF2-40B4-BE49-F238E27FC236}">
                    <a16:creationId xmlns:a16="http://schemas.microsoft.com/office/drawing/2014/main" id="{53E6421A-9B31-4F26-962F-43B93B0A10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6" y="2929"/>
                <a:ext cx="217" cy="75"/>
              </a:xfrm>
              <a:custGeom>
                <a:avLst/>
                <a:gdLst/>
                <a:ahLst/>
                <a:cxnLst>
                  <a:cxn ang="0">
                    <a:pos x="37" y="26"/>
                  </a:cxn>
                  <a:cxn ang="0">
                    <a:pos x="54" y="38"/>
                  </a:cxn>
                  <a:cxn ang="0">
                    <a:pos x="70" y="50"/>
                  </a:cxn>
                  <a:cxn ang="0">
                    <a:pos x="88" y="60"/>
                  </a:cxn>
                  <a:cxn ang="0">
                    <a:pos x="107" y="67"/>
                  </a:cxn>
                  <a:cxn ang="0">
                    <a:pos x="126" y="73"/>
                  </a:cxn>
                  <a:cxn ang="0">
                    <a:pos x="146" y="75"/>
                  </a:cxn>
                  <a:cxn ang="0">
                    <a:pos x="167" y="74"/>
                  </a:cxn>
                  <a:cxn ang="0">
                    <a:pos x="188" y="71"/>
                  </a:cxn>
                  <a:cxn ang="0">
                    <a:pos x="208" y="62"/>
                  </a:cxn>
                  <a:cxn ang="0">
                    <a:pos x="229" y="51"/>
                  </a:cxn>
                  <a:cxn ang="0">
                    <a:pos x="248" y="40"/>
                  </a:cxn>
                  <a:cxn ang="0">
                    <a:pos x="267" y="28"/>
                  </a:cxn>
                  <a:cxn ang="0">
                    <a:pos x="287" y="18"/>
                  </a:cxn>
                  <a:cxn ang="0">
                    <a:pos x="307" y="10"/>
                  </a:cxn>
                  <a:cxn ang="0">
                    <a:pos x="329" y="5"/>
                  </a:cxn>
                  <a:cxn ang="0">
                    <a:pos x="351" y="5"/>
                  </a:cxn>
                  <a:cxn ang="0">
                    <a:pos x="338" y="9"/>
                  </a:cxn>
                  <a:cxn ang="0">
                    <a:pos x="325" y="15"/>
                  </a:cxn>
                  <a:cxn ang="0">
                    <a:pos x="312" y="22"/>
                  </a:cxn>
                  <a:cxn ang="0">
                    <a:pos x="299" y="29"/>
                  </a:cxn>
                  <a:cxn ang="0">
                    <a:pos x="287" y="37"/>
                  </a:cxn>
                  <a:cxn ang="0">
                    <a:pos x="274" y="46"/>
                  </a:cxn>
                  <a:cxn ang="0">
                    <a:pos x="262" y="55"/>
                  </a:cxn>
                  <a:cxn ang="0">
                    <a:pos x="250" y="63"/>
                  </a:cxn>
                  <a:cxn ang="0">
                    <a:pos x="237" y="73"/>
                  </a:cxn>
                  <a:cxn ang="0">
                    <a:pos x="224" y="81"/>
                  </a:cxn>
                  <a:cxn ang="0">
                    <a:pos x="211" y="88"/>
                  </a:cxn>
                  <a:cxn ang="0">
                    <a:pos x="198" y="96"/>
                  </a:cxn>
                  <a:cxn ang="0">
                    <a:pos x="183" y="100"/>
                  </a:cxn>
                  <a:cxn ang="0">
                    <a:pos x="168" y="104"/>
                  </a:cxn>
                  <a:cxn ang="0">
                    <a:pos x="154" y="107"/>
                  </a:cxn>
                  <a:cxn ang="0">
                    <a:pos x="137" y="107"/>
                  </a:cxn>
                  <a:cxn ang="0">
                    <a:pos x="113" y="106"/>
                  </a:cxn>
                  <a:cxn ang="0">
                    <a:pos x="92" y="99"/>
                  </a:cxn>
                  <a:cxn ang="0">
                    <a:pos x="71" y="88"/>
                  </a:cxn>
                  <a:cxn ang="0">
                    <a:pos x="52" y="73"/>
                  </a:cxn>
                  <a:cxn ang="0">
                    <a:pos x="36" y="56"/>
                  </a:cxn>
                  <a:cxn ang="0">
                    <a:pos x="21" y="37"/>
                  </a:cxn>
                  <a:cxn ang="0">
                    <a:pos x="9" y="18"/>
                  </a:cxn>
                  <a:cxn ang="0">
                    <a:pos x="0" y="0"/>
                  </a:cxn>
                  <a:cxn ang="0">
                    <a:pos x="5" y="3"/>
                  </a:cxn>
                  <a:cxn ang="0">
                    <a:pos x="9" y="5"/>
                  </a:cxn>
                  <a:cxn ang="0">
                    <a:pos x="14" y="9"/>
                  </a:cxn>
                  <a:cxn ang="0">
                    <a:pos x="19" y="12"/>
                  </a:cxn>
                  <a:cxn ang="0">
                    <a:pos x="23" y="16"/>
                  </a:cxn>
                  <a:cxn ang="0">
                    <a:pos x="27" y="21"/>
                  </a:cxn>
                  <a:cxn ang="0">
                    <a:pos x="32" y="23"/>
                  </a:cxn>
                  <a:cxn ang="0">
                    <a:pos x="37" y="26"/>
                  </a:cxn>
                </a:cxnLst>
                <a:rect l="0" t="0" r="r" b="b"/>
                <a:pathLst>
                  <a:path w="351" h="107">
                    <a:moveTo>
                      <a:pt x="37" y="26"/>
                    </a:moveTo>
                    <a:lnTo>
                      <a:pt x="54" y="38"/>
                    </a:lnTo>
                    <a:lnTo>
                      <a:pt x="70" y="50"/>
                    </a:lnTo>
                    <a:lnTo>
                      <a:pt x="88" y="60"/>
                    </a:lnTo>
                    <a:lnTo>
                      <a:pt x="107" y="67"/>
                    </a:lnTo>
                    <a:lnTo>
                      <a:pt x="126" y="73"/>
                    </a:lnTo>
                    <a:lnTo>
                      <a:pt x="146" y="75"/>
                    </a:lnTo>
                    <a:lnTo>
                      <a:pt x="167" y="74"/>
                    </a:lnTo>
                    <a:lnTo>
                      <a:pt x="188" y="71"/>
                    </a:lnTo>
                    <a:lnTo>
                      <a:pt x="208" y="62"/>
                    </a:lnTo>
                    <a:lnTo>
                      <a:pt x="229" y="51"/>
                    </a:lnTo>
                    <a:lnTo>
                      <a:pt x="248" y="40"/>
                    </a:lnTo>
                    <a:lnTo>
                      <a:pt x="267" y="28"/>
                    </a:lnTo>
                    <a:lnTo>
                      <a:pt x="287" y="18"/>
                    </a:lnTo>
                    <a:lnTo>
                      <a:pt x="307" y="10"/>
                    </a:lnTo>
                    <a:lnTo>
                      <a:pt x="329" y="5"/>
                    </a:lnTo>
                    <a:lnTo>
                      <a:pt x="351" y="5"/>
                    </a:lnTo>
                    <a:lnTo>
                      <a:pt x="338" y="9"/>
                    </a:lnTo>
                    <a:lnTo>
                      <a:pt x="325" y="15"/>
                    </a:lnTo>
                    <a:lnTo>
                      <a:pt x="312" y="22"/>
                    </a:lnTo>
                    <a:lnTo>
                      <a:pt x="299" y="29"/>
                    </a:lnTo>
                    <a:lnTo>
                      <a:pt x="287" y="37"/>
                    </a:lnTo>
                    <a:lnTo>
                      <a:pt x="274" y="46"/>
                    </a:lnTo>
                    <a:lnTo>
                      <a:pt x="262" y="55"/>
                    </a:lnTo>
                    <a:lnTo>
                      <a:pt x="250" y="63"/>
                    </a:lnTo>
                    <a:lnTo>
                      <a:pt x="237" y="73"/>
                    </a:lnTo>
                    <a:lnTo>
                      <a:pt x="224" y="81"/>
                    </a:lnTo>
                    <a:lnTo>
                      <a:pt x="211" y="88"/>
                    </a:lnTo>
                    <a:lnTo>
                      <a:pt x="198" y="96"/>
                    </a:lnTo>
                    <a:lnTo>
                      <a:pt x="183" y="100"/>
                    </a:lnTo>
                    <a:lnTo>
                      <a:pt x="168" y="104"/>
                    </a:lnTo>
                    <a:lnTo>
                      <a:pt x="154" y="107"/>
                    </a:lnTo>
                    <a:lnTo>
                      <a:pt x="137" y="107"/>
                    </a:lnTo>
                    <a:lnTo>
                      <a:pt x="113" y="106"/>
                    </a:lnTo>
                    <a:lnTo>
                      <a:pt x="92" y="99"/>
                    </a:lnTo>
                    <a:lnTo>
                      <a:pt x="71" y="88"/>
                    </a:lnTo>
                    <a:lnTo>
                      <a:pt x="52" y="73"/>
                    </a:lnTo>
                    <a:lnTo>
                      <a:pt x="36" y="56"/>
                    </a:lnTo>
                    <a:lnTo>
                      <a:pt x="21" y="37"/>
                    </a:lnTo>
                    <a:lnTo>
                      <a:pt x="9" y="18"/>
                    </a:lnTo>
                    <a:lnTo>
                      <a:pt x="0" y="0"/>
                    </a:lnTo>
                    <a:lnTo>
                      <a:pt x="5" y="3"/>
                    </a:lnTo>
                    <a:lnTo>
                      <a:pt x="9" y="5"/>
                    </a:lnTo>
                    <a:lnTo>
                      <a:pt x="14" y="9"/>
                    </a:lnTo>
                    <a:lnTo>
                      <a:pt x="19" y="12"/>
                    </a:lnTo>
                    <a:lnTo>
                      <a:pt x="23" y="16"/>
                    </a:lnTo>
                    <a:lnTo>
                      <a:pt x="27" y="21"/>
                    </a:lnTo>
                    <a:lnTo>
                      <a:pt x="32" y="23"/>
                    </a:lnTo>
                    <a:lnTo>
                      <a:pt x="37" y="2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5" name="Group 112">
              <a:extLst>
                <a:ext uri="{FF2B5EF4-FFF2-40B4-BE49-F238E27FC236}">
                  <a16:creationId xmlns:a16="http://schemas.microsoft.com/office/drawing/2014/main" id="{0CEC02E1-8411-42D5-BE0F-2353290B7C89}"/>
                </a:ext>
              </a:extLst>
            </p:cNvPr>
            <p:cNvGrpSpPr>
              <a:grpSpLocks/>
            </p:cNvGrpSpPr>
            <p:nvPr/>
          </p:nvGrpSpPr>
          <p:grpSpPr bwMode="auto">
            <a:xfrm rot="541025">
              <a:off x="4578765" y="2267809"/>
              <a:ext cx="1773246" cy="1069448"/>
              <a:chOff x="1344" y="1968"/>
              <a:chExt cx="1484" cy="1248"/>
            </a:xfrm>
          </p:grpSpPr>
          <p:sp>
            <p:nvSpPr>
              <p:cNvPr id="16" name="Freeform 113">
                <a:extLst>
                  <a:ext uri="{FF2B5EF4-FFF2-40B4-BE49-F238E27FC236}">
                    <a16:creationId xmlns:a16="http://schemas.microsoft.com/office/drawing/2014/main" id="{1B873C90-AF09-4CE4-AB55-D593611279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0" y="2592"/>
                <a:ext cx="1248" cy="48"/>
              </a:xfrm>
              <a:custGeom>
                <a:avLst/>
                <a:gdLst/>
                <a:ahLst/>
                <a:cxnLst>
                  <a:cxn ang="0">
                    <a:pos x="73" y="21"/>
                  </a:cxn>
                  <a:cxn ang="0">
                    <a:pos x="97" y="41"/>
                  </a:cxn>
                  <a:cxn ang="0">
                    <a:pos x="120" y="58"/>
                  </a:cxn>
                  <a:cxn ang="0">
                    <a:pos x="143" y="73"/>
                  </a:cxn>
                  <a:cxn ang="0">
                    <a:pos x="167" y="86"/>
                  </a:cxn>
                  <a:cxn ang="0">
                    <a:pos x="192" y="97"/>
                  </a:cxn>
                  <a:cxn ang="0">
                    <a:pos x="219" y="106"/>
                  </a:cxn>
                  <a:cxn ang="0">
                    <a:pos x="249" y="114"/>
                  </a:cxn>
                  <a:cxn ang="0">
                    <a:pos x="280" y="121"/>
                  </a:cxn>
                  <a:cxn ang="0">
                    <a:pos x="300" y="134"/>
                  </a:cxn>
                  <a:cxn ang="0">
                    <a:pos x="314" y="154"/>
                  </a:cxn>
                  <a:cxn ang="0">
                    <a:pos x="318" y="176"/>
                  </a:cxn>
                  <a:cxn ang="0">
                    <a:pos x="314" y="199"/>
                  </a:cxn>
                  <a:cxn ang="0">
                    <a:pos x="303" y="220"/>
                  </a:cxn>
                  <a:cxn ang="0">
                    <a:pos x="285" y="235"/>
                  </a:cxn>
                  <a:cxn ang="0">
                    <a:pos x="260" y="241"/>
                  </a:cxn>
                  <a:cxn ang="0">
                    <a:pos x="225" y="236"/>
                  </a:cxn>
                  <a:cxn ang="0">
                    <a:pos x="189" y="222"/>
                  </a:cxn>
                  <a:cxn ang="0">
                    <a:pos x="159" y="205"/>
                  </a:cxn>
                  <a:cxn ang="0">
                    <a:pos x="132" y="185"/>
                  </a:cxn>
                  <a:cxn ang="0">
                    <a:pos x="106" y="160"/>
                  </a:cxn>
                  <a:cxn ang="0">
                    <a:pos x="82" y="136"/>
                  </a:cxn>
                  <a:cxn ang="0">
                    <a:pos x="57" y="108"/>
                  </a:cxn>
                  <a:cxn ang="0">
                    <a:pos x="29" y="81"/>
                  </a:cxn>
                  <a:cxn ang="0">
                    <a:pos x="7" y="60"/>
                  </a:cxn>
                  <a:cxn ang="0">
                    <a:pos x="0" y="47"/>
                  </a:cxn>
                  <a:cxn ang="0">
                    <a:pos x="0" y="32"/>
                  </a:cxn>
                  <a:cxn ang="0">
                    <a:pos x="5" y="20"/>
                  </a:cxn>
                  <a:cxn ang="0">
                    <a:pos x="14" y="9"/>
                  </a:cxn>
                  <a:cxn ang="0">
                    <a:pos x="25" y="3"/>
                  </a:cxn>
                  <a:cxn ang="0">
                    <a:pos x="38" y="0"/>
                  </a:cxn>
                  <a:cxn ang="0">
                    <a:pos x="53" y="6"/>
                  </a:cxn>
                  <a:cxn ang="0">
                    <a:pos x="60" y="11"/>
                  </a:cxn>
                </a:cxnLst>
                <a:rect l="0" t="0" r="r" b="b"/>
                <a:pathLst>
                  <a:path w="318" h="241">
                    <a:moveTo>
                      <a:pt x="60" y="11"/>
                    </a:moveTo>
                    <a:lnTo>
                      <a:pt x="73" y="21"/>
                    </a:lnTo>
                    <a:lnTo>
                      <a:pt x="86" y="32"/>
                    </a:lnTo>
                    <a:lnTo>
                      <a:pt x="97" y="41"/>
                    </a:lnTo>
                    <a:lnTo>
                      <a:pt x="109" y="50"/>
                    </a:lnTo>
                    <a:lnTo>
                      <a:pt x="120" y="58"/>
                    </a:lnTo>
                    <a:lnTo>
                      <a:pt x="132" y="66"/>
                    </a:lnTo>
                    <a:lnTo>
                      <a:pt x="143" y="73"/>
                    </a:lnTo>
                    <a:lnTo>
                      <a:pt x="155" y="81"/>
                    </a:lnTo>
                    <a:lnTo>
                      <a:pt x="167" y="86"/>
                    </a:lnTo>
                    <a:lnTo>
                      <a:pt x="180" y="92"/>
                    </a:lnTo>
                    <a:lnTo>
                      <a:pt x="192" y="97"/>
                    </a:lnTo>
                    <a:lnTo>
                      <a:pt x="205" y="102"/>
                    </a:lnTo>
                    <a:lnTo>
                      <a:pt x="219" y="106"/>
                    </a:lnTo>
                    <a:lnTo>
                      <a:pt x="233" y="110"/>
                    </a:lnTo>
                    <a:lnTo>
                      <a:pt x="249" y="114"/>
                    </a:lnTo>
                    <a:lnTo>
                      <a:pt x="266" y="117"/>
                    </a:lnTo>
                    <a:lnTo>
                      <a:pt x="280" y="121"/>
                    </a:lnTo>
                    <a:lnTo>
                      <a:pt x="291" y="126"/>
                    </a:lnTo>
                    <a:lnTo>
                      <a:pt x="300" y="134"/>
                    </a:lnTo>
                    <a:lnTo>
                      <a:pt x="309" y="143"/>
                    </a:lnTo>
                    <a:lnTo>
                      <a:pt x="314" y="154"/>
                    </a:lnTo>
                    <a:lnTo>
                      <a:pt x="318" y="165"/>
                    </a:lnTo>
                    <a:lnTo>
                      <a:pt x="318" y="176"/>
                    </a:lnTo>
                    <a:lnTo>
                      <a:pt x="318" y="188"/>
                    </a:lnTo>
                    <a:lnTo>
                      <a:pt x="314" y="199"/>
                    </a:lnTo>
                    <a:lnTo>
                      <a:pt x="310" y="210"/>
                    </a:lnTo>
                    <a:lnTo>
                      <a:pt x="303" y="220"/>
                    </a:lnTo>
                    <a:lnTo>
                      <a:pt x="296" y="228"/>
                    </a:lnTo>
                    <a:lnTo>
                      <a:pt x="285" y="235"/>
                    </a:lnTo>
                    <a:lnTo>
                      <a:pt x="274" y="238"/>
                    </a:lnTo>
                    <a:lnTo>
                      <a:pt x="260" y="241"/>
                    </a:lnTo>
                    <a:lnTo>
                      <a:pt x="246" y="241"/>
                    </a:lnTo>
                    <a:lnTo>
                      <a:pt x="225" y="236"/>
                    </a:lnTo>
                    <a:lnTo>
                      <a:pt x="206" y="230"/>
                    </a:lnTo>
                    <a:lnTo>
                      <a:pt x="189" y="222"/>
                    </a:lnTo>
                    <a:lnTo>
                      <a:pt x="173" y="215"/>
                    </a:lnTo>
                    <a:lnTo>
                      <a:pt x="159" y="205"/>
                    </a:lnTo>
                    <a:lnTo>
                      <a:pt x="144" y="196"/>
                    </a:lnTo>
                    <a:lnTo>
                      <a:pt x="132" y="185"/>
                    </a:lnTo>
                    <a:lnTo>
                      <a:pt x="120" y="174"/>
                    </a:lnTo>
                    <a:lnTo>
                      <a:pt x="106" y="160"/>
                    </a:lnTo>
                    <a:lnTo>
                      <a:pt x="94" y="148"/>
                    </a:lnTo>
                    <a:lnTo>
                      <a:pt x="82" y="136"/>
                    </a:lnTo>
                    <a:lnTo>
                      <a:pt x="70" y="122"/>
                    </a:lnTo>
                    <a:lnTo>
                      <a:pt x="57" y="108"/>
                    </a:lnTo>
                    <a:lnTo>
                      <a:pt x="43" y="94"/>
                    </a:lnTo>
                    <a:lnTo>
                      <a:pt x="29" y="81"/>
                    </a:lnTo>
                    <a:lnTo>
                      <a:pt x="14" y="67"/>
                    </a:lnTo>
                    <a:lnTo>
                      <a:pt x="7" y="60"/>
                    </a:lnTo>
                    <a:lnTo>
                      <a:pt x="3" y="54"/>
                    </a:lnTo>
                    <a:lnTo>
                      <a:pt x="0" y="47"/>
                    </a:lnTo>
                    <a:lnTo>
                      <a:pt x="0" y="41"/>
                    </a:lnTo>
                    <a:lnTo>
                      <a:pt x="0" y="32"/>
                    </a:lnTo>
                    <a:lnTo>
                      <a:pt x="3" y="26"/>
                    </a:lnTo>
                    <a:lnTo>
                      <a:pt x="5" y="20"/>
                    </a:lnTo>
                    <a:lnTo>
                      <a:pt x="9" y="15"/>
                    </a:lnTo>
                    <a:lnTo>
                      <a:pt x="14" y="9"/>
                    </a:lnTo>
                    <a:lnTo>
                      <a:pt x="18" y="5"/>
                    </a:lnTo>
                    <a:lnTo>
                      <a:pt x="25" y="3"/>
                    </a:lnTo>
                    <a:lnTo>
                      <a:pt x="32" y="1"/>
                    </a:lnTo>
                    <a:lnTo>
                      <a:pt x="38" y="0"/>
                    </a:lnTo>
                    <a:lnTo>
                      <a:pt x="46" y="3"/>
                    </a:lnTo>
                    <a:lnTo>
                      <a:pt x="53" y="6"/>
                    </a:lnTo>
                    <a:lnTo>
                      <a:pt x="60" y="11"/>
                    </a:lnTo>
                    <a:lnTo>
                      <a:pt x="60" y="11"/>
                    </a:lnTo>
                    <a:close/>
                  </a:path>
                </a:pathLst>
              </a:custGeom>
              <a:solidFill>
                <a:srgbClr val="FFFF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7" name="Freeform 114">
                <a:extLst>
                  <a:ext uri="{FF2B5EF4-FFF2-40B4-BE49-F238E27FC236}">
                    <a16:creationId xmlns:a16="http://schemas.microsoft.com/office/drawing/2014/main" id="{E75508BE-C7E4-405C-84EE-33438B411116}"/>
                  </a:ext>
                </a:extLst>
              </p:cNvPr>
              <p:cNvSpPr>
                <a:spLocks/>
              </p:cNvSpPr>
              <p:nvPr/>
            </p:nvSpPr>
            <p:spPr bwMode="auto">
              <a:xfrm rot="-4640858">
                <a:off x="1974" y="2346"/>
                <a:ext cx="47" cy="1211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114" y="42"/>
                  </a:cxn>
                  <a:cxn ang="0">
                    <a:pos x="141" y="62"/>
                  </a:cxn>
                  <a:cxn ang="0">
                    <a:pos x="166" y="79"/>
                  </a:cxn>
                  <a:cxn ang="0">
                    <a:pos x="191" y="96"/>
                  </a:cxn>
                  <a:cxn ang="0">
                    <a:pos x="214" y="116"/>
                  </a:cxn>
                  <a:cxn ang="0">
                    <a:pos x="235" y="138"/>
                  </a:cxn>
                  <a:cxn ang="0">
                    <a:pos x="256" y="164"/>
                  </a:cxn>
                  <a:cxn ang="0">
                    <a:pos x="272" y="196"/>
                  </a:cxn>
                  <a:cxn ang="0">
                    <a:pos x="274" y="225"/>
                  </a:cxn>
                  <a:cxn ang="0">
                    <a:pos x="265" y="251"/>
                  </a:cxn>
                  <a:cxn ang="0">
                    <a:pos x="247" y="271"/>
                  </a:cxn>
                  <a:cxn ang="0">
                    <a:pos x="224" y="283"/>
                  </a:cxn>
                  <a:cxn ang="0">
                    <a:pos x="197" y="288"/>
                  </a:cxn>
                  <a:cxn ang="0">
                    <a:pos x="171" y="282"/>
                  </a:cxn>
                  <a:cxn ang="0">
                    <a:pos x="148" y="263"/>
                  </a:cxn>
                  <a:cxn ang="0">
                    <a:pos x="131" y="236"/>
                  </a:cxn>
                  <a:cxn ang="0">
                    <a:pos x="118" y="211"/>
                  </a:cxn>
                  <a:cxn ang="0">
                    <a:pos x="104" y="188"/>
                  </a:cxn>
                  <a:cxn ang="0">
                    <a:pos x="92" y="167"/>
                  </a:cxn>
                  <a:cxn ang="0">
                    <a:pos x="79" y="145"/>
                  </a:cxn>
                  <a:cxn ang="0">
                    <a:pos x="64" y="124"/>
                  </a:cxn>
                  <a:cxn ang="0">
                    <a:pos x="47" y="105"/>
                  </a:cxn>
                  <a:cxn ang="0">
                    <a:pos x="26" y="84"/>
                  </a:cxn>
                  <a:cxn ang="0">
                    <a:pos x="8" y="67"/>
                  </a:cxn>
                  <a:cxn ang="0">
                    <a:pos x="0" y="51"/>
                  </a:cxn>
                  <a:cxn ang="0">
                    <a:pos x="0" y="35"/>
                  </a:cxn>
                  <a:cxn ang="0">
                    <a:pos x="7" y="20"/>
                  </a:cxn>
                  <a:cxn ang="0">
                    <a:pos x="18" y="9"/>
                  </a:cxn>
                  <a:cxn ang="0">
                    <a:pos x="31" y="2"/>
                  </a:cxn>
                  <a:cxn ang="0">
                    <a:pos x="47" y="0"/>
                  </a:cxn>
                  <a:cxn ang="0">
                    <a:pos x="64" y="6"/>
                  </a:cxn>
                  <a:cxn ang="0">
                    <a:pos x="72" y="12"/>
                  </a:cxn>
                </a:cxnLst>
                <a:rect l="0" t="0" r="r" b="b"/>
                <a:pathLst>
                  <a:path w="274" h="288">
                    <a:moveTo>
                      <a:pt x="72" y="12"/>
                    </a:moveTo>
                    <a:lnTo>
                      <a:pt x="86" y="23"/>
                    </a:lnTo>
                    <a:lnTo>
                      <a:pt x="99" y="34"/>
                    </a:lnTo>
                    <a:lnTo>
                      <a:pt x="114" y="42"/>
                    </a:lnTo>
                    <a:lnTo>
                      <a:pt x="127" y="53"/>
                    </a:lnTo>
                    <a:lnTo>
                      <a:pt x="141" y="62"/>
                    </a:lnTo>
                    <a:lnTo>
                      <a:pt x="153" y="70"/>
                    </a:lnTo>
                    <a:lnTo>
                      <a:pt x="166" y="79"/>
                    </a:lnTo>
                    <a:lnTo>
                      <a:pt x="180" y="88"/>
                    </a:lnTo>
                    <a:lnTo>
                      <a:pt x="191" y="96"/>
                    </a:lnTo>
                    <a:lnTo>
                      <a:pt x="203" y="106"/>
                    </a:lnTo>
                    <a:lnTo>
                      <a:pt x="214" y="116"/>
                    </a:lnTo>
                    <a:lnTo>
                      <a:pt x="225" y="127"/>
                    </a:lnTo>
                    <a:lnTo>
                      <a:pt x="235" y="138"/>
                    </a:lnTo>
                    <a:lnTo>
                      <a:pt x="246" y="151"/>
                    </a:lnTo>
                    <a:lnTo>
                      <a:pt x="256" y="164"/>
                    </a:lnTo>
                    <a:lnTo>
                      <a:pt x="265" y="180"/>
                    </a:lnTo>
                    <a:lnTo>
                      <a:pt x="272" y="196"/>
                    </a:lnTo>
                    <a:lnTo>
                      <a:pt x="274" y="212"/>
                    </a:lnTo>
                    <a:lnTo>
                      <a:pt x="274" y="225"/>
                    </a:lnTo>
                    <a:lnTo>
                      <a:pt x="272" y="239"/>
                    </a:lnTo>
                    <a:lnTo>
                      <a:pt x="265" y="251"/>
                    </a:lnTo>
                    <a:lnTo>
                      <a:pt x="257" y="261"/>
                    </a:lnTo>
                    <a:lnTo>
                      <a:pt x="247" y="271"/>
                    </a:lnTo>
                    <a:lnTo>
                      <a:pt x="237" y="279"/>
                    </a:lnTo>
                    <a:lnTo>
                      <a:pt x="224" y="283"/>
                    </a:lnTo>
                    <a:lnTo>
                      <a:pt x="210" y="287"/>
                    </a:lnTo>
                    <a:lnTo>
                      <a:pt x="197" y="288"/>
                    </a:lnTo>
                    <a:lnTo>
                      <a:pt x="185" y="287"/>
                    </a:lnTo>
                    <a:lnTo>
                      <a:pt x="171" y="282"/>
                    </a:lnTo>
                    <a:lnTo>
                      <a:pt x="159" y="274"/>
                    </a:lnTo>
                    <a:lnTo>
                      <a:pt x="148" y="263"/>
                    </a:lnTo>
                    <a:lnTo>
                      <a:pt x="138" y="251"/>
                    </a:lnTo>
                    <a:lnTo>
                      <a:pt x="131" y="236"/>
                    </a:lnTo>
                    <a:lnTo>
                      <a:pt x="124" y="224"/>
                    </a:lnTo>
                    <a:lnTo>
                      <a:pt x="118" y="211"/>
                    </a:lnTo>
                    <a:lnTo>
                      <a:pt x="112" y="199"/>
                    </a:lnTo>
                    <a:lnTo>
                      <a:pt x="104" y="188"/>
                    </a:lnTo>
                    <a:lnTo>
                      <a:pt x="98" y="177"/>
                    </a:lnTo>
                    <a:lnTo>
                      <a:pt x="92" y="167"/>
                    </a:lnTo>
                    <a:lnTo>
                      <a:pt x="86" y="156"/>
                    </a:lnTo>
                    <a:lnTo>
                      <a:pt x="79" y="145"/>
                    </a:lnTo>
                    <a:lnTo>
                      <a:pt x="71" y="135"/>
                    </a:lnTo>
                    <a:lnTo>
                      <a:pt x="64" y="124"/>
                    </a:lnTo>
                    <a:lnTo>
                      <a:pt x="57" y="114"/>
                    </a:lnTo>
                    <a:lnTo>
                      <a:pt x="47" y="105"/>
                    </a:lnTo>
                    <a:lnTo>
                      <a:pt x="37" y="95"/>
                    </a:lnTo>
                    <a:lnTo>
                      <a:pt x="26" y="84"/>
                    </a:lnTo>
                    <a:lnTo>
                      <a:pt x="16" y="74"/>
                    </a:lnTo>
                    <a:lnTo>
                      <a:pt x="8" y="67"/>
                    </a:lnTo>
                    <a:lnTo>
                      <a:pt x="3" y="58"/>
                    </a:lnTo>
                    <a:lnTo>
                      <a:pt x="0" y="51"/>
                    </a:lnTo>
                    <a:lnTo>
                      <a:pt x="0" y="44"/>
                    </a:lnTo>
                    <a:lnTo>
                      <a:pt x="0" y="35"/>
                    </a:lnTo>
                    <a:lnTo>
                      <a:pt x="3" y="29"/>
                    </a:lnTo>
                    <a:lnTo>
                      <a:pt x="7" y="20"/>
                    </a:lnTo>
                    <a:lnTo>
                      <a:pt x="11" y="16"/>
                    </a:lnTo>
                    <a:lnTo>
                      <a:pt x="18" y="9"/>
                    </a:lnTo>
                    <a:lnTo>
                      <a:pt x="24" y="6"/>
                    </a:lnTo>
                    <a:lnTo>
                      <a:pt x="31" y="2"/>
                    </a:lnTo>
                    <a:lnTo>
                      <a:pt x="40" y="1"/>
                    </a:lnTo>
                    <a:lnTo>
                      <a:pt x="47" y="0"/>
                    </a:lnTo>
                    <a:lnTo>
                      <a:pt x="55" y="2"/>
                    </a:lnTo>
                    <a:lnTo>
                      <a:pt x="64" y="6"/>
                    </a:lnTo>
                    <a:lnTo>
                      <a:pt x="72" y="12"/>
                    </a:lnTo>
                    <a:lnTo>
                      <a:pt x="72" y="12"/>
                    </a:lnTo>
                    <a:close/>
                  </a:path>
                </a:pathLst>
              </a:custGeom>
              <a:solidFill>
                <a:srgbClr val="FFFF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8" name="Freeform 115">
                <a:extLst>
                  <a:ext uri="{FF2B5EF4-FFF2-40B4-BE49-F238E27FC236}">
                    <a16:creationId xmlns:a16="http://schemas.microsoft.com/office/drawing/2014/main" id="{962DCFA0-8B83-4356-B001-A2525BD2A16B}"/>
                  </a:ext>
                </a:extLst>
              </p:cNvPr>
              <p:cNvSpPr>
                <a:spLocks/>
              </p:cNvSpPr>
              <p:nvPr/>
            </p:nvSpPr>
            <p:spPr bwMode="auto">
              <a:xfrm rot="4087729" flipV="1">
                <a:off x="2110" y="1490"/>
                <a:ext cx="48" cy="1388"/>
              </a:xfrm>
              <a:custGeom>
                <a:avLst/>
                <a:gdLst/>
                <a:ahLst/>
                <a:cxnLst>
                  <a:cxn ang="0">
                    <a:pos x="65" y="31"/>
                  </a:cxn>
                  <a:cxn ang="0">
                    <a:pos x="65" y="14"/>
                  </a:cxn>
                  <a:cxn ang="0">
                    <a:pos x="75" y="4"/>
                  </a:cxn>
                  <a:cxn ang="0">
                    <a:pos x="92" y="0"/>
                  </a:cxn>
                  <a:cxn ang="0">
                    <a:pos x="114" y="3"/>
                  </a:cxn>
                  <a:cxn ang="0">
                    <a:pos x="133" y="13"/>
                  </a:cxn>
                  <a:cxn ang="0">
                    <a:pos x="151" y="26"/>
                  </a:cxn>
                  <a:cxn ang="0">
                    <a:pos x="162" y="46"/>
                  </a:cxn>
                  <a:cxn ang="0">
                    <a:pos x="163" y="71"/>
                  </a:cxn>
                  <a:cxn ang="0">
                    <a:pos x="163" y="97"/>
                  </a:cxn>
                  <a:cxn ang="0">
                    <a:pos x="164" y="124"/>
                  </a:cxn>
                  <a:cxn ang="0">
                    <a:pos x="165" y="149"/>
                  </a:cxn>
                  <a:cxn ang="0">
                    <a:pos x="165" y="175"/>
                  </a:cxn>
                  <a:cxn ang="0">
                    <a:pos x="164" y="201"/>
                  </a:cxn>
                  <a:cxn ang="0">
                    <a:pos x="162" y="226"/>
                  </a:cxn>
                  <a:cxn ang="0">
                    <a:pos x="157" y="252"/>
                  </a:cxn>
                  <a:cxn ang="0">
                    <a:pos x="147" y="281"/>
                  </a:cxn>
                  <a:cxn ang="0">
                    <a:pos x="127" y="306"/>
                  </a:cxn>
                  <a:cxn ang="0">
                    <a:pos x="102" y="320"/>
                  </a:cxn>
                  <a:cxn ang="0">
                    <a:pos x="74" y="323"/>
                  </a:cxn>
                  <a:cxn ang="0">
                    <a:pos x="46" y="315"/>
                  </a:cxn>
                  <a:cxn ang="0">
                    <a:pos x="22" y="299"/>
                  </a:cxn>
                  <a:cxn ang="0">
                    <a:pos x="6" y="276"/>
                  </a:cxn>
                  <a:cxn ang="0">
                    <a:pos x="0" y="245"/>
                  </a:cxn>
                  <a:cxn ang="0">
                    <a:pos x="5" y="220"/>
                  </a:cxn>
                  <a:cxn ang="0">
                    <a:pos x="10" y="204"/>
                  </a:cxn>
                  <a:cxn ang="0">
                    <a:pos x="16" y="188"/>
                  </a:cxn>
                  <a:cxn ang="0">
                    <a:pos x="24" y="175"/>
                  </a:cxn>
                  <a:cxn ang="0">
                    <a:pos x="31" y="160"/>
                  </a:cxn>
                  <a:cxn ang="0">
                    <a:pos x="38" y="147"/>
                  </a:cxn>
                  <a:cxn ang="0">
                    <a:pos x="44" y="132"/>
                  </a:cxn>
                  <a:cxn ang="0">
                    <a:pos x="50" y="119"/>
                  </a:cxn>
                  <a:cxn ang="0">
                    <a:pos x="55" y="105"/>
                  </a:cxn>
                  <a:cxn ang="0">
                    <a:pos x="58" y="92"/>
                  </a:cxn>
                  <a:cxn ang="0">
                    <a:pos x="59" y="77"/>
                  </a:cxn>
                  <a:cxn ang="0">
                    <a:pos x="61" y="65"/>
                  </a:cxn>
                  <a:cxn ang="0">
                    <a:pos x="64" y="55"/>
                  </a:cxn>
                  <a:cxn ang="0">
                    <a:pos x="68" y="47"/>
                  </a:cxn>
                  <a:cxn ang="0">
                    <a:pos x="70" y="42"/>
                  </a:cxn>
                </a:cxnLst>
                <a:rect l="0" t="0" r="r" b="b"/>
                <a:pathLst>
                  <a:path w="165" h="323">
                    <a:moveTo>
                      <a:pt x="70" y="42"/>
                    </a:moveTo>
                    <a:lnTo>
                      <a:pt x="65" y="31"/>
                    </a:lnTo>
                    <a:lnTo>
                      <a:pt x="64" y="21"/>
                    </a:lnTo>
                    <a:lnTo>
                      <a:pt x="65" y="14"/>
                    </a:lnTo>
                    <a:lnTo>
                      <a:pt x="69" y="9"/>
                    </a:lnTo>
                    <a:lnTo>
                      <a:pt x="75" y="4"/>
                    </a:lnTo>
                    <a:lnTo>
                      <a:pt x="82" y="2"/>
                    </a:lnTo>
                    <a:lnTo>
                      <a:pt x="92" y="0"/>
                    </a:lnTo>
                    <a:lnTo>
                      <a:pt x="103" y="2"/>
                    </a:lnTo>
                    <a:lnTo>
                      <a:pt x="114" y="3"/>
                    </a:lnTo>
                    <a:lnTo>
                      <a:pt x="124" y="8"/>
                    </a:lnTo>
                    <a:lnTo>
                      <a:pt x="133" y="13"/>
                    </a:lnTo>
                    <a:lnTo>
                      <a:pt x="143" y="19"/>
                    </a:lnTo>
                    <a:lnTo>
                      <a:pt x="151" y="26"/>
                    </a:lnTo>
                    <a:lnTo>
                      <a:pt x="157" y="36"/>
                    </a:lnTo>
                    <a:lnTo>
                      <a:pt x="162" y="46"/>
                    </a:lnTo>
                    <a:lnTo>
                      <a:pt x="163" y="59"/>
                    </a:lnTo>
                    <a:lnTo>
                      <a:pt x="163" y="71"/>
                    </a:lnTo>
                    <a:lnTo>
                      <a:pt x="163" y="85"/>
                    </a:lnTo>
                    <a:lnTo>
                      <a:pt x="163" y="97"/>
                    </a:lnTo>
                    <a:lnTo>
                      <a:pt x="164" y="110"/>
                    </a:lnTo>
                    <a:lnTo>
                      <a:pt x="164" y="124"/>
                    </a:lnTo>
                    <a:lnTo>
                      <a:pt x="165" y="137"/>
                    </a:lnTo>
                    <a:lnTo>
                      <a:pt x="165" y="149"/>
                    </a:lnTo>
                    <a:lnTo>
                      <a:pt x="165" y="163"/>
                    </a:lnTo>
                    <a:lnTo>
                      <a:pt x="165" y="175"/>
                    </a:lnTo>
                    <a:lnTo>
                      <a:pt x="165" y="188"/>
                    </a:lnTo>
                    <a:lnTo>
                      <a:pt x="164" y="201"/>
                    </a:lnTo>
                    <a:lnTo>
                      <a:pt x="163" y="214"/>
                    </a:lnTo>
                    <a:lnTo>
                      <a:pt x="162" y="226"/>
                    </a:lnTo>
                    <a:lnTo>
                      <a:pt x="159" y="238"/>
                    </a:lnTo>
                    <a:lnTo>
                      <a:pt x="157" y="252"/>
                    </a:lnTo>
                    <a:lnTo>
                      <a:pt x="154" y="265"/>
                    </a:lnTo>
                    <a:lnTo>
                      <a:pt x="147" y="281"/>
                    </a:lnTo>
                    <a:lnTo>
                      <a:pt x="138" y="295"/>
                    </a:lnTo>
                    <a:lnTo>
                      <a:pt x="127" y="306"/>
                    </a:lnTo>
                    <a:lnTo>
                      <a:pt x="115" y="314"/>
                    </a:lnTo>
                    <a:lnTo>
                      <a:pt x="102" y="320"/>
                    </a:lnTo>
                    <a:lnTo>
                      <a:pt x="88" y="323"/>
                    </a:lnTo>
                    <a:lnTo>
                      <a:pt x="74" y="323"/>
                    </a:lnTo>
                    <a:lnTo>
                      <a:pt x="60" y="321"/>
                    </a:lnTo>
                    <a:lnTo>
                      <a:pt x="46" y="315"/>
                    </a:lnTo>
                    <a:lnTo>
                      <a:pt x="33" y="309"/>
                    </a:lnTo>
                    <a:lnTo>
                      <a:pt x="22" y="299"/>
                    </a:lnTo>
                    <a:lnTo>
                      <a:pt x="14" y="290"/>
                    </a:lnTo>
                    <a:lnTo>
                      <a:pt x="6" y="276"/>
                    </a:lnTo>
                    <a:lnTo>
                      <a:pt x="2" y="262"/>
                    </a:lnTo>
                    <a:lnTo>
                      <a:pt x="0" y="245"/>
                    </a:lnTo>
                    <a:lnTo>
                      <a:pt x="4" y="227"/>
                    </a:lnTo>
                    <a:lnTo>
                      <a:pt x="5" y="220"/>
                    </a:lnTo>
                    <a:lnTo>
                      <a:pt x="8" y="212"/>
                    </a:lnTo>
                    <a:lnTo>
                      <a:pt x="10" y="204"/>
                    </a:lnTo>
                    <a:lnTo>
                      <a:pt x="14" y="197"/>
                    </a:lnTo>
                    <a:lnTo>
                      <a:pt x="16" y="188"/>
                    </a:lnTo>
                    <a:lnTo>
                      <a:pt x="20" y="182"/>
                    </a:lnTo>
                    <a:lnTo>
                      <a:pt x="24" y="175"/>
                    </a:lnTo>
                    <a:lnTo>
                      <a:pt x="27" y="169"/>
                    </a:lnTo>
                    <a:lnTo>
                      <a:pt x="31" y="160"/>
                    </a:lnTo>
                    <a:lnTo>
                      <a:pt x="35" y="154"/>
                    </a:lnTo>
                    <a:lnTo>
                      <a:pt x="38" y="147"/>
                    </a:lnTo>
                    <a:lnTo>
                      <a:pt x="42" y="141"/>
                    </a:lnTo>
                    <a:lnTo>
                      <a:pt x="44" y="132"/>
                    </a:lnTo>
                    <a:lnTo>
                      <a:pt x="48" y="126"/>
                    </a:lnTo>
                    <a:lnTo>
                      <a:pt x="50" y="119"/>
                    </a:lnTo>
                    <a:lnTo>
                      <a:pt x="54" y="113"/>
                    </a:lnTo>
                    <a:lnTo>
                      <a:pt x="55" y="105"/>
                    </a:lnTo>
                    <a:lnTo>
                      <a:pt x="58" y="98"/>
                    </a:lnTo>
                    <a:lnTo>
                      <a:pt x="58" y="92"/>
                    </a:lnTo>
                    <a:lnTo>
                      <a:pt x="59" y="86"/>
                    </a:lnTo>
                    <a:lnTo>
                      <a:pt x="59" y="77"/>
                    </a:lnTo>
                    <a:lnTo>
                      <a:pt x="60" y="71"/>
                    </a:lnTo>
                    <a:lnTo>
                      <a:pt x="61" y="65"/>
                    </a:lnTo>
                    <a:lnTo>
                      <a:pt x="64" y="59"/>
                    </a:lnTo>
                    <a:lnTo>
                      <a:pt x="64" y="55"/>
                    </a:lnTo>
                    <a:lnTo>
                      <a:pt x="65" y="52"/>
                    </a:lnTo>
                    <a:lnTo>
                      <a:pt x="68" y="47"/>
                    </a:lnTo>
                    <a:lnTo>
                      <a:pt x="70" y="42"/>
                    </a:lnTo>
                    <a:lnTo>
                      <a:pt x="70" y="42"/>
                    </a:lnTo>
                    <a:close/>
                  </a:path>
                </a:pathLst>
              </a:custGeom>
              <a:solidFill>
                <a:srgbClr val="FFFF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9" name="Freeform 116">
                <a:extLst>
                  <a:ext uri="{FF2B5EF4-FFF2-40B4-BE49-F238E27FC236}">
                    <a16:creationId xmlns:a16="http://schemas.microsoft.com/office/drawing/2014/main" id="{C6408C4E-4D4F-499C-BAD3-4BBB4C71A127}"/>
                  </a:ext>
                </a:extLst>
              </p:cNvPr>
              <p:cNvSpPr>
                <a:spLocks/>
              </p:cNvSpPr>
              <p:nvPr/>
            </p:nvSpPr>
            <p:spPr bwMode="auto">
              <a:xfrm rot="3748882" flipV="1">
                <a:off x="1968" y="1488"/>
                <a:ext cx="48" cy="1008"/>
              </a:xfrm>
              <a:custGeom>
                <a:avLst/>
                <a:gdLst/>
                <a:ahLst/>
                <a:cxnLst>
                  <a:cxn ang="0">
                    <a:pos x="232" y="74"/>
                  </a:cxn>
                  <a:cxn ang="0">
                    <a:pos x="218" y="95"/>
                  </a:cxn>
                  <a:cxn ang="0">
                    <a:pos x="205" y="115"/>
                  </a:cxn>
                  <a:cxn ang="0">
                    <a:pos x="194" y="134"/>
                  </a:cxn>
                  <a:cxn ang="0">
                    <a:pos x="183" y="152"/>
                  </a:cxn>
                  <a:cxn ang="0">
                    <a:pos x="172" y="171"/>
                  </a:cxn>
                  <a:cxn ang="0">
                    <a:pos x="159" y="189"/>
                  </a:cxn>
                  <a:cxn ang="0">
                    <a:pos x="142" y="207"/>
                  </a:cxn>
                  <a:cxn ang="0">
                    <a:pos x="119" y="227"/>
                  </a:cxn>
                  <a:cxn ang="0">
                    <a:pos x="88" y="238"/>
                  </a:cxn>
                  <a:cxn ang="0">
                    <a:pos x="59" y="235"/>
                  </a:cxn>
                  <a:cxn ang="0">
                    <a:pos x="33" y="221"/>
                  </a:cxn>
                  <a:cxn ang="0">
                    <a:pos x="14" y="199"/>
                  </a:cxn>
                  <a:cxn ang="0">
                    <a:pos x="1" y="173"/>
                  </a:cxn>
                  <a:cxn ang="0">
                    <a:pos x="1" y="143"/>
                  </a:cxn>
                  <a:cxn ang="0">
                    <a:pos x="14" y="113"/>
                  </a:cxn>
                  <a:cxn ang="0">
                    <a:pos x="36" y="93"/>
                  </a:cxn>
                  <a:cxn ang="0">
                    <a:pos x="55" y="80"/>
                  </a:cxn>
                  <a:cxn ang="0">
                    <a:pos x="75" y="71"/>
                  </a:cxn>
                  <a:cxn ang="0">
                    <a:pos x="95" y="63"/>
                  </a:cxn>
                  <a:cxn ang="0">
                    <a:pos x="115" y="57"/>
                  </a:cxn>
                  <a:cxn ang="0">
                    <a:pos x="135" y="47"/>
                  </a:cxn>
                  <a:cxn ang="0">
                    <a:pos x="153" y="36"/>
                  </a:cxn>
                  <a:cxn ang="0">
                    <a:pos x="171" y="23"/>
                  </a:cxn>
                  <a:cxn ang="0">
                    <a:pos x="186" y="7"/>
                  </a:cxn>
                  <a:cxn ang="0">
                    <a:pos x="199" y="0"/>
                  </a:cxn>
                  <a:cxn ang="0">
                    <a:pos x="214" y="0"/>
                  </a:cxn>
                  <a:cxn ang="0">
                    <a:pos x="227" y="3"/>
                  </a:cxn>
                  <a:cxn ang="0">
                    <a:pos x="240" y="13"/>
                  </a:cxn>
                  <a:cxn ang="0">
                    <a:pos x="247" y="25"/>
                  </a:cxn>
                  <a:cxn ang="0">
                    <a:pos x="249" y="40"/>
                  </a:cxn>
                  <a:cxn ang="0">
                    <a:pos x="244" y="56"/>
                  </a:cxn>
                  <a:cxn ang="0">
                    <a:pos x="240" y="63"/>
                  </a:cxn>
                </a:cxnLst>
                <a:rect l="0" t="0" r="r" b="b"/>
                <a:pathLst>
                  <a:path w="249" h="238">
                    <a:moveTo>
                      <a:pt x="240" y="63"/>
                    </a:moveTo>
                    <a:lnTo>
                      <a:pt x="232" y="74"/>
                    </a:lnTo>
                    <a:lnTo>
                      <a:pt x="225" y="84"/>
                    </a:lnTo>
                    <a:lnTo>
                      <a:pt x="218" y="95"/>
                    </a:lnTo>
                    <a:lnTo>
                      <a:pt x="211" y="105"/>
                    </a:lnTo>
                    <a:lnTo>
                      <a:pt x="205" y="115"/>
                    </a:lnTo>
                    <a:lnTo>
                      <a:pt x="202" y="124"/>
                    </a:lnTo>
                    <a:lnTo>
                      <a:pt x="194" y="134"/>
                    </a:lnTo>
                    <a:lnTo>
                      <a:pt x="191" y="144"/>
                    </a:lnTo>
                    <a:lnTo>
                      <a:pt x="183" y="152"/>
                    </a:lnTo>
                    <a:lnTo>
                      <a:pt x="179" y="162"/>
                    </a:lnTo>
                    <a:lnTo>
                      <a:pt x="172" y="171"/>
                    </a:lnTo>
                    <a:lnTo>
                      <a:pt x="166" y="180"/>
                    </a:lnTo>
                    <a:lnTo>
                      <a:pt x="159" y="189"/>
                    </a:lnTo>
                    <a:lnTo>
                      <a:pt x="152" y="199"/>
                    </a:lnTo>
                    <a:lnTo>
                      <a:pt x="142" y="207"/>
                    </a:lnTo>
                    <a:lnTo>
                      <a:pt x="133" y="216"/>
                    </a:lnTo>
                    <a:lnTo>
                      <a:pt x="119" y="227"/>
                    </a:lnTo>
                    <a:lnTo>
                      <a:pt x="103" y="234"/>
                    </a:lnTo>
                    <a:lnTo>
                      <a:pt x="88" y="238"/>
                    </a:lnTo>
                    <a:lnTo>
                      <a:pt x="74" y="238"/>
                    </a:lnTo>
                    <a:lnTo>
                      <a:pt x="59" y="235"/>
                    </a:lnTo>
                    <a:lnTo>
                      <a:pt x="45" y="229"/>
                    </a:lnTo>
                    <a:lnTo>
                      <a:pt x="33" y="221"/>
                    </a:lnTo>
                    <a:lnTo>
                      <a:pt x="23" y="212"/>
                    </a:lnTo>
                    <a:lnTo>
                      <a:pt x="14" y="199"/>
                    </a:lnTo>
                    <a:lnTo>
                      <a:pt x="6" y="187"/>
                    </a:lnTo>
                    <a:lnTo>
                      <a:pt x="1" y="173"/>
                    </a:lnTo>
                    <a:lnTo>
                      <a:pt x="0" y="158"/>
                    </a:lnTo>
                    <a:lnTo>
                      <a:pt x="1" y="143"/>
                    </a:lnTo>
                    <a:lnTo>
                      <a:pt x="6" y="128"/>
                    </a:lnTo>
                    <a:lnTo>
                      <a:pt x="14" y="113"/>
                    </a:lnTo>
                    <a:lnTo>
                      <a:pt x="27" y="101"/>
                    </a:lnTo>
                    <a:lnTo>
                      <a:pt x="36" y="93"/>
                    </a:lnTo>
                    <a:lnTo>
                      <a:pt x="45" y="86"/>
                    </a:lnTo>
                    <a:lnTo>
                      <a:pt x="55" y="80"/>
                    </a:lnTo>
                    <a:lnTo>
                      <a:pt x="65" y="75"/>
                    </a:lnTo>
                    <a:lnTo>
                      <a:pt x="75" y="71"/>
                    </a:lnTo>
                    <a:lnTo>
                      <a:pt x="86" y="68"/>
                    </a:lnTo>
                    <a:lnTo>
                      <a:pt x="95" y="63"/>
                    </a:lnTo>
                    <a:lnTo>
                      <a:pt x="106" y="61"/>
                    </a:lnTo>
                    <a:lnTo>
                      <a:pt x="115" y="57"/>
                    </a:lnTo>
                    <a:lnTo>
                      <a:pt x="125" y="52"/>
                    </a:lnTo>
                    <a:lnTo>
                      <a:pt x="135" y="47"/>
                    </a:lnTo>
                    <a:lnTo>
                      <a:pt x="144" y="44"/>
                    </a:lnTo>
                    <a:lnTo>
                      <a:pt x="153" y="36"/>
                    </a:lnTo>
                    <a:lnTo>
                      <a:pt x="163" y="30"/>
                    </a:lnTo>
                    <a:lnTo>
                      <a:pt x="171" y="23"/>
                    </a:lnTo>
                    <a:lnTo>
                      <a:pt x="180" y="14"/>
                    </a:lnTo>
                    <a:lnTo>
                      <a:pt x="186" y="7"/>
                    </a:lnTo>
                    <a:lnTo>
                      <a:pt x="193" y="2"/>
                    </a:lnTo>
                    <a:lnTo>
                      <a:pt x="199" y="0"/>
                    </a:lnTo>
                    <a:lnTo>
                      <a:pt x="208" y="0"/>
                    </a:lnTo>
                    <a:lnTo>
                      <a:pt x="214" y="0"/>
                    </a:lnTo>
                    <a:lnTo>
                      <a:pt x="221" y="1"/>
                    </a:lnTo>
                    <a:lnTo>
                      <a:pt x="227" y="3"/>
                    </a:lnTo>
                    <a:lnTo>
                      <a:pt x="235" y="8"/>
                    </a:lnTo>
                    <a:lnTo>
                      <a:pt x="240" y="13"/>
                    </a:lnTo>
                    <a:lnTo>
                      <a:pt x="243" y="19"/>
                    </a:lnTo>
                    <a:lnTo>
                      <a:pt x="247" y="25"/>
                    </a:lnTo>
                    <a:lnTo>
                      <a:pt x="249" y="33"/>
                    </a:lnTo>
                    <a:lnTo>
                      <a:pt x="249" y="40"/>
                    </a:lnTo>
                    <a:lnTo>
                      <a:pt x="248" y="47"/>
                    </a:lnTo>
                    <a:lnTo>
                      <a:pt x="244" y="56"/>
                    </a:lnTo>
                    <a:lnTo>
                      <a:pt x="240" y="63"/>
                    </a:lnTo>
                    <a:lnTo>
                      <a:pt x="240" y="63"/>
                    </a:lnTo>
                    <a:close/>
                  </a:path>
                </a:pathLst>
              </a:custGeom>
              <a:solidFill>
                <a:srgbClr val="FFFF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" name="Freeform 117">
                <a:extLst>
                  <a:ext uri="{FF2B5EF4-FFF2-40B4-BE49-F238E27FC236}">
                    <a16:creationId xmlns:a16="http://schemas.microsoft.com/office/drawing/2014/main" id="{F84A2A84-218B-4910-B959-E9EE0BE0A5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4" y="2736"/>
                <a:ext cx="1344" cy="48"/>
              </a:xfrm>
              <a:custGeom>
                <a:avLst/>
                <a:gdLst/>
                <a:ahLst/>
                <a:cxnLst>
                  <a:cxn ang="0">
                    <a:pos x="310" y="129"/>
                  </a:cxn>
                  <a:cxn ang="0">
                    <a:pos x="282" y="142"/>
                  </a:cxn>
                  <a:cxn ang="0">
                    <a:pos x="257" y="154"/>
                  </a:cxn>
                  <a:cxn ang="0">
                    <a:pos x="232" y="166"/>
                  </a:cxn>
                  <a:cxn ang="0">
                    <a:pos x="209" y="178"/>
                  </a:cxn>
                  <a:cxn ang="0">
                    <a:pos x="185" y="189"/>
                  </a:cxn>
                  <a:cxn ang="0">
                    <a:pos x="158" y="199"/>
                  </a:cxn>
                  <a:cxn ang="0">
                    <a:pos x="130" y="209"/>
                  </a:cxn>
                  <a:cxn ang="0">
                    <a:pos x="91" y="215"/>
                  </a:cxn>
                  <a:cxn ang="0">
                    <a:pos x="54" y="208"/>
                  </a:cxn>
                  <a:cxn ang="0">
                    <a:pos x="26" y="187"/>
                  </a:cxn>
                  <a:cxn ang="0">
                    <a:pos x="6" y="157"/>
                  </a:cxn>
                  <a:cxn ang="0">
                    <a:pos x="0" y="125"/>
                  </a:cxn>
                  <a:cxn ang="0">
                    <a:pos x="5" y="89"/>
                  </a:cxn>
                  <a:cxn ang="0">
                    <a:pos x="21" y="60"/>
                  </a:cxn>
                  <a:cxn ang="0">
                    <a:pos x="53" y="39"/>
                  </a:cxn>
                  <a:cxn ang="0">
                    <a:pos x="88" y="29"/>
                  </a:cxn>
                  <a:cxn ang="0">
                    <a:pos x="116" y="24"/>
                  </a:cxn>
                  <a:cxn ang="0">
                    <a:pos x="142" y="22"/>
                  </a:cxn>
                  <a:cxn ang="0">
                    <a:pos x="168" y="22"/>
                  </a:cxn>
                  <a:cxn ang="0">
                    <a:pos x="192" y="22"/>
                  </a:cxn>
                  <a:cxn ang="0">
                    <a:pos x="215" y="20"/>
                  </a:cxn>
                  <a:cxn ang="0">
                    <a:pos x="241" y="16"/>
                  </a:cxn>
                  <a:cxn ang="0">
                    <a:pos x="265" y="10"/>
                  </a:cxn>
                  <a:cxn ang="0">
                    <a:pos x="293" y="2"/>
                  </a:cxn>
                  <a:cxn ang="0">
                    <a:pos x="320" y="2"/>
                  </a:cxn>
                  <a:cxn ang="0">
                    <a:pos x="341" y="12"/>
                  </a:cxn>
                  <a:cxn ang="0">
                    <a:pos x="357" y="31"/>
                  </a:cxn>
                  <a:cxn ang="0">
                    <a:pos x="365" y="53"/>
                  </a:cxn>
                  <a:cxn ang="0">
                    <a:pos x="365" y="76"/>
                  </a:cxn>
                  <a:cxn ang="0">
                    <a:pos x="357" y="98"/>
                  </a:cxn>
                  <a:cxn ang="0">
                    <a:pos x="338" y="116"/>
                  </a:cxn>
                  <a:cxn ang="0">
                    <a:pos x="326" y="123"/>
                  </a:cxn>
                </a:cxnLst>
                <a:rect l="0" t="0" r="r" b="b"/>
                <a:pathLst>
                  <a:path w="367" h="215">
                    <a:moveTo>
                      <a:pt x="326" y="123"/>
                    </a:moveTo>
                    <a:lnTo>
                      <a:pt x="310" y="129"/>
                    </a:lnTo>
                    <a:lnTo>
                      <a:pt x="296" y="136"/>
                    </a:lnTo>
                    <a:lnTo>
                      <a:pt x="282" y="142"/>
                    </a:lnTo>
                    <a:lnTo>
                      <a:pt x="270" y="148"/>
                    </a:lnTo>
                    <a:lnTo>
                      <a:pt x="257" y="154"/>
                    </a:lnTo>
                    <a:lnTo>
                      <a:pt x="246" y="160"/>
                    </a:lnTo>
                    <a:lnTo>
                      <a:pt x="232" y="166"/>
                    </a:lnTo>
                    <a:lnTo>
                      <a:pt x="221" y="172"/>
                    </a:lnTo>
                    <a:lnTo>
                      <a:pt x="209" y="178"/>
                    </a:lnTo>
                    <a:lnTo>
                      <a:pt x="197" y="183"/>
                    </a:lnTo>
                    <a:lnTo>
                      <a:pt x="185" y="189"/>
                    </a:lnTo>
                    <a:lnTo>
                      <a:pt x="172" y="194"/>
                    </a:lnTo>
                    <a:lnTo>
                      <a:pt x="158" y="199"/>
                    </a:lnTo>
                    <a:lnTo>
                      <a:pt x="144" y="204"/>
                    </a:lnTo>
                    <a:lnTo>
                      <a:pt x="130" y="209"/>
                    </a:lnTo>
                    <a:lnTo>
                      <a:pt x="114" y="214"/>
                    </a:lnTo>
                    <a:lnTo>
                      <a:pt x="91" y="215"/>
                    </a:lnTo>
                    <a:lnTo>
                      <a:pt x="71" y="214"/>
                    </a:lnTo>
                    <a:lnTo>
                      <a:pt x="54" y="208"/>
                    </a:lnTo>
                    <a:lnTo>
                      <a:pt x="38" y="199"/>
                    </a:lnTo>
                    <a:lnTo>
                      <a:pt x="26" y="187"/>
                    </a:lnTo>
                    <a:lnTo>
                      <a:pt x="15" y="173"/>
                    </a:lnTo>
                    <a:lnTo>
                      <a:pt x="6" y="157"/>
                    </a:lnTo>
                    <a:lnTo>
                      <a:pt x="3" y="142"/>
                    </a:lnTo>
                    <a:lnTo>
                      <a:pt x="0" y="125"/>
                    </a:lnTo>
                    <a:lnTo>
                      <a:pt x="0" y="106"/>
                    </a:lnTo>
                    <a:lnTo>
                      <a:pt x="5" y="89"/>
                    </a:lnTo>
                    <a:lnTo>
                      <a:pt x="11" y="74"/>
                    </a:lnTo>
                    <a:lnTo>
                      <a:pt x="21" y="60"/>
                    </a:lnTo>
                    <a:lnTo>
                      <a:pt x="36" y="49"/>
                    </a:lnTo>
                    <a:lnTo>
                      <a:pt x="53" y="39"/>
                    </a:lnTo>
                    <a:lnTo>
                      <a:pt x="74" y="33"/>
                    </a:lnTo>
                    <a:lnTo>
                      <a:pt x="88" y="29"/>
                    </a:lnTo>
                    <a:lnTo>
                      <a:pt x="103" y="27"/>
                    </a:lnTo>
                    <a:lnTo>
                      <a:pt x="116" y="24"/>
                    </a:lnTo>
                    <a:lnTo>
                      <a:pt x="130" y="24"/>
                    </a:lnTo>
                    <a:lnTo>
                      <a:pt x="142" y="22"/>
                    </a:lnTo>
                    <a:lnTo>
                      <a:pt x="155" y="22"/>
                    </a:lnTo>
                    <a:lnTo>
                      <a:pt x="168" y="22"/>
                    </a:lnTo>
                    <a:lnTo>
                      <a:pt x="180" y="22"/>
                    </a:lnTo>
                    <a:lnTo>
                      <a:pt x="192" y="22"/>
                    </a:lnTo>
                    <a:lnTo>
                      <a:pt x="203" y="21"/>
                    </a:lnTo>
                    <a:lnTo>
                      <a:pt x="215" y="20"/>
                    </a:lnTo>
                    <a:lnTo>
                      <a:pt x="229" y="20"/>
                    </a:lnTo>
                    <a:lnTo>
                      <a:pt x="241" y="16"/>
                    </a:lnTo>
                    <a:lnTo>
                      <a:pt x="253" y="15"/>
                    </a:lnTo>
                    <a:lnTo>
                      <a:pt x="265" y="10"/>
                    </a:lnTo>
                    <a:lnTo>
                      <a:pt x="280" y="6"/>
                    </a:lnTo>
                    <a:lnTo>
                      <a:pt x="293" y="2"/>
                    </a:lnTo>
                    <a:lnTo>
                      <a:pt x="308" y="0"/>
                    </a:lnTo>
                    <a:lnTo>
                      <a:pt x="320" y="2"/>
                    </a:lnTo>
                    <a:lnTo>
                      <a:pt x="331" y="6"/>
                    </a:lnTo>
                    <a:lnTo>
                      <a:pt x="341" y="12"/>
                    </a:lnTo>
                    <a:lnTo>
                      <a:pt x="349" y="21"/>
                    </a:lnTo>
                    <a:lnTo>
                      <a:pt x="357" y="31"/>
                    </a:lnTo>
                    <a:lnTo>
                      <a:pt x="363" y="42"/>
                    </a:lnTo>
                    <a:lnTo>
                      <a:pt x="365" y="53"/>
                    </a:lnTo>
                    <a:lnTo>
                      <a:pt x="367" y="63"/>
                    </a:lnTo>
                    <a:lnTo>
                      <a:pt x="365" y="76"/>
                    </a:lnTo>
                    <a:lnTo>
                      <a:pt x="363" y="87"/>
                    </a:lnTo>
                    <a:lnTo>
                      <a:pt x="357" y="98"/>
                    </a:lnTo>
                    <a:lnTo>
                      <a:pt x="349" y="107"/>
                    </a:lnTo>
                    <a:lnTo>
                      <a:pt x="338" y="116"/>
                    </a:lnTo>
                    <a:lnTo>
                      <a:pt x="326" y="123"/>
                    </a:lnTo>
                    <a:lnTo>
                      <a:pt x="326" y="123"/>
                    </a:lnTo>
                    <a:close/>
                  </a:path>
                </a:pathLst>
              </a:custGeom>
              <a:solidFill>
                <a:srgbClr val="FFFF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" name="Freeform 118">
                <a:extLst>
                  <a:ext uri="{FF2B5EF4-FFF2-40B4-BE49-F238E27FC236}">
                    <a16:creationId xmlns:a16="http://schemas.microsoft.com/office/drawing/2014/main" id="{7A89A93F-CDA8-459C-B8C4-6F1F2DBEB6AB}"/>
                  </a:ext>
                </a:extLst>
              </p:cNvPr>
              <p:cNvSpPr>
                <a:spLocks/>
              </p:cNvSpPr>
              <p:nvPr/>
            </p:nvSpPr>
            <p:spPr bwMode="auto">
              <a:xfrm rot="1188448">
                <a:off x="1392" y="3168"/>
                <a:ext cx="1296" cy="48"/>
              </a:xfrm>
              <a:custGeom>
                <a:avLst/>
                <a:gdLst/>
                <a:ahLst/>
                <a:cxnLst>
                  <a:cxn ang="0">
                    <a:pos x="149" y="94"/>
                  </a:cxn>
                  <a:cxn ang="0">
                    <a:pos x="149" y="91"/>
                  </a:cxn>
                  <a:cxn ang="0">
                    <a:pos x="147" y="81"/>
                  </a:cxn>
                  <a:cxn ang="0">
                    <a:pos x="142" y="66"/>
                  </a:cxn>
                  <a:cxn ang="0">
                    <a:pos x="137" y="47"/>
                  </a:cxn>
                  <a:cxn ang="0">
                    <a:pos x="131" y="28"/>
                  </a:cxn>
                  <a:cxn ang="0">
                    <a:pos x="127" y="13"/>
                  </a:cxn>
                  <a:cxn ang="0">
                    <a:pos x="125" y="2"/>
                  </a:cxn>
                  <a:cxn ang="0">
                    <a:pos x="129" y="0"/>
                  </a:cxn>
                  <a:cxn ang="0">
                    <a:pos x="147" y="8"/>
                  </a:cxn>
                  <a:cxn ang="0">
                    <a:pos x="166" y="13"/>
                  </a:cxn>
                  <a:cxn ang="0">
                    <a:pos x="185" y="15"/>
                  </a:cxn>
                  <a:cxn ang="0">
                    <a:pos x="203" y="15"/>
                  </a:cxn>
                  <a:cxn ang="0">
                    <a:pos x="223" y="15"/>
                  </a:cxn>
                  <a:cxn ang="0">
                    <a:pos x="242" y="15"/>
                  </a:cxn>
                  <a:cxn ang="0">
                    <a:pos x="263" y="18"/>
                  </a:cxn>
                  <a:cxn ang="0">
                    <a:pos x="285" y="24"/>
                  </a:cxn>
                  <a:cxn ang="0">
                    <a:pos x="322" y="41"/>
                  </a:cxn>
                  <a:cxn ang="0">
                    <a:pos x="343" y="70"/>
                  </a:cxn>
                  <a:cxn ang="0">
                    <a:pos x="353" y="103"/>
                  </a:cxn>
                  <a:cxn ang="0">
                    <a:pos x="350" y="139"/>
                  </a:cxn>
                  <a:cxn ang="0">
                    <a:pos x="334" y="170"/>
                  </a:cxn>
                  <a:cxn ang="0">
                    <a:pos x="309" y="194"/>
                  </a:cxn>
                  <a:cxn ang="0">
                    <a:pos x="275" y="206"/>
                  </a:cxn>
                  <a:cxn ang="0">
                    <a:pos x="235" y="202"/>
                  </a:cxn>
                  <a:cxn ang="0">
                    <a:pos x="208" y="194"/>
                  </a:cxn>
                  <a:cxn ang="0">
                    <a:pos x="185" y="185"/>
                  </a:cxn>
                  <a:cxn ang="0">
                    <a:pos x="163" y="175"/>
                  </a:cxn>
                  <a:cxn ang="0">
                    <a:pos x="143" y="164"/>
                  </a:cxn>
                  <a:cxn ang="0">
                    <a:pos x="122" y="153"/>
                  </a:cxn>
                  <a:cxn ang="0">
                    <a:pos x="103" y="141"/>
                  </a:cxn>
                  <a:cxn ang="0">
                    <a:pos x="82" y="127"/>
                  </a:cxn>
                  <a:cxn ang="0">
                    <a:pos x="59" y="113"/>
                  </a:cxn>
                  <a:cxn ang="0">
                    <a:pos x="38" y="98"/>
                  </a:cxn>
                  <a:cxn ang="0">
                    <a:pos x="22" y="81"/>
                  </a:cxn>
                  <a:cxn ang="0">
                    <a:pos x="10" y="64"/>
                  </a:cxn>
                  <a:cxn ang="0">
                    <a:pos x="3" y="47"/>
                  </a:cxn>
                  <a:cxn ang="0">
                    <a:pos x="0" y="33"/>
                  </a:cxn>
                  <a:cxn ang="0">
                    <a:pos x="5" y="22"/>
                  </a:cxn>
                  <a:cxn ang="0">
                    <a:pos x="17" y="17"/>
                  </a:cxn>
                  <a:cxn ang="0">
                    <a:pos x="39" y="20"/>
                  </a:cxn>
                  <a:cxn ang="0">
                    <a:pos x="93" y="34"/>
                  </a:cxn>
                  <a:cxn ang="0">
                    <a:pos x="98" y="35"/>
                  </a:cxn>
                  <a:cxn ang="0">
                    <a:pos x="103" y="36"/>
                  </a:cxn>
                  <a:cxn ang="0">
                    <a:pos x="107" y="39"/>
                  </a:cxn>
                  <a:cxn ang="0">
                    <a:pos x="109" y="44"/>
                  </a:cxn>
                  <a:cxn ang="0">
                    <a:pos x="113" y="48"/>
                  </a:cxn>
                  <a:cxn ang="0">
                    <a:pos x="115" y="53"/>
                  </a:cxn>
                </a:cxnLst>
                <a:rect l="0" t="0" r="r" b="b"/>
                <a:pathLst>
                  <a:path w="353" h="206">
                    <a:moveTo>
                      <a:pt x="115" y="53"/>
                    </a:moveTo>
                    <a:lnTo>
                      <a:pt x="149" y="94"/>
                    </a:lnTo>
                    <a:lnTo>
                      <a:pt x="149" y="94"/>
                    </a:lnTo>
                    <a:lnTo>
                      <a:pt x="149" y="91"/>
                    </a:lnTo>
                    <a:lnTo>
                      <a:pt x="149" y="88"/>
                    </a:lnTo>
                    <a:lnTo>
                      <a:pt x="147" y="81"/>
                    </a:lnTo>
                    <a:lnTo>
                      <a:pt x="144" y="74"/>
                    </a:lnTo>
                    <a:lnTo>
                      <a:pt x="142" y="66"/>
                    </a:lnTo>
                    <a:lnTo>
                      <a:pt x="140" y="56"/>
                    </a:lnTo>
                    <a:lnTo>
                      <a:pt x="137" y="47"/>
                    </a:lnTo>
                    <a:lnTo>
                      <a:pt x="133" y="37"/>
                    </a:lnTo>
                    <a:lnTo>
                      <a:pt x="131" y="28"/>
                    </a:lnTo>
                    <a:lnTo>
                      <a:pt x="129" y="20"/>
                    </a:lnTo>
                    <a:lnTo>
                      <a:pt x="127" y="13"/>
                    </a:lnTo>
                    <a:lnTo>
                      <a:pt x="125" y="6"/>
                    </a:lnTo>
                    <a:lnTo>
                      <a:pt x="125" y="2"/>
                    </a:lnTo>
                    <a:lnTo>
                      <a:pt x="126" y="0"/>
                    </a:lnTo>
                    <a:lnTo>
                      <a:pt x="129" y="0"/>
                    </a:lnTo>
                    <a:lnTo>
                      <a:pt x="138" y="5"/>
                    </a:lnTo>
                    <a:lnTo>
                      <a:pt x="147" y="8"/>
                    </a:lnTo>
                    <a:lnTo>
                      <a:pt x="157" y="11"/>
                    </a:lnTo>
                    <a:lnTo>
                      <a:pt x="166" y="13"/>
                    </a:lnTo>
                    <a:lnTo>
                      <a:pt x="175" y="14"/>
                    </a:lnTo>
                    <a:lnTo>
                      <a:pt x="185" y="15"/>
                    </a:lnTo>
                    <a:lnTo>
                      <a:pt x="195" y="15"/>
                    </a:lnTo>
                    <a:lnTo>
                      <a:pt x="203" y="15"/>
                    </a:lnTo>
                    <a:lnTo>
                      <a:pt x="213" y="15"/>
                    </a:lnTo>
                    <a:lnTo>
                      <a:pt x="223" y="15"/>
                    </a:lnTo>
                    <a:lnTo>
                      <a:pt x="231" y="15"/>
                    </a:lnTo>
                    <a:lnTo>
                      <a:pt x="242" y="15"/>
                    </a:lnTo>
                    <a:lnTo>
                      <a:pt x="252" y="15"/>
                    </a:lnTo>
                    <a:lnTo>
                      <a:pt x="263" y="18"/>
                    </a:lnTo>
                    <a:lnTo>
                      <a:pt x="274" y="20"/>
                    </a:lnTo>
                    <a:lnTo>
                      <a:pt x="285" y="24"/>
                    </a:lnTo>
                    <a:lnTo>
                      <a:pt x="304" y="31"/>
                    </a:lnTo>
                    <a:lnTo>
                      <a:pt x="322" y="41"/>
                    </a:lnTo>
                    <a:lnTo>
                      <a:pt x="334" y="55"/>
                    </a:lnTo>
                    <a:lnTo>
                      <a:pt x="343" y="70"/>
                    </a:lnTo>
                    <a:lnTo>
                      <a:pt x="350" y="86"/>
                    </a:lnTo>
                    <a:lnTo>
                      <a:pt x="353" y="103"/>
                    </a:lnTo>
                    <a:lnTo>
                      <a:pt x="352" y="120"/>
                    </a:lnTo>
                    <a:lnTo>
                      <a:pt x="350" y="139"/>
                    </a:lnTo>
                    <a:lnTo>
                      <a:pt x="342" y="155"/>
                    </a:lnTo>
                    <a:lnTo>
                      <a:pt x="334" y="170"/>
                    </a:lnTo>
                    <a:lnTo>
                      <a:pt x="323" y="183"/>
                    </a:lnTo>
                    <a:lnTo>
                      <a:pt x="309" y="194"/>
                    </a:lnTo>
                    <a:lnTo>
                      <a:pt x="293" y="202"/>
                    </a:lnTo>
                    <a:lnTo>
                      <a:pt x="275" y="206"/>
                    </a:lnTo>
                    <a:lnTo>
                      <a:pt x="256" y="206"/>
                    </a:lnTo>
                    <a:lnTo>
                      <a:pt x="235" y="202"/>
                    </a:lnTo>
                    <a:lnTo>
                      <a:pt x="220" y="197"/>
                    </a:lnTo>
                    <a:lnTo>
                      <a:pt x="208" y="194"/>
                    </a:lnTo>
                    <a:lnTo>
                      <a:pt x="196" y="189"/>
                    </a:lnTo>
                    <a:lnTo>
                      <a:pt x="185" y="185"/>
                    </a:lnTo>
                    <a:lnTo>
                      <a:pt x="173" y="180"/>
                    </a:lnTo>
                    <a:lnTo>
                      <a:pt x="163" y="175"/>
                    </a:lnTo>
                    <a:lnTo>
                      <a:pt x="152" y="169"/>
                    </a:lnTo>
                    <a:lnTo>
                      <a:pt x="143" y="164"/>
                    </a:lnTo>
                    <a:lnTo>
                      <a:pt x="132" y="158"/>
                    </a:lnTo>
                    <a:lnTo>
                      <a:pt x="122" y="153"/>
                    </a:lnTo>
                    <a:lnTo>
                      <a:pt x="113" y="147"/>
                    </a:lnTo>
                    <a:lnTo>
                      <a:pt x="103" y="141"/>
                    </a:lnTo>
                    <a:lnTo>
                      <a:pt x="92" y="134"/>
                    </a:lnTo>
                    <a:lnTo>
                      <a:pt x="82" y="127"/>
                    </a:lnTo>
                    <a:lnTo>
                      <a:pt x="71" y="120"/>
                    </a:lnTo>
                    <a:lnTo>
                      <a:pt x="59" y="113"/>
                    </a:lnTo>
                    <a:lnTo>
                      <a:pt x="48" y="106"/>
                    </a:lnTo>
                    <a:lnTo>
                      <a:pt x="38" y="98"/>
                    </a:lnTo>
                    <a:lnTo>
                      <a:pt x="31" y="90"/>
                    </a:lnTo>
                    <a:lnTo>
                      <a:pt x="22" y="81"/>
                    </a:lnTo>
                    <a:lnTo>
                      <a:pt x="15" y="72"/>
                    </a:lnTo>
                    <a:lnTo>
                      <a:pt x="10" y="64"/>
                    </a:lnTo>
                    <a:lnTo>
                      <a:pt x="5" y="55"/>
                    </a:lnTo>
                    <a:lnTo>
                      <a:pt x="3" y="47"/>
                    </a:lnTo>
                    <a:lnTo>
                      <a:pt x="0" y="39"/>
                    </a:lnTo>
                    <a:lnTo>
                      <a:pt x="0" y="33"/>
                    </a:lnTo>
                    <a:lnTo>
                      <a:pt x="3" y="26"/>
                    </a:lnTo>
                    <a:lnTo>
                      <a:pt x="5" y="22"/>
                    </a:lnTo>
                    <a:lnTo>
                      <a:pt x="10" y="19"/>
                    </a:lnTo>
                    <a:lnTo>
                      <a:pt x="17" y="17"/>
                    </a:lnTo>
                    <a:lnTo>
                      <a:pt x="27" y="17"/>
                    </a:lnTo>
                    <a:lnTo>
                      <a:pt x="39" y="20"/>
                    </a:lnTo>
                    <a:lnTo>
                      <a:pt x="90" y="33"/>
                    </a:lnTo>
                    <a:lnTo>
                      <a:pt x="93" y="34"/>
                    </a:lnTo>
                    <a:lnTo>
                      <a:pt x="96" y="34"/>
                    </a:lnTo>
                    <a:lnTo>
                      <a:pt x="98" y="35"/>
                    </a:lnTo>
                    <a:lnTo>
                      <a:pt x="101" y="36"/>
                    </a:lnTo>
                    <a:lnTo>
                      <a:pt x="103" y="36"/>
                    </a:lnTo>
                    <a:lnTo>
                      <a:pt x="105" y="37"/>
                    </a:lnTo>
                    <a:lnTo>
                      <a:pt x="107" y="39"/>
                    </a:lnTo>
                    <a:lnTo>
                      <a:pt x="109" y="42"/>
                    </a:lnTo>
                    <a:lnTo>
                      <a:pt x="109" y="44"/>
                    </a:lnTo>
                    <a:lnTo>
                      <a:pt x="110" y="46"/>
                    </a:lnTo>
                    <a:lnTo>
                      <a:pt x="113" y="48"/>
                    </a:lnTo>
                    <a:lnTo>
                      <a:pt x="115" y="53"/>
                    </a:lnTo>
                    <a:lnTo>
                      <a:pt x="115" y="53"/>
                    </a:lnTo>
                    <a:close/>
                  </a:path>
                </a:pathLst>
              </a:custGeom>
              <a:solidFill>
                <a:srgbClr val="FFFF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2" name="Freeform 119">
                <a:extLst>
                  <a:ext uri="{FF2B5EF4-FFF2-40B4-BE49-F238E27FC236}">
                    <a16:creationId xmlns:a16="http://schemas.microsoft.com/office/drawing/2014/main" id="{2F4410B1-44A6-4F79-8E70-0EA6A3348012}"/>
                  </a:ext>
                </a:extLst>
              </p:cNvPr>
              <p:cNvSpPr>
                <a:spLocks/>
              </p:cNvSpPr>
              <p:nvPr/>
            </p:nvSpPr>
            <p:spPr bwMode="auto">
              <a:xfrm rot="20740922" flipV="1">
                <a:off x="1536" y="2352"/>
                <a:ext cx="1152" cy="48"/>
              </a:xfrm>
              <a:custGeom>
                <a:avLst/>
                <a:gdLst/>
                <a:ahLst/>
                <a:cxnLst>
                  <a:cxn ang="0">
                    <a:pos x="297" y="71"/>
                  </a:cxn>
                  <a:cxn ang="0">
                    <a:pos x="277" y="91"/>
                  </a:cxn>
                  <a:cxn ang="0">
                    <a:pos x="260" y="111"/>
                  </a:cxn>
                  <a:cxn ang="0">
                    <a:pos x="244" y="131"/>
                  </a:cxn>
                  <a:cxn ang="0">
                    <a:pos x="229" y="150"/>
                  </a:cxn>
                  <a:cxn ang="0">
                    <a:pos x="211" y="169"/>
                  </a:cxn>
                  <a:cxn ang="0">
                    <a:pos x="193" y="187"/>
                  </a:cxn>
                  <a:cxn ang="0">
                    <a:pos x="171" y="204"/>
                  </a:cxn>
                  <a:cxn ang="0">
                    <a:pos x="155" y="215"/>
                  </a:cxn>
                  <a:cxn ang="0">
                    <a:pos x="147" y="220"/>
                  </a:cxn>
                  <a:cxn ang="0">
                    <a:pos x="138" y="224"/>
                  </a:cxn>
                  <a:cxn ang="0">
                    <a:pos x="130" y="227"/>
                  </a:cxn>
                  <a:cxn ang="0">
                    <a:pos x="122" y="231"/>
                  </a:cxn>
                  <a:cxn ang="0">
                    <a:pos x="114" y="233"/>
                  </a:cxn>
                  <a:cxn ang="0">
                    <a:pos x="105" y="238"/>
                  </a:cxn>
                  <a:cxn ang="0">
                    <a:pos x="98" y="243"/>
                  </a:cxn>
                  <a:cxn ang="0">
                    <a:pos x="81" y="252"/>
                  </a:cxn>
                  <a:cxn ang="0">
                    <a:pos x="56" y="257"/>
                  </a:cxn>
                  <a:cxn ang="0">
                    <a:pos x="37" y="250"/>
                  </a:cxn>
                  <a:cxn ang="0">
                    <a:pos x="19" y="238"/>
                  </a:cxn>
                  <a:cxn ang="0">
                    <a:pos x="6" y="221"/>
                  </a:cxn>
                  <a:cxn ang="0">
                    <a:pos x="0" y="200"/>
                  </a:cxn>
                  <a:cxn ang="0">
                    <a:pos x="4" y="178"/>
                  </a:cxn>
                  <a:cxn ang="0">
                    <a:pos x="16" y="158"/>
                  </a:cxn>
                  <a:cxn ang="0">
                    <a:pos x="31" y="146"/>
                  </a:cxn>
                  <a:cxn ang="0">
                    <a:pos x="38" y="139"/>
                  </a:cxn>
                  <a:cxn ang="0">
                    <a:pos x="47" y="130"/>
                  </a:cxn>
                  <a:cxn ang="0">
                    <a:pos x="59" y="116"/>
                  </a:cxn>
                  <a:cxn ang="0">
                    <a:pos x="67" y="105"/>
                  </a:cxn>
                  <a:cxn ang="0">
                    <a:pos x="75" y="99"/>
                  </a:cxn>
                  <a:cxn ang="0">
                    <a:pos x="91" y="88"/>
                  </a:cxn>
                  <a:cxn ang="0">
                    <a:pos x="115" y="76"/>
                  </a:cxn>
                  <a:cxn ang="0">
                    <a:pos x="139" y="67"/>
                  </a:cxn>
                  <a:cxn ang="0">
                    <a:pos x="163" y="60"/>
                  </a:cxn>
                  <a:cxn ang="0">
                    <a:pos x="186" y="53"/>
                  </a:cxn>
                  <a:cxn ang="0">
                    <a:pos x="208" y="44"/>
                  </a:cxn>
                  <a:cxn ang="0">
                    <a:pos x="231" y="33"/>
                  </a:cxn>
                  <a:cxn ang="0">
                    <a:pos x="254" y="19"/>
                  </a:cxn>
                  <a:cxn ang="0">
                    <a:pos x="273" y="5"/>
                  </a:cxn>
                  <a:cxn ang="0">
                    <a:pos x="285" y="0"/>
                  </a:cxn>
                  <a:cxn ang="0">
                    <a:pos x="296" y="2"/>
                  </a:cxn>
                  <a:cxn ang="0">
                    <a:pos x="307" y="8"/>
                  </a:cxn>
                  <a:cxn ang="0">
                    <a:pos x="315" y="16"/>
                  </a:cxn>
                  <a:cxn ang="0">
                    <a:pos x="319" y="28"/>
                  </a:cxn>
                  <a:cxn ang="0">
                    <a:pos x="319" y="41"/>
                  </a:cxn>
                  <a:cxn ang="0">
                    <a:pos x="314" y="54"/>
                  </a:cxn>
                  <a:cxn ang="0">
                    <a:pos x="309" y="60"/>
                  </a:cxn>
                </a:cxnLst>
                <a:rect l="0" t="0" r="r" b="b"/>
                <a:pathLst>
                  <a:path w="320" h="257">
                    <a:moveTo>
                      <a:pt x="309" y="60"/>
                    </a:moveTo>
                    <a:lnTo>
                      <a:pt x="297" y="71"/>
                    </a:lnTo>
                    <a:lnTo>
                      <a:pt x="287" y="81"/>
                    </a:lnTo>
                    <a:lnTo>
                      <a:pt x="277" y="91"/>
                    </a:lnTo>
                    <a:lnTo>
                      <a:pt x="269" y="102"/>
                    </a:lnTo>
                    <a:lnTo>
                      <a:pt x="260" y="111"/>
                    </a:lnTo>
                    <a:lnTo>
                      <a:pt x="252" y="121"/>
                    </a:lnTo>
                    <a:lnTo>
                      <a:pt x="244" y="131"/>
                    </a:lnTo>
                    <a:lnTo>
                      <a:pt x="237" y="141"/>
                    </a:lnTo>
                    <a:lnTo>
                      <a:pt x="229" y="150"/>
                    </a:lnTo>
                    <a:lnTo>
                      <a:pt x="221" y="160"/>
                    </a:lnTo>
                    <a:lnTo>
                      <a:pt x="211" y="169"/>
                    </a:lnTo>
                    <a:lnTo>
                      <a:pt x="203" y="178"/>
                    </a:lnTo>
                    <a:lnTo>
                      <a:pt x="193" y="187"/>
                    </a:lnTo>
                    <a:lnTo>
                      <a:pt x="183" y="196"/>
                    </a:lnTo>
                    <a:lnTo>
                      <a:pt x="171" y="204"/>
                    </a:lnTo>
                    <a:lnTo>
                      <a:pt x="160" y="213"/>
                    </a:lnTo>
                    <a:lnTo>
                      <a:pt x="155" y="215"/>
                    </a:lnTo>
                    <a:lnTo>
                      <a:pt x="150" y="218"/>
                    </a:lnTo>
                    <a:lnTo>
                      <a:pt x="147" y="220"/>
                    </a:lnTo>
                    <a:lnTo>
                      <a:pt x="143" y="222"/>
                    </a:lnTo>
                    <a:lnTo>
                      <a:pt x="138" y="224"/>
                    </a:lnTo>
                    <a:lnTo>
                      <a:pt x="135" y="226"/>
                    </a:lnTo>
                    <a:lnTo>
                      <a:pt x="130" y="227"/>
                    </a:lnTo>
                    <a:lnTo>
                      <a:pt x="126" y="230"/>
                    </a:lnTo>
                    <a:lnTo>
                      <a:pt x="122" y="231"/>
                    </a:lnTo>
                    <a:lnTo>
                      <a:pt x="117" y="232"/>
                    </a:lnTo>
                    <a:lnTo>
                      <a:pt x="114" y="233"/>
                    </a:lnTo>
                    <a:lnTo>
                      <a:pt x="110" y="236"/>
                    </a:lnTo>
                    <a:lnTo>
                      <a:pt x="105" y="238"/>
                    </a:lnTo>
                    <a:lnTo>
                      <a:pt x="102" y="240"/>
                    </a:lnTo>
                    <a:lnTo>
                      <a:pt x="98" y="243"/>
                    </a:lnTo>
                    <a:lnTo>
                      <a:pt x="93" y="246"/>
                    </a:lnTo>
                    <a:lnTo>
                      <a:pt x="81" y="252"/>
                    </a:lnTo>
                    <a:lnTo>
                      <a:pt x="70" y="255"/>
                    </a:lnTo>
                    <a:lnTo>
                      <a:pt x="56" y="257"/>
                    </a:lnTo>
                    <a:lnTo>
                      <a:pt x="47" y="255"/>
                    </a:lnTo>
                    <a:lnTo>
                      <a:pt x="37" y="250"/>
                    </a:lnTo>
                    <a:lnTo>
                      <a:pt x="27" y="246"/>
                    </a:lnTo>
                    <a:lnTo>
                      <a:pt x="19" y="238"/>
                    </a:lnTo>
                    <a:lnTo>
                      <a:pt x="12" y="231"/>
                    </a:lnTo>
                    <a:lnTo>
                      <a:pt x="6" y="221"/>
                    </a:lnTo>
                    <a:lnTo>
                      <a:pt x="3" y="211"/>
                    </a:lnTo>
                    <a:lnTo>
                      <a:pt x="0" y="200"/>
                    </a:lnTo>
                    <a:lnTo>
                      <a:pt x="1" y="189"/>
                    </a:lnTo>
                    <a:lnTo>
                      <a:pt x="4" y="178"/>
                    </a:lnTo>
                    <a:lnTo>
                      <a:pt x="9" y="169"/>
                    </a:lnTo>
                    <a:lnTo>
                      <a:pt x="16" y="158"/>
                    </a:lnTo>
                    <a:lnTo>
                      <a:pt x="27" y="150"/>
                    </a:lnTo>
                    <a:lnTo>
                      <a:pt x="31" y="146"/>
                    </a:lnTo>
                    <a:lnTo>
                      <a:pt x="34" y="143"/>
                    </a:lnTo>
                    <a:lnTo>
                      <a:pt x="38" y="139"/>
                    </a:lnTo>
                    <a:lnTo>
                      <a:pt x="42" y="136"/>
                    </a:lnTo>
                    <a:lnTo>
                      <a:pt x="47" y="130"/>
                    </a:lnTo>
                    <a:lnTo>
                      <a:pt x="53" y="122"/>
                    </a:lnTo>
                    <a:lnTo>
                      <a:pt x="59" y="116"/>
                    </a:lnTo>
                    <a:lnTo>
                      <a:pt x="65" y="109"/>
                    </a:lnTo>
                    <a:lnTo>
                      <a:pt x="67" y="105"/>
                    </a:lnTo>
                    <a:lnTo>
                      <a:pt x="71" y="103"/>
                    </a:lnTo>
                    <a:lnTo>
                      <a:pt x="75" y="99"/>
                    </a:lnTo>
                    <a:lnTo>
                      <a:pt x="80" y="97"/>
                    </a:lnTo>
                    <a:lnTo>
                      <a:pt x="91" y="88"/>
                    </a:lnTo>
                    <a:lnTo>
                      <a:pt x="104" y="82"/>
                    </a:lnTo>
                    <a:lnTo>
                      <a:pt x="115" y="76"/>
                    </a:lnTo>
                    <a:lnTo>
                      <a:pt x="127" y="72"/>
                    </a:lnTo>
                    <a:lnTo>
                      <a:pt x="139" y="67"/>
                    </a:lnTo>
                    <a:lnTo>
                      <a:pt x="150" y="64"/>
                    </a:lnTo>
                    <a:lnTo>
                      <a:pt x="163" y="60"/>
                    </a:lnTo>
                    <a:lnTo>
                      <a:pt x="175" y="56"/>
                    </a:lnTo>
                    <a:lnTo>
                      <a:pt x="186" y="53"/>
                    </a:lnTo>
                    <a:lnTo>
                      <a:pt x="197" y="49"/>
                    </a:lnTo>
                    <a:lnTo>
                      <a:pt x="208" y="44"/>
                    </a:lnTo>
                    <a:lnTo>
                      <a:pt x="220" y="39"/>
                    </a:lnTo>
                    <a:lnTo>
                      <a:pt x="231" y="33"/>
                    </a:lnTo>
                    <a:lnTo>
                      <a:pt x="242" y="27"/>
                    </a:lnTo>
                    <a:lnTo>
                      <a:pt x="254" y="19"/>
                    </a:lnTo>
                    <a:lnTo>
                      <a:pt x="265" y="10"/>
                    </a:lnTo>
                    <a:lnTo>
                      <a:pt x="273" y="5"/>
                    </a:lnTo>
                    <a:lnTo>
                      <a:pt x="279" y="2"/>
                    </a:lnTo>
                    <a:lnTo>
                      <a:pt x="285" y="0"/>
                    </a:lnTo>
                    <a:lnTo>
                      <a:pt x="291" y="0"/>
                    </a:lnTo>
                    <a:lnTo>
                      <a:pt x="296" y="2"/>
                    </a:lnTo>
                    <a:lnTo>
                      <a:pt x="302" y="4"/>
                    </a:lnTo>
                    <a:lnTo>
                      <a:pt x="307" y="8"/>
                    </a:lnTo>
                    <a:lnTo>
                      <a:pt x="312" y="12"/>
                    </a:lnTo>
                    <a:lnTo>
                      <a:pt x="315" y="16"/>
                    </a:lnTo>
                    <a:lnTo>
                      <a:pt x="318" y="22"/>
                    </a:lnTo>
                    <a:lnTo>
                      <a:pt x="319" y="28"/>
                    </a:lnTo>
                    <a:lnTo>
                      <a:pt x="320" y="34"/>
                    </a:lnTo>
                    <a:lnTo>
                      <a:pt x="319" y="41"/>
                    </a:lnTo>
                    <a:lnTo>
                      <a:pt x="318" y="48"/>
                    </a:lnTo>
                    <a:lnTo>
                      <a:pt x="314" y="54"/>
                    </a:lnTo>
                    <a:lnTo>
                      <a:pt x="309" y="60"/>
                    </a:lnTo>
                    <a:lnTo>
                      <a:pt x="309" y="60"/>
                    </a:lnTo>
                    <a:close/>
                  </a:path>
                </a:pathLst>
              </a:custGeom>
              <a:solidFill>
                <a:srgbClr val="FFFF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  <p:grpSp>
        <p:nvGrpSpPr>
          <p:cNvPr id="98" name="Gruppo 97">
            <a:extLst>
              <a:ext uri="{FF2B5EF4-FFF2-40B4-BE49-F238E27FC236}">
                <a16:creationId xmlns:a16="http://schemas.microsoft.com/office/drawing/2014/main" id="{CB6D5D33-055B-41A1-A291-309F66552351}"/>
              </a:ext>
            </a:extLst>
          </p:cNvPr>
          <p:cNvGrpSpPr/>
          <p:nvPr/>
        </p:nvGrpSpPr>
        <p:grpSpPr>
          <a:xfrm>
            <a:off x="2648103" y="4095360"/>
            <a:ext cx="3131184" cy="1683243"/>
            <a:chOff x="5457120" y="1127903"/>
            <a:chExt cx="3735005" cy="2020518"/>
          </a:xfrm>
        </p:grpSpPr>
        <p:pic>
          <p:nvPicPr>
            <p:cNvPr id="99" name="Immagine 98">
              <a:extLst>
                <a:ext uri="{FF2B5EF4-FFF2-40B4-BE49-F238E27FC236}">
                  <a16:creationId xmlns:a16="http://schemas.microsoft.com/office/drawing/2014/main" id="{A8332EC3-FFE4-4FF4-8605-BB9E80E84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57120" y="1745226"/>
              <a:ext cx="2247818" cy="1403195"/>
            </a:xfrm>
            <a:prstGeom prst="rect">
              <a:avLst/>
            </a:prstGeom>
            <a:effectLst>
              <a:glow rad="584200">
                <a:schemeClr val="accent1">
                  <a:alpha val="84000"/>
                </a:schemeClr>
              </a:glow>
              <a:softEdge rad="76200"/>
            </a:effectLst>
            <a:scene3d>
              <a:camera prst="orthographicFront">
                <a:rot lat="0" lon="10800000" rev="0"/>
              </a:camera>
              <a:lightRig rig="threePt" dir="t"/>
            </a:scene3d>
          </p:spPr>
        </p:pic>
        <p:sp>
          <p:nvSpPr>
            <p:cNvPr id="100" name="Triangolo rettangolo 99">
              <a:extLst>
                <a:ext uri="{FF2B5EF4-FFF2-40B4-BE49-F238E27FC236}">
                  <a16:creationId xmlns:a16="http://schemas.microsoft.com/office/drawing/2014/main" id="{E24B25E4-981E-4CDB-94A3-8661D8B85804}"/>
                </a:ext>
              </a:extLst>
            </p:cNvPr>
            <p:cNvSpPr/>
            <p:nvPr/>
          </p:nvSpPr>
          <p:spPr>
            <a:xfrm rot="21266759">
              <a:off x="7114331" y="1753717"/>
              <a:ext cx="882191" cy="234829"/>
            </a:xfrm>
            <a:prstGeom prst="rtTriangle">
              <a:avLst/>
            </a:prstGeom>
            <a:solidFill>
              <a:srgbClr val="FDFF5D"/>
            </a:solidFill>
            <a:ln>
              <a:noFill/>
            </a:ln>
            <a:effectLst/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it-IT" sz="2400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101" name="Immagine 100">
              <a:extLst>
                <a:ext uri="{FF2B5EF4-FFF2-40B4-BE49-F238E27FC236}">
                  <a16:creationId xmlns:a16="http://schemas.microsoft.com/office/drawing/2014/main" id="{2B9A01E1-D1B6-42BD-8D48-ACF6EBD29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849582" y="1127903"/>
              <a:ext cx="1342543" cy="1766925"/>
            </a:xfrm>
            <a:prstGeom prst="rect">
              <a:avLst/>
            </a:prstGeom>
            <a:effectLst>
              <a:glow rad="139700">
                <a:schemeClr val="accent4">
                  <a:satMod val="175000"/>
                  <a:alpha val="64000"/>
                </a:schemeClr>
              </a:glow>
              <a:softEdge rad="25400"/>
            </a:effectLst>
            <a:scene3d>
              <a:camera prst="perspectiveContrastingRightFacing">
                <a:rot lat="623785" lon="18963666" rev="213211"/>
              </a:camera>
              <a:lightRig rig="threePt" dir="t"/>
            </a:scene3d>
          </p:spPr>
        </p:pic>
      </p:grpSp>
      <p:pic>
        <p:nvPicPr>
          <p:cNvPr id="102" name="Picture 4" descr="Immagine correlata">
            <a:extLst>
              <a:ext uri="{FF2B5EF4-FFF2-40B4-BE49-F238E27FC236}">
                <a16:creationId xmlns:a16="http://schemas.microsoft.com/office/drawing/2014/main" id="{61ED8904-A480-4D02-A8FE-5AB0C394F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227" y="4159693"/>
            <a:ext cx="2867970" cy="1384820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Rettangolo 102">
            <a:extLst>
              <a:ext uri="{FF2B5EF4-FFF2-40B4-BE49-F238E27FC236}">
                <a16:creationId xmlns:a16="http://schemas.microsoft.com/office/drawing/2014/main" id="{DCE73E1F-1158-4D0F-B510-A59F4E968885}"/>
              </a:ext>
            </a:extLst>
          </p:cNvPr>
          <p:cNvSpPr/>
          <p:nvPr/>
        </p:nvSpPr>
        <p:spPr>
          <a:xfrm>
            <a:off x="2900811" y="5669395"/>
            <a:ext cx="6357464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it-IT" sz="2667" dirty="0">
                <a:solidFill>
                  <a:srgbClr val="000000">
                    <a:lumMod val="85000"/>
                    <a:lumOff val="15000"/>
                  </a:srgbClr>
                </a:solidFill>
                <a:sym typeface="Wingdings" panose="05000000000000000000" pitchFamily="2" charset="2"/>
              </a:rPr>
              <a:t>Informazioni strutturali, morfologiche!</a:t>
            </a:r>
            <a:endParaRPr lang="it-IT" sz="3733" b="1" dirty="0">
              <a:ln w="11430"/>
              <a:solidFill>
                <a:srgbClr val="000000">
                  <a:lumMod val="85000"/>
                  <a:lumOff val="15000"/>
                </a:srgb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4" name="CasellaDiTesto 103">
            <a:extLst>
              <a:ext uri="{FF2B5EF4-FFF2-40B4-BE49-F238E27FC236}">
                <a16:creationId xmlns:a16="http://schemas.microsoft.com/office/drawing/2014/main" id="{6E4D7AAB-FF29-4C8C-9CCF-629D2973B40D}"/>
              </a:ext>
            </a:extLst>
          </p:cNvPr>
          <p:cNvSpPr txBox="1"/>
          <p:nvPr/>
        </p:nvSpPr>
        <p:spPr>
          <a:xfrm>
            <a:off x="1919280" y="1696093"/>
            <a:ext cx="1992918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67" dirty="0"/>
              <a:t>Sorgente di raggi X</a:t>
            </a:r>
          </a:p>
        </p:txBody>
      </p:sp>
    </p:spTree>
    <p:extLst>
      <p:ext uri="{BB962C8B-B14F-4D97-AF65-F5344CB8AC3E}">
        <p14:creationId xmlns:p14="http://schemas.microsoft.com/office/powerpoint/2010/main" val="180943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4A92EA-BF8B-490B-869C-317722F6624C}"/>
              </a:ext>
            </a:extLst>
          </p:cNvPr>
          <p:cNvSpPr txBox="1">
            <a:spLocks/>
          </p:cNvSpPr>
          <p:nvPr/>
        </p:nvSpPr>
        <p:spPr>
          <a:xfrm>
            <a:off x="9525" y="156601"/>
            <a:ext cx="12191998" cy="731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lnSpc>
                <a:spcPct val="85000"/>
              </a:lnSpc>
              <a:spcAft>
                <a:spcPts val="600"/>
              </a:spcAft>
            </a:pP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Immagine scintigrafica (SPECT o PET)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7EA97A7-5EE8-48C2-A714-74FCACBBA201}"/>
              </a:ext>
            </a:extLst>
          </p:cNvPr>
          <p:cNvSpPr/>
          <p:nvPr/>
        </p:nvSpPr>
        <p:spPr>
          <a:xfrm>
            <a:off x="3516" y="6434353"/>
            <a:ext cx="12192000" cy="43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33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rgbClr val="2065A4"/>
              </a:gs>
              <a:gs pos="66000">
                <a:srgbClr val="184D7E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9BB38D9-E849-4B1F-8FEE-8AD3A21DF018}"/>
              </a:ext>
            </a:extLst>
          </p:cNvPr>
          <p:cNvSpPr txBox="1"/>
          <p:nvPr/>
        </p:nvSpPr>
        <p:spPr>
          <a:xfrm>
            <a:off x="0" y="6488668"/>
            <a:ext cx="1219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Liliana Mou                                                                                                                                                                                                       liliana.mou@lnl.infn.it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ADEDF64-03C1-4AA4-B824-F06F4FF4D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1944" y="6527473"/>
            <a:ext cx="266322" cy="266322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048E8D8E-BA12-4856-B098-E5904A6C65E1}"/>
              </a:ext>
            </a:extLst>
          </p:cNvPr>
          <p:cNvSpPr/>
          <p:nvPr/>
        </p:nvSpPr>
        <p:spPr>
          <a:xfrm>
            <a:off x="437500" y="1152711"/>
            <a:ext cx="10603832" cy="34983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/>
              <a:t>raggi-</a:t>
            </a:r>
            <a:r>
              <a:rPr lang="el-GR" sz="2400"/>
              <a:t>γ</a:t>
            </a:r>
            <a:r>
              <a:rPr lang="it-IT" sz="2400"/>
              <a:t> (fotoni) per SPECT ; positroni </a:t>
            </a:r>
            <a:r>
              <a:rPr lang="el-GR" sz="2400"/>
              <a:t>β</a:t>
            </a:r>
            <a:r>
              <a:rPr lang="it-IT" sz="2400" baseline="30000"/>
              <a:t>+</a:t>
            </a:r>
            <a:r>
              <a:rPr lang="it-IT" sz="2400"/>
              <a:t> per PET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F3B1D1C9-CCC8-422E-8E76-F049E5907E0B}"/>
              </a:ext>
            </a:extLst>
          </p:cNvPr>
          <p:cNvGrpSpPr/>
          <p:nvPr/>
        </p:nvGrpSpPr>
        <p:grpSpPr>
          <a:xfrm>
            <a:off x="437501" y="1357622"/>
            <a:ext cx="8269327" cy="3135369"/>
            <a:chOff x="642910" y="1785926"/>
            <a:chExt cx="7643866" cy="2859621"/>
          </a:xfrm>
        </p:grpSpPr>
        <p:sp>
          <p:nvSpPr>
            <p:cNvPr id="8" name="Line 143">
              <a:extLst>
                <a:ext uri="{FF2B5EF4-FFF2-40B4-BE49-F238E27FC236}">
                  <a16:creationId xmlns:a16="http://schemas.microsoft.com/office/drawing/2014/main" id="{2450632E-27B1-4912-86C5-F99CCCB223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79905" y="3506783"/>
              <a:ext cx="790575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 kern="0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9" name="Immagine 8" descr="x11407038.jpg">
              <a:extLst>
                <a:ext uri="{FF2B5EF4-FFF2-40B4-BE49-F238E27FC236}">
                  <a16:creationId xmlns:a16="http://schemas.microsoft.com/office/drawing/2014/main" id="{3B0F9F86-3882-43D6-BD73-58A0C9941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0100" y="2357430"/>
              <a:ext cx="2357454" cy="2288117"/>
            </a:xfrm>
            <a:prstGeom prst="rect">
              <a:avLst/>
            </a:prstGeom>
          </p:spPr>
        </p:pic>
        <p:pic>
          <p:nvPicPr>
            <p:cNvPr id="10" name="Immagine 9" descr="u14798023.jpg">
              <a:extLst>
                <a:ext uri="{FF2B5EF4-FFF2-40B4-BE49-F238E27FC236}">
                  <a16:creationId xmlns:a16="http://schemas.microsoft.com/office/drawing/2014/main" id="{510D9589-3989-4EFA-9EB5-5B41443AC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86314" y="1785926"/>
              <a:ext cx="3500462" cy="2841551"/>
            </a:xfrm>
            <a:prstGeom prst="rect">
              <a:avLst/>
            </a:prstGeom>
          </p:spPr>
        </p:pic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0CD029FA-255A-4A18-925D-7C08DEB50C56}"/>
                </a:ext>
              </a:extLst>
            </p:cNvPr>
            <p:cNvGrpSpPr/>
            <p:nvPr/>
          </p:nvGrpSpPr>
          <p:grpSpPr>
            <a:xfrm>
              <a:off x="642910" y="2500306"/>
              <a:ext cx="3227498" cy="1724761"/>
              <a:chOff x="844436" y="2455441"/>
              <a:chExt cx="3592512" cy="1905319"/>
            </a:xfrm>
          </p:grpSpPr>
          <p:sp>
            <p:nvSpPr>
              <p:cNvPr id="57" name="Oval 35">
                <a:extLst>
                  <a:ext uri="{FF2B5EF4-FFF2-40B4-BE49-F238E27FC236}">
                    <a16:creationId xmlns:a16="http://schemas.microsoft.com/office/drawing/2014/main" id="{4A02776D-12EF-4C84-B55A-E5ABBFEC8E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0273" y="3317284"/>
                <a:ext cx="862013" cy="1043476"/>
              </a:xfrm>
              <a:prstGeom prst="ellipse">
                <a:avLst/>
              </a:prstGeom>
              <a:gradFill rotWithShape="0">
                <a:gsLst>
                  <a:gs pos="0">
                    <a:srgbClr val="FF3300">
                      <a:gamma/>
                      <a:tint val="30196"/>
                      <a:invGamma/>
                    </a:srgbClr>
                  </a:gs>
                  <a:gs pos="100000">
                    <a:srgbClr val="FF33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8" name="Freeform 36">
                <a:extLst>
                  <a:ext uri="{FF2B5EF4-FFF2-40B4-BE49-F238E27FC236}">
                    <a16:creationId xmlns:a16="http://schemas.microsoft.com/office/drawing/2014/main" id="{0F26D30C-4E37-472B-9F82-7CB44E0489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5873" y="3441278"/>
                <a:ext cx="352425" cy="796925"/>
              </a:xfrm>
              <a:custGeom>
                <a:avLst/>
                <a:gdLst/>
                <a:ahLst/>
                <a:cxnLst>
                  <a:cxn ang="0">
                    <a:pos x="439" y="3"/>
                  </a:cxn>
                  <a:cxn ang="0">
                    <a:pos x="598" y="60"/>
                  </a:cxn>
                  <a:cxn ang="0">
                    <a:pos x="739" y="146"/>
                  </a:cxn>
                  <a:cxn ang="0">
                    <a:pos x="815" y="199"/>
                  </a:cxn>
                  <a:cxn ang="0">
                    <a:pos x="875" y="242"/>
                  </a:cxn>
                  <a:cxn ang="0">
                    <a:pos x="926" y="293"/>
                  </a:cxn>
                  <a:cxn ang="0">
                    <a:pos x="960" y="349"/>
                  </a:cxn>
                  <a:cxn ang="0">
                    <a:pos x="978" y="390"/>
                  </a:cxn>
                  <a:cxn ang="0">
                    <a:pos x="992" y="434"/>
                  </a:cxn>
                  <a:cxn ang="0">
                    <a:pos x="1008" y="485"/>
                  </a:cxn>
                  <a:cxn ang="0">
                    <a:pos x="1031" y="573"/>
                  </a:cxn>
                  <a:cxn ang="0">
                    <a:pos x="1048" y="661"/>
                  </a:cxn>
                  <a:cxn ang="0">
                    <a:pos x="1056" y="751"/>
                  </a:cxn>
                  <a:cxn ang="0">
                    <a:pos x="1054" y="784"/>
                  </a:cxn>
                  <a:cxn ang="0">
                    <a:pos x="1051" y="818"/>
                  </a:cxn>
                  <a:cxn ang="0">
                    <a:pos x="1050" y="851"/>
                  </a:cxn>
                  <a:cxn ang="0">
                    <a:pos x="1056" y="894"/>
                  </a:cxn>
                  <a:cxn ang="0">
                    <a:pos x="1068" y="941"/>
                  </a:cxn>
                  <a:cxn ang="0">
                    <a:pos x="1079" y="988"/>
                  </a:cxn>
                  <a:cxn ang="0">
                    <a:pos x="1091" y="1111"/>
                  </a:cxn>
                  <a:cxn ang="0">
                    <a:pos x="1091" y="1286"/>
                  </a:cxn>
                  <a:cxn ang="0">
                    <a:pos x="1078" y="1459"/>
                  </a:cxn>
                  <a:cxn ang="0">
                    <a:pos x="1057" y="1662"/>
                  </a:cxn>
                  <a:cxn ang="0">
                    <a:pos x="1002" y="1871"/>
                  </a:cxn>
                  <a:cxn ang="0">
                    <a:pos x="904" y="2057"/>
                  </a:cxn>
                  <a:cxn ang="0">
                    <a:pos x="772" y="2221"/>
                  </a:cxn>
                  <a:cxn ang="0">
                    <a:pos x="697" y="2282"/>
                  </a:cxn>
                  <a:cxn ang="0">
                    <a:pos x="615" y="2326"/>
                  </a:cxn>
                  <a:cxn ang="0">
                    <a:pos x="526" y="2368"/>
                  </a:cxn>
                  <a:cxn ang="0">
                    <a:pos x="415" y="2406"/>
                  </a:cxn>
                  <a:cxn ang="0">
                    <a:pos x="288" y="2426"/>
                  </a:cxn>
                  <a:cxn ang="0">
                    <a:pos x="172" y="2405"/>
                  </a:cxn>
                  <a:cxn ang="0">
                    <a:pos x="97" y="2395"/>
                  </a:cxn>
                  <a:cxn ang="0">
                    <a:pos x="39" y="2372"/>
                  </a:cxn>
                  <a:cxn ang="0">
                    <a:pos x="4" y="2321"/>
                  </a:cxn>
                  <a:cxn ang="0">
                    <a:pos x="3" y="2249"/>
                  </a:cxn>
                  <a:cxn ang="0">
                    <a:pos x="32" y="2190"/>
                  </a:cxn>
                  <a:cxn ang="0">
                    <a:pos x="76" y="2136"/>
                  </a:cxn>
                  <a:cxn ang="0">
                    <a:pos x="120" y="2080"/>
                  </a:cxn>
                  <a:cxn ang="0">
                    <a:pos x="162" y="2017"/>
                  </a:cxn>
                  <a:cxn ang="0">
                    <a:pos x="202" y="1952"/>
                  </a:cxn>
                  <a:cxn ang="0">
                    <a:pos x="245" y="1874"/>
                  </a:cxn>
                  <a:cxn ang="0">
                    <a:pos x="319" y="1752"/>
                  </a:cxn>
                  <a:cxn ang="0">
                    <a:pos x="396" y="1631"/>
                  </a:cxn>
                  <a:cxn ang="0">
                    <a:pos x="466" y="1504"/>
                  </a:cxn>
                  <a:cxn ang="0">
                    <a:pos x="592" y="1198"/>
                  </a:cxn>
                  <a:cxn ang="0">
                    <a:pos x="677" y="865"/>
                  </a:cxn>
                  <a:cxn ang="0">
                    <a:pos x="654" y="539"/>
                  </a:cxn>
                  <a:cxn ang="0">
                    <a:pos x="548" y="410"/>
                  </a:cxn>
                  <a:cxn ang="0">
                    <a:pos x="454" y="307"/>
                  </a:cxn>
                  <a:cxn ang="0">
                    <a:pos x="355" y="216"/>
                  </a:cxn>
                  <a:cxn ang="0">
                    <a:pos x="266" y="160"/>
                  </a:cxn>
                  <a:cxn ang="0">
                    <a:pos x="245" y="88"/>
                  </a:cxn>
                  <a:cxn ang="0">
                    <a:pos x="288" y="31"/>
                  </a:cxn>
                </a:cxnLst>
                <a:rect l="0" t="0" r="r" b="b"/>
                <a:pathLst>
                  <a:path w="1092" h="2426">
                    <a:moveTo>
                      <a:pt x="346" y="26"/>
                    </a:moveTo>
                    <a:lnTo>
                      <a:pt x="363" y="11"/>
                    </a:lnTo>
                    <a:lnTo>
                      <a:pt x="385" y="4"/>
                    </a:lnTo>
                    <a:lnTo>
                      <a:pt x="410" y="0"/>
                    </a:lnTo>
                    <a:lnTo>
                      <a:pt x="439" y="3"/>
                    </a:lnTo>
                    <a:lnTo>
                      <a:pt x="468" y="8"/>
                    </a:lnTo>
                    <a:lnTo>
                      <a:pt x="499" y="17"/>
                    </a:lnTo>
                    <a:lnTo>
                      <a:pt x="532" y="28"/>
                    </a:lnTo>
                    <a:lnTo>
                      <a:pt x="565" y="44"/>
                    </a:lnTo>
                    <a:lnTo>
                      <a:pt x="598" y="60"/>
                    </a:lnTo>
                    <a:lnTo>
                      <a:pt x="630" y="77"/>
                    </a:lnTo>
                    <a:lnTo>
                      <a:pt x="660" y="94"/>
                    </a:lnTo>
                    <a:lnTo>
                      <a:pt x="689" y="113"/>
                    </a:lnTo>
                    <a:lnTo>
                      <a:pt x="716" y="129"/>
                    </a:lnTo>
                    <a:lnTo>
                      <a:pt x="739" y="146"/>
                    </a:lnTo>
                    <a:lnTo>
                      <a:pt x="760" y="160"/>
                    </a:lnTo>
                    <a:lnTo>
                      <a:pt x="777" y="172"/>
                    </a:lnTo>
                    <a:lnTo>
                      <a:pt x="790" y="181"/>
                    </a:lnTo>
                    <a:lnTo>
                      <a:pt x="803" y="191"/>
                    </a:lnTo>
                    <a:lnTo>
                      <a:pt x="815" y="199"/>
                    </a:lnTo>
                    <a:lnTo>
                      <a:pt x="829" y="208"/>
                    </a:lnTo>
                    <a:lnTo>
                      <a:pt x="840" y="216"/>
                    </a:lnTo>
                    <a:lnTo>
                      <a:pt x="852" y="225"/>
                    </a:lnTo>
                    <a:lnTo>
                      <a:pt x="864" y="233"/>
                    </a:lnTo>
                    <a:lnTo>
                      <a:pt x="875" y="242"/>
                    </a:lnTo>
                    <a:lnTo>
                      <a:pt x="886" y="251"/>
                    </a:lnTo>
                    <a:lnTo>
                      <a:pt x="897" y="260"/>
                    </a:lnTo>
                    <a:lnTo>
                      <a:pt x="907" y="270"/>
                    </a:lnTo>
                    <a:lnTo>
                      <a:pt x="918" y="282"/>
                    </a:lnTo>
                    <a:lnTo>
                      <a:pt x="926" y="293"/>
                    </a:lnTo>
                    <a:lnTo>
                      <a:pt x="936" y="305"/>
                    </a:lnTo>
                    <a:lnTo>
                      <a:pt x="945" y="319"/>
                    </a:lnTo>
                    <a:lnTo>
                      <a:pt x="953" y="335"/>
                    </a:lnTo>
                    <a:lnTo>
                      <a:pt x="957" y="342"/>
                    </a:lnTo>
                    <a:lnTo>
                      <a:pt x="960" y="349"/>
                    </a:lnTo>
                    <a:lnTo>
                      <a:pt x="964" y="358"/>
                    </a:lnTo>
                    <a:lnTo>
                      <a:pt x="969" y="367"/>
                    </a:lnTo>
                    <a:lnTo>
                      <a:pt x="971" y="374"/>
                    </a:lnTo>
                    <a:lnTo>
                      <a:pt x="975" y="382"/>
                    </a:lnTo>
                    <a:lnTo>
                      <a:pt x="978" y="390"/>
                    </a:lnTo>
                    <a:lnTo>
                      <a:pt x="981" y="399"/>
                    </a:lnTo>
                    <a:lnTo>
                      <a:pt x="984" y="407"/>
                    </a:lnTo>
                    <a:lnTo>
                      <a:pt x="987" y="415"/>
                    </a:lnTo>
                    <a:lnTo>
                      <a:pt x="990" y="424"/>
                    </a:lnTo>
                    <a:lnTo>
                      <a:pt x="992" y="434"/>
                    </a:lnTo>
                    <a:lnTo>
                      <a:pt x="995" y="441"/>
                    </a:lnTo>
                    <a:lnTo>
                      <a:pt x="998" y="451"/>
                    </a:lnTo>
                    <a:lnTo>
                      <a:pt x="1001" y="459"/>
                    </a:lnTo>
                    <a:lnTo>
                      <a:pt x="1003" y="468"/>
                    </a:lnTo>
                    <a:lnTo>
                      <a:pt x="1008" y="485"/>
                    </a:lnTo>
                    <a:lnTo>
                      <a:pt x="1013" y="502"/>
                    </a:lnTo>
                    <a:lnTo>
                      <a:pt x="1018" y="519"/>
                    </a:lnTo>
                    <a:lnTo>
                      <a:pt x="1023" y="537"/>
                    </a:lnTo>
                    <a:lnTo>
                      <a:pt x="1028" y="554"/>
                    </a:lnTo>
                    <a:lnTo>
                      <a:pt x="1031" y="573"/>
                    </a:lnTo>
                    <a:lnTo>
                      <a:pt x="1036" y="590"/>
                    </a:lnTo>
                    <a:lnTo>
                      <a:pt x="1040" y="607"/>
                    </a:lnTo>
                    <a:lnTo>
                      <a:pt x="1042" y="624"/>
                    </a:lnTo>
                    <a:lnTo>
                      <a:pt x="1045" y="642"/>
                    </a:lnTo>
                    <a:lnTo>
                      <a:pt x="1048" y="661"/>
                    </a:lnTo>
                    <a:lnTo>
                      <a:pt x="1051" y="678"/>
                    </a:lnTo>
                    <a:lnTo>
                      <a:pt x="1052" y="696"/>
                    </a:lnTo>
                    <a:lnTo>
                      <a:pt x="1054" y="713"/>
                    </a:lnTo>
                    <a:lnTo>
                      <a:pt x="1054" y="731"/>
                    </a:lnTo>
                    <a:lnTo>
                      <a:pt x="1056" y="751"/>
                    </a:lnTo>
                    <a:lnTo>
                      <a:pt x="1056" y="757"/>
                    </a:lnTo>
                    <a:lnTo>
                      <a:pt x="1056" y="763"/>
                    </a:lnTo>
                    <a:lnTo>
                      <a:pt x="1054" y="771"/>
                    </a:lnTo>
                    <a:lnTo>
                      <a:pt x="1054" y="778"/>
                    </a:lnTo>
                    <a:lnTo>
                      <a:pt x="1054" y="784"/>
                    </a:lnTo>
                    <a:lnTo>
                      <a:pt x="1053" y="791"/>
                    </a:lnTo>
                    <a:lnTo>
                      <a:pt x="1053" y="797"/>
                    </a:lnTo>
                    <a:lnTo>
                      <a:pt x="1053" y="806"/>
                    </a:lnTo>
                    <a:lnTo>
                      <a:pt x="1052" y="812"/>
                    </a:lnTo>
                    <a:lnTo>
                      <a:pt x="1051" y="818"/>
                    </a:lnTo>
                    <a:lnTo>
                      <a:pt x="1051" y="825"/>
                    </a:lnTo>
                    <a:lnTo>
                      <a:pt x="1051" y="832"/>
                    </a:lnTo>
                    <a:lnTo>
                      <a:pt x="1050" y="838"/>
                    </a:lnTo>
                    <a:lnTo>
                      <a:pt x="1050" y="845"/>
                    </a:lnTo>
                    <a:lnTo>
                      <a:pt x="1050" y="851"/>
                    </a:lnTo>
                    <a:lnTo>
                      <a:pt x="1050" y="857"/>
                    </a:lnTo>
                    <a:lnTo>
                      <a:pt x="1051" y="866"/>
                    </a:lnTo>
                    <a:lnTo>
                      <a:pt x="1052" y="875"/>
                    </a:lnTo>
                    <a:lnTo>
                      <a:pt x="1054" y="884"/>
                    </a:lnTo>
                    <a:lnTo>
                      <a:pt x="1056" y="894"/>
                    </a:lnTo>
                    <a:lnTo>
                      <a:pt x="1058" y="902"/>
                    </a:lnTo>
                    <a:lnTo>
                      <a:pt x="1061" y="913"/>
                    </a:lnTo>
                    <a:lnTo>
                      <a:pt x="1064" y="922"/>
                    </a:lnTo>
                    <a:lnTo>
                      <a:pt x="1067" y="932"/>
                    </a:lnTo>
                    <a:lnTo>
                      <a:pt x="1068" y="941"/>
                    </a:lnTo>
                    <a:lnTo>
                      <a:pt x="1070" y="951"/>
                    </a:lnTo>
                    <a:lnTo>
                      <a:pt x="1073" y="960"/>
                    </a:lnTo>
                    <a:lnTo>
                      <a:pt x="1075" y="969"/>
                    </a:lnTo>
                    <a:lnTo>
                      <a:pt x="1076" y="979"/>
                    </a:lnTo>
                    <a:lnTo>
                      <a:pt x="1079" y="988"/>
                    </a:lnTo>
                    <a:lnTo>
                      <a:pt x="1081" y="996"/>
                    </a:lnTo>
                    <a:lnTo>
                      <a:pt x="1083" y="1006"/>
                    </a:lnTo>
                    <a:lnTo>
                      <a:pt x="1086" y="1041"/>
                    </a:lnTo>
                    <a:lnTo>
                      <a:pt x="1089" y="1076"/>
                    </a:lnTo>
                    <a:lnTo>
                      <a:pt x="1091" y="1111"/>
                    </a:lnTo>
                    <a:lnTo>
                      <a:pt x="1092" y="1146"/>
                    </a:lnTo>
                    <a:lnTo>
                      <a:pt x="1092" y="1181"/>
                    </a:lnTo>
                    <a:lnTo>
                      <a:pt x="1092" y="1216"/>
                    </a:lnTo>
                    <a:lnTo>
                      <a:pt x="1092" y="1251"/>
                    </a:lnTo>
                    <a:lnTo>
                      <a:pt x="1091" y="1286"/>
                    </a:lnTo>
                    <a:lnTo>
                      <a:pt x="1089" y="1320"/>
                    </a:lnTo>
                    <a:lnTo>
                      <a:pt x="1087" y="1355"/>
                    </a:lnTo>
                    <a:lnTo>
                      <a:pt x="1084" y="1389"/>
                    </a:lnTo>
                    <a:lnTo>
                      <a:pt x="1081" y="1425"/>
                    </a:lnTo>
                    <a:lnTo>
                      <a:pt x="1078" y="1459"/>
                    </a:lnTo>
                    <a:lnTo>
                      <a:pt x="1075" y="1494"/>
                    </a:lnTo>
                    <a:lnTo>
                      <a:pt x="1073" y="1528"/>
                    </a:lnTo>
                    <a:lnTo>
                      <a:pt x="1070" y="1564"/>
                    </a:lnTo>
                    <a:lnTo>
                      <a:pt x="1064" y="1614"/>
                    </a:lnTo>
                    <a:lnTo>
                      <a:pt x="1057" y="1662"/>
                    </a:lnTo>
                    <a:lnTo>
                      <a:pt x="1048" y="1707"/>
                    </a:lnTo>
                    <a:lnTo>
                      <a:pt x="1040" y="1751"/>
                    </a:lnTo>
                    <a:lnTo>
                      <a:pt x="1028" y="1792"/>
                    </a:lnTo>
                    <a:lnTo>
                      <a:pt x="1017" y="1832"/>
                    </a:lnTo>
                    <a:lnTo>
                      <a:pt x="1002" y="1871"/>
                    </a:lnTo>
                    <a:lnTo>
                      <a:pt x="987" y="1911"/>
                    </a:lnTo>
                    <a:lnTo>
                      <a:pt x="969" y="1948"/>
                    </a:lnTo>
                    <a:lnTo>
                      <a:pt x="949" y="1985"/>
                    </a:lnTo>
                    <a:lnTo>
                      <a:pt x="929" y="2022"/>
                    </a:lnTo>
                    <a:lnTo>
                      <a:pt x="904" y="2057"/>
                    </a:lnTo>
                    <a:lnTo>
                      <a:pt x="879" y="2094"/>
                    </a:lnTo>
                    <a:lnTo>
                      <a:pt x="851" y="2130"/>
                    </a:lnTo>
                    <a:lnTo>
                      <a:pt x="820" y="2167"/>
                    </a:lnTo>
                    <a:lnTo>
                      <a:pt x="788" y="2206"/>
                    </a:lnTo>
                    <a:lnTo>
                      <a:pt x="772" y="2221"/>
                    </a:lnTo>
                    <a:lnTo>
                      <a:pt x="758" y="2235"/>
                    </a:lnTo>
                    <a:lnTo>
                      <a:pt x="743" y="2247"/>
                    </a:lnTo>
                    <a:lnTo>
                      <a:pt x="728" y="2261"/>
                    </a:lnTo>
                    <a:lnTo>
                      <a:pt x="713" y="2272"/>
                    </a:lnTo>
                    <a:lnTo>
                      <a:pt x="697" y="2282"/>
                    </a:lnTo>
                    <a:lnTo>
                      <a:pt x="682" y="2291"/>
                    </a:lnTo>
                    <a:lnTo>
                      <a:pt x="666" y="2301"/>
                    </a:lnTo>
                    <a:lnTo>
                      <a:pt x="649" y="2310"/>
                    </a:lnTo>
                    <a:lnTo>
                      <a:pt x="632" y="2318"/>
                    </a:lnTo>
                    <a:lnTo>
                      <a:pt x="615" y="2326"/>
                    </a:lnTo>
                    <a:lnTo>
                      <a:pt x="599" y="2334"/>
                    </a:lnTo>
                    <a:lnTo>
                      <a:pt x="581" y="2343"/>
                    </a:lnTo>
                    <a:lnTo>
                      <a:pt x="562" y="2351"/>
                    </a:lnTo>
                    <a:lnTo>
                      <a:pt x="544" y="2358"/>
                    </a:lnTo>
                    <a:lnTo>
                      <a:pt x="526" y="2368"/>
                    </a:lnTo>
                    <a:lnTo>
                      <a:pt x="505" y="2376"/>
                    </a:lnTo>
                    <a:lnTo>
                      <a:pt x="485" y="2384"/>
                    </a:lnTo>
                    <a:lnTo>
                      <a:pt x="462" y="2391"/>
                    </a:lnTo>
                    <a:lnTo>
                      <a:pt x="439" y="2400"/>
                    </a:lnTo>
                    <a:lnTo>
                      <a:pt x="415" y="2406"/>
                    </a:lnTo>
                    <a:lnTo>
                      <a:pt x="390" y="2412"/>
                    </a:lnTo>
                    <a:lnTo>
                      <a:pt x="365" y="2417"/>
                    </a:lnTo>
                    <a:lnTo>
                      <a:pt x="339" y="2422"/>
                    </a:lnTo>
                    <a:lnTo>
                      <a:pt x="312" y="2424"/>
                    </a:lnTo>
                    <a:lnTo>
                      <a:pt x="288" y="2426"/>
                    </a:lnTo>
                    <a:lnTo>
                      <a:pt x="262" y="2426"/>
                    </a:lnTo>
                    <a:lnTo>
                      <a:pt x="238" y="2423"/>
                    </a:lnTo>
                    <a:lnTo>
                      <a:pt x="214" y="2419"/>
                    </a:lnTo>
                    <a:lnTo>
                      <a:pt x="192" y="2413"/>
                    </a:lnTo>
                    <a:lnTo>
                      <a:pt x="172" y="2405"/>
                    </a:lnTo>
                    <a:lnTo>
                      <a:pt x="153" y="2395"/>
                    </a:lnTo>
                    <a:lnTo>
                      <a:pt x="139" y="2395"/>
                    </a:lnTo>
                    <a:lnTo>
                      <a:pt x="125" y="2396"/>
                    </a:lnTo>
                    <a:lnTo>
                      <a:pt x="111" y="2395"/>
                    </a:lnTo>
                    <a:lnTo>
                      <a:pt x="97" y="2395"/>
                    </a:lnTo>
                    <a:lnTo>
                      <a:pt x="84" y="2391"/>
                    </a:lnTo>
                    <a:lnTo>
                      <a:pt x="72" y="2389"/>
                    </a:lnTo>
                    <a:lnTo>
                      <a:pt x="59" y="2384"/>
                    </a:lnTo>
                    <a:lnTo>
                      <a:pt x="50" y="2379"/>
                    </a:lnTo>
                    <a:lnTo>
                      <a:pt x="39" y="2372"/>
                    </a:lnTo>
                    <a:lnTo>
                      <a:pt x="30" y="2363"/>
                    </a:lnTo>
                    <a:lnTo>
                      <a:pt x="21" y="2355"/>
                    </a:lnTo>
                    <a:lnTo>
                      <a:pt x="14" y="2345"/>
                    </a:lnTo>
                    <a:lnTo>
                      <a:pt x="8" y="2333"/>
                    </a:lnTo>
                    <a:lnTo>
                      <a:pt x="4" y="2321"/>
                    </a:lnTo>
                    <a:lnTo>
                      <a:pt x="2" y="2306"/>
                    </a:lnTo>
                    <a:lnTo>
                      <a:pt x="1" y="2291"/>
                    </a:lnTo>
                    <a:lnTo>
                      <a:pt x="0" y="2277"/>
                    </a:lnTo>
                    <a:lnTo>
                      <a:pt x="1" y="2263"/>
                    </a:lnTo>
                    <a:lnTo>
                      <a:pt x="3" y="2249"/>
                    </a:lnTo>
                    <a:lnTo>
                      <a:pt x="8" y="2236"/>
                    </a:lnTo>
                    <a:lnTo>
                      <a:pt x="12" y="2224"/>
                    </a:lnTo>
                    <a:lnTo>
                      <a:pt x="18" y="2212"/>
                    </a:lnTo>
                    <a:lnTo>
                      <a:pt x="25" y="2200"/>
                    </a:lnTo>
                    <a:lnTo>
                      <a:pt x="32" y="2190"/>
                    </a:lnTo>
                    <a:lnTo>
                      <a:pt x="41" y="2178"/>
                    </a:lnTo>
                    <a:lnTo>
                      <a:pt x="50" y="2168"/>
                    </a:lnTo>
                    <a:lnTo>
                      <a:pt x="58" y="2157"/>
                    </a:lnTo>
                    <a:lnTo>
                      <a:pt x="68" y="2146"/>
                    </a:lnTo>
                    <a:lnTo>
                      <a:pt x="76" y="2136"/>
                    </a:lnTo>
                    <a:lnTo>
                      <a:pt x="86" y="2127"/>
                    </a:lnTo>
                    <a:lnTo>
                      <a:pt x="95" y="2116"/>
                    </a:lnTo>
                    <a:lnTo>
                      <a:pt x="103" y="2106"/>
                    </a:lnTo>
                    <a:lnTo>
                      <a:pt x="112" y="2092"/>
                    </a:lnTo>
                    <a:lnTo>
                      <a:pt x="120" y="2080"/>
                    </a:lnTo>
                    <a:lnTo>
                      <a:pt x="128" y="2067"/>
                    </a:lnTo>
                    <a:lnTo>
                      <a:pt x="137" y="2055"/>
                    </a:lnTo>
                    <a:lnTo>
                      <a:pt x="145" y="2041"/>
                    </a:lnTo>
                    <a:lnTo>
                      <a:pt x="153" y="2029"/>
                    </a:lnTo>
                    <a:lnTo>
                      <a:pt x="162" y="2017"/>
                    </a:lnTo>
                    <a:lnTo>
                      <a:pt x="170" y="2004"/>
                    </a:lnTo>
                    <a:lnTo>
                      <a:pt x="178" y="1990"/>
                    </a:lnTo>
                    <a:lnTo>
                      <a:pt x="186" y="1978"/>
                    </a:lnTo>
                    <a:lnTo>
                      <a:pt x="194" y="1964"/>
                    </a:lnTo>
                    <a:lnTo>
                      <a:pt x="202" y="1952"/>
                    </a:lnTo>
                    <a:lnTo>
                      <a:pt x="210" y="1939"/>
                    </a:lnTo>
                    <a:lnTo>
                      <a:pt x="217" y="1926"/>
                    </a:lnTo>
                    <a:lnTo>
                      <a:pt x="225" y="1912"/>
                    </a:lnTo>
                    <a:lnTo>
                      <a:pt x="233" y="1900"/>
                    </a:lnTo>
                    <a:lnTo>
                      <a:pt x="245" y="1874"/>
                    </a:lnTo>
                    <a:lnTo>
                      <a:pt x="260" y="1849"/>
                    </a:lnTo>
                    <a:lnTo>
                      <a:pt x="274" y="1824"/>
                    </a:lnTo>
                    <a:lnTo>
                      <a:pt x="289" y="1799"/>
                    </a:lnTo>
                    <a:lnTo>
                      <a:pt x="305" y="1775"/>
                    </a:lnTo>
                    <a:lnTo>
                      <a:pt x="319" y="1752"/>
                    </a:lnTo>
                    <a:lnTo>
                      <a:pt x="335" y="1727"/>
                    </a:lnTo>
                    <a:lnTo>
                      <a:pt x="351" y="1704"/>
                    </a:lnTo>
                    <a:lnTo>
                      <a:pt x="367" y="1679"/>
                    </a:lnTo>
                    <a:lnTo>
                      <a:pt x="382" y="1655"/>
                    </a:lnTo>
                    <a:lnTo>
                      <a:pt x="396" y="1631"/>
                    </a:lnTo>
                    <a:lnTo>
                      <a:pt x="412" y="1607"/>
                    </a:lnTo>
                    <a:lnTo>
                      <a:pt x="426" y="1581"/>
                    </a:lnTo>
                    <a:lnTo>
                      <a:pt x="440" y="1557"/>
                    </a:lnTo>
                    <a:lnTo>
                      <a:pt x="453" y="1531"/>
                    </a:lnTo>
                    <a:lnTo>
                      <a:pt x="466" y="1504"/>
                    </a:lnTo>
                    <a:lnTo>
                      <a:pt x="490" y="1447"/>
                    </a:lnTo>
                    <a:lnTo>
                      <a:pt x="516" y="1387"/>
                    </a:lnTo>
                    <a:lnTo>
                      <a:pt x="542" y="1326"/>
                    </a:lnTo>
                    <a:lnTo>
                      <a:pt x="567" y="1264"/>
                    </a:lnTo>
                    <a:lnTo>
                      <a:pt x="592" y="1198"/>
                    </a:lnTo>
                    <a:lnTo>
                      <a:pt x="614" y="1132"/>
                    </a:lnTo>
                    <a:lnTo>
                      <a:pt x="634" y="1066"/>
                    </a:lnTo>
                    <a:lnTo>
                      <a:pt x="653" y="999"/>
                    </a:lnTo>
                    <a:lnTo>
                      <a:pt x="666" y="932"/>
                    </a:lnTo>
                    <a:lnTo>
                      <a:pt x="677" y="865"/>
                    </a:lnTo>
                    <a:lnTo>
                      <a:pt x="683" y="797"/>
                    </a:lnTo>
                    <a:lnTo>
                      <a:pt x="685" y="731"/>
                    </a:lnTo>
                    <a:lnTo>
                      <a:pt x="681" y="666"/>
                    </a:lnTo>
                    <a:lnTo>
                      <a:pt x="671" y="601"/>
                    </a:lnTo>
                    <a:lnTo>
                      <a:pt x="654" y="539"/>
                    </a:lnTo>
                    <a:lnTo>
                      <a:pt x="632" y="478"/>
                    </a:lnTo>
                    <a:lnTo>
                      <a:pt x="609" y="463"/>
                    </a:lnTo>
                    <a:lnTo>
                      <a:pt x="588" y="447"/>
                    </a:lnTo>
                    <a:lnTo>
                      <a:pt x="567" y="429"/>
                    </a:lnTo>
                    <a:lnTo>
                      <a:pt x="548" y="410"/>
                    </a:lnTo>
                    <a:lnTo>
                      <a:pt x="528" y="390"/>
                    </a:lnTo>
                    <a:lnTo>
                      <a:pt x="510" y="370"/>
                    </a:lnTo>
                    <a:lnTo>
                      <a:pt x="492" y="349"/>
                    </a:lnTo>
                    <a:lnTo>
                      <a:pt x="473" y="329"/>
                    </a:lnTo>
                    <a:lnTo>
                      <a:pt x="454" y="307"/>
                    </a:lnTo>
                    <a:lnTo>
                      <a:pt x="434" y="286"/>
                    </a:lnTo>
                    <a:lnTo>
                      <a:pt x="415" y="266"/>
                    </a:lnTo>
                    <a:lnTo>
                      <a:pt x="396" y="249"/>
                    </a:lnTo>
                    <a:lnTo>
                      <a:pt x="374" y="231"/>
                    </a:lnTo>
                    <a:lnTo>
                      <a:pt x="355" y="216"/>
                    </a:lnTo>
                    <a:lnTo>
                      <a:pt x="333" y="202"/>
                    </a:lnTo>
                    <a:lnTo>
                      <a:pt x="310" y="192"/>
                    </a:lnTo>
                    <a:lnTo>
                      <a:pt x="293" y="182"/>
                    </a:lnTo>
                    <a:lnTo>
                      <a:pt x="278" y="172"/>
                    </a:lnTo>
                    <a:lnTo>
                      <a:pt x="266" y="160"/>
                    </a:lnTo>
                    <a:lnTo>
                      <a:pt x="257" y="147"/>
                    </a:lnTo>
                    <a:lnTo>
                      <a:pt x="250" y="132"/>
                    </a:lnTo>
                    <a:lnTo>
                      <a:pt x="246" y="118"/>
                    </a:lnTo>
                    <a:lnTo>
                      <a:pt x="244" y="103"/>
                    </a:lnTo>
                    <a:lnTo>
                      <a:pt x="245" y="88"/>
                    </a:lnTo>
                    <a:lnTo>
                      <a:pt x="249" y="74"/>
                    </a:lnTo>
                    <a:lnTo>
                      <a:pt x="255" y="60"/>
                    </a:lnTo>
                    <a:lnTo>
                      <a:pt x="262" y="49"/>
                    </a:lnTo>
                    <a:lnTo>
                      <a:pt x="275" y="39"/>
                    </a:lnTo>
                    <a:lnTo>
                      <a:pt x="288" y="31"/>
                    </a:lnTo>
                    <a:lnTo>
                      <a:pt x="305" y="26"/>
                    </a:lnTo>
                    <a:lnTo>
                      <a:pt x="323" y="24"/>
                    </a:lnTo>
                    <a:lnTo>
                      <a:pt x="346" y="26"/>
                    </a:lnTo>
                    <a:lnTo>
                      <a:pt x="346" y="26"/>
                    </a:lnTo>
                    <a:close/>
                  </a:path>
                </a:pathLst>
              </a:custGeom>
              <a:solidFill>
                <a:srgbClr val="B7F7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9" name="Freeform 37">
                <a:extLst>
                  <a:ext uri="{FF2B5EF4-FFF2-40B4-BE49-F238E27FC236}">
                    <a16:creationId xmlns:a16="http://schemas.microsoft.com/office/drawing/2014/main" id="{F7713ACE-3847-4B11-BAE4-70F5C5A887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2361" y="3447628"/>
                <a:ext cx="296862" cy="773113"/>
              </a:xfrm>
              <a:custGeom>
                <a:avLst/>
                <a:gdLst/>
                <a:ahLst/>
                <a:cxnLst>
                  <a:cxn ang="0">
                    <a:pos x="874" y="105"/>
                  </a:cxn>
                  <a:cxn ang="0">
                    <a:pos x="903" y="111"/>
                  </a:cxn>
                  <a:cxn ang="0">
                    <a:pos x="926" y="135"/>
                  </a:cxn>
                  <a:cxn ang="0">
                    <a:pos x="920" y="163"/>
                  </a:cxn>
                  <a:cxn ang="0">
                    <a:pos x="889" y="180"/>
                  </a:cxn>
                  <a:cxn ang="0">
                    <a:pos x="844" y="185"/>
                  </a:cxn>
                  <a:cxn ang="0">
                    <a:pos x="807" y="198"/>
                  </a:cxn>
                  <a:cxn ang="0">
                    <a:pos x="767" y="210"/>
                  </a:cxn>
                  <a:cxn ang="0">
                    <a:pos x="695" y="224"/>
                  </a:cxn>
                  <a:cxn ang="0">
                    <a:pos x="619" y="242"/>
                  </a:cxn>
                  <a:cxn ang="0">
                    <a:pos x="551" y="279"/>
                  </a:cxn>
                  <a:cxn ang="0">
                    <a:pos x="514" y="319"/>
                  </a:cxn>
                  <a:cxn ang="0">
                    <a:pos x="500" y="356"/>
                  </a:cxn>
                  <a:cxn ang="0">
                    <a:pos x="485" y="390"/>
                  </a:cxn>
                  <a:cxn ang="0">
                    <a:pos x="464" y="429"/>
                  </a:cxn>
                  <a:cxn ang="0">
                    <a:pos x="434" y="485"/>
                  </a:cxn>
                  <a:cxn ang="0">
                    <a:pos x="409" y="546"/>
                  </a:cxn>
                  <a:cxn ang="0">
                    <a:pos x="395" y="623"/>
                  </a:cxn>
                  <a:cxn ang="0">
                    <a:pos x="417" y="763"/>
                  </a:cxn>
                  <a:cxn ang="0">
                    <a:pos x="468" y="900"/>
                  </a:cxn>
                  <a:cxn ang="0">
                    <a:pos x="517" y="1034"/>
                  </a:cxn>
                  <a:cxn ang="0">
                    <a:pos x="545" y="1184"/>
                  </a:cxn>
                  <a:cxn ang="0">
                    <a:pos x="553" y="1323"/>
                  </a:cxn>
                  <a:cxn ang="0">
                    <a:pos x="548" y="1472"/>
                  </a:cxn>
                  <a:cxn ang="0">
                    <a:pos x="537" y="1593"/>
                  </a:cxn>
                  <a:cxn ang="0">
                    <a:pos x="523" y="1759"/>
                  </a:cxn>
                  <a:cxn ang="0">
                    <a:pos x="517" y="1898"/>
                  </a:cxn>
                  <a:cxn ang="0">
                    <a:pos x="531" y="1943"/>
                  </a:cxn>
                  <a:cxn ang="0">
                    <a:pos x="557" y="1978"/>
                  </a:cxn>
                  <a:cxn ang="0">
                    <a:pos x="603" y="2065"/>
                  </a:cxn>
                  <a:cxn ang="0">
                    <a:pos x="623" y="2156"/>
                  </a:cxn>
                  <a:cxn ang="0">
                    <a:pos x="610" y="2250"/>
                  </a:cxn>
                  <a:cxn ang="0">
                    <a:pos x="580" y="2304"/>
                  </a:cxn>
                  <a:cxn ang="0">
                    <a:pos x="540" y="2334"/>
                  </a:cxn>
                  <a:cxn ang="0">
                    <a:pos x="491" y="2351"/>
                  </a:cxn>
                  <a:cxn ang="0">
                    <a:pos x="424" y="2346"/>
                  </a:cxn>
                  <a:cxn ang="0">
                    <a:pos x="364" y="2314"/>
                  </a:cxn>
                  <a:cxn ang="0">
                    <a:pos x="315" y="2262"/>
                  </a:cxn>
                  <a:cxn ang="0">
                    <a:pos x="198" y="2067"/>
                  </a:cxn>
                  <a:cxn ang="0">
                    <a:pos x="48" y="1625"/>
                  </a:cxn>
                  <a:cxn ang="0">
                    <a:pos x="0" y="1155"/>
                  </a:cxn>
                  <a:cxn ang="0">
                    <a:pos x="26" y="774"/>
                  </a:cxn>
                  <a:cxn ang="0">
                    <a:pos x="41" y="712"/>
                  </a:cxn>
                  <a:cxn ang="0">
                    <a:pos x="64" y="652"/>
                  </a:cxn>
                  <a:cxn ang="0">
                    <a:pos x="86" y="592"/>
                  </a:cxn>
                  <a:cxn ang="0">
                    <a:pos x="130" y="448"/>
                  </a:cxn>
                  <a:cxn ang="0">
                    <a:pos x="193" y="314"/>
                  </a:cxn>
                  <a:cxn ang="0">
                    <a:pos x="277" y="192"/>
                  </a:cxn>
                  <a:cxn ang="0">
                    <a:pos x="423" y="83"/>
                  </a:cxn>
                  <a:cxn ang="0">
                    <a:pos x="651" y="5"/>
                  </a:cxn>
                  <a:cxn ang="0">
                    <a:pos x="827" y="38"/>
                  </a:cxn>
                </a:cxnLst>
                <a:rect l="0" t="0" r="r" b="b"/>
                <a:pathLst>
                  <a:path w="928" h="2352">
                    <a:moveTo>
                      <a:pt x="851" y="100"/>
                    </a:moveTo>
                    <a:lnTo>
                      <a:pt x="857" y="100"/>
                    </a:lnTo>
                    <a:lnTo>
                      <a:pt x="864" y="102"/>
                    </a:lnTo>
                    <a:lnTo>
                      <a:pt x="868" y="104"/>
                    </a:lnTo>
                    <a:lnTo>
                      <a:pt x="874" y="105"/>
                    </a:lnTo>
                    <a:lnTo>
                      <a:pt x="879" y="105"/>
                    </a:lnTo>
                    <a:lnTo>
                      <a:pt x="884" y="108"/>
                    </a:lnTo>
                    <a:lnTo>
                      <a:pt x="889" y="109"/>
                    </a:lnTo>
                    <a:lnTo>
                      <a:pt x="895" y="110"/>
                    </a:lnTo>
                    <a:lnTo>
                      <a:pt x="903" y="111"/>
                    </a:lnTo>
                    <a:lnTo>
                      <a:pt x="909" y="115"/>
                    </a:lnTo>
                    <a:lnTo>
                      <a:pt x="916" y="119"/>
                    </a:lnTo>
                    <a:lnTo>
                      <a:pt x="920" y="125"/>
                    </a:lnTo>
                    <a:lnTo>
                      <a:pt x="923" y="128"/>
                    </a:lnTo>
                    <a:lnTo>
                      <a:pt x="926" y="135"/>
                    </a:lnTo>
                    <a:lnTo>
                      <a:pt x="927" y="141"/>
                    </a:lnTo>
                    <a:lnTo>
                      <a:pt x="928" y="147"/>
                    </a:lnTo>
                    <a:lnTo>
                      <a:pt x="926" y="153"/>
                    </a:lnTo>
                    <a:lnTo>
                      <a:pt x="925" y="158"/>
                    </a:lnTo>
                    <a:lnTo>
                      <a:pt x="920" y="163"/>
                    </a:lnTo>
                    <a:lnTo>
                      <a:pt x="917" y="169"/>
                    </a:lnTo>
                    <a:lnTo>
                      <a:pt x="911" y="172"/>
                    </a:lnTo>
                    <a:lnTo>
                      <a:pt x="905" y="176"/>
                    </a:lnTo>
                    <a:lnTo>
                      <a:pt x="896" y="179"/>
                    </a:lnTo>
                    <a:lnTo>
                      <a:pt x="889" y="180"/>
                    </a:lnTo>
                    <a:lnTo>
                      <a:pt x="878" y="180"/>
                    </a:lnTo>
                    <a:lnTo>
                      <a:pt x="870" y="181"/>
                    </a:lnTo>
                    <a:lnTo>
                      <a:pt x="861" y="182"/>
                    </a:lnTo>
                    <a:lnTo>
                      <a:pt x="853" y="183"/>
                    </a:lnTo>
                    <a:lnTo>
                      <a:pt x="844" y="185"/>
                    </a:lnTo>
                    <a:lnTo>
                      <a:pt x="837" y="187"/>
                    </a:lnTo>
                    <a:lnTo>
                      <a:pt x="829" y="190"/>
                    </a:lnTo>
                    <a:lnTo>
                      <a:pt x="822" y="193"/>
                    </a:lnTo>
                    <a:lnTo>
                      <a:pt x="815" y="194"/>
                    </a:lnTo>
                    <a:lnTo>
                      <a:pt x="807" y="198"/>
                    </a:lnTo>
                    <a:lnTo>
                      <a:pt x="799" y="200"/>
                    </a:lnTo>
                    <a:lnTo>
                      <a:pt x="793" y="203"/>
                    </a:lnTo>
                    <a:lnTo>
                      <a:pt x="784" y="205"/>
                    </a:lnTo>
                    <a:lnTo>
                      <a:pt x="777" y="208"/>
                    </a:lnTo>
                    <a:lnTo>
                      <a:pt x="767" y="210"/>
                    </a:lnTo>
                    <a:lnTo>
                      <a:pt x="760" y="213"/>
                    </a:lnTo>
                    <a:lnTo>
                      <a:pt x="743" y="216"/>
                    </a:lnTo>
                    <a:lnTo>
                      <a:pt x="727" y="219"/>
                    </a:lnTo>
                    <a:lnTo>
                      <a:pt x="711" y="221"/>
                    </a:lnTo>
                    <a:lnTo>
                      <a:pt x="695" y="224"/>
                    </a:lnTo>
                    <a:lnTo>
                      <a:pt x="679" y="226"/>
                    </a:lnTo>
                    <a:lnTo>
                      <a:pt x="664" y="230"/>
                    </a:lnTo>
                    <a:lnTo>
                      <a:pt x="649" y="233"/>
                    </a:lnTo>
                    <a:lnTo>
                      <a:pt x="634" y="238"/>
                    </a:lnTo>
                    <a:lnTo>
                      <a:pt x="619" y="242"/>
                    </a:lnTo>
                    <a:lnTo>
                      <a:pt x="605" y="247"/>
                    </a:lnTo>
                    <a:lnTo>
                      <a:pt x="590" y="253"/>
                    </a:lnTo>
                    <a:lnTo>
                      <a:pt x="578" y="262"/>
                    </a:lnTo>
                    <a:lnTo>
                      <a:pt x="563" y="269"/>
                    </a:lnTo>
                    <a:lnTo>
                      <a:pt x="551" y="279"/>
                    </a:lnTo>
                    <a:lnTo>
                      <a:pt x="539" y="290"/>
                    </a:lnTo>
                    <a:lnTo>
                      <a:pt x="527" y="303"/>
                    </a:lnTo>
                    <a:lnTo>
                      <a:pt x="522" y="307"/>
                    </a:lnTo>
                    <a:lnTo>
                      <a:pt x="518" y="313"/>
                    </a:lnTo>
                    <a:lnTo>
                      <a:pt x="514" y="319"/>
                    </a:lnTo>
                    <a:lnTo>
                      <a:pt x="511" y="326"/>
                    </a:lnTo>
                    <a:lnTo>
                      <a:pt x="507" y="332"/>
                    </a:lnTo>
                    <a:lnTo>
                      <a:pt x="505" y="340"/>
                    </a:lnTo>
                    <a:lnTo>
                      <a:pt x="501" y="347"/>
                    </a:lnTo>
                    <a:lnTo>
                      <a:pt x="500" y="356"/>
                    </a:lnTo>
                    <a:lnTo>
                      <a:pt x="496" y="362"/>
                    </a:lnTo>
                    <a:lnTo>
                      <a:pt x="494" y="369"/>
                    </a:lnTo>
                    <a:lnTo>
                      <a:pt x="490" y="375"/>
                    </a:lnTo>
                    <a:lnTo>
                      <a:pt x="489" y="384"/>
                    </a:lnTo>
                    <a:lnTo>
                      <a:pt x="485" y="390"/>
                    </a:lnTo>
                    <a:lnTo>
                      <a:pt x="483" y="397"/>
                    </a:lnTo>
                    <a:lnTo>
                      <a:pt x="480" y="403"/>
                    </a:lnTo>
                    <a:lnTo>
                      <a:pt x="478" y="409"/>
                    </a:lnTo>
                    <a:lnTo>
                      <a:pt x="470" y="419"/>
                    </a:lnTo>
                    <a:lnTo>
                      <a:pt x="464" y="429"/>
                    </a:lnTo>
                    <a:lnTo>
                      <a:pt x="457" y="440"/>
                    </a:lnTo>
                    <a:lnTo>
                      <a:pt x="451" y="451"/>
                    </a:lnTo>
                    <a:lnTo>
                      <a:pt x="445" y="462"/>
                    </a:lnTo>
                    <a:lnTo>
                      <a:pt x="439" y="473"/>
                    </a:lnTo>
                    <a:lnTo>
                      <a:pt x="434" y="485"/>
                    </a:lnTo>
                    <a:lnTo>
                      <a:pt x="428" y="497"/>
                    </a:lnTo>
                    <a:lnTo>
                      <a:pt x="421" y="508"/>
                    </a:lnTo>
                    <a:lnTo>
                      <a:pt x="417" y="522"/>
                    </a:lnTo>
                    <a:lnTo>
                      <a:pt x="413" y="534"/>
                    </a:lnTo>
                    <a:lnTo>
                      <a:pt x="409" y="546"/>
                    </a:lnTo>
                    <a:lnTo>
                      <a:pt x="404" y="558"/>
                    </a:lnTo>
                    <a:lnTo>
                      <a:pt x="401" y="570"/>
                    </a:lnTo>
                    <a:lnTo>
                      <a:pt x="398" y="583"/>
                    </a:lnTo>
                    <a:lnTo>
                      <a:pt x="397" y="596"/>
                    </a:lnTo>
                    <a:lnTo>
                      <a:pt x="395" y="623"/>
                    </a:lnTo>
                    <a:lnTo>
                      <a:pt x="395" y="651"/>
                    </a:lnTo>
                    <a:lnTo>
                      <a:pt x="396" y="679"/>
                    </a:lnTo>
                    <a:lnTo>
                      <a:pt x="402" y="707"/>
                    </a:lnTo>
                    <a:lnTo>
                      <a:pt x="408" y="735"/>
                    </a:lnTo>
                    <a:lnTo>
                      <a:pt x="417" y="763"/>
                    </a:lnTo>
                    <a:lnTo>
                      <a:pt x="425" y="790"/>
                    </a:lnTo>
                    <a:lnTo>
                      <a:pt x="435" y="818"/>
                    </a:lnTo>
                    <a:lnTo>
                      <a:pt x="446" y="845"/>
                    </a:lnTo>
                    <a:lnTo>
                      <a:pt x="457" y="873"/>
                    </a:lnTo>
                    <a:lnTo>
                      <a:pt x="468" y="900"/>
                    </a:lnTo>
                    <a:lnTo>
                      <a:pt x="479" y="927"/>
                    </a:lnTo>
                    <a:lnTo>
                      <a:pt x="490" y="954"/>
                    </a:lnTo>
                    <a:lnTo>
                      <a:pt x="500" y="980"/>
                    </a:lnTo>
                    <a:lnTo>
                      <a:pt x="508" y="1007"/>
                    </a:lnTo>
                    <a:lnTo>
                      <a:pt x="517" y="1034"/>
                    </a:lnTo>
                    <a:lnTo>
                      <a:pt x="524" y="1066"/>
                    </a:lnTo>
                    <a:lnTo>
                      <a:pt x="530" y="1098"/>
                    </a:lnTo>
                    <a:lnTo>
                      <a:pt x="536" y="1127"/>
                    </a:lnTo>
                    <a:lnTo>
                      <a:pt x="541" y="1156"/>
                    </a:lnTo>
                    <a:lnTo>
                      <a:pt x="545" y="1184"/>
                    </a:lnTo>
                    <a:lnTo>
                      <a:pt x="547" y="1214"/>
                    </a:lnTo>
                    <a:lnTo>
                      <a:pt x="550" y="1240"/>
                    </a:lnTo>
                    <a:lnTo>
                      <a:pt x="552" y="1268"/>
                    </a:lnTo>
                    <a:lnTo>
                      <a:pt x="553" y="1295"/>
                    </a:lnTo>
                    <a:lnTo>
                      <a:pt x="553" y="1323"/>
                    </a:lnTo>
                    <a:lnTo>
                      <a:pt x="553" y="1351"/>
                    </a:lnTo>
                    <a:lnTo>
                      <a:pt x="553" y="1381"/>
                    </a:lnTo>
                    <a:lnTo>
                      <a:pt x="552" y="1410"/>
                    </a:lnTo>
                    <a:lnTo>
                      <a:pt x="551" y="1441"/>
                    </a:lnTo>
                    <a:lnTo>
                      <a:pt x="548" y="1472"/>
                    </a:lnTo>
                    <a:lnTo>
                      <a:pt x="546" y="1505"/>
                    </a:lnTo>
                    <a:lnTo>
                      <a:pt x="545" y="1520"/>
                    </a:lnTo>
                    <a:lnTo>
                      <a:pt x="542" y="1539"/>
                    </a:lnTo>
                    <a:lnTo>
                      <a:pt x="540" y="1564"/>
                    </a:lnTo>
                    <a:lnTo>
                      <a:pt x="537" y="1593"/>
                    </a:lnTo>
                    <a:lnTo>
                      <a:pt x="534" y="1622"/>
                    </a:lnTo>
                    <a:lnTo>
                      <a:pt x="531" y="1655"/>
                    </a:lnTo>
                    <a:lnTo>
                      <a:pt x="528" y="1690"/>
                    </a:lnTo>
                    <a:lnTo>
                      <a:pt x="525" y="1726"/>
                    </a:lnTo>
                    <a:lnTo>
                      <a:pt x="523" y="1759"/>
                    </a:lnTo>
                    <a:lnTo>
                      <a:pt x="520" y="1793"/>
                    </a:lnTo>
                    <a:lnTo>
                      <a:pt x="518" y="1824"/>
                    </a:lnTo>
                    <a:lnTo>
                      <a:pt x="518" y="1853"/>
                    </a:lnTo>
                    <a:lnTo>
                      <a:pt x="517" y="1878"/>
                    </a:lnTo>
                    <a:lnTo>
                      <a:pt x="517" y="1898"/>
                    </a:lnTo>
                    <a:lnTo>
                      <a:pt x="518" y="1914"/>
                    </a:lnTo>
                    <a:lnTo>
                      <a:pt x="520" y="1924"/>
                    </a:lnTo>
                    <a:lnTo>
                      <a:pt x="523" y="1930"/>
                    </a:lnTo>
                    <a:lnTo>
                      <a:pt x="527" y="1937"/>
                    </a:lnTo>
                    <a:lnTo>
                      <a:pt x="531" y="1943"/>
                    </a:lnTo>
                    <a:lnTo>
                      <a:pt x="536" y="1951"/>
                    </a:lnTo>
                    <a:lnTo>
                      <a:pt x="541" y="1957"/>
                    </a:lnTo>
                    <a:lnTo>
                      <a:pt x="547" y="1963"/>
                    </a:lnTo>
                    <a:lnTo>
                      <a:pt x="552" y="1970"/>
                    </a:lnTo>
                    <a:lnTo>
                      <a:pt x="557" y="1978"/>
                    </a:lnTo>
                    <a:lnTo>
                      <a:pt x="568" y="1995"/>
                    </a:lnTo>
                    <a:lnTo>
                      <a:pt x="578" y="2013"/>
                    </a:lnTo>
                    <a:lnTo>
                      <a:pt x="588" y="2030"/>
                    </a:lnTo>
                    <a:lnTo>
                      <a:pt x="596" y="2048"/>
                    </a:lnTo>
                    <a:lnTo>
                      <a:pt x="603" y="2065"/>
                    </a:lnTo>
                    <a:lnTo>
                      <a:pt x="610" y="2084"/>
                    </a:lnTo>
                    <a:lnTo>
                      <a:pt x="614" y="2101"/>
                    </a:lnTo>
                    <a:lnTo>
                      <a:pt x="619" y="2119"/>
                    </a:lnTo>
                    <a:lnTo>
                      <a:pt x="622" y="2138"/>
                    </a:lnTo>
                    <a:lnTo>
                      <a:pt x="623" y="2156"/>
                    </a:lnTo>
                    <a:lnTo>
                      <a:pt x="623" y="2174"/>
                    </a:lnTo>
                    <a:lnTo>
                      <a:pt x="623" y="2192"/>
                    </a:lnTo>
                    <a:lnTo>
                      <a:pt x="619" y="2211"/>
                    </a:lnTo>
                    <a:lnTo>
                      <a:pt x="616" y="2230"/>
                    </a:lnTo>
                    <a:lnTo>
                      <a:pt x="610" y="2250"/>
                    </a:lnTo>
                    <a:lnTo>
                      <a:pt x="603" y="2269"/>
                    </a:lnTo>
                    <a:lnTo>
                      <a:pt x="597" y="2278"/>
                    </a:lnTo>
                    <a:lnTo>
                      <a:pt x="592" y="2286"/>
                    </a:lnTo>
                    <a:lnTo>
                      <a:pt x="586" y="2295"/>
                    </a:lnTo>
                    <a:lnTo>
                      <a:pt x="580" y="2304"/>
                    </a:lnTo>
                    <a:lnTo>
                      <a:pt x="573" y="2311"/>
                    </a:lnTo>
                    <a:lnTo>
                      <a:pt x="566" y="2317"/>
                    </a:lnTo>
                    <a:lnTo>
                      <a:pt x="557" y="2323"/>
                    </a:lnTo>
                    <a:lnTo>
                      <a:pt x="548" y="2329"/>
                    </a:lnTo>
                    <a:lnTo>
                      <a:pt x="540" y="2334"/>
                    </a:lnTo>
                    <a:lnTo>
                      <a:pt x="530" y="2339"/>
                    </a:lnTo>
                    <a:lnTo>
                      <a:pt x="522" y="2343"/>
                    </a:lnTo>
                    <a:lnTo>
                      <a:pt x="512" y="2346"/>
                    </a:lnTo>
                    <a:lnTo>
                      <a:pt x="501" y="2349"/>
                    </a:lnTo>
                    <a:lnTo>
                      <a:pt x="491" y="2351"/>
                    </a:lnTo>
                    <a:lnTo>
                      <a:pt x="480" y="2352"/>
                    </a:lnTo>
                    <a:lnTo>
                      <a:pt x="470" y="2352"/>
                    </a:lnTo>
                    <a:lnTo>
                      <a:pt x="454" y="2351"/>
                    </a:lnTo>
                    <a:lnTo>
                      <a:pt x="439" y="2350"/>
                    </a:lnTo>
                    <a:lnTo>
                      <a:pt x="424" y="2346"/>
                    </a:lnTo>
                    <a:lnTo>
                      <a:pt x="412" y="2341"/>
                    </a:lnTo>
                    <a:lnTo>
                      <a:pt x="398" y="2335"/>
                    </a:lnTo>
                    <a:lnTo>
                      <a:pt x="387" y="2330"/>
                    </a:lnTo>
                    <a:lnTo>
                      <a:pt x="374" y="2322"/>
                    </a:lnTo>
                    <a:lnTo>
                      <a:pt x="364" y="2314"/>
                    </a:lnTo>
                    <a:lnTo>
                      <a:pt x="353" y="2305"/>
                    </a:lnTo>
                    <a:lnTo>
                      <a:pt x="343" y="2295"/>
                    </a:lnTo>
                    <a:lnTo>
                      <a:pt x="334" y="2284"/>
                    </a:lnTo>
                    <a:lnTo>
                      <a:pt x="325" y="2274"/>
                    </a:lnTo>
                    <a:lnTo>
                      <a:pt x="315" y="2262"/>
                    </a:lnTo>
                    <a:lnTo>
                      <a:pt x="307" y="2251"/>
                    </a:lnTo>
                    <a:lnTo>
                      <a:pt x="298" y="2239"/>
                    </a:lnTo>
                    <a:lnTo>
                      <a:pt x="291" y="2227"/>
                    </a:lnTo>
                    <a:lnTo>
                      <a:pt x="242" y="2148"/>
                    </a:lnTo>
                    <a:lnTo>
                      <a:pt x="198" y="2067"/>
                    </a:lnTo>
                    <a:lnTo>
                      <a:pt x="159" y="1982"/>
                    </a:lnTo>
                    <a:lnTo>
                      <a:pt x="125" y="1896"/>
                    </a:lnTo>
                    <a:lnTo>
                      <a:pt x="94" y="1807"/>
                    </a:lnTo>
                    <a:lnTo>
                      <a:pt x="69" y="1716"/>
                    </a:lnTo>
                    <a:lnTo>
                      <a:pt x="48" y="1625"/>
                    </a:lnTo>
                    <a:lnTo>
                      <a:pt x="31" y="1532"/>
                    </a:lnTo>
                    <a:lnTo>
                      <a:pt x="17" y="1437"/>
                    </a:lnTo>
                    <a:lnTo>
                      <a:pt x="8" y="1343"/>
                    </a:lnTo>
                    <a:lnTo>
                      <a:pt x="1" y="1249"/>
                    </a:lnTo>
                    <a:lnTo>
                      <a:pt x="0" y="1155"/>
                    </a:lnTo>
                    <a:lnTo>
                      <a:pt x="0" y="1061"/>
                    </a:lnTo>
                    <a:lnTo>
                      <a:pt x="5" y="969"/>
                    </a:lnTo>
                    <a:lnTo>
                      <a:pt x="14" y="877"/>
                    </a:lnTo>
                    <a:lnTo>
                      <a:pt x="25" y="788"/>
                    </a:lnTo>
                    <a:lnTo>
                      <a:pt x="26" y="774"/>
                    </a:lnTo>
                    <a:lnTo>
                      <a:pt x="28" y="762"/>
                    </a:lnTo>
                    <a:lnTo>
                      <a:pt x="31" y="749"/>
                    </a:lnTo>
                    <a:lnTo>
                      <a:pt x="34" y="736"/>
                    </a:lnTo>
                    <a:lnTo>
                      <a:pt x="37" y="724"/>
                    </a:lnTo>
                    <a:lnTo>
                      <a:pt x="41" y="712"/>
                    </a:lnTo>
                    <a:lnTo>
                      <a:pt x="45" y="701"/>
                    </a:lnTo>
                    <a:lnTo>
                      <a:pt x="50" y="689"/>
                    </a:lnTo>
                    <a:lnTo>
                      <a:pt x="54" y="677"/>
                    </a:lnTo>
                    <a:lnTo>
                      <a:pt x="59" y="664"/>
                    </a:lnTo>
                    <a:lnTo>
                      <a:pt x="64" y="652"/>
                    </a:lnTo>
                    <a:lnTo>
                      <a:pt x="69" y="640"/>
                    </a:lnTo>
                    <a:lnTo>
                      <a:pt x="72" y="628"/>
                    </a:lnTo>
                    <a:lnTo>
                      <a:pt x="77" y="617"/>
                    </a:lnTo>
                    <a:lnTo>
                      <a:pt x="81" y="603"/>
                    </a:lnTo>
                    <a:lnTo>
                      <a:pt x="86" y="592"/>
                    </a:lnTo>
                    <a:lnTo>
                      <a:pt x="92" y="563"/>
                    </a:lnTo>
                    <a:lnTo>
                      <a:pt x="102" y="534"/>
                    </a:lnTo>
                    <a:lnTo>
                      <a:pt x="109" y="504"/>
                    </a:lnTo>
                    <a:lnTo>
                      <a:pt x="120" y="476"/>
                    </a:lnTo>
                    <a:lnTo>
                      <a:pt x="130" y="448"/>
                    </a:lnTo>
                    <a:lnTo>
                      <a:pt x="141" y="421"/>
                    </a:lnTo>
                    <a:lnTo>
                      <a:pt x="153" y="393"/>
                    </a:lnTo>
                    <a:lnTo>
                      <a:pt x="166" y="368"/>
                    </a:lnTo>
                    <a:lnTo>
                      <a:pt x="180" y="341"/>
                    </a:lnTo>
                    <a:lnTo>
                      <a:pt x="193" y="314"/>
                    </a:lnTo>
                    <a:lnTo>
                      <a:pt x="208" y="288"/>
                    </a:lnTo>
                    <a:lnTo>
                      <a:pt x="225" y="264"/>
                    </a:lnTo>
                    <a:lnTo>
                      <a:pt x="241" y="240"/>
                    </a:lnTo>
                    <a:lnTo>
                      <a:pt x="259" y="215"/>
                    </a:lnTo>
                    <a:lnTo>
                      <a:pt x="277" y="192"/>
                    </a:lnTo>
                    <a:lnTo>
                      <a:pt x="298" y="170"/>
                    </a:lnTo>
                    <a:lnTo>
                      <a:pt x="320" y="148"/>
                    </a:lnTo>
                    <a:lnTo>
                      <a:pt x="349" y="126"/>
                    </a:lnTo>
                    <a:lnTo>
                      <a:pt x="384" y="104"/>
                    </a:lnTo>
                    <a:lnTo>
                      <a:pt x="423" y="83"/>
                    </a:lnTo>
                    <a:lnTo>
                      <a:pt x="465" y="63"/>
                    </a:lnTo>
                    <a:lnTo>
                      <a:pt x="512" y="44"/>
                    </a:lnTo>
                    <a:lnTo>
                      <a:pt x="558" y="27"/>
                    </a:lnTo>
                    <a:lnTo>
                      <a:pt x="606" y="15"/>
                    </a:lnTo>
                    <a:lnTo>
                      <a:pt x="651" y="5"/>
                    </a:lnTo>
                    <a:lnTo>
                      <a:pt x="695" y="0"/>
                    </a:lnTo>
                    <a:lnTo>
                      <a:pt x="735" y="0"/>
                    </a:lnTo>
                    <a:lnTo>
                      <a:pt x="772" y="6"/>
                    </a:lnTo>
                    <a:lnTo>
                      <a:pt x="802" y="19"/>
                    </a:lnTo>
                    <a:lnTo>
                      <a:pt x="827" y="38"/>
                    </a:lnTo>
                    <a:lnTo>
                      <a:pt x="844" y="65"/>
                    </a:lnTo>
                    <a:lnTo>
                      <a:pt x="851" y="100"/>
                    </a:lnTo>
                    <a:lnTo>
                      <a:pt x="851" y="100"/>
                    </a:lnTo>
                    <a:close/>
                  </a:path>
                </a:pathLst>
              </a:custGeom>
              <a:solidFill>
                <a:srgbClr val="FFCC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0" name="Freeform 38">
                <a:extLst>
                  <a:ext uri="{FF2B5EF4-FFF2-40B4-BE49-F238E27FC236}">
                    <a16:creationId xmlns:a16="http://schemas.microsoft.com/office/drawing/2014/main" id="{7021EF5E-7CED-439E-A885-95A3933EF8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4911" y="3488903"/>
                <a:ext cx="295275" cy="230188"/>
              </a:xfrm>
              <a:custGeom>
                <a:avLst/>
                <a:gdLst/>
                <a:ahLst/>
                <a:cxnLst>
                  <a:cxn ang="0">
                    <a:pos x="1" y="607"/>
                  </a:cxn>
                  <a:cxn ang="0">
                    <a:pos x="0" y="523"/>
                  </a:cxn>
                  <a:cxn ang="0">
                    <a:pos x="2" y="446"/>
                  </a:cxn>
                  <a:cxn ang="0">
                    <a:pos x="9" y="368"/>
                  </a:cxn>
                  <a:cxn ang="0">
                    <a:pos x="29" y="285"/>
                  </a:cxn>
                  <a:cxn ang="0">
                    <a:pos x="57" y="204"/>
                  </a:cxn>
                  <a:cxn ang="0">
                    <a:pos x="85" y="157"/>
                  </a:cxn>
                  <a:cxn ang="0">
                    <a:pos x="119" y="120"/>
                  </a:cxn>
                  <a:cxn ang="0">
                    <a:pos x="158" y="94"/>
                  </a:cxn>
                  <a:cxn ang="0">
                    <a:pos x="205" y="72"/>
                  </a:cxn>
                  <a:cxn ang="0">
                    <a:pos x="258" y="52"/>
                  </a:cxn>
                  <a:cxn ang="0">
                    <a:pos x="363" y="16"/>
                  </a:cxn>
                  <a:cxn ang="0">
                    <a:pos x="454" y="2"/>
                  </a:cxn>
                  <a:cxn ang="0">
                    <a:pos x="538" y="4"/>
                  </a:cxn>
                  <a:cxn ang="0">
                    <a:pos x="626" y="20"/>
                  </a:cxn>
                  <a:cxn ang="0">
                    <a:pos x="722" y="49"/>
                  </a:cxn>
                  <a:cxn ang="0">
                    <a:pos x="775" y="66"/>
                  </a:cxn>
                  <a:cxn ang="0">
                    <a:pos x="798" y="72"/>
                  </a:cxn>
                  <a:cxn ang="0">
                    <a:pos x="823" y="78"/>
                  </a:cxn>
                  <a:cxn ang="0">
                    <a:pos x="843" y="86"/>
                  </a:cxn>
                  <a:cxn ang="0">
                    <a:pos x="868" y="96"/>
                  </a:cxn>
                  <a:cxn ang="0">
                    <a:pos x="893" y="113"/>
                  </a:cxn>
                  <a:cxn ang="0">
                    <a:pos x="913" y="147"/>
                  </a:cxn>
                  <a:cxn ang="0">
                    <a:pos x="910" y="181"/>
                  </a:cxn>
                  <a:cxn ang="0">
                    <a:pos x="892" y="209"/>
                  </a:cxn>
                  <a:cxn ang="0">
                    <a:pos x="859" y="224"/>
                  </a:cxn>
                  <a:cxn ang="0">
                    <a:pos x="819" y="218"/>
                  </a:cxn>
                  <a:cxn ang="0">
                    <a:pos x="721" y="174"/>
                  </a:cxn>
                  <a:cxn ang="0">
                    <a:pos x="627" y="141"/>
                  </a:cxn>
                  <a:cxn ang="0">
                    <a:pos x="536" y="122"/>
                  </a:cxn>
                  <a:cxn ang="0">
                    <a:pos x="439" y="122"/>
                  </a:cxn>
                  <a:cxn ang="0">
                    <a:pos x="337" y="144"/>
                  </a:cxn>
                  <a:cxn ang="0">
                    <a:pos x="277" y="165"/>
                  </a:cxn>
                  <a:cxn ang="0">
                    <a:pos x="244" y="177"/>
                  </a:cxn>
                  <a:cxn ang="0">
                    <a:pos x="214" y="192"/>
                  </a:cxn>
                  <a:cxn ang="0">
                    <a:pos x="189" y="210"/>
                  </a:cxn>
                  <a:cxn ang="0">
                    <a:pos x="169" y="238"/>
                  </a:cxn>
                  <a:cxn ang="0">
                    <a:pos x="146" y="290"/>
                  </a:cxn>
                  <a:cxn ang="0">
                    <a:pos x="117" y="367"/>
                  </a:cxn>
                  <a:cxn ang="0">
                    <a:pos x="95" y="437"/>
                  </a:cxn>
                  <a:cxn ang="0">
                    <a:pos x="80" y="509"/>
                  </a:cxn>
                  <a:cxn ang="0">
                    <a:pos x="70" y="585"/>
                  </a:cxn>
                  <a:cxn ang="0">
                    <a:pos x="69" y="669"/>
                  </a:cxn>
                  <a:cxn ang="0">
                    <a:pos x="61" y="689"/>
                  </a:cxn>
                  <a:cxn ang="0">
                    <a:pos x="47" y="700"/>
                  </a:cxn>
                  <a:cxn ang="0">
                    <a:pos x="29" y="701"/>
                  </a:cxn>
                  <a:cxn ang="0">
                    <a:pos x="13" y="694"/>
                  </a:cxn>
                  <a:cxn ang="0">
                    <a:pos x="2" y="677"/>
                  </a:cxn>
                </a:cxnLst>
                <a:rect l="0" t="0" r="r" b="b"/>
                <a:pathLst>
                  <a:path w="914" h="702">
                    <a:moveTo>
                      <a:pt x="2" y="669"/>
                    </a:moveTo>
                    <a:lnTo>
                      <a:pt x="2" y="636"/>
                    </a:lnTo>
                    <a:lnTo>
                      <a:pt x="1" y="607"/>
                    </a:lnTo>
                    <a:lnTo>
                      <a:pt x="1" y="576"/>
                    </a:lnTo>
                    <a:lnTo>
                      <a:pt x="1" y="550"/>
                    </a:lnTo>
                    <a:lnTo>
                      <a:pt x="0" y="523"/>
                    </a:lnTo>
                    <a:lnTo>
                      <a:pt x="0" y="496"/>
                    </a:lnTo>
                    <a:lnTo>
                      <a:pt x="0" y="470"/>
                    </a:lnTo>
                    <a:lnTo>
                      <a:pt x="2" y="446"/>
                    </a:lnTo>
                    <a:lnTo>
                      <a:pt x="3" y="419"/>
                    </a:lnTo>
                    <a:lnTo>
                      <a:pt x="6" y="395"/>
                    </a:lnTo>
                    <a:lnTo>
                      <a:pt x="9" y="368"/>
                    </a:lnTo>
                    <a:lnTo>
                      <a:pt x="14" y="341"/>
                    </a:lnTo>
                    <a:lnTo>
                      <a:pt x="20" y="314"/>
                    </a:lnTo>
                    <a:lnTo>
                      <a:pt x="29" y="285"/>
                    </a:lnTo>
                    <a:lnTo>
                      <a:pt x="37" y="255"/>
                    </a:lnTo>
                    <a:lnTo>
                      <a:pt x="48" y="224"/>
                    </a:lnTo>
                    <a:lnTo>
                      <a:pt x="57" y="204"/>
                    </a:lnTo>
                    <a:lnTo>
                      <a:pt x="65" y="186"/>
                    </a:lnTo>
                    <a:lnTo>
                      <a:pt x="75" y="170"/>
                    </a:lnTo>
                    <a:lnTo>
                      <a:pt x="85" y="157"/>
                    </a:lnTo>
                    <a:lnTo>
                      <a:pt x="95" y="142"/>
                    </a:lnTo>
                    <a:lnTo>
                      <a:pt x="107" y="131"/>
                    </a:lnTo>
                    <a:lnTo>
                      <a:pt x="119" y="120"/>
                    </a:lnTo>
                    <a:lnTo>
                      <a:pt x="131" y="111"/>
                    </a:lnTo>
                    <a:lnTo>
                      <a:pt x="144" y="102"/>
                    </a:lnTo>
                    <a:lnTo>
                      <a:pt x="158" y="94"/>
                    </a:lnTo>
                    <a:lnTo>
                      <a:pt x="173" y="86"/>
                    </a:lnTo>
                    <a:lnTo>
                      <a:pt x="189" y="80"/>
                    </a:lnTo>
                    <a:lnTo>
                      <a:pt x="205" y="72"/>
                    </a:lnTo>
                    <a:lnTo>
                      <a:pt x="222" y="65"/>
                    </a:lnTo>
                    <a:lnTo>
                      <a:pt x="239" y="58"/>
                    </a:lnTo>
                    <a:lnTo>
                      <a:pt x="258" y="52"/>
                    </a:lnTo>
                    <a:lnTo>
                      <a:pt x="295" y="37"/>
                    </a:lnTo>
                    <a:lnTo>
                      <a:pt x="330" y="26"/>
                    </a:lnTo>
                    <a:lnTo>
                      <a:pt x="363" y="16"/>
                    </a:lnTo>
                    <a:lnTo>
                      <a:pt x="395" y="10"/>
                    </a:lnTo>
                    <a:lnTo>
                      <a:pt x="424" y="4"/>
                    </a:lnTo>
                    <a:lnTo>
                      <a:pt x="454" y="2"/>
                    </a:lnTo>
                    <a:lnTo>
                      <a:pt x="482" y="0"/>
                    </a:lnTo>
                    <a:lnTo>
                      <a:pt x="511" y="2"/>
                    </a:lnTo>
                    <a:lnTo>
                      <a:pt x="538" y="4"/>
                    </a:lnTo>
                    <a:lnTo>
                      <a:pt x="566" y="8"/>
                    </a:lnTo>
                    <a:lnTo>
                      <a:pt x="595" y="13"/>
                    </a:lnTo>
                    <a:lnTo>
                      <a:pt x="626" y="20"/>
                    </a:lnTo>
                    <a:lnTo>
                      <a:pt x="655" y="28"/>
                    </a:lnTo>
                    <a:lnTo>
                      <a:pt x="688" y="38"/>
                    </a:lnTo>
                    <a:lnTo>
                      <a:pt x="722" y="49"/>
                    </a:lnTo>
                    <a:lnTo>
                      <a:pt x="759" y="61"/>
                    </a:lnTo>
                    <a:lnTo>
                      <a:pt x="768" y="64"/>
                    </a:lnTo>
                    <a:lnTo>
                      <a:pt x="775" y="66"/>
                    </a:lnTo>
                    <a:lnTo>
                      <a:pt x="782" y="68"/>
                    </a:lnTo>
                    <a:lnTo>
                      <a:pt x="791" y="70"/>
                    </a:lnTo>
                    <a:lnTo>
                      <a:pt x="798" y="72"/>
                    </a:lnTo>
                    <a:lnTo>
                      <a:pt x="807" y="74"/>
                    </a:lnTo>
                    <a:lnTo>
                      <a:pt x="814" y="76"/>
                    </a:lnTo>
                    <a:lnTo>
                      <a:pt x="823" y="78"/>
                    </a:lnTo>
                    <a:lnTo>
                      <a:pt x="829" y="81"/>
                    </a:lnTo>
                    <a:lnTo>
                      <a:pt x="837" y="83"/>
                    </a:lnTo>
                    <a:lnTo>
                      <a:pt x="843" y="86"/>
                    </a:lnTo>
                    <a:lnTo>
                      <a:pt x="852" y="89"/>
                    </a:lnTo>
                    <a:lnTo>
                      <a:pt x="859" y="92"/>
                    </a:lnTo>
                    <a:lnTo>
                      <a:pt x="868" y="96"/>
                    </a:lnTo>
                    <a:lnTo>
                      <a:pt x="874" y="100"/>
                    </a:lnTo>
                    <a:lnTo>
                      <a:pt x="882" y="105"/>
                    </a:lnTo>
                    <a:lnTo>
                      <a:pt x="893" y="113"/>
                    </a:lnTo>
                    <a:lnTo>
                      <a:pt x="902" y="124"/>
                    </a:lnTo>
                    <a:lnTo>
                      <a:pt x="908" y="135"/>
                    </a:lnTo>
                    <a:lnTo>
                      <a:pt x="913" y="147"/>
                    </a:lnTo>
                    <a:lnTo>
                      <a:pt x="914" y="158"/>
                    </a:lnTo>
                    <a:lnTo>
                      <a:pt x="913" y="170"/>
                    </a:lnTo>
                    <a:lnTo>
                      <a:pt x="910" y="181"/>
                    </a:lnTo>
                    <a:lnTo>
                      <a:pt x="907" y="192"/>
                    </a:lnTo>
                    <a:lnTo>
                      <a:pt x="899" y="201"/>
                    </a:lnTo>
                    <a:lnTo>
                      <a:pt x="892" y="209"/>
                    </a:lnTo>
                    <a:lnTo>
                      <a:pt x="882" y="216"/>
                    </a:lnTo>
                    <a:lnTo>
                      <a:pt x="871" y="221"/>
                    </a:lnTo>
                    <a:lnTo>
                      <a:pt x="859" y="224"/>
                    </a:lnTo>
                    <a:lnTo>
                      <a:pt x="847" y="224"/>
                    </a:lnTo>
                    <a:lnTo>
                      <a:pt x="832" y="223"/>
                    </a:lnTo>
                    <a:lnTo>
                      <a:pt x="819" y="218"/>
                    </a:lnTo>
                    <a:lnTo>
                      <a:pt x="786" y="202"/>
                    </a:lnTo>
                    <a:lnTo>
                      <a:pt x="753" y="187"/>
                    </a:lnTo>
                    <a:lnTo>
                      <a:pt x="721" y="174"/>
                    </a:lnTo>
                    <a:lnTo>
                      <a:pt x="689" y="161"/>
                    </a:lnTo>
                    <a:lnTo>
                      <a:pt x="658" y="151"/>
                    </a:lnTo>
                    <a:lnTo>
                      <a:pt x="627" y="141"/>
                    </a:lnTo>
                    <a:lnTo>
                      <a:pt x="597" y="133"/>
                    </a:lnTo>
                    <a:lnTo>
                      <a:pt x="566" y="127"/>
                    </a:lnTo>
                    <a:lnTo>
                      <a:pt x="536" y="122"/>
                    </a:lnTo>
                    <a:lnTo>
                      <a:pt x="504" y="121"/>
                    </a:lnTo>
                    <a:lnTo>
                      <a:pt x="471" y="121"/>
                    </a:lnTo>
                    <a:lnTo>
                      <a:pt x="439" y="122"/>
                    </a:lnTo>
                    <a:lnTo>
                      <a:pt x="406" y="127"/>
                    </a:lnTo>
                    <a:lnTo>
                      <a:pt x="372" y="135"/>
                    </a:lnTo>
                    <a:lnTo>
                      <a:pt x="337" y="144"/>
                    </a:lnTo>
                    <a:lnTo>
                      <a:pt x="301" y="158"/>
                    </a:lnTo>
                    <a:lnTo>
                      <a:pt x="289" y="161"/>
                    </a:lnTo>
                    <a:lnTo>
                      <a:pt x="277" y="165"/>
                    </a:lnTo>
                    <a:lnTo>
                      <a:pt x="265" y="169"/>
                    </a:lnTo>
                    <a:lnTo>
                      <a:pt x="255" y="174"/>
                    </a:lnTo>
                    <a:lnTo>
                      <a:pt x="244" y="177"/>
                    </a:lnTo>
                    <a:lnTo>
                      <a:pt x="233" y="181"/>
                    </a:lnTo>
                    <a:lnTo>
                      <a:pt x="223" y="186"/>
                    </a:lnTo>
                    <a:lnTo>
                      <a:pt x="214" y="192"/>
                    </a:lnTo>
                    <a:lnTo>
                      <a:pt x="205" y="197"/>
                    </a:lnTo>
                    <a:lnTo>
                      <a:pt x="196" y="203"/>
                    </a:lnTo>
                    <a:lnTo>
                      <a:pt x="189" y="210"/>
                    </a:lnTo>
                    <a:lnTo>
                      <a:pt x="183" y="219"/>
                    </a:lnTo>
                    <a:lnTo>
                      <a:pt x="175" y="229"/>
                    </a:lnTo>
                    <a:lnTo>
                      <a:pt x="169" y="238"/>
                    </a:lnTo>
                    <a:lnTo>
                      <a:pt x="162" y="251"/>
                    </a:lnTo>
                    <a:lnTo>
                      <a:pt x="158" y="264"/>
                    </a:lnTo>
                    <a:lnTo>
                      <a:pt x="146" y="290"/>
                    </a:lnTo>
                    <a:lnTo>
                      <a:pt x="136" y="317"/>
                    </a:lnTo>
                    <a:lnTo>
                      <a:pt x="125" y="341"/>
                    </a:lnTo>
                    <a:lnTo>
                      <a:pt x="117" y="367"/>
                    </a:lnTo>
                    <a:lnTo>
                      <a:pt x="109" y="390"/>
                    </a:lnTo>
                    <a:lnTo>
                      <a:pt x="101" y="413"/>
                    </a:lnTo>
                    <a:lnTo>
                      <a:pt x="95" y="437"/>
                    </a:lnTo>
                    <a:lnTo>
                      <a:pt x="90" y="462"/>
                    </a:lnTo>
                    <a:lnTo>
                      <a:pt x="84" y="485"/>
                    </a:lnTo>
                    <a:lnTo>
                      <a:pt x="80" y="509"/>
                    </a:lnTo>
                    <a:lnTo>
                      <a:pt x="75" y="534"/>
                    </a:lnTo>
                    <a:lnTo>
                      <a:pt x="74" y="559"/>
                    </a:lnTo>
                    <a:lnTo>
                      <a:pt x="70" y="585"/>
                    </a:lnTo>
                    <a:lnTo>
                      <a:pt x="69" y="612"/>
                    </a:lnTo>
                    <a:lnTo>
                      <a:pt x="69" y="640"/>
                    </a:lnTo>
                    <a:lnTo>
                      <a:pt x="69" y="669"/>
                    </a:lnTo>
                    <a:lnTo>
                      <a:pt x="68" y="677"/>
                    </a:lnTo>
                    <a:lnTo>
                      <a:pt x="65" y="683"/>
                    </a:lnTo>
                    <a:lnTo>
                      <a:pt x="61" y="689"/>
                    </a:lnTo>
                    <a:lnTo>
                      <a:pt x="58" y="694"/>
                    </a:lnTo>
                    <a:lnTo>
                      <a:pt x="52" y="697"/>
                    </a:lnTo>
                    <a:lnTo>
                      <a:pt x="47" y="700"/>
                    </a:lnTo>
                    <a:lnTo>
                      <a:pt x="41" y="701"/>
                    </a:lnTo>
                    <a:lnTo>
                      <a:pt x="35" y="702"/>
                    </a:lnTo>
                    <a:lnTo>
                      <a:pt x="29" y="701"/>
                    </a:lnTo>
                    <a:lnTo>
                      <a:pt x="23" y="700"/>
                    </a:lnTo>
                    <a:lnTo>
                      <a:pt x="17" y="697"/>
                    </a:lnTo>
                    <a:lnTo>
                      <a:pt x="13" y="694"/>
                    </a:lnTo>
                    <a:lnTo>
                      <a:pt x="8" y="689"/>
                    </a:lnTo>
                    <a:lnTo>
                      <a:pt x="4" y="683"/>
                    </a:lnTo>
                    <a:lnTo>
                      <a:pt x="2" y="677"/>
                    </a:lnTo>
                    <a:lnTo>
                      <a:pt x="2" y="669"/>
                    </a:lnTo>
                    <a:lnTo>
                      <a:pt x="2" y="669"/>
                    </a:lnTo>
                    <a:close/>
                  </a:path>
                </a:pathLst>
              </a:custGeom>
              <a:solidFill>
                <a:srgbClr val="40D9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1" name="Freeform 39">
                <a:extLst>
                  <a:ext uri="{FF2B5EF4-FFF2-40B4-BE49-F238E27FC236}">
                    <a16:creationId xmlns:a16="http://schemas.microsoft.com/office/drawing/2014/main" id="{9158D7C2-7B12-4357-B9BB-AAD1933B7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8423" y="4003253"/>
                <a:ext cx="92075" cy="153988"/>
              </a:xfrm>
              <a:custGeom>
                <a:avLst/>
                <a:gdLst/>
                <a:ahLst/>
                <a:cxnLst>
                  <a:cxn ang="0">
                    <a:pos x="287" y="66"/>
                  </a:cxn>
                  <a:cxn ang="0">
                    <a:pos x="276" y="123"/>
                  </a:cxn>
                  <a:cxn ang="0">
                    <a:pos x="263" y="190"/>
                  </a:cxn>
                  <a:cxn ang="0">
                    <a:pos x="243" y="260"/>
                  </a:cxn>
                  <a:cxn ang="0">
                    <a:pos x="219" y="327"/>
                  </a:cxn>
                  <a:cxn ang="0">
                    <a:pos x="188" y="387"/>
                  </a:cxn>
                  <a:cxn ang="0">
                    <a:pos x="149" y="432"/>
                  </a:cxn>
                  <a:cxn ang="0">
                    <a:pos x="101" y="459"/>
                  </a:cxn>
                  <a:cxn ang="0">
                    <a:pos x="60" y="464"/>
                  </a:cxn>
                  <a:cxn ang="0">
                    <a:pos x="33" y="454"/>
                  </a:cxn>
                  <a:cxn ang="0">
                    <a:pos x="15" y="437"/>
                  </a:cxn>
                  <a:cxn ang="0">
                    <a:pos x="4" y="416"/>
                  </a:cxn>
                  <a:cxn ang="0">
                    <a:pos x="0" y="393"/>
                  </a:cxn>
                  <a:cxn ang="0">
                    <a:pos x="6" y="370"/>
                  </a:cxn>
                  <a:cxn ang="0">
                    <a:pos x="22" y="349"/>
                  </a:cxn>
                  <a:cxn ang="0">
                    <a:pos x="48" y="336"/>
                  </a:cxn>
                  <a:cxn ang="0">
                    <a:pos x="73" y="330"/>
                  </a:cxn>
                  <a:cxn ang="0">
                    <a:pos x="89" y="321"/>
                  </a:cxn>
                  <a:cxn ang="0">
                    <a:pos x="101" y="311"/>
                  </a:cxn>
                  <a:cxn ang="0">
                    <a:pos x="110" y="299"/>
                  </a:cxn>
                  <a:cxn ang="0">
                    <a:pos x="117" y="284"/>
                  </a:cxn>
                  <a:cxn ang="0">
                    <a:pos x="122" y="269"/>
                  </a:cxn>
                  <a:cxn ang="0">
                    <a:pos x="127" y="253"/>
                  </a:cxn>
                  <a:cxn ang="0">
                    <a:pos x="132" y="237"/>
                  </a:cxn>
                  <a:cxn ang="0">
                    <a:pos x="139" y="215"/>
                  </a:cxn>
                  <a:cxn ang="0">
                    <a:pos x="149" y="188"/>
                  </a:cxn>
                  <a:cxn ang="0">
                    <a:pos x="161" y="164"/>
                  </a:cxn>
                  <a:cxn ang="0">
                    <a:pos x="173" y="138"/>
                  </a:cxn>
                  <a:cxn ang="0">
                    <a:pos x="186" y="114"/>
                  </a:cxn>
                  <a:cxn ang="0">
                    <a:pos x="199" y="89"/>
                  </a:cxn>
                  <a:cxn ang="0">
                    <a:pos x="210" y="63"/>
                  </a:cxn>
                  <a:cxn ang="0">
                    <a:pos x="222" y="39"/>
                  </a:cxn>
                  <a:cxn ang="0">
                    <a:pos x="231" y="18"/>
                  </a:cxn>
                  <a:cxn ang="0">
                    <a:pos x="239" y="7"/>
                  </a:cxn>
                  <a:cxn ang="0">
                    <a:pos x="250" y="1"/>
                  </a:cxn>
                  <a:cxn ang="0">
                    <a:pos x="261" y="0"/>
                  </a:cxn>
                  <a:cxn ang="0">
                    <a:pos x="272" y="2"/>
                  </a:cxn>
                  <a:cxn ang="0">
                    <a:pos x="282" y="9"/>
                  </a:cxn>
                  <a:cxn ang="0">
                    <a:pos x="288" y="20"/>
                  </a:cxn>
                  <a:cxn ang="0">
                    <a:pos x="291" y="34"/>
                  </a:cxn>
                  <a:cxn ang="0">
                    <a:pos x="291" y="43"/>
                  </a:cxn>
                </a:cxnLst>
                <a:rect l="0" t="0" r="r" b="b"/>
                <a:pathLst>
                  <a:path w="291" h="465">
                    <a:moveTo>
                      <a:pt x="291" y="43"/>
                    </a:moveTo>
                    <a:lnTo>
                      <a:pt x="287" y="66"/>
                    </a:lnTo>
                    <a:lnTo>
                      <a:pt x="282" y="93"/>
                    </a:lnTo>
                    <a:lnTo>
                      <a:pt x="276" y="123"/>
                    </a:lnTo>
                    <a:lnTo>
                      <a:pt x="271" y="156"/>
                    </a:lnTo>
                    <a:lnTo>
                      <a:pt x="263" y="190"/>
                    </a:lnTo>
                    <a:lnTo>
                      <a:pt x="254" y="225"/>
                    </a:lnTo>
                    <a:lnTo>
                      <a:pt x="243" y="260"/>
                    </a:lnTo>
                    <a:lnTo>
                      <a:pt x="232" y="295"/>
                    </a:lnTo>
                    <a:lnTo>
                      <a:pt x="219" y="327"/>
                    </a:lnTo>
                    <a:lnTo>
                      <a:pt x="204" y="359"/>
                    </a:lnTo>
                    <a:lnTo>
                      <a:pt x="188" y="387"/>
                    </a:lnTo>
                    <a:lnTo>
                      <a:pt x="169" y="413"/>
                    </a:lnTo>
                    <a:lnTo>
                      <a:pt x="149" y="432"/>
                    </a:lnTo>
                    <a:lnTo>
                      <a:pt x="126" y="449"/>
                    </a:lnTo>
                    <a:lnTo>
                      <a:pt x="101" y="459"/>
                    </a:lnTo>
                    <a:lnTo>
                      <a:pt x="76" y="465"/>
                    </a:lnTo>
                    <a:lnTo>
                      <a:pt x="60" y="464"/>
                    </a:lnTo>
                    <a:lnTo>
                      <a:pt x="45" y="460"/>
                    </a:lnTo>
                    <a:lnTo>
                      <a:pt x="33" y="454"/>
                    </a:lnTo>
                    <a:lnTo>
                      <a:pt x="23" y="447"/>
                    </a:lnTo>
                    <a:lnTo>
                      <a:pt x="15" y="437"/>
                    </a:lnTo>
                    <a:lnTo>
                      <a:pt x="9" y="427"/>
                    </a:lnTo>
                    <a:lnTo>
                      <a:pt x="4" y="416"/>
                    </a:lnTo>
                    <a:lnTo>
                      <a:pt x="1" y="405"/>
                    </a:lnTo>
                    <a:lnTo>
                      <a:pt x="0" y="393"/>
                    </a:lnTo>
                    <a:lnTo>
                      <a:pt x="2" y="381"/>
                    </a:lnTo>
                    <a:lnTo>
                      <a:pt x="6" y="370"/>
                    </a:lnTo>
                    <a:lnTo>
                      <a:pt x="13" y="359"/>
                    </a:lnTo>
                    <a:lnTo>
                      <a:pt x="22" y="349"/>
                    </a:lnTo>
                    <a:lnTo>
                      <a:pt x="34" y="342"/>
                    </a:lnTo>
                    <a:lnTo>
                      <a:pt x="48" y="336"/>
                    </a:lnTo>
                    <a:lnTo>
                      <a:pt x="65" y="332"/>
                    </a:lnTo>
                    <a:lnTo>
                      <a:pt x="73" y="330"/>
                    </a:lnTo>
                    <a:lnTo>
                      <a:pt x="82" y="326"/>
                    </a:lnTo>
                    <a:lnTo>
                      <a:pt x="89" y="321"/>
                    </a:lnTo>
                    <a:lnTo>
                      <a:pt x="95" y="317"/>
                    </a:lnTo>
                    <a:lnTo>
                      <a:pt x="101" y="311"/>
                    </a:lnTo>
                    <a:lnTo>
                      <a:pt x="106" y="306"/>
                    </a:lnTo>
                    <a:lnTo>
                      <a:pt x="110" y="299"/>
                    </a:lnTo>
                    <a:lnTo>
                      <a:pt x="115" y="293"/>
                    </a:lnTo>
                    <a:lnTo>
                      <a:pt x="117" y="284"/>
                    </a:lnTo>
                    <a:lnTo>
                      <a:pt x="121" y="277"/>
                    </a:lnTo>
                    <a:lnTo>
                      <a:pt x="122" y="269"/>
                    </a:lnTo>
                    <a:lnTo>
                      <a:pt x="126" y="261"/>
                    </a:lnTo>
                    <a:lnTo>
                      <a:pt x="127" y="253"/>
                    </a:lnTo>
                    <a:lnTo>
                      <a:pt x="129" y="245"/>
                    </a:lnTo>
                    <a:lnTo>
                      <a:pt x="132" y="237"/>
                    </a:lnTo>
                    <a:lnTo>
                      <a:pt x="134" y="229"/>
                    </a:lnTo>
                    <a:lnTo>
                      <a:pt x="139" y="215"/>
                    </a:lnTo>
                    <a:lnTo>
                      <a:pt x="144" y="201"/>
                    </a:lnTo>
                    <a:lnTo>
                      <a:pt x="149" y="188"/>
                    </a:lnTo>
                    <a:lnTo>
                      <a:pt x="155" y="176"/>
                    </a:lnTo>
                    <a:lnTo>
                      <a:pt x="161" y="164"/>
                    </a:lnTo>
                    <a:lnTo>
                      <a:pt x="167" y="151"/>
                    </a:lnTo>
                    <a:lnTo>
                      <a:pt x="173" y="138"/>
                    </a:lnTo>
                    <a:lnTo>
                      <a:pt x="180" y="126"/>
                    </a:lnTo>
                    <a:lnTo>
                      <a:pt x="186" y="114"/>
                    </a:lnTo>
                    <a:lnTo>
                      <a:pt x="192" y="101"/>
                    </a:lnTo>
                    <a:lnTo>
                      <a:pt x="199" y="89"/>
                    </a:lnTo>
                    <a:lnTo>
                      <a:pt x="205" y="77"/>
                    </a:lnTo>
                    <a:lnTo>
                      <a:pt x="210" y="63"/>
                    </a:lnTo>
                    <a:lnTo>
                      <a:pt x="216" y="51"/>
                    </a:lnTo>
                    <a:lnTo>
                      <a:pt x="222" y="39"/>
                    </a:lnTo>
                    <a:lnTo>
                      <a:pt x="228" y="26"/>
                    </a:lnTo>
                    <a:lnTo>
                      <a:pt x="231" y="18"/>
                    </a:lnTo>
                    <a:lnTo>
                      <a:pt x="236" y="12"/>
                    </a:lnTo>
                    <a:lnTo>
                      <a:pt x="239" y="7"/>
                    </a:lnTo>
                    <a:lnTo>
                      <a:pt x="245" y="4"/>
                    </a:lnTo>
                    <a:lnTo>
                      <a:pt x="250" y="1"/>
                    </a:lnTo>
                    <a:lnTo>
                      <a:pt x="256" y="0"/>
                    </a:lnTo>
                    <a:lnTo>
                      <a:pt x="261" y="0"/>
                    </a:lnTo>
                    <a:lnTo>
                      <a:pt x="267" y="1"/>
                    </a:lnTo>
                    <a:lnTo>
                      <a:pt x="272" y="2"/>
                    </a:lnTo>
                    <a:lnTo>
                      <a:pt x="278" y="5"/>
                    </a:lnTo>
                    <a:lnTo>
                      <a:pt x="282" y="9"/>
                    </a:lnTo>
                    <a:lnTo>
                      <a:pt x="286" y="13"/>
                    </a:lnTo>
                    <a:lnTo>
                      <a:pt x="288" y="20"/>
                    </a:lnTo>
                    <a:lnTo>
                      <a:pt x="291" y="26"/>
                    </a:lnTo>
                    <a:lnTo>
                      <a:pt x="291" y="34"/>
                    </a:lnTo>
                    <a:lnTo>
                      <a:pt x="291" y="43"/>
                    </a:lnTo>
                    <a:lnTo>
                      <a:pt x="291" y="43"/>
                    </a:lnTo>
                    <a:close/>
                  </a:path>
                </a:pathLst>
              </a:custGeom>
              <a:solidFill>
                <a:srgbClr val="B3F2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2" name="Freeform 40">
                <a:extLst>
                  <a:ext uri="{FF2B5EF4-FFF2-40B4-BE49-F238E27FC236}">
                    <a16:creationId xmlns:a16="http://schemas.microsoft.com/office/drawing/2014/main" id="{6292E8C5-8F64-484E-BA74-0D443217C1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3511" y="3531766"/>
                <a:ext cx="133350" cy="374650"/>
              </a:xfrm>
              <a:custGeom>
                <a:avLst/>
                <a:gdLst/>
                <a:ahLst/>
                <a:cxnLst>
                  <a:cxn ang="0">
                    <a:pos x="118" y="5"/>
                  </a:cxn>
                  <a:cxn ang="0">
                    <a:pos x="148" y="16"/>
                  </a:cxn>
                  <a:cxn ang="0">
                    <a:pos x="177" y="30"/>
                  </a:cxn>
                  <a:cxn ang="0">
                    <a:pos x="208" y="50"/>
                  </a:cxn>
                  <a:cxn ang="0">
                    <a:pos x="234" y="72"/>
                  </a:cxn>
                  <a:cxn ang="0">
                    <a:pos x="259" y="96"/>
                  </a:cxn>
                  <a:cxn ang="0">
                    <a:pos x="280" y="122"/>
                  </a:cxn>
                  <a:cxn ang="0">
                    <a:pos x="298" y="150"/>
                  </a:cxn>
                  <a:cxn ang="0">
                    <a:pos x="340" y="230"/>
                  </a:cxn>
                  <a:cxn ang="0">
                    <a:pos x="389" y="361"/>
                  </a:cxn>
                  <a:cxn ang="0">
                    <a:pos x="412" y="489"/>
                  </a:cxn>
                  <a:cxn ang="0">
                    <a:pos x="412" y="615"/>
                  </a:cxn>
                  <a:cxn ang="0">
                    <a:pos x="389" y="737"/>
                  </a:cxn>
                  <a:cxn ang="0">
                    <a:pos x="341" y="853"/>
                  </a:cxn>
                  <a:cxn ang="0">
                    <a:pos x="270" y="964"/>
                  </a:cxn>
                  <a:cxn ang="0">
                    <a:pos x="177" y="1070"/>
                  </a:cxn>
                  <a:cxn ang="0">
                    <a:pos x="110" y="1130"/>
                  </a:cxn>
                  <a:cxn ang="0">
                    <a:pos x="82" y="1140"/>
                  </a:cxn>
                  <a:cxn ang="0">
                    <a:pos x="54" y="1139"/>
                  </a:cxn>
                  <a:cxn ang="0">
                    <a:pos x="31" y="1129"/>
                  </a:cxn>
                  <a:cxn ang="0">
                    <a:pos x="13" y="1109"/>
                  </a:cxn>
                  <a:cxn ang="0">
                    <a:pos x="3" y="1086"/>
                  </a:cxn>
                  <a:cxn ang="0">
                    <a:pos x="0" y="1060"/>
                  </a:cxn>
                  <a:cxn ang="0">
                    <a:pos x="11" y="1034"/>
                  </a:cxn>
                  <a:cxn ang="0">
                    <a:pos x="42" y="997"/>
                  </a:cxn>
                  <a:cxn ang="0">
                    <a:pos x="85" y="949"/>
                  </a:cxn>
                  <a:cxn ang="0">
                    <a:pos x="126" y="901"/>
                  </a:cxn>
                  <a:cxn ang="0">
                    <a:pos x="166" y="852"/>
                  </a:cxn>
                  <a:cxn ang="0">
                    <a:pos x="203" y="800"/>
                  </a:cxn>
                  <a:cxn ang="0">
                    <a:pos x="234" y="747"/>
                  </a:cxn>
                  <a:cxn ang="0">
                    <a:pos x="258" y="691"/>
                  </a:cxn>
                  <a:cxn ang="0">
                    <a:pos x="273" y="630"/>
                  </a:cxn>
                  <a:cxn ang="0">
                    <a:pos x="279" y="571"/>
                  </a:cxn>
                  <a:cxn ang="0">
                    <a:pos x="282" y="518"/>
                  </a:cxn>
                  <a:cxn ang="0">
                    <a:pos x="284" y="471"/>
                  </a:cxn>
                  <a:cxn ang="0">
                    <a:pos x="281" y="423"/>
                  </a:cxn>
                  <a:cxn ang="0">
                    <a:pos x="276" y="378"/>
                  </a:cxn>
                  <a:cxn ang="0">
                    <a:pos x="267" y="333"/>
                  </a:cxn>
                  <a:cxn ang="0">
                    <a:pos x="253" y="287"/>
                  </a:cxn>
                  <a:cxn ang="0">
                    <a:pos x="232" y="238"/>
                  </a:cxn>
                  <a:cxn ang="0">
                    <a:pos x="212" y="197"/>
                  </a:cxn>
                  <a:cxn ang="0">
                    <a:pos x="198" y="169"/>
                  </a:cxn>
                  <a:cxn ang="0">
                    <a:pos x="186" y="146"/>
                  </a:cxn>
                  <a:cxn ang="0">
                    <a:pos x="174" y="127"/>
                  </a:cxn>
                  <a:cxn ang="0">
                    <a:pos x="159" y="110"/>
                  </a:cxn>
                  <a:cxn ang="0">
                    <a:pos x="143" y="94"/>
                  </a:cxn>
                  <a:cxn ang="0">
                    <a:pos x="122" y="77"/>
                  </a:cxn>
                  <a:cxn ang="0">
                    <a:pos x="97" y="60"/>
                  </a:cxn>
                  <a:cxn ang="0">
                    <a:pos x="76" y="47"/>
                  </a:cxn>
                  <a:cxn ang="0">
                    <a:pos x="69" y="39"/>
                  </a:cxn>
                  <a:cxn ang="0">
                    <a:pos x="64" y="30"/>
                  </a:cxn>
                  <a:cxn ang="0">
                    <a:pos x="64" y="22"/>
                  </a:cxn>
                  <a:cxn ang="0">
                    <a:pos x="68" y="12"/>
                  </a:cxn>
                  <a:cxn ang="0">
                    <a:pos x="74" y="5"/>
                  </a:cxn>
                  <a:cxn ang="0">
                    <a:pos x="82" y="1"/>
                  </a:cxn>
                  <a:cxn ang="0">
                    <a:pos x="94" y="0"/>
                  </a:cxn>
                  <a:cxn ang="0">
                    <a:pos x="102" y="1"/>
                  </a:cxn>
                </a:cxnLst>
                <a:rect l="0" t="0" r="r" b="b"/>
                <a:pathLst>
                  <a:path w="416" h="1141">
                    <a:moveTo>
                      <a:pt x="102" y="1"/>
                    </a:moveTo>
                    <a:lnTo>
                      <a:pt x="118" y="5"/>
                    </a:lnTo>
                    <a:lnTo>
                      <a:pt x="132" y="10"/>
                    </a:lnTo>
                    <a:lnTo>
                      <a:pt x="148" y="16"/>
                    </a:lnTo>
                    <a:lnTo>
                      <a:pt x="164" y="23"/>
                    </a:lnTo>
                    <a:lnTo>
                      <a:pt x="177" y="30"/>
                    </a:lnTo>
                    <a:lnTo>
                      <a:pt x="193" y="40"/>
                    </a:lnTo>
                    <a:lnTo>
                      <a:pt x="208" y="50"/>
                    </a:lnTo>
                    <a:lnTo>
                      <a:pt x="221" y="61"/>
                    </a:lnTo>
                    <a:lnTo>
                      <a:pt x="234" y="72"/>
                    </a:lnTo>
                    <a:lnTo>
                      <a:pt x="247" y="84"/>
                    </a:lnTo>
                    <a:lnTo>
                      <a:pt x="259" y="96"/>
                    </a:lnTo>
                    <a:lnTo>
                      <a:pt x="270" y="110"/>
                    </a:lnTo>
                    <a:lnTo>
                      <a:pt x="280" y="122"/>
                    </a:lnTo>
                    <a:lnTo>
                      <a:pt x="290" y="136"/>
                    </a:lnTo>
                    <a:lnTo>
                      <a:pt x="298" y="150"/>
                    </a:lnTo>
                    <a:lnTo>
                      <a:pt x="307" y="165"/>
                    </a:lnTo>
                    <a:lnTo>
                      <a:pt x="340" y="230"/>
                    </a:lnTo>
                    <a:lnTo>
                      <a:pt x="368" y="295"/>
                    </a:lnTo>
                    <a:lnTo>
                      <a:pt x="389" y="361"/>
                    </a:lnTo>
                    <a:lnTo>
                      <a:pt x="403" y="426"/>
                    </a:lnTo>
                    <a:lnTo>
                      <a:pt x="412" y="489"/>
                    </a:lnTo>
                    <a:lnTo>
                      <a:pt x="416" y="553"/>
                    </a:lnTo>
                    <a:lnTo>
                      <a:pt x="412" y="615"/>
                    </a:lnTo>
                    <a:lnTo>
                      <a:pt x="403" y="677"/>
                    </a:lnTo>
                    <a:lnTo>
                      <a:pt x="389" y="737"/>
                    </a:lnTo>
                    <a:lnTo>
                      <a:pt x="368" y="796"/>
                    </a:lnTo>
                    <a:lnTo>
                      <a:pt x="341" y="853"/>
                    </a:lnTo>
                    <a:lnTo>
                      <a:pt x="309" y="910"/>
                    </a:lnTo>
                    <a:lnTo>
                      <a:pt x="270" y="964"/>
                    </a:lnTo>
                    <a:lnTo>
                      <a:pt x="228" y="1019"/>
                    </a:lnTo>
                    <a:lnTo>
                      <a:pt x="177" y="1070"/>
                    </a:lnTo>
                    <a:lnTo>
                      <a:pt x="125" y="1120"/>
                    </a:lnTo>
                    <a:lnTo>
                      <a:pt x="110" y="1130"/>
                    </a:lnTo>
                    <a:lnTo>
                      <a:pt x="97" y="1137"/>
                    </a:lnTo>
                    <a:lnTo>
                      <a:pt x="82" y="1140"/>
                    </a:lnTo>
                    <a:lnTo>
                      <a:pt x="69" y="1141"/>
                    </a:lnTo>
                    <a:lnTo>
                      <a:pt x="54" y="1139"/>
                    </a:lnTo>
                    <a:lnTo>
                      <a:pt x="43" y="1135"/>
                    </a:lnTo>
                    <a:lnTo>
                      <a:pt x="31" y="1129"/>
                    </a:lnTo>
                    <a:lnTo>
                      <a:pt x="22" y="1120"/>
                    </a:lnTo>
                    <a:lnTo>
                      <a:pt x="13" y="1109"/>
                    </a:lnTo>
                    <a:lnTo>
                      <a:pt x="7" y="1098"/>
                    </a:lnTo>
                    <a:lnTo>
                      <a:pt x="3" y="1086"/>
                    </a:lnTo>
                    <a:lnTo>
                      <a:pt x="0" y="1074"/>
                    </a:lnTo>
                    <a:lnTo>
                      <a:pt x="0" y="1060"/>
                    </a:lnTo>
                    <a:lnTo>
                      <a:pt x="5" y="1047"/>
                    </a:lnTo>
                    <a:lnTo>
                      <a:pt x="11" y="1034"/>
                    </a:lnTo>
                    <a:lnTo>
                      <a:pt x="22" y="1021"/>
                    </a:lnTo>
                    <a:lnTo>
                      <a:pt x="42" y="997"/>
                    </a:lnTo>
                    <a:lnTo>
                      <a:pt x="64" y="974"/>
                    </a:lnTo>
                    <a:lnTo>
                      <a:pt x="85" y="949"/>
                    </a:lnTo>
                    <a:lnTo>
                      <a:pt x="105" y="925"/>
                    </a:lnTo>
                    <a:lnTo>
                      <a:pt x="126" y="901"/>
                    </a:lnTo>
                    <a:lnTo>
                      <a:pt x="147" y="877"/>
                    </a:lnTo>
                    <a:lnTo>
                      <a:pt x="166" y="852"/>
                    </a:lnTo>
                    <a:lnTo>
                      <a:pt x="186" y="827"/>
                    </a:lnTo>
                    <a:lnTo>
                      <a:pt x="203" y="800"/>
                    </a:lnTo>
                    <a:lnTo>
                      <a:pt x="219" y="775"/>
                    </a:lnTo>
                    <a:lnTo>
                      <a:pt x="234" y="747"/>
                    </a:lnTo>
                    <a:lnTo>
                      <a:pt x="247" y="720"/>
                    </a:lnTo>
                    <a:lnTo>
                      <a:pt x="258" y="691"/>
                    </a:lnTo>
                    <a:lnTo>
                      <a:pt x="267" y="661"/>
                    </a:lnTo>
                    <a:lnTo>
                      <a:pt x="273" y="630"/>
                    </a:lnTo>
                    <a:lnTo>
                      <a:pt x="278" y="599"/>
                    </a:lnTo>
                    <a:lnTo>
                      <a:pt x="279" y="571"/>
                    </a:lnTo>
                    <a:lnTo>
                      <a:pt x="281" y="545"/>
                    </a:lnTo>
                    <a:lnTo>
                      <a:pt x="282" y="518"/>
                    </a:lnTo>
                    <a:lnTo>
                      <a:pt x="284" y="495"/>
                    </a:lnTo>
                    <a:lnTo>
                      <a:pt x="284" y="471"/>
                    </a:lnTo>
                    <a:lnTo>
                      <a:pt x="284" y="446"/>
                    </a:lnTo>
                    <a:lnTo>
                      <a:pt x="281" y="423"/>
                    </a:lnTo>
                    <a:lnTo>
                      <a:pt x="280" y="401"/>
                    </a:lnTo>
                    <a:lnTo>
                      <a:pt x="276" y="378"/>
                    </a:lnTo>
                    <a:lnTo>
                      <a:pt x="273" y="355"/>
                    </a:lnTo>
                    <a:lnTo>
                      <a:pt x="267" y="333"/>
                    </a:lnTo>
                    <a:lnTo>
                      <a:pt x="260" y="310"/>
                    </a:lnTo>
                    <a:lnTo>
                      <a:pt x="253" y="287"/>
                    </a:lnTo>
                    <a:lnTo>
                      <a:pt x="243" y="262"/>
                    </a:lnTo>
                    <a:lnTo>
                      <a:pt x="232" y="238"/>
                    </a:lnTo>
                    <a:lnTo>
                      <a:pt x="221" y="215"/>
                    </a:lnTo>
                    <a:lnTo>
                      <a:pt x="212" y="197"/>
                    </a:lnTo>
                    <a:lnTo>
                      <a:pt x="204" y="183"/>
                    </a:lnTo>
                    <a:lnTo>
                      <a:pt x="198" y="169"/>
                    </a:lnTo>
                    <a:lnTo>
                      <a:pt x="192" y="158"/>
                    </a:lnTo>
                    <a:lnTo>
                      <a:pt x="186" y="146"/>
                    </a:lnTo>
                    <a:lnTo>
                      <a:pt x="180" y="136"/>
                    </a:lnTo>
                    <a:lnTo>
                      <a:pt x="174" y="127"/>
                    </a:lnTo>
                    <a:lnTo>
                      <a:pt x="166" y="119"/>
                    </a:lnTo>
                    <a:lnTo>
                      <a:pt x="159" y="110"/>
                    </a:lnTo>
                    <a:lnTo>
                      <a:pt x="152" y="101"/>
                    </a:lnTo>
                    <a:lnTo>
                      <a:pt x="143" y="94"/>
                    </a:lnTo>
                    <a:lnTo>
                      <a:pt x="135" y="86"/>
                    </a:lnTo>
                    <a:lnTo>
                      <a:pt x="122" y="77"/>
                    </a:lnTo>
                    <a:lnTo>
                      <a:pt x="112" y="69"/>
                    </a:lnTo>
                    <a:lnTo>
                      <a:pt x="97" y="60"/>
                    </a:lnTo>
                    <a:lnTo>
                      <a:pt x="81" y="51"/>
                    </a:lnTo>
                    <a:lnTo>
                      <a:pt x="76" y="47"/>
                    </a:lnTo>
                    <a:lnTo>
                      <a:pt x="72" y="44"/>
                    </a:lnTo>
                    <a:lnTo>
                      <a:pt x="69" y="39"/>
                    </a:lnTo>
                    <a:lnTo>
                      <a:pt x="66" y="35"/>
                    </a:lnTo>
                    <a:lnTo>
                      <a:pt x="64" y="30"/>
                    </a:lnTo>
                    <a:lnTo>
                      <a:pt x="64" y="25"/>
                    </a:lnTo>
                    <a:lnTo>
                      <a:pt x="64" y="22"/>
                    </a:lnTo>
                    <a:lnTo>
                      <a:pt x="66" y="17"/>
                    </a:lnTo>
                    <a:lnTo>
                      <a:pt x="68" y="12"/>
                    </a:lnTo>
                    <a:lnTo>
                      <a:pt x="70" y="10"/>
                    </a:lnTo>
                    <a:lnTo>
                      <a:pt x="74" y="5"/>
                    </a:lnTo>
                    <a:lnTo>
                      <a:pt x="79" y="3"/>
                    </a:lnTo>
                    <a:lnTo>
                      <a:pt x="82" y="1"/>
                    </a:lnTo>
                    <a:lnTo>
                      <a:pt x="88" y="0"/>
                    </a:lnTo>
                    <a:lnTo>
                      <a:pt x="94" y="0"/>
                    </a:lnTo>
                    <a:lnTo>
                      <a:pt x="102" y="1"/>
                    </a:lnTo>
                    <a:lnTo>
                      <a:pt x="102" y="1"/>
                    </a:lnTo>
                    <a:close/>
                  </a:path>
                </a:pathLst>
              </a:custGeom>
              <a:solidFill>
                <a:srgbClr val="FF1A5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3" name="Freeform 41">
                <a:extLst>
                  <a:ext uri="{FF2B5EF4-FFF2-40B4-BE49-F238E27FC236}">
                    <a16:creationId xmlns:a16="http://schemas.microsoft.com/office/drawing/2014/main" id="{2308A59F-CCFF-4512-AD2D-6C0C252356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5711" y="4111203"/>
                <a:ext cx="117475" cy="88900"/>
              </a:xfrm>
              <a:custGeom>
                <a:avLst/>
                <a:gdLst/>
                <a:ahLst/>
                <a:cxnLst>
                  <a:cxn ang="0">
                    <a:pos x="119" y="52"/>
                  </a:cxn>
                  <a:cxn ang="0">
                    <a:pos x="141" y="55"/>
                  </a:cxn>
                  <a:cxn ang="0">
                    <a:pos x="162" y="56"/>
                  </a:cxn>
                  <a:cxn ang="0">
                    <a:pos x="180" y="56"/>
                  </a:cxn>
                  <a:cxn ang="0">
                    <a:pos x="200" y="56"/>
                  </a:cxn>
                  <a:cxn ang="0">
                    <a:pos x="217" y="55"/>
                  </a:cxn>
                  <a:cxn ang="0">
                    <a:pos x="235" y="55"/>
                  </a:cxn>
                  <a:cxn ang="0">
                    <a:pos x="254" y="55"/>
                  </a:cxn>
                  <a:cxn ang="0">
                    <a:pos x="275" y="56"/>
                  </a:cxn>
                  <a:cxn ang="0">
                    <a:pos x="294" y="58"/>
                  </a:cxn>
                  <a:cxn ang="0">
                    <a:pos x="312" y="67"/>
                  </a:cxn>
                  <a:cxn ang="0">
                    <a:pos x="329" y="78"/>
                  </a:cxn>
                  <a:cxn ang="0">
                    <a:pos x="344" y="95"/>
                  </a:cxn>
                  <a:cxn ang="0">
                    <a:pos x="356" y="112"/>
                  </a:cxn>
                  <a:cxn ang="0">
                    <a:pos x="363" y="133"/>
                  </a:cxn>
                  <a:cxn ang="0">
                    <a:pos x="366" y="152"/>
                  </a:cxn>
                  <a:cxn ang="0">
                    <a:pos x="362" y="172"/>
                  </a:cxn>
                  <a:cxn ang="0">
                    <a:pos x="350" y="193"/>
                  </a:cxn>
                  <a:cxn ang="0">
                    <a:pos x="331" y="211"/>
                  </a:cxn>
                  <a:cxn ang="0">
                    <a:pos x="309" y="227"/>
                  </a:cxn>
                  <a:cxn ang="0">
                    <a:pos x="284" y="242"/>
                  </a:cxn>
                  <a:cxn ang="0">
                    <a:pos x="256" y="253"/>
                  </a:cxn>
                  <a:cxn ang="0">
                    <a:pos x="229" y="261"/>
                  </a:cxn>
                  <a:cxn ang="0">
                    <a:pos x="202" y="267"/>
                  </a:cxn>
                  <a:cxn ang="0">
                    <a:pos x="179" y="272"/>
                  </a:cxn>
                  <a:cxn ang="0">
                    <a:pos x="140" y="267"/>
                  </a:cxn>
                  <a:cxn ang="0">
                    <a:pos x="104" y="253"/>
                  </a:cxn>
                  <a:cxn ang="0">
                    <a:pos x="73" y="227"/>
                  </a:cxn>
                  <a:cxn ang="0">
                    <a:pos x="46" y="195"/>
                  </a:cxn>
                  <a:cxn ang="0">
                    <a:pos x="24" y="159"/>
                  </a:cxn>
                  <a:cxn ang="0">
                    <a:pos x="10" y="120"/>
                  </a:cxn>
                  <a:cxn ang="0">
                    <a:pos x="2" y="80"/>
                  </a:cxn>
                  <a:cxn ang="0">
                    <a:pos x="3" y="45"/>
                  </a:cxn>
                  <a:cxn ang="0">
                    <a:pos x="9" y="23"/>
                  </a:cxn>
                  <a:cxn ang="0">
                    <a:pos x="21" y="10"/>
                  </a:cxn>
                  <a:cxn ang="0">
                    <a:pos x="36" y="1"/>
                  </a:cxn>
                  <a:cxn ang="0">
                    <a:pos x="54" y="1"/>
                  </a:cxn>
                  <a:cxn ang="0">
                    <a:pos x="70" y="5"/>
                  </a:cxn>
                  <a:cxn ang="0">
                    <a:pos x="84" y="15"/>
                  </a:cxn>
                  <a:cxn ang="0">
                    <a:pos x="92" y="29"/>
                  </a:cxn>
                  <a:cxn ang="0">
                    <a:pos x="96" y="49"/>
                  </a:cxn>
                </a:cxnLst>
                <a:rect l="0" t="0" r="r" b="b"/>
                <a:pathLst>
                  <a:path w="366" h="272">
                    <a:moveTo>
                      <a:pt x="96" y="49"/>
                    </a:moveTo>
                    <a:lnTo>
                      <a:pt x="119" y="52"/>
                    </a:lnTo>
                    <a:lnTo>
                      <a:pt x="130" y="54"/>
                    </a:lnTo>
                    <a:lnTo>
                      <a:pt x="141" y="55"/>
                    </a:lnTo>
                    <a:lnTo>
                      <a:pt x="152" y="55"/>
                    </a:lnTo>
                    <a:lnTo>
                      <a:pt x="162" y="56"/>
                    </a:lnTo>
                    <a:lnTo>
                      <a:pt x="170" y="56"/>
                    </a:lnTo>
                    <a:lnTo>
                      <a:pt x="180" y="56"/>
                    </a:lnTo>
                    <a:lnTo>
                      <a:pt x="190" y="56"/>
                    </a:lnTo>
                    <a:lnTo>
                      <a:pt x="200" y="56"/>
                    </a:lnTo>
                    <a:lnTo>
                      <a:pt x="208" y="56"/>
                    </a:lnTo>
                    <a:lnTo>
                      <a:pt x="217" y="55"/>
                    </a:lnTo>
                    <a:lnTo>
                      <a:pt x="225" y="55"/>
                    </a:lnTo>
                    <a:lnTo>
                      <a:pt x="235" y="55"/>
                    </a:lnTo>
                    <a:lnTo>
                      <a:pt x="245" y="55"/>
                    </a:lnTo>
                    <a:lnTo>
                      <a:pt x="254" y="55"/>
                    </a:lnTo>
                    <a:lnTo>
                      <a:pt x="264" y="55"/>
                    </a:lnTo>
                    <a:lnTo>
                      <a:pt x="275" y="56"/>
                    </a:lnTo>
                    <a:lnTo>
                      <a:pt x="284" y="56"/>
                    </a:lnTo>
                    <a:lnTo>
                      <a:pt x="294" y="58"/>
                    </a:lnTo>
                    <a:lnTo>
                      <a:pt x="302" y="62"/>
                    </a:lnTo>
                    <a:lnTo>
                      <a:pt x="312" y="67"/>
                    </a:lnTo>
                    <a:lnTo>
                      <a:pt x="320" y="72"/>
                    </a:lnTo>
                    <a:lnTo>
                      <a:pt x="329" y="78"/>
                    </a:lnTo>
                    <a:lnTo>
                      <a:pt x="336" y="87"/>
                    </a:lnTo>
                    <a:lnTo>
                      <a:pt x="344" y="95"/>
                    </a:lnTo>
                    <a:lnTo>
                      <a:pt x="350" y="104"/>
                    </a:lnTo>
                    <a:lnTo>
                      <a:pt x="356" y="112"/>
                    </a:lnTo>
                    <a:lnTo>
                      <a:pt x="359" y="122"/>
                    </a:lnTo>
                    <a:lnTo>
                      <a:pt x="363" y="133"/>
                    </a:lnTo>
                    <a:lnTo>
                      <a:pt x="364" y="143"/>
                    </a:lnTo>
                    <a:lnTo>
                      <a:pt x="366" y="152"/>
                    </a:lnTo>
                    <a:lnTo>
                      <a:pt x="363" y="162"/>
                    </a:lnTo>
                    <a:lnTo>
                      <a:pt x="362" y="172"/>
                    </a:lnTo>
                    <a:lnTo>
                      <a:pt x="356" y="183"/>
                    </a:lnTo>
                    <a:lnTo>
                      <a:pt x="350" y="193"/>
                    </a:lnTo>
                    <a:lnTo>
                      <a:pt x="340" y="201"/>
                    </a:lnTo>
                    <a:lnTo>
                      <a:pt x="331" y="211"/>
                    </a:lnTo>
                    <a:lnTo>
                      <a:pt x="320" y="220"/>
                    </a:lnTo>
                    <a:lnTo>
                      <a:pt x="309" y="227"/>
                    </a:lnTo>
                    <a:lnTo>
                      <a:pt x="296" y="234"/>
                    </a:lnTo>
                    <a:lnTo>
                      <a:pt x="284" y="242"/>
                    </a:lnTo>
                    <a:lnTo>
                      <a:pt x="270" y="248"/>
                    </a:lnTo>
                    <a:lnTo>
                      <a:pt x="256" y="253"/>
                    </a:lnTo>
                    <a:lnTo>
                      <a:pt x="242" y="256"/>
                    </a:lnTo>
                    <a:lnTo>
                      <a:pt x="229" y="261"/>
                    </a:lnTo>
                    <a:lnTo>
                      <a:pt x="214" y="265"/>
                    </a:lnTo>
                    <a:lnTo>
                      <a:pt x="202" y="267"/>
                    </a:lnTo>
                    <a:lnTo>
                      <a:pt x="190" y="270"/>
                    </a:lnTo>
                    <a:lnTo>
                      <a:pt x="179" y="272"/>
                    </a:lnTo>
                    <a:lnTo>
                      <a:pt x="158" y="271"/>
                    </a:lnTo>
                    <a:lnTo>
                      <a:pt x="140" y="267"/>
                    </a:lnTo>
                    <a:lnTo>
                      <a:pt x="121" y="261"/>
                    </a:lnTo>
                    <a:lnTo>
                      <a:pt x="104" y="253"/>
                    </a:lnTo>
                    <a:lnTo>
                      <a:pt x="87" y="240"/>
                    </a:lnTo>
                    <a:lnTo>
                      <a:pt x="73" y="227"/>
                    </a:lnTo>
                    <a:lnTo>
                      <a:pt x="58" y="212"/>
                    </a:lnTo>
                    <a:lnTo>
                      <a:pt x="46" y="195"/>
                    </a:lnTo>
                    <a:lnTo>
                      <a:pt x="33" y="177"/>
                    </a:lnTo>
                    <a:lnTo>
                      <a:pt x="24" y="159"/>
                    </a:lnTo>
                    <a:lnTo>
                      <a:pt x="16" y="139"/>
                    </a:lnTo>
                    <a:lnTo>
                      <a:pt x="10" y="120"/>
                    </a:lnTo>
                    <a:lnTo>
                      <a:pt x="4" y="100"/>
                    </a:lnTo>
                    <a:lnTo>
                      <a:pt x="2" y="80"/>
                    </a:lnTo>
                    <a:lnTo>
                      <a:pt x="0" y="62"/>
                    </a:lnTo>
                    <a:lnTo>
                      <a:pt x="3" y="45"/>
                    </a:lnTo>
                    <a:lnTo>
                      <a:pt x="5" y="33"/>
                    </a:lnTo>
                    <a:lnTo>
                      <a:pt x="9" y="23"/>
                    </a:lnTo>
                    <a:lnTo>
                      <a:pt x="14" y="16"/>
                    </a:lnTo>
                    <a:lnTo>
                      <a:pt x="21" y="10"/>
                    </a:lnTo>
                    <a:lnTo>
                      <a:pt x="29" y="5"/>
                    </a:lnTo>
                    <a:lnTo>
                      <a:pt x="36" y="1"/>
                    </a:lnTo>
                    <a:lnTo>
                      <a:pt x="46" y="0"/>
                    </a:lnTo>
                    <a:lnTo>
                      <a:pt x="54" y="1"/>
                    </a:lnTo>
                    <a:lnTo>
                      <a:pt x="62" y="1"/>
                    </a:lnTo>
                    <a:lnTo>
                      <a:pt x="70" y="5"/>
                    </a:lnTo>
                    <a:lnTo>
                      <a:pt x="76" y="8"/>
                    </a:lnTo>
                    <a:lnTo>
                      <a:pt x="84" y="15"/>
                    </a:lnTo>
                    <a:lnTo>
                      <a:pt x="88" y="21"/>
                    </a:lnTo>
                    <a:lnTo>
                      <a:pt x="92" y="29"/>
                    </a:lnTo>
                    <a:lnTo>
                      <a:pt x="96" y="38"/>
                    </a:lnTo>
                    <a:lnTo>
                      <a:pt x="96" y="49"/>
                    </a:lnTo>
                    <a:lnTo>
                      <a:pt x="96" y="49"/>
                    </a:lnTo>
                    <a:close/>
                  </a:path>
                </a:pathLst>
              </a:custGeom>
              <a:solidFill>
                <a:srgbClr val="670DE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4" name="Freeform 42">
                <a:extLst>
                  <a:ext uri="{FF2B5EF4-FFF2-40B4-BE49-F238E27FC236}">
                    <a16:creationId xmlns:a16="http://schemas.microsoft.com/office/drawing/2014/main" id="{0B81B63E-3699-40EF-AB13-648B68C1A9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3486" y="3993728"/>
                <a:ext cx="204787" cy="157163"/>
              </a:xfrm>
              <a:custGeom>
                <a:avLst/>
                <a:gdLst/>
                <a:ahLst/>
                <a:cxnLst>
                  <a:cxn ang="0">
                    <a:pos x="35" y="123"/>
                  </a:cxn>
                  <a:cxn ang="0">
                    <a:pos x="16" y="60"/>
                  </a:cxn>
                  <a:cxn ang="0">
                    <a:pos x="32" y="17"/>
                  </a:cxn>
                  <a:cxn ang="0">
                    <a:pos x="65" y="0"/>
                  </a:cxn>
                  <a:cxn ang="0">
                    <a:pos x="102" y="12"/>
                  </a:cxn>
                  <a:cxn ang="0">
                    <a:pos x="125" y="48"/>
                  </a:cxn>
                  <a:cxn ang="0">
                    <a:pos x="142" y="70"/>
                  </a:cxn>
                  <a:cxn ang="0">
                    <a:pos x="163" y="84"/>
                  </a:cxn>
                  <a:cxn ang="0">
                    <a:pos x="186" y="94"/>
                  </a:cxn>
                  <a:cxn ang="0">
                    <a:pos x="213" y="100"/>
                  </a:cxn>
                  <a:cxn ang="0">
                    <a:pos x="241" y="106"/>
                  </a:cxn>
                  <a:cxn ang="0">
                    <a:pos x="293" y="115"/>
                  </a:cxn>
                  <a:cxn ang="0">
                    <a:pos x="345" y="121"/>
                  </a:cxn>
                  <a:cxn ang="0">
                    <a:pos x="394" y="120"/>
                  </a:cxn>
                  <a:cxn ang="0">
                    <a:pos x="440" y="107"/>
                  </a:cxn>
                  <a:cxn ang="0">
                    <a:pos x="486" y="82"/>
                  </a:cxn>
                  <a:cxn ang="0">
                    <a:pos x="525" y="53"/>
                  </a:cxn>
                  <a:cxn ang="0">
                    <a:pos x="557" y="40"/>
                  </a:cxn>
                  <a:cxn ang="0">
                    <a:pos x="587" y="42"/>
                  </a:cxn>
                  <a:cxn ang="0">
                    <a:pos x="610" y="57"/>
                  </a:cxn>
                  <a:cxn ang="0">
                    <a:pos x="629" y="87"/>
                  </a:cxn>
                  <a:cxn ang="0">
                    <a:pos x="640" y="123"/>
                  </a:cxn>
                  <a:cxn ang="0">
                    <a:pos x="640" y="148"/>
                  </a:cxn>
                  <a:cxn ang="0">
                    <a:pos x="637" y="171"/>
                  </a:cxn>
                  <a:cxn ang="0">
                    <a:pos x="629" y="195"/>
                  </a:cxn>
                  <a:cxn ang="0">
                    <a:pos x="622" y="219"/>
                  </a:cxn>
                  <a:cxn ang="0">
                    <a:pos x="616" y="242"/>
                  </a:cxn>
                  <a:cxn ang="0">
                    <a:pos x="604" y="291"/>
                  </a:cxn>
                  <a:cxn ang="0">
                    <a:pos x="588" y="338"/>
                  </a:cxn>
                  <a:cxn ang="0">
                    <a:pos x="567" y="382"/>
                  </a:cxn>
                  <a:cxn ang="0">
                    <a:pos x="536" y="420"/>
                  </a:cxn>
                  <a:cxn ang="0">
                    <a:pos x="497" y="449"/>
                  </a:cxn>
                  <a:cxn ang="0">
                    <a:pos x="428" y="472"/>
                  </a:cxn>
                  <a:cxn ang="0">
                    <a:pos x="320" y="475"/>
                  </a:cxn>
                  <a:cxn ang="0">
                    <a:pos x="199" y="454"/>
                  </a:cxn>
                  <a:cxn ang="0">
                    <a:pos x="91" y="413"/>
                  </a:cxn>
                  <a:cxn ang="0">
                    <a:pos x="18" y="348"/>
                  </a:cxn>
                  <a:cxn ang="0">
                    <a:pos x="0" y="284"/>
                  </a:cxn>
                  <a:cxn ang="0">
                    <a:pos x="5" y="256"/>
                  </a:cxn>
                  <a:cxn ang="0">
                    <a:pos x="15" y="231"/>
                  </a:cxn>
                  <a:cxn ang="0">
                    <a:pos x="31" y="209"/>
                  </a:cxn>
                  <a:cxn ang="0">
                    <a:pos x="51" y="190"/>
                  </a:cxn>
                  <a:cxn ang="0">
                    <a:pos x="75" y="176"/>
                  </a:cxn>
                </a:cxnLst>
                <a:rect l="0" t="0" r="r" b="b"/>
                <a:pathLst>
                  <a:path w="640" h="476">
                    <a:moveTo>
                      <a:pt x="75" y="176"/>
                    </a:moveTo>
                    <a:lnTo>
                      <a:pt x="52" y="148"/>
                    </a:lnTo>
                    <a:lnTo>
                      <a:pt x="35" y="123"/>
                    </a:lnTo>
                    <a:lnTo>
                      <a:pt x="24" y="100"/>
                    </a:lnTo>
                    <a:lnTo>
                      <a:pt x="18" y="79"/>
                    </a:lnTo>
                    <a:lnTo>
                      <a:pt x="16" y="60"/>
                    </a:lnTo>
                    <a:lnTo>
                      <a:pt x="19" y="43"/>
                    </a:lnTo>
                    <a:lnTo>
                      <a:pt x="24" y="28"/>
                    </a:lnTo>
                    <a:lnTo>
                      <a:pt x="32" y="17"/>
                    </a:lnTo>
                    <a:lnTo>
                      <a:pt x="42" y="7"/>
                    </a:lnTo>
                    <a:lnTo>
                      <a:pt x="54" y="2"/>
                    </a:lnTo>
                    <a:lnTo>
                      <a:pt x="65" y="0"/>
                    </a:lnTo>
                    <a:lnTo>
                      <a:pt x="79" y="0"/>
                    </a:lnTo>
                    <a:lnTo>
                      <a:pt x="91" y="4"/>
                    </a:lnTo>
                    <a:lnTo>
                      <a:pt x="102" y="12"/>
                    </a:lnTo>
                    <a:lnTo>
                      <a:pt x="113" y="23"/>
                    </a:lnTo>
                    <a:lnTo>
                      <a:pt x="121" y="39"/>
                    </a:lnTo>
                    <a:lnTo>
                      <a:pt x="125" y="48"/>
                    </a:lnTo>
                    <a:lnTo>
                      <a:pt x="131" y="56"/>
                    </a:lnTo>
                    <a:lnTo>
                      <a:pt x="136" y="64"/>
                    </a:lnTo>
                    <a:lnTo>
                      <a:pt x="142" y="70"/>
                    </a:lnTo>
                    <a:lnTo>
                      <a:pt x="148" y="76"/>
                    </a:lnTo>
                    <a:lnTo>
                      <a:pt x="156" y="81"/>
                    </a:lnTo>
                    <a:lnTo>
                      <a:pt x="163" y="84"/>
                    </a:lnTo>
                    <a:lnTo>
                      <a:pt x="170" y="89"/>
                    </a:lnTo>
                    <a:lnTo>
                      <a:pt x="179" y="92"/>
                    </a:lnTo>
                    <a:lnTo>
                      <a:pt x="186" y="94"/>
                    </a:lnTo>
                    <a:lnTo>
                      <a:pt x="196" y="96"/>
                    </a:lnTo>
                    <a:lnTo>
                      <a:pt x="204" y="98"/>
                    </a:lnTo>
                    <a:lnTo>
                      <a:pt x="213" y="100"/>
                    </a:lnTo>
                    <a:lnTo>
                      <a:pt x="221" y="101"/>
                    </a:lnTo>
                    <a:lnTo>
                      <a:pt x="231" y="104"/>
                    </a:lnTo>
                    <a:lnTo>
                      <a:pt x="241" y="106"/>
                    </a:lnTo>
                    <a:lnTo>
                      <a:pt x="259" y="109"/>
                    </a:lnTo>
                    <a:lnTo>
                      <a:pt x="276" y="112"/>
                    </a:lnTo>
                    <a:lnTo>
                      <a:pt x="293" y="115"/>
                    </a:lnTo>
                    <a:lnTo>
                      <a:pt x="312" y="118"/>
                    </a:lnTo>
                    <a:lnTo>
                      <a:pt x="328" y="120"/>
                    </a:lnTo>
                    <a:lnTo>
                      <a:pt x="345" y="121"/>
                    </a:lnTo>
                    <a:lnTo>
                      <a:pt x="361" y="121"/>
                    </a:lnTo>
                    <a:lnTo>
                      <a:pt x="378" y="122"/>
                    </a:lnTo>
                    <a:lnTo>
                      <a:pt x="394" y="120"/>
                    </a:lnTo>
                    <a:lnTo>
                      <a:pt x="409" y="117"/>
                    </a:lnTo>
                    <a:lnTo>
                      <a:pt x="424" y="114"/>
                    </a:lnTo>
                    <a:lnTo>
                      <a:pt x="440" y="107"/>
                    </a:lnTo>
                    <a:lnTo>
                      <a:pt x="456" y="100"/>
                    </a:lnTo>
                    <a:lnTo>
                      <a:pt x="472" y="92"/>
                    </a:lnTo>
                    <a:lnTo>
                      <a:pt x="486" y="82"/>
                    </a:lnTo>
                    <a:lnTo>
                      <a:pt x="502" y="70"/>
                    </a:lnTo>
                    <a:lnTo>
                      <a:pt x="513" y="60"/>
                    </a:lnTo>
                    <a:lnTo>
                      <a:pt x="525" y="53"/>
                    </a:lnTo>
                    <a:lnTo>
                      <a:pt x="536" y="46"/>
                    </a:lnTo>
                    <a:lnTo>
                      <a:pt x="547" y="44"/>
                    </a:lnTo>
                    <a:lnTo>
                      <a:pt x="557" y="40"/>
                    </a:lnTo>
                    <a:lnTo>
                      <a:pt x="568" y="39"/>
                    </a:lnTo>
                    <a:lnTo>
                      <a:pt x="577" y="39"/>
                    </a:lnTo>
                    <a:lnTo>
                      <a:pt x="587" y="42"/>
                    </a:lnTo>
                    <a:lnTo>
                      <a:pt x="595" y="45"/>
                    </a:lnTo>
                    <a:lnTo>
                      <a:pt x="604" y="50"/>
                    </a:lnTo>
                    <a:lnTo>
                      <a:pt x="610" y="57"/>
                    </a:lnTo>
                    <a:lnTo>
                      <a:pt x="618" y="66"/>
                    </a:lnTo>
                    <a:lnTo>
                      <a:pt x="623" y="76"/>
                    </a:lnTo>
                    <a:lnTo>
                      <a:pt x="629" y="87"/>
                    </a:lnTo>
                    <a:lnTo>
                      <a:pt x="634" y="100"/>
                    </a:lnTo>
                    <a:lnTo>
                      <a:pt x="639" y="116"/>
                    </a:lnTo>
                    <a:lnTo>
                      <a:pt x="640" y="123"/>
                    </a:lnTo>
                    <a:lnTo>
                      <a:pt x="640" y="132"/>
                    </a:lnTo>
                    <a:lnTo>
                      <a:pt x="640" y="139"/>
                    </a:lnTo>
                    <a:lnTo>
                      <a:pt x="640" y="148"/>
                    </a:lnTo>
                    <a:lnTo>
                      <a:pt x="639" y="155"/>
                    </a:lnTo>
                    <a:lnTo>
                      <a:pt x="638" y="164"/>
                    </a:lnTo>
                    <a:lnTo>
                      <a:pt x="637" y="171"/>
                    </a:lnTo>
                    <a:lnTo>
                      <a:pt x="635" y="179"/>
                    </a:lnTo>
                    <a:lnTo>
                      <a:pt x="632" y="187"/>
                    </a:lnTo>
                    <a:lnTo>
                      <a:pt x="629" y="195"/>
                    </a:lnTo>
                    <a:lnTo>
                      <a:pt x="627" y="203"/>
                    </a:lnTo>
                    <a:lnTo>
                      <a:pt x="624" y="211"/>
                    </a:lnTo>
                    <a:lnTo>
                      <a:pt x="622" y="219"/>
                    </a:lnTo>
                    <a:lnTo>
                      <a:pt x="620" y="226"/>
                    </a:lnTo>
                    <a:lnTo>
                      <a:pt x="617" y="234"/>
                    </a:lnTo>
                    <a:lnTo>
                      <a:pt x="616" y="242"/>
                    </a:lnTo>
                    <a:lnTo>
                      <a:pt x="612" y="258"/>
                    </a:lnTo>
                    <a:lnTo>
                      <a:pt x="609" y="275"/>
                    </a:lnTo>
                    <a:lnTo>
                      <a:pt x="604" y="291"/>
                    </a:lnTo>
                    <a:lnTo>
                      <a:pt x="600" y="308"/>
                    </a:lnTo>
                    <a:lnTo>
                      <a:pt x="594" y="322"/>
                    </a:lnTo>
                    <a:lnTo>
                      <a:pt x="588" y="338"/>
                    </a:lnTo>
                    <a:lnTo>
                      <a:pt x="582" y="353"/>
                    </a:lnTo>
                    <a:lnTo>
                      <a:pt x="576" y="369"/>
                    </a:lnTo>
                    <a:lnTo>
                      <a:pt x="567" y="382"/>
                    </a:lnTo>
                    <a:lnTo>
                      <a:pt x="558" y="396"/>
                    </a:lnTo>
                    <a:lnTo>
                      <a:pt x="547" y="408"/>
                    </a:lnTo>
                    <a:lnTo>
                      <a:pt x="536" y="420"/>
                    </a:lnTo>
                    <a:lnTo>
                      <a:pt x="524" y="430"/>
                    </a:lnTo>
                    <a:lnTo>
                      <a:pt x="512" y="441"/>
                    </a:lnTo>
                    <a:lnTo>
                      <a:pt x="497" y="449"/>
                    </a:lnTo>
                    <a:lnTo>
                      <a:pt x="483" y="458"/>
                    </a:lnTo>
                    <a:lnTo>
                      <a:pt x="457" y="466"/>
                    </a:lnTo>
                    <a:lnTo>
                      <a:pt x="428" y="472"/>
                    </a:lnTo>
                    <a:lnTo>
                      <a:pt x="395" y="475"/>
                    </a:lnTo>
                    <a:lnTo>
                      <a:pt x="359" y="476"/>
                    </a:lnTo>
                    <a:lnTo>
                      <a:pt x="320" y="475"/>
                    </a:lnTo>
                    <a:lnTo>
                      <a:pt x="280" y="470"/>
                    </a:lnTo>
                    <a:lnTo>
                      <a:pt x="240" y="464"/>
                    </a:lnTo>
                    <a:lnTo>
                      <a:pt x="199" y="454"/>
                    </a:lnTo>
                    <a:lnTo>
                      <a:pt x="162" y="442"/>
                    </a:lnTo>
                    <a:lnTo>
                      <a:pt x="125" y="428"/>
                    </a:lnTo>
                    <a:lnTo>
                      <a:pt x="91" y="413"/>
                    </a:lnTo>
                    <a:lnTo>
                      <a:pt x="62" y="393"/>
                    </a:lnTo>
                    <a:lnTo>
                      <a:pt x="36" y="371"/>
                    </a:lnTo>
                    <a:lnTo>
                      <a:pt x="18" y="348"/>
                    </a:lnTo>
                    <a:lnTo>
                      <a:pt x="5" y="322"/>
                    </a:lnTo>
                    <a:lnTo>
                      <a:pt x="2" y="295"/>
                    </a:lnTo>
                    <a:lnTo>
                      <a:pt x="0" y="284"/>
                    </a:lnTo>
                    <a:lnTo>
                      <a:pt x="2" y="275"/>
                    </a:lnTo>
                    <a:lnTo>
                      <a:pt x="3" y="265"/>
                    </a:lnTo>
                    <a:lnTo>
                      <a:pt x="5" y="256"/>
                    </a:lnTo>
                    <a:lnTo>
                      <a:pt x="8" y="248"/>
                    </a:lnTo>
                    <a:lnTo>
                      <a:pt x="11" y="239"/>
                    </a:lnTo>
                    <a:lnTo>
                      <a:pt x="15" y="231"/>
                    </a:lnTo>
                    <a:lnTo>
                      <a:pt x="21" y="223"/>
                    </a:lnTo>
                    <a:lnTo>
                      <a:pt x="25" y="215"/>
                    </a:lnTo>
                    <a:lnTo>
                      <a:pt x="31" y="209"/>
                    </a:lnTo>
                    <a:lnTo>
                      <a:pt x="37" y="203"/>
                    </a:lnTo>
                    <a:lnTo>
                      <a:pt x="44" y="197"/>
                    </a:lnTo>
                    <a:lnTo>
                      <a:pt x="51" y="190"/>
                    </a:lnTo>
                    <a:lnTo>
                      <a:pt x="58" y="184"/>
                    </a:lnTo>
                    <a:lnTo>
                      <a:pt x="66" y="179"/>
                    </a:lnTo>
                    <a:lnTo>
                      <a:pt x="75" y="176"/>
                    </a:lnTo>
                    <a:lnTo>
                      <a:pt x="75" y="176"/>
                    </a:lnTo>
                    <a:close/>
                  </a:path>
                </a:pathLst>
              </a:custGeom>
              <a:solidFill>
                <a:srgbClr val="A666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5" name="Freeform 43">
                <a:extLst>
                  <a:ext uri="{FF2B5EF4-FFF2-40B4-BE49-F238E27FC236}">
                    <a16:creationId xmlns:a16="http://schemas.microsoft.com/office/drawing/2014/main" id="{7CA27547-E306-4AB4-9CBB-802C34CE3A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9198" y="3515891"/>
                <a:ext cx="323850" cy="522287"/>
              </a:xfrm>
              <a:custGeom>
                <a:avLst/>
                <a:gdLst/>
                <a:ahLst/>
                <a:cxnLst>
                  <a:cxn ang="0">
                    <a:pos x="160" y="1416"/>
                  </a:cxn>
                  <a:cxn ang="0">
                    <a:pos x="152" y="1398"/>
                  </a:cxn>
                  <a:cxn ang="0">
                    <a:pos x="158" y="1388"/>
                  </a:cxn>
                  <a:cxn ang="0">
                    <a:pos x="181" y="1372"/>
                  </a:cxn>
                  <a:cxn ang="0">
                    <a:pos x="218" y="1337"/>
                  </a:cxn>
                  <a:cxn ang="0">
                    <a:pos x="237" y="1299"/>
                  </a:cxn>
                  <a:cxn ang="0">
                    <a:pos x="246" y="1257"/>
                  </a:cxn>
                  <a:cxn ang="0">
                    <a:pos x="246" y="1210"/>
                  </a:cxn>
                  <a:cxn ang="0">
                    <a:pos x="245" y="1157"/>
                  </a:cxn>
                  <a:cxn ang="0">
                    <a:pos x="220" y="1035"/>
                  </a:cxn>
                  <a:cxn ang="0">
                    <a:pos x="170" y="929"/>
                  </a:cxn>
                  <a:cxn ang="0">
                    <a:pos x="110" y="830"/>
                  </a:cxn>
                  <a:cxn ang="0">
                    <a:pos x="52" y="726"/>
                  </a:cxn>
                  <a:cxn ang="0">
                    <a:pos x="11" y="609"/>
                  </a:cxn>
                  <a:cxn ang="0">
                    <a:pos x="0" y="482"/>
                  </a:cxn>
                  <a:cxn ang="0">
                    <a:pos x="15" y="363"/>
                  </a:cxn>
                  <a:cxn ang="0">
                    <a:pos x="55" y="250"/>
                  </a:cxn>
                  <a:cxn ang="0">
                    <a:pos x="119" y="151"/>
                  </a:cxn>
                  <a:cxn ang="0">
                    <a:pos x="208" y="70"/>
                  </a:cxn>
                  <a:cxn ang="0">
                    <a:pos x="296" y="20"/>
                  </a:cxn>
                  <a:cxn ang="0">
                    <a:pos x="345" y="6"/>
                  </a:cxn>
                  <a:cxn ang="0">
                    <a:pos x="395" y="0"/>
                  </a:cxn>
                  <a:cxn ang="0">
                    <a:pos x="446" y="1"/>
                  </a:cxn>
                  <a:cxn ang="0">
                    <a:pos x="497" y="5"/>
                  </a:cxn>
                  <a:cxn ang="0">
                    <a:pos x="546" y="11"/>
                  </a:cxn>
                  <a:cxn ang="0">
                    <a:pos x="767" y="78"/>
                  </a:cxn>
                  <a:cxn ang="0">
                    <a:pos x="915" y="206"/>
                  </a:cxn>
                  <a:cxn ang="0">
                    <a:pos x="996" y="377"/>
                  </a:cxn>
                  <a:cxn ang="0">
                    <a:pos x="1014" y="579"/>
                  </a:cxn>
                  <a:cxn ang="0">
                    <a:pos x="979" y="795"/>
                  </a:cxn>
                  <a:cxn ang="0">
                    <a:pos x="927" y="928"/>
                  </a:cxn>
                  <a:cxn ang="0">
                    <a:pos x="871" y="1011"/>
                  </a:cxn>
                  <a:cxn ang="0">
                    <a:pos x="809" y="1089"/>
                  </a:cxn>
                  <a:cxn ang="0">
                    <a:pos x="747" y="1167"/>
                  </a:cxn>
                  <a:cxn ang="0">
                    <a:pos x="696" y="1252"/>
                  </a:cxn>
                  <a:cxn ang="0">
                    <a:pos x="670" y="1326"/>
                  </a:cxn>
                  <a:cxn ang="0">
                    <a:pos x="666" y="1355"/>
                  </a:cxn>
                  <a:cxn ang="0">
                    <a:pos x="665" y="1383"/>
                  </a:cxn>
                  <a:cxn ang="0">
                    <a:pos x="665" y="1412"/>
                  </a:cxn>
                  <a:cxn ang="0">
                    <a:pos x="664" y="1440"/>
                  </a:cxn>
                  <a:cxn ang="0">
                    <a:pos x="656" y="1470"/>
                  </a:cxn>
                  <a:cxn ang="0">
                    <a:pos x="600" y="1531"/>
                  </a:cxn>
                  <a:cxn ang="0">
                    <a:pos x="507" y="1571"/>
                  </a:cxn>
                  <a:cxn ang="0">
                    <a:pos x="400" y="1587"/>
                  </a:cxn>
                  <a:cxn ang="0">
                    <a:pos x="297" y="1575"/>
                  </a:cxn>
                  <a:cxn ang="0">
                    <a:pos x="218" y="1528"/>
                  </a:cxn>
                  <a:cxn ang="0">
                    <a:pos x="176" y="1509"/>
                  </a:cxn>
                  <a:cxn ang="0">
                    <a:pos x="142" y="1500"/>
                  </a:cxn>
                  <a:cxn ang="0">
                    <a:pos x="123" y="1481"/>
                  </a:cxn>
                  <a:cxn ang="0">
                    <a:pos x="118" y="1456"/>
                  </a:cxn>
                  <a:cxn ang="0">
                    <a:pos x="140" y="1435"/>
                  </a:cxn>
                  <a:cxn ang="0">
                    <a:pos x="173" y="1427"/>
                  </a:cxn>
                </a:cxnLst>
                <a:rect l="0" t="0" r="r" b="b"/>
                <a:pathLst>
                  <a:path w="1014" h="1587">
                    <a:moveTo>
                      <a:pt x="173" y="1427"/>
                    </a:moveTo>
                    <a:lnTo>
                      <a:pt x="165" y="1421"/>
                    </a:lnTo>
                    <a:lnTo>
                      <a:pt x="160" y="1416"/>
                    </a:lnTo>
                    <a:lnTo>
                      <a:pt x="156" y="1410"/>
                    </a:lnTo>
                    <a:lnTo>
                      <a:pt x="153" y="1405"/>
                    </a:lnTo>
                    <a:lnTo>
                      <a:pt x="152" y="1398"/>
                    </a:lnTo>
                    <a:lnTo>
                      <a:pt x="153" y="1393"/>
                    </a:lnTo>
                    <a:lnTo>
                      <a:pt x="156" y="1390"/>
                    </a:lnTo>
                    <a:lnTo>
                      <a:pt x="158" y="1388"/>
                    </a:lnTo>
                    <a:lnTo>
                      <a:pt x="160" y="1385"/>
                    </a:lnTo>
                    <a:lnTo>
                      <a:pt x="165" y="1383"/>
                    </a:lnTo>
                    <a:lnTo>
                      <a:pt x="181" y="1372"/>
                    </a:lnTo>
                    <a:lnTo>
                      <a:pt x="196" y="1360"/>
                    </a:lnTo>
                    <a:lnTo>
                      <a:pt x="208" y="1348"/>
                    </a:lnTo>
                    <a:lnTo>
                      <a:pt x="218" y="1337"/>
                    </a:lnTo>
                    <a:lnTo>
                      <a:pt x="226" y="1324"/>
                    </a:lnTo>
                    <a:lnTo>
                      <a:pt x="234" y="1312"/>
                    </a:lnTo>
                    <a:lnTo>
                      <a:pt x="237" y="1299"/>
                    </a:lnTo>
                    <a:lnTo>
                      <a:pt x="242" y="1287"/>
                    </a:lnTo>
                    <a:lnTo>
                      <a:pt x="243" y="1272"/>
                    </a:lnTo>
                    <a:lnTo>
                      <a:pt x="246" y="1257"/>
                    </a:lnTo>
                    <a:lnTo>
                      <a:pt x="246" y="1243"/>
                    </a:lnTo>
                    <a:lnTo>
                      <a:pt x="247" y="1227"/>
                    </a:lnTo>
                    <a:lnTo>
                      <a:pt x="246" y="1210"/>
                    </a:lnTo>
                    <a:lnTo>
                      <a:pt x="246" y="1194"/>
                    </a:lnTo>
                    <a:lnTo>
                      <a:pt x="245" y="1174"/>
                    </a:lnTo>
                    <a:lnTo>
                      <a:pt x="245" y="1157"/>
                    </a:lnTo>
                    <a:lnTo>
                      <a:pt x="240" y="1113"/>
                    </a:lnTo>
                    <a:lnTo>
                      <a:pt x="232" y="1073"/>
                    </a:lnTo>
                    <a:lnTo>
                      <a:pt x="220" y="1035"/>
                    </a:lnTo>
                    <a:lnTo>
                      <a:pt x="207" y="998"/>
                    </a:lnTo>
                    <a:lnTo>
                      <a:pt x="190" y="963"/>
                    </a:lnTo>
                    <a:lnTo>
                      <a:pt x="170" y="929"/>
                    </a:lnTo>
                    <a:lnTo>
                      <a:pt x="151" y="896"/>
                    </a:lnTo>
                    <a:lnTo>
                      <a:pt x="131" y="864"/>
                    </a:lnTo>
                    <a:lnTo>
                      <a:pt x="110" y="830"/>
                    </a:lnTo>
                    <a:lnTo>
                      <a:pt x="90" y="796"/>
                    </a:lnTo>
                    <a:lnTo>
                      <a:pt x="70" y="762"/>
                    </a:lnTo>
                    <a:lnTo>
                      <a:pt x="52" y="726"/>
                    </a:lnTo>
                    <a:lnTo>
                      <a:pt x="36" y="690"/>
                    </a:lnTo>
                    <a:lnTo>
                      <a:pt x="22" y="651"/>
                    </a:lnTo>
                    <a:lnTo>
                      <a:pt x="11" y="609"/>
                    </a:lnTo>
                    <a:lnTo>
                      <a:pt x="5" y="565"/>
                    </a:lnTo>
                    <a:lnTo>
                      <a:pt x="2" y="524"/>
                    </a:lnTo>
                    <a:lnTo>
                      <a:pt x="0" y="482"/>
                    </a:lnTo>
                    <a:lnTo>
                      <a:pt x="3" y="442"/>
                    </a:lnTo>
                    <a:lnTo>
                      <a:pt x="8" y="402"/>
                    </a:lnTo>
                    <a:lnTo>
                      <a:pt x="15" y="363"/>
                    </a:lnTo>
                    <a:lnTo>
                      <a:pt x="26" y="323"/>
                    </a:lnTo>
                    <a:lnTo>
                      <a:pt x="38" y="286"/>
                    </a:lnTo>
                    <a:lnTo>
                      <a:pt x="55" y="250"/>
                    </a:lnTo>
                    <a:lnTo>
                      <a:pt x="73" y="215"/>
                    </a:lnTo>
                    <a:lnTo>
                      <a:pt x="95" y="182"/>
                    </a:lnTo>
                    <a:lnTo>
                      <a:pt x="119" y="151"/>
                    </a:lnTo>
                    <a:lnTo>
                      <a:pt x="146" y="122"/>
                    </a:lnTo>
                    <a:lnTo>
                      <a:pt x="175" y="94"/>
                    </a:lnTo>
                    <a:lnTo>
                      <a:pt x="208" y="70"/>
                    </a:lnTo>
                    <a:lnTo>
                      <a:pt x="242" y="46"/>
                    </a:lnTo>
                    <a:lnTo>
                      <a:pt x="281" y="27"/>
                    </a:lnTo>
                    <a:lnTo>
                      <a:pt x="296" y="20"/>
                    </a:lnTo>
                    <a:lnTo>
                      <a:pt x="312" y="15"/>
                    </a:lnTo>
                    <a:lnTo>
                      <a:pt x="328" y="10"/>
                    </a:lnTo>
                    <a:lnTo>
                      <a:pt x="345" y="6"/>
                    </a:lnTo>
                    <a:lnTo>
                      <a:pt x="361" y="2"/>
                    </a:lnTo>
                    <a:lnTo>
                      <a:pt x="378" y="1"/>
                    </a:lnTo>
                    <a:lnTo>
                      <a:pt x="395" y="0"/>
                    </a:lnTo>
                    <a:lnTo>
                      <a:pt x="412" y="0"/>
                    </a:lnTo>
                    <a:lnTo>
                      <a:pt x="429" y="0"/>
                    </a:lnTo>
                    <a:lnTo>
                      <a:pt x="446" y="1"/>
                    </a:lnTo>
                    <a:lnTo>
                      <a:pt x="463" y="1"/>
                    </a:lnTo>
                    <a:lnTo>
                      <a:pt x="482" y="4"/>
                    </a:lnTo>
                    <a:lnTo>
                      <a:pt x="497" y="5"/>
                    </a:lnTo>
                    <a:lnTo>
                      <a:pt x="513" y="7"/>
                    </a:lnTo>
                    <a:lnTo>
                      <a:pt x="530" y="9"/>
                    </a:lnTo>
                    <a:lnTo>
                      <a:pt x="546" y="11"/>
                    </a:lnTo>
                    <a:lnTo>
                      <a:pt x="628" y="26"/>
                    </a:lnTo>
                    <a:lnTo>
                      <a:pt x="703" y="49"/>
                    </a:lnTo>
                    <a:lnTo>
                      <a:pt x="767" y="78"/>
                    </a:lnTo>
                    <a:lnTo>
                      <a:pt x="825" y="115"/>
                    </a:lnTo>
                    <a:lnTo>
                      <a:pt x="874" y="157"/>
                    </a:lnTo>
                    <a:lnTo>
                      <a:pt x="915" y="206"/>
                    </a:lnTo>
                    <a:lnTo>
                      <a:pt x="949" y="259"/>
                    </a:lnTo>
                    <a:lnTo>
                      <a:pt x="976" y="317"/>
                    </a:lnTo>
                    <a:lnTo>
                      <a:pt x="996" y="377"/>
                    </a:lnTo>
                    <a:lnTo>
                      <a:pt x="1008" y="443"/>
                    </a:lnTo>
                    <a:lnTo>
                      <a:pt x="1014" y="510"/>
                    </a:lnTo>
                    <a:lnTo>
                      <a:pt x="1014" y="579"/>
                    </a:lnTo>
                    <a:lnTo>
                      <a:pt x="1008" y="649"/>
                    </a:lnTo>
                    <a:lnTo>
                      <a:pt x="996" y="723"/>
                    </a:lnTo>
                    <a:lnTo>
                      <a:pt x="979" y="795"/>
                    </a:lnTo>
                    <a:lnTo>
                      <a:pt x="955" y="868"/>
                    </a:lnTo>
                    <a:lnTo>
                      <a:pt x="942" y="898"/>
                    </a:lnTo>
                    <a:lnTo>
                      <a:pt x="927" y="928"/>
                    </a:lnTo>
                    <a:lnTo>
                      <a:pt x="910" y="956"/>
                    </a:lnTo>
                    <a:lnTo>
                      <a:pt x="891" y="984"/>
                    </a:lnTo>
                    <a:lnTo>
                      <a:pt x="871" y="1011"/>
                    </a:lnTo>
                    <a:lnTo>
                      <a:pt x="850" y="1036"/>
                    </a:lnTo>
                    <a:lnTo>
                      <a:pt x="830" y="1062"/>
                    </a:lnTo>
                    <a:lnTo>
                      <a:pt x="809" y="1089"/>
                    </a:lnTo>
                    <a:lnTo>
                      <a:pt x="788" y="1113"/>
                    </a:lnTo>
                    <a:lnTo>
                      <a:pt x="767" y="1140"/>
                    </a:lnTo>
                    <a:lnTo>
                      <a:pt x="747" y="1167"/>
                    </a:lnTo>
                    <a:lnTo>
                      <a:pt x="729" y="1194"/>
                    </a:lnTo>
                    <a:lnTo>
                      <a:pt x="712" y="1222"/>
                    </a:lnTo>
                    <a:lnTo>
                      <a:pt x="696" y="1252"/>
                    </a:lnTo>
                    <a:lnTo>
                      <a:pt x="684" y="1283"/>
                    </a:lnTo>
                    <a:lnTo>
                      <a:pt x="673" y="1317"/>
                    </a:lnTo>
                    <a:lnTo>
                      <a:pt x="670" y="1326"/>
                    </a:lnTo>
                    <a:lnTo>
                      <a:pt x="668" y="1335"/>
                    </a:lnTo>
                    <a:lnTo>
                      <a:pt x="666" y="1344"/>
                    </a:lnTo>
                    <a:lnTo>
                      <a:pt x="666" y="1355"/>
                    </a:lnTo>
                    <a:lnTo>
                      <a:pt x="665" y="1363"/>
                    </a:lnTo>
                    <a:lnTo>
                      <a:pt x="665" y="1373"/>
                    </a:lnTo>
                    <a:lnTo>
                      <a:pt x="665" y="1383"/>
                    </a:lnTo>
                    <a:lnTo>
                      <a:pt x="666" y="1393"/>
                    </a:lnTo>
                    <a:lnTo>
                      <a:pt x="665" y="1401"/>
                    </a:lnTo>
                    <a:lnTo>
                      <a:pt x="665" y="1412"/>
                    </a:lnTo>
                    <a:lnTo>
                      <a:pt x="665" y="1421"/>
                    </a:lnTo>
                    <a:lnTo>
                      <a:pt x="665" y="1431"/>
                    </a:lnTo>
                    <a:lnTo>
                      <a:pt x="664" y="1440"/>
                    </a:lnTo>
                    <a:lnTo>
                      <a:pt x="662" y="1450"/>
                    </a:lnTo>
                    <a:lnTo>
                      <a:pt x="659" y="1459"/>
                    </a:lnTo>
                    <a:lnTo>
                      <a:pt x="656" y="1470"/>
                    </a:lnTo>
                    <a:lnTo>
                      <a:pt x="642" y="1492"/>
                    </a:lnTo>
                    <a:lnTo>
                      <a:pt x="623" y="1512"/>
                    </a:lnTo>
                    <a:lnTo>
                      <a:pt x="600" y="1531"/>
                    </a:lnTo>
                    <a:lnTo>
                      <a:pt x="572" y="1546"/>
                    </a:lnTo>
                    <a:lnTo>
                      <a:pt x="540" y="1561"/>
                    </a:lnTo>
                    <a:lnTo>
                      <a:pt x="507" y="1571"/>
                    </a:lnTo>
                    <a:lnTo>
                      <a:pt x="472" y="1579"/>
                    </a:lnTo>
                    <a:lnTo>
                      <a:pt x="436" y="1586"/>
                    </a:lnTo>
                    <a:lnTo>
                      <a:pt x="400" y="1587"/>
                    </a:lnTo>
                    <a:lnTo>
                      <a:pt x="364" y="1587"/>
                    </a:lnTo>
                    <a:lnTo>
                      <a:pt x="329" y="1582"/>
                    </a:lnTo>
                    <a:lnTo>
                      <a:pt x="297" y="1575"/>
                    </a:lnTo>
                    <a:lnTo>
                      <a:pt x="267" y="1562"/>
                    </a:lnTo>
                    <a:lnTo>
                      <a:pt x="241" y="1548"/>
                    </a:lnTo>
                    <a:lnTo>
                      <a:pt x="218" y="1528"/>
                    </a:lnTo>
                    <a:lnTo>
                      <a:pt x="202" y="1506"/>
                    </a:lnTo>
                    <a:lnTo>
                      <a:pt x="189" y="1509"/>
                    </a:lnTo>
                    <a:lnTo>
                      <a:pt x="176" y="1509"/>
                    </a:lnTo>
                    <a:lnTo>
                      <a:pt x="164" y="1507"/>
                    </a:lnTo>
                    <a:lnTo>
                      <a:pt x="153" y="1505"/>
                    </a:lnTo>
                    <a:lnTo>
                      <a:pt x="142" y="1500"/>
                    </a:lnTo>
                    <a:lnTo>
                      <a:pt x="135" y="1495"/>
                    </a:lnTo>
                    <a:lnTo>
                      <a:pt x="127" y="1488"/>
                    </a:lnTo>
                    <a:lnTo>
                      <a:pt x="123" y="1481"/>
                    </a:lnTo>
                    <a:lnTo>
                      <a:pt x="118" y="1472"/>
                    </a:lnTo>
                    <a:lnTo>
                      <a:pt x="116" y="1463"/>
                    </a:lnTo>
                    <a:lnTo>
                      <a:pt x="118" y="1456"/>
                    </a:lnTo>
                    <a:lnTo>
                      <a:pt x="123" y="1448"/>
                    </a:lnTo>
                    <a:lnTo>
                      <a:pt x="129" y="1440"/>
                    </a:lnTo>
                    <a:lnTo>
                      <a:pt x="140" y="1435"/>
                    </a:lnTo>
                    <a:lnTo>
                      <a:pt x="153" y="1429"/>
                    </a:lnTo>
                    <a:lnTo>
                      <a:pt x="173" y="1427"/>
                    </a:lnTo>
                    <a:lnTo>
                      <a:pt x="173" y="1427"/>
                    </a:lnTo>
                    <a:close/>
                  </a:path>
                </a:pathLst>
              </a:custGeom>
              <a:solidFill>
                <a:srgbClr val="FFFF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6" name="Freeform 44">
                <a:extLst>
                  <a:ext uri="{FF2B5EF4-FFF2-40B4-BE49-F238E27FC236}">
                    <a16:creationId xmlns:a16="http://schemas.microsoft.com/office/drawing/2014/main" id="{4C9FF297-3599-45F0-BF76-17F3741468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5711" y="3553991"/>
                <a:ext cx="169862" cy="379412"/>
              </a:xfrm>
              <a:custGeom>
                <a:avLst/>
                <a:gdLst/>
                <a:ahLst/>
                <a:cxnLst>
                  <a:cxn ang="0">
                    <a:pos x="425" y="132"/>
                  </a:cxn>
                  <a:cxn ang="0">
                    <a:pos x="380" y="137"/>
                  </a:cxn>
                  <a:cxn ang="0">
                    <a:pos x="341" y="154"/>
                  </a:cxn>
                  <a:cxn ang="0">
                    <a:pos x="303" y="176"/>
                  </a:cxn>
                  <a:cxn ang="0">
                    <a:pos x="265" y="205"/>
                  </a:cxn>
                  <a:cxn ang="0">
                    <a:pos x="225" y="240"/>
                  </a:cxn>
                  <a:cxn ang="0">
                    <a:pos x="198" y="277"/>
                  </a:cxn>
                  <a:cxn ang="0">
                    <a:pos x="186" y="318"/>
                  </a:cxn>
                  <a:cxn ang="0">
                    <a:pos x="184" y="363"/>
                  </a:cxn>
                  <a:cxn ang="0">
                    <a:pos x="186" y="410"/>
                  </a:cxn>
                  <a:cxn ang="0">
                    <a:pos x="192" y="464"/>
                  </a:cxn>
                  <a:cxn ang="0">
                    <a:pos x="212" y="526"/>
                  </a:cxn>
                  <a:cxn ang="0">
                    <a:pos x="235" y="581"/>
                  </a:cxn>
                  <a:cxn ang="0">
                    <a:pos x="259" y="631"/>
                  </a:cxn>
                  <a:cxn ang="0">
                    <a:pos x="281" y="684"/>
                  </a:cxn>
                  <a:cxn ang="0">
                    <a:pos x="296" y="745"/>
                  </a:cxn>
                  <a:cxn ang="0">
                    <a:pos x="302" y="825"/>
                  </a:cxn>
                  <a:cxn ang="0">
                    <a:pos x="287" y="897"/>
                  </a:cxn>
                  <a:cxn ang="0">
                    <a:pos x="256" y="965"/>
                  </a:cxn>
                  <a:cxn ang="0">
                    <a:pos x="214" y="1027"/>
                  </a:cxn>
                  <a:cxn ang="0">
                    <a:pos x="170" y="1095"/>
                  </a:cxn>
                  <a:cxn ang="0">
                    <a:pos x="138" y="1149"/>
                  </a:cxn>
                  <a:cxn ang="0">
                    <a:pos x="129" y="1155"/>
                  </a:cxn>
                  <a:cxn ang="0">
                    <a:pos x="109" y="1148"/>
                  </a:cxn>
                  <a:cxn ang="0">
                    <a:pos x="109" y="1128"/>
                  </a:cxn>
                  <a:cxn ang="0">
                    <a:pos x="131" y="1065"/>
                  </a:cxn>
                  <a:cxn ang="0">
                    <a:pos x="138" y="1005"/>
                  </a:cxn>
                  <a:cxn ang="0">
                    <a:pos x="135" y="945"/>
                  </a:cxn>
                  <a:cxn ang="0">
                    <a:pos x="125" y="883"/>
                  </a:cxn>
                  <a:cxn ang="0">
                    <a:pos x="114" y="816"/>
                  </a:cxn>
                  <a:cxn ang="0">
                    <a:pos x="103" y="749"/>
                  </a:cxn>
                  <a:cxn ang="0">
                    <a:pos x="85" y="691"/>
                  </a:cxn>
                  <a:cxn ang="0">
                    <a:pos x="64" y="641"/>
                  </a:cxn>
                  <a:cxn ang="0">
                    <a:pos x="39" y="589"/>
                  </a:cxn>
                  <a:cxn ang="0">
                    <a:pos x="17" y="534"/>
                  </a:cxn>
                  <a:cxn ang="0">
                    <a:pos x="3" y="463"/>
                  </a:cxn>
                  <a:cxn ang="0">
                    <a:pos x="2" y="377"/>
                  </a:cxn>
                  <a:cxn ang="0">
                    <a:pos x="9" y="296"/>
                  </a:cxn>
                  <a:cxn ang="0">
                    <a:pos x="30" y="221"/>
                  </a:cxn>
                  <a:cxn ang="0">
                    <a:pos x="68" y="153"/>
                  </a:cxn>
                  <a:cxn ang="0">
                    <a:pos x="125" y="92"/>
                  </a:cxn>
                  <a:cxn ang="0">
                    <a:pos x="187" y="48"/>
                  </a:cxn>
                  <a:cxn ang="0">
                    <a:pos x="249" y="20"/>
                  </a:cxn>
                  <a:cxn ang="0">
                    <a:pos x="312" y="4"/>
                  </a:cxn>
                  <a:cxn ang="0">
                    <a:pos x="379" y="0"/>
                  </a:cxn>
                  <a:cxn ang="0">
                    <a:pos x="451" y="4"/>
                  </a:cxn>
                  <a:cxn ang="0">
                    <a:pos x="503" y="17"/>
                  </a:cxn>
                  <a:cxn ang="0">
                    <a:pos x="527" y="45"/>
                  </a:cxn>
                  <a:cxn ang="0">
                    <a:pos x="532" y="81"/>
                  </a:cxn>
                  <a:cxn ang="0">
                    <a:pos x="518" y="114"/>
                  </a:cxn>
                  <a:cxn ang="0">
                    <a:pos x="488" y="133"/>
                  </a:cxn>
                  <a:cxn ang="0">
                    <a:pos x="459" y="135"/>
                  </a:cxn>
                </a:cxnLst>
                <a:rect l="0" t="0" r="r" b="b"/>
                <a:pathLst>
                  <a:path w="532" h="1155">
                    <a:moveTo>
                      <a:pt x="459" y="135"/>
                    </a:moveTo>
                    <a:lnTo>
                      <a:pt x="442" y="132"/>
                    </a:lnTo>
                    <a:lnTo>
                      <a:pt x="425" y="132"/>
                    </a:lnTo>
                    <a:lnTo>
                      <a:pt x="409" y="132"/>
                    </a:lnTo>
                    <a:lnTo>
                      <a:pt x="395" y="135"/>
                    </a:lnTo>
                    <a:lnTo>
                      <a:pt x="380" y="137"/>
                    </a:lnTo>
                    <a:lnTo>
                      <a:pt x="367" y="142"/>
                    </a:lnTo>
                    <a:lnTo>
                      <a:pt x="354" y="147"/>
                    </a:lnTo>
                    <a:lnTo>
                      <a:pt x="341" y="154"/>
                    </a:lnTo>
                    <a:lnTo>
                      <a:pt x="329" y="160"/>
                    </a:lnTo>
                    <a:lnTo>
                      <a:pt x="317" y="168"/>
                    </a:lnTo>
                    <a:lnTo>
                      <a:pt x="303" y="176"/>
                    </a:lnTo>
                    <a:lnTo>
                      <a:pt x="291" y="186"/>
                    </a:lnTo>
                    <a:lnTo>
                      <a:pt x="278" y="196"/>
                    </a:lnTo>
                    <a:lnTo>
                      <a:pt x="265" y="205"/>
                    </a:lnTo>
                    <a:lnTo>
                      <a:pt x="251" y="216"/>
                    </a:lnTo>
                    <a:lnTo>
                      <a:pt x="238" y="229"/>
                    </a:lnTo>
                    <a:lnTo>
                      <a:pt x="225" y="240"/>
                    </a:lnTo>
                    <a:lnTo>
                      <a:pt x="214" y="252"/>
                    </a:lnTo>
                    <a:lnTo>
                      <a:pt x="206" y="264"/>
                    </a:lnTo>
                    <a:lnTo>
                      <a:pt x="198" y="277"/>
                    </a:lnTo>
                    <a:lnTo>
                      <a:pt x="192" y="290"/>
                    </a:lnTo>
                    <a:lnTo>
                      <a:pt x="188" y="304"/>
                    </a:lnTo>
                    <a:lnTo>
                      <a:pt x="186" y="318"/>
                    </a:lnTo>
                    <a:lnTo>
                      <a:pt x="185" y="332"/>
                    </a:lnTo>
                    <a:lnTo>
                      <a:pt x="184" y="347"/>
                    </a:lnTo>
                    <a:lnTo>
                      <a:pt x="184" y="363"/>
                    </a:lnTo>
                    <a:lnTo>
                      <a:pt x="184" y="377"/>
                    </a:lnTo>
                    <a:lnTo>
                      <a:pt x="186" y="395"/>
                    </a:lnTo>
                    <a:lnTo>
                      <a:pt x="186" y="410"/>
                    </a:lnTo>
                    <a:lnTo>
                      <a:pt x="188" y="428"/>
                    </a:lnTo>
                    <a:lnTo>
                      <a:pt x="190" y="445"/>
                    </a:lnTo>
                    <a:lnTo>
                      <a:pt x="192" y="464"/>
                    </a:lnTo>
                    <a:lnTo>
                      <a:pt x="198" y="486"/>
                    </a:lnTo>
                    <a:lnTo>
                      <a:pt x="204" y="508"/>
                    </a:lnTo>
                    <a:lnTo>
                      <a:pt x="212" y="526"/>
                    </a:lnTo>
                    <a:lnTo>
                      <a:pt x="220" y="546"/>
                    </a:lnTo>
                    <a:lnTo>
                      <a:pt x="227" y="564"/>
                    </a:lnTo>
                    <a:lnTo>
                      <a:pt x="235" y="581"/>
                    </a:lnTo>
                    <a:lnTo>
                      <a:pt x="243" y="598"/>
                    </a:lnTo>
                    <a:lnTo>
                      <a:pt x="252" y="615"/>
                    </a:lnTo>
                    <a:lnTo>
                      <a:pt x="259" y="631"/>
                    </a:lnTo>
                    <a:lnTo>
                      <a:pt x="267" y="648"/>
                    </a:lnTo>
                    <a:lnTo>
                      <a:pt x="274" y="666"/>
                    </a:lnTo>
                    <a:lnTo>
                      <a:pt x="281" y="684"/>
                    </a:lnTo>
                    <a:lnTo>
                      <a:pt x="286" y="703"/>
                    </a:lnTo>
                    <a:lnTo>
                      <a:pt x="292" y="723"/>
                    </a:lnTo>
                    <a:lnTo>
                      <a:pt x="296" y="745"/>
                    </a:lnTo>
                    <a:lnTo>
                      <a:pt x="301" y="769"/>
                    </a:lnTo>
                    <a:lnTo>
                      <a:pt x="302" y="799"/>
                    </a:lnTo>
                    <a:lnTo>
                      <a:pt x="302" y="825"/>
                    </a:lnTo>
                    <a:lnTo>
                      <a:pt x="300" y="850"/>
                    </a:lnTo>
                    <a:lnTo>
                      <a:pt x="295" y="875"/>
                    </a:lnTo>
                    <a:lnTo>
                      <a:pt x="287" y="897"/>
                    </a:lnTo>
                    <a:lnTo>
                      <a:pt x="278" y="921"/>
                    </a:lnTo>
                    <a:lnTo>
                      <a:pt x="268" y="943"/>
                    </a:lnTo>
                    <a:lnTo>
                      <a:pt x="256" y="965"/>
                    </a:lnTo>
                    <a:lnTo>
                      <a:pt x="242" y="984"/>
                    </a:lnTo>
                    <a:lnTo>
                      <a:pt x="229" y="1006"/>
                    </a:lnTo>
                    <a:lnTo>
                      <a:pt x="214" y="1027"/>
                    </a:lnTo>
                    <a:lnTo>
                      <a:pt x="199" y="1049"/>
                    </a:lnTo>
                    <a:lnTo>
                      <a:pt x="184" y="1071"/>
                    </a:lnTo>
                    <a:lnTo>
                      <a:pt x="170" y="1095"/>
                    </a:lnTo>
                    <a:lnTo>
                      <a:pt x="155" y="1118"/>
                    </a:lnTo>
                    <a:lnTo>
                      <a:pt x="142" y="1145"/>
                    </a:lnTo>
                    <a:lnTo>
                      <a:pt x="138" y="1149"/>
                    </a:lnTo>
                    <a:lnTo>
                      <a:pt x="136" y="1151"/>
                    </a:lnTo>
                    <a:lnTo>
                      <a:pt x="132" y="1154"/>
                    </a:lnTo>
                    <a:lnTo>
                      <a:pt x="129" y="1155"/>
                    </a:lnTo>
                    <a:lnTo>
                      <a:pt x="121" y="1155"/>
                    </a:lnTo>
                    <a:lnTo>
                      <a:pt x="115" y="1153"/>
                    </a:lnTo>
                    <a:lnTo>
                      <a:pt x="109" y="1148"/>
                    </a:lnTo>
                    <a:lnTo>
                      <a:pt x="107" y="1143"/>
                    </a:lnTo>
                    <a:lnTo>
                      <a:pt x="105" y="1135"/>
                    </a:lnTo>
                    <a:lnTo>
                      <a:pt x="109" y="1128"/>
                    </a:lnTo>
                    <a:lnTo>
                      <a:pt x="118" y="1106"/>
                    </a:lnTo>
                    <a:lnTo>
                      <a:pt x="126" y="1085"/>
                    </a:lnTo>
                    <a:lnTo>
                      <a:pt x="131" y="1065"/>
                    </a:lnTo>
                    <a:lnTo>
                      <a:pt x="136" y="1045"/>
                    </a:lnTo>
                    <a:lnTo>
                      <a:pt x="137" y="1024"/>
                    </a:lnTo>
                    <a:lnTo>
                      <a:pt x="138" y="1005"/>
                    </a:lnTo>
                    <a:lnTo>
                      <a:pt x="138" y="984"/>
                    </a:lnTo>
                    <a:lnTo>
                      <a:pt x="137" y="966"/>
                    </a:lnTo>
                    <a:lnTo>
                      <a:pt x="135" y="945"/>
                    </a:lnTo>
                    <a:lnTo>
                      <a:pt x="132" y="924"/>
                    </a:lnTo>
                    <a:lnTo>
                      <a:pt x="127" y="904"/>
                    </a:lnTo>
                    <a:lnTo>
                      <a:pt x="125" y="883"/>
                    </a:lnTo>
                    <a:lnTo>
                      <a:pt x="120" y="861"/>
                    </a:lnTo>
                    <a:lnTo>
                      <a:pt x="118" y="839"/>
                    </a:lnTo>
                    <a:lnTo>
                      <a:pt x="114" y="816"/>
                    </a:lnTo>
                    <a:lnTo>
                      <a:pt x="112" y="792"/>
                    </a:lnTo>
                    <a:lnTo>
                      <a:pt x="108" y="769"/>
                    </a:lnTo>
                    <a:lnTo>
                      <a:pt x="103" y="749"/>
                    </a:lnTo>
                    <a:lnTo>
                      <a:pt x="97" y="728"/>
                    </a:lnTo>
                    <a:lnTo>
                      <a:pt x="92" y="709"/>
                    </a:lnTo>
                    <a:lnTo>
                      <a:pt x="85" y="691"/>
                    </a:lnTo>
                    <a:lnTo>
                      <a:pt x="79" y="674"/>
                    </a:lnTo>
                    <a:lnTo>
                      <a:pt x="70" y="657"/>
                    </a:lnTo>
                    <a:lnTo>
                      <a:pt x="64" y="641"/>
                    </a:lnTo>
                    <a:lnTo>
                      <a:pt x="55" y="624"/>
                    </a:lnTo>
                    <a:lnTo>
                      <a:pt x="47" y="606"/>
                    </a:lnTo>
                    <a:lnTo>
                      <a:pt x="39" y="589"/>
                    </a:lnTo>
                    <a:lnTo>
                      <a:pt x="32" y="572"/>
                    </a:lnTo>
                    <a:lnTo>
                      <a:pt x="24" y="553"/>
                    </a:lnTo>
                    <a:lnTo>
                      <a:pt x="17" y="534"/>
                    </a:lnTo>
                    <a:lnTo>
                      <a:pt x="11" y="514"/>
                    </a:lnTo>
                    <a:lnTo>
                      <a:pt x="5" y="493"/>
                    </a:lnTo>
                    <a:lnTo>
                      <a:pt x="3" y="463"/>
                    </a:lnTo>
                    <a:lnTo>
                      <a:pt x="2" y="434"/>
                    </a:lnTo>
                    <a:lnTo>
                      <a:pt x="0" y="406"/>
                    </a:lnTo>
                    <a:lnTo>
                      <a:pt x="2" y="377"/>
                    </a:lnTo>
                    <a:lnTo>
                      <a:pt x="3" y="349"/>
                    </a:lnTo>
                    <a:lnTo>
                      <a:pt x="5" y="323"/>
                    </a:lnTo>
                    <a:lnTo>
                      <a:pt x="9" y="296"/>
                    </a:lnTo>
                    <a:lnTo>
                      <a:pt x="15" y="271"/>
                    </a:lnTo>
                    <a:lnTo>
                      <a:pt x="21" y="246"/>
                    </a:lnTo>
                    <a:lnTo>
                      <a:pt x="30" y="221"/>
                    </a:lnTo>
                    <a:lnTo>
                      <a:pt x="41" y="197"/>
                    </a:lnTo>
                    <a:lnTo>
                      <a:pt x="53" y="175"/>
                    </a:lnTo>
                    <a:lnTo>
                      <a:pt x="68" y="153"/>
                    </a:lnTo>
                    <a:lnTo>
                      <a:pt x="85" y="131"/>
                    </a:lnTo>
                    <a:lnTo>
                      <a:pt x="103" y="111"/>
                    </a:lnTo>
                    <a:lnTo>
                      <a:pt x="125" y="92"/>
                    </a:lnTo>
                    <a:lnTo>
                      <a:pt x="146" y="75"/>
                    </a:lnTo>
                    <a:lnTo>
                      <a:pt x="166" y="61"/>
                    </a:lnTo>
                    <a:lnTo>
                      <a:pt x="187" y="48"/>
                    </a:lnTo>
                    <a:lnTo>
                      <a:pt x="208" y="37"/>
                    </a:lnTo>
                    <a:lnTo>
                      <a:pt x="229" y="27"/>
                    </a:lnTo>
                    <a:lnTo>
                      <a:pt x="249" y="20"/>
                    </a:lnTo>
                    <a:lnTo>
                      <a:pt x="270" y="14"/>
                    </a:lnTo>
                    <a:lnTo>
                      <a:pt x="291" y="9"/>
                    </a:lnTo>
                    <a:lnTo>
                      <a:pt x="312" y="4"/>
                    </a:lnTo>
                    <a:lnTo>
                      <a:pt x="334" y="2"/>
                    </a:lnTo>
                    <a:lnTo>
                      <a:pt x="356" y="0"/>
                    </a:lnTo>
                    <a:lnTo>
                      <a:pt x="379" y="0"/>
                    </a:lnTo>
                    <a:lnTo>
                      <a:pt x="401" y="0"/>
                    </a:lnTo>
                    <a:lnTo>
                      <a:pt x="425" y="3"/>
                    </a:lnTo>
                    <a:lnTo>
                      <a:pt x="451" y="4"/>
                    </a:lnTo>
                    <a:lnTo>
                      <a:pt x="478" y="9"/>
                    </a:lnTo>
                    <a:lnTo>
                      <a:pt x="491" y="11"/>
                    </a:lnTo>
                    <a:lnTo>
                      <a:pt x="503" y="17"/>
                    </a:lnTo>
                    <a:lnTo>
                      <a:pt x="514" y="25"/>
                    </a:lnTo>
                    <a:lnTo>
                      <a:pt x="522" y="36"/>
                    </a:lnTo>
                    <a:lnTo>
                      <a:pt x="527" y="45"/>
                    </a:lnTo>
                    <a:lnTo>
                      <a:pt x="532" y="58"/>
                    </a:lnTo>
                    <a:lnTo>
                      <a:pt x="532" y="69"/>
                    </a:lnTo>
                    <a:lnTo>
                      <a:pt x="532" y="81"/>
                    </a:lnTo>
                    <a:lnTo>
                      <a:pt x="529" y="92"/>
                    </a:lnTo>
                    <a:lnTo>
                      <a:pt x="524" y="104"/>
                    </a:lnTo>
                    <a:lnTo>
                      <a:pt x="518" y="114"/>
                    </a:lnTo>
                    <a:lnTo>
                      <a:pt x="510" y="122"/>
                    </a:lnTo>
                    <a:lnTo>
                      <a:pt x="499" y="128"/>
                    </a:lnTo>
                    <a:lnTo>
                      <a:pt x="488" y="133"/>
                    </a:lnTo>
                    <a:lnTo>
                      <a:pt x="474" y="135"/>
                    </a:lnTo>
                    <a:lnTo>
                      <a:pt x="459" y="135"/>
                    </a:lnTo>
                    <a:lnTo>
                      <a:pt x="459" y="135"/>
                    </a:lnTo>
                    <a:close/>
                  </a:path>
                </a:pathLst>
              </a:custGeom>
              <a:solidFill>
                <a:srgbClr val="FFF7D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7" name="Freeform 45">
                <a:extLst>
                  <a:ext uri="{FF2B5EF4-FFF2-40B4-BE49-F238E27FC236}">
                    <a16:creationId xmlns:a16="http://schemas.microsoft.com/office/drawing/2014/main" id="{AA71658A-2440-4BB8-A18B-58B63E2613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3173" y="3592091"/>
                <a:ext cx="158750" cy="141287"/>
              </a:xfrm>
              <a:custGeom>
                <a:avLst/>
                <a:gdLst/>
                <a:ahLst/>
                <a:cxnLst>
                  <a:cxn ang="0">
                    <a:pos x="465" y="56"/>
                  </a:cxn>
                  <a:cxn ang="0">
                    <a:pos x="442" y="68"/>
                  </a:cxn>
                  <a:cxn ang="0">
                    <a:pos x="418" y="79"/>
                  </a:cxn>
                  <a:cxn ang="0">
                    <a:pos x="392" y="91"/>
                  </a:cxn>
                  <a:cxn ang="0">
                    <a:pos x="367" y="102"/>
                  </a:cxn>
                  <a:cxn ang="0">
                    <a:pos x="341" y="112"/>
                  </a:cxn>
                  <a:cxn ang="0">
                    <a:pos x="315" y="122"/>
                  </a:cxn>
                  <a:cxn ang="0">
                    <a:pos x="290" y="132"/>
                  </a:cxn>
                  <a:cxn ang="0">
                    <a:pos x="264" y="140"/>
                  </a:cxn>
                  <a:cxn ang="0">
                    <a:pos x="241" y="152"/>
                  </a:cxn>
                  <a:cxn ang="0">
                    <a:pos x="221" y="167"/>
                  </a:cxn>
                  <a:cxn ang="0">
                    <a:pos x="203" y="184"/>
                  </a:cxn>
                  <a:cxn ang="0">
                    <a:pos x="188" y="204"/>
                  </a:cxn>
                  <a:cxn ang="0">
                    <a:pos x="175" y="224"/>
                  </a:cxn>
                  <a:cxn ang="0">
                    <a:pos x="165" y="249"/>
                  </a:cxn>
                  <a:cxn ang="0">
                    <a:pos x="158" y="274"/>
                  </a:cxn>
                  <a:cxn ang="0">
                    <a:pos x="138" y="374"/>
                  </a:cxn>
                  <a:cxn ang="0">
                    <a:pos x="125" y="404"/>
                  </a:cxn>
                  <a:cxn ang="0">
                    <a:pos x="105" y="423"/>
                  </a:cxn>
                  <a:cxn ang="0">
                    <a:pos x="82" y="432"/>
                  </a:cxn>
                  <a:cxn ang="0">
                    <a:pos x="58" y="433"/>
                  </a:cxn>
                  <a:cxn ang="0">
                    <a:pos x="33" y="424"/>
                  </a:cxn>
                  <a:cxn ang="0">
                    <a:pos x="15" y="409"/>
                  </a:cxn>
                  <a:cxn ang="0">
                    <a:pos x="3" y="384"/>
                  </a:cxn>
                  <a:cxn ang="0">
                    <a:pos x="3" y="355"/>
                  </a:cxn>
                  <a:cxn ang="0">
                    <a:pos x="10" y="295"/>
                  </a:cxn>
                  <a:cxn ang="0">
                    <a:pos x="21" y="240"/>
                  </a:cxn>
                  <a:cxn ang="0">
                    <a:pos x="38" y="189"/>
                  </a:cxn>
                  <a:cxn ang="0">
                    <a:pos x="60" y="144"/>
                  </a:cxn>
                  <a:cxn ang="0">
                    <a:pos x="89" y="101"/>
                  </a:cxn>
                  <a:cxn ang="0">
                    <a:pos x="128" y="66"/>
                  </a:cxn>
                  <a:cxn ang="0">
                    <a:pos x="176" y="34"/>
                  </a:cxn>
                  <a:cxn ang="0">
                    <a:pos x="235" y="9"/>
                  </a:cxn>
                  <a:cxn ang="0">
                    <a:pos x="262" y="2"/>
                  </a:cxn>
                  <a:cxn ang="0">
                    <a:pos x="288" y="1"/>
                  </a:cxn>
                  <a:cxn ang="0">
                    <a:pos x="315" y="2"/>
                  </a:cxn>
                  <a:cxn ang="0">
                    <a:pos x="342" y="6"/>
                  </a:cxn>
                  <a:cxn ang="0">
                    <a:pos x="369" y="8"/>
                  </a:cxn>
                  <a:cxn ang="0">
                    <a:pos x="397" y="9"/>
                  </a:cxn>
                  <a:cxn ang="0">
                    <a:pos x="425" y="8"/>
                  </a:cxn>
                  <a:cxn ang="0">
                    <a:pos x="453" y="2"/>
                  </a:cxn>
                  <a:cxn ang="0">
                    <a:pos x="465" y="0"/>
                  </a:cxn>
                  <a:cxn ang="0">
                    <a:pos x="476" y="1"/>
                  </a:cxn>
                  <a:cxn ang="0">
                    <a:pos x="484" y="6"/>
                  </a:cxn>
                  <a:cxn ang="0">
                    <a:pos x="490" y="13"/>
                  </a:cxn>
                  <a:cxn ang="0">
                    <a:pos x="491" y="22"/>
                  </a:cxn>
                  <a:cxn ang="0">
                    <a:pos x="491" y="31"/>
                  </a:cxn>
                  <a:cxn ang="0">
                    <a:pos x="486" y="40"/>
                  </a:cxn>
                  <a:cxn ang="0">
                    <a:pos x="476" y="50"/>
                  </a:cxn>
                </a:cxnLst>
                <a:rect l="0" t="0" r="r" b="b"/>
                <a:pathLst>
                  <a:path w="491" h="433">
                    <a:moveTo>
                      <a:pt x="476" y="50"/>
                    </a:moveTo>
                    <a:lnTo>
                      <a:pt x="465" y="56"/>
                    </a:lnTo>
                    <a:lnTo>
                      <a:pt x="454" y="62"/>
                    </a:lnTo>
                    <a:lnTo>
                      <a:pt x="442" y="68"/>
                    </a:lnTo>
                    <a:lnTo>
                      <a:pt x="430" y="74"/>
                    </a:lnTo>
                    <a:lnTo>
                      <a:pt x="418" y="79"/>
                    </a:lnTo>
                    <a:lnTo>
                      <a:pt x="406" y="85"/>
                    </a:lnTo>
                    <a:lnTo>
                      <a:pt x="392" y="91"/>
                    </a:lnTo>
                    <a:lnTo>
                      <a:pt x="380" y="97"/>
                    </a:lnTo>
                    <a:lnTo>
                      <a:pt x="367" y="102"/>
                    </a:lnTo>
                    <a:lnTo>
                      <a:pt x="354" y="107"/>
                    </a:lnTo>
                    <a:lnTo>
                      <a:pt x="341" y="112"/>
                    </a:lnTo>
                    <a:lnTo>
                      <a:pt x="329" y="117"/>
                    </a:lnTo>
                    <a:lnTo>
                      <a:pt x="315" y="122"/>
                    </a:lnTo>
                    <a:lnTo>
                      <a:pt x="302" y="127"/>
                    </a:lnTo>
                    <a:lnTo>
                      <a:pt x="290" y="132"/>
                    </a:lnTo>
                    <a:lnTo>
                      <a:pt x="277" y="135"/>
                    </a:lnTo>
                    <a:lnTo>
                      <a:pt x="264" y="140"/>
                    </a:lnTo>
                    <a:lnTo>
                      <a:pt x="252" y="146"/>
                    </a:lnTo>
                    <a:lnTo>
                      <a:pt x="241" y="152"/>
                    </a:lnTo>
                    <a:lnTo>
                      <a:pt x="231" y="160"/>
                    </a:lnTo>
                    <a:lnTo>
                      <a:pt x="221" y="167"/>
                    </a:lnTo>
                    <a:lnTo>
                      <a:pt x="211" y="175"/>
                    </a:lnTo>
                    <a:lnTo>
                      <a:pt x="203" y="184"/>
                    </a:lnTo>
                    <a:lnTo>
                      <a:pt x="196" y="194"/>
                    </a:lnTo>
                    <a:lnTo>
                      <a:pt x="188" y="204"/>
                    </a:lnTo>
                    <a:lnTo>
                      <a:pt x="182" y="215"/>
                    </a:lnTo>
                    <a:lnTo>
                      <a:pt x="175" y="224"/>
                    </a:lnTo>
                    <a:lnTo>
                      <a:pt x="171" y="238"/>
                    </a:lnTo>
                    <a:lnTo>
                      <a:pt x="165" y="249"/>
                    </a:lnTo>
                    <a:lnTo>
                      <a:pt x="161" y="262"/>
                    </a:lnTo>
                    <a:lnTo>
                      <a:pt x="158" y="274"/>
                    </a:lnTo>
                    <a:lnTo>
                      <a:pt x="155" y="289"/>
                    </a:lnTo>
                    <a:lnTo>
                      <a:pt x="138" y="374"/>
                    </a:lnTo>
                    <a:lnTo>
                      <a:pt x="132" y="390"/>
                    </a:lnTo>
                    <a:lnTo>
                      <a:pt x="125" y="404"/>
                    </a:lnTo>
                    <a:lnTo>
                      <a:pt x="116" y="413"/>
                    </a:lnTo>
                    <a:lnTo>
                      <a:pt x="105" y="423"/>
                    </a:lnTo>
                    <a:lnTo>
                      <a:pt x="93" y="428"/>
                    </a:lnTo>
                    <a:lnTo>
                      <a:pt x="82" y="432"/>
                    </a:lnTo>
                    <a:lnTo>
                      <a:pt x="70" y="433"/>
                    </a:lnTo>
                    <a:lnTo>
                      <a:pt x="58" y="433"/>
                    </a:lnTo>
                    <a:lnTo>
                      <a:pt x="44" y="429"/>
                    </a:lnTo>
                    <a:lnTo>
                      <a:pt x="33" y="424"/>
                    </a:lnTo>
                    <a:lnTo>
                      <a:pt x="22" y="417"/>
                    </a:lnTo>
                    <a:lnTo>
                      <a:pt x="15" y="409"/>
                    </a:lnTo>
                    <a:lnTo>
                      <a:pt x="8" y="398"/>
                    </a:lnTo>
                    <a:lnTo>
                      <a:pt x="3" y="384"/>
                    </a:lnTo>
                    <a:lnTo>
                      <a:pt x="0" y="370"/>
                    </a:lnTo>
                    <a:lnTo>
                      <a:pt x="3" y="355"/>
                    </a:lnTo>
                    <a:lnTo>
                      <a:pt x="5" y="324"/>
                    </a:lnTo>
                    <a:lnTo>
                      <a:pt x="10" y="295"/>
                    </a:lnTo>
                    <a:lnTo>
                      <a:pt x="15" y="267"/>
                    </a:lnTo>
                    <a:lnTo>
                      <a:pt x="21" y="240"/>
                    </a:lnTo>
                    <a:lnTo>
                      <a:pt x="28" y="213"/>
                    </a:lnTo>
                    <a:lnTo>
                      <a:pt x="38" y="189"/>
                    </a:lnTo>
                    <a:lnTo>
                      <a:pt x="48" y="166"/>
                    </a:lnTo>
                    <a:lnTo>
                      <a:pt x="60" y="144"/>
                    </a:lnTo>
                    <a:lnTo>
                      <a:pt x="73" y="122"/>
                    </a:lnTo>
                    <a:lnTo>
                      <a:pt x="89" y="101"/>
                    </a:lnTo>
                    <a:lnTo>
                      <a:pt x="108" y="83"/>
                    </a:lnTo>
                    <a:lnTo>
                      <a:pt x="128" y="66"/>
                    </a:lnTo>
                    <a:lnTo>
                      <a:pt x="150" y="49"/>
                    </a:lnTo>
                    <a:lnTo>
                      <a:pt x="176" y="34"/>
                    </a:lnTo>
                    <a:lnTo>
                      <a:pt x="204" y="20"/>
                    </a:lnTo>
                    <a:lnTo>
                      <a:pt x="235" y="9"/>
                    </a:lnTo>
                    <a:lnTo>
                      <a:pt x="247" y="5"/>
                    </a:lnTo>
                    <a:lnTo>
                      <a:pt x="262" y="2"/>
                    </a:lnTo>
                    <a:lnTo>
                      <a:pt x="274" y="1"/>
                    </a:lnTo>
                    <a:lnTo>
                      <a:pt x="288" y="1"/>
                    </a:lnTo>
                    <a:lnTo>
                      <a:pt x="302" y="1"/>
                    </a:lnTo>
                    <a:lnTo>
                      <a:pt x="315" y="2"/>
                    </a:lnTo>
                    <a:lnTo>
                      <a:pt x="329" y="3"/>
                    </a:lnTo>
                    <a:lnTo>
                      <a:pt x="342" y="6"/>
                    </a:lnTo>
                    <a:lnTo>
                      <a:pt x="356" y="7"/>
                    </a:lnTo>
                    <a:lnTo>
                      <a:pt x="369" y="8"/>
                    </a:lnTo>
                    <a:lnTo>
                      <a:pt x="382" y="9"/>
                    </a:lnTo>
                    <a:lnTo>
                      <a:pt x="397" y="9"/>
                    </a:lnTo>
                    <a:lnTo>
                      <a:pt x="410" y="9"/>
                    </a:lnTo>
                    <a:lnTo>
                      <a:pt x="425" y="8"/>
                    </a:lnTo>
                    <a:lnTo>
                      <a:pt x="439" y="6"/>
                    </a:lnTo>
                    <a:lnTo>
                      <a:pt x="453" y="2"/>
                    </a:lnTo>
                    <a:lnTo>
                      <a:pt x="459" y="0"/>
                    </a:lnTo>
                    <a:lnTo>
                      <a:pt x="465" y="0"/>
                    </a:lnTo>
                    <a:lnTo>
                      <a:pt x="470" y="0"/>
                    </a:lnTo>
                    <a:lnTo>
                      <a:pt x="476" y="1"/>
                    </a:lnTo>
                    <a:lnTo>
                      <a:pt x="480" y="2"/>
                    </a:lnTo>
                    <a:lnTo>
                      <a:pt x="484" y="6"/>
                    </a:lnTo>
                    <a:lnTo>
                      <a:pt x="487" y="9"/>
                    </a:lnTo>
                    <a:lnTo>
                      <a:pt x="490" y="13"/>
                    </a:lnTo>
                    <a:lnTo>
                      <a:pt x="491" y="17"/>
                    </a:lnTo>
                    <a:lnTo>
                      <a:pt x="491" y="22"/>
                    </a:lnTo>
                    <a:lnTo>
                      <a:pt x="491" y="27"/>
                    </a:lnTo>
                    <a:lnTo>
                      <a:pt x="491" y="31"/>
                    </a:lnTo>
                    <a:lnTo>
                      <a:pt x="487" y="35"/>
                    </a:lnTo>
                    <a:lnTo>
                      <a:pt x="486" y="40"/>
                    </a:lnTo>
                    <a:lnTo>
                      <a:pt x="481" y="45"/>
                    </a:lnTo>
                    <a:lnTo>
                      <a:pt x="476" y="50"/>
                    </a:lnTo>
                    <a:lnTo>
                      <a:pt x="476" y="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8" name="Freeform 46">
                <a:extLst>
                  <a:ext uri="{FF2B5EF4-FFF2-40B4-BE49-F238E27FC236}">
                    <a16:creationId xmlns:a16="http://schemas.microsoft.com/office/drawing/2014/main" id="{82A31CEB-1295-4C7C-A981-8B7A46E283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5248" y="3614316"/>
                <a:ext cx="149225" cy="395287"/>
              </a:xfrm>
              <a:custGeom>
                <a:avLst/>
                <a:gdLst/>
                <a:ahLst/>
                <a:cxnLst>
                  <a:cxn ang="0">
                    <a:pos x="375" y="35"/>
                  </a:cxn>
                  <a:cxn ang="0">
                    <a:pos x="429" y="100"/>
                  </a:cxn>
                  <a:cxn ang="0">
                    <a:pos x="459" y="181"/>
                  </a:cxn>
                  <a:cxn ang="0">
                    <a:pos x="468" y="270"/>
                  </a:cxn>
                  <a:cxn ang="0">
                    <a:pos x="460" y="364"/>
                  </a:cxn>
                  <a:cxn ang="0">
                    <a:pos x="437" y="457"/>
                  </a:cxn>
                  <a:cxn ang="0">
                    <a:pos x="404" y="544"/>
                  </a:cxn>
                  <a:cxn ang="0">
                    <a:pos x="363" y="620"/>
                  </a:cxn>
                  <a:cxn ang="0">
                    <a:pos x="320" y="679"/>
                  </a:cxn>
                  <a:cxn ang="0">
                    <a:pos x="285" y="733"/>
                  </a:cxn>
                  <a:cxn ang="0">
                    <a:pos x="255" y="785"/>
                  </a:cxn>
                  <a:cxn ang="0">
                    <a:pos x="231" y="838"/>
                  </a:cxn>
                  <a:cxn ang="0">
                    <a:pos x="214" y="891"/>
                  </a:cxn>
                  <a:cxn ang="0">
                    <a:pos x="200" y="946"/>
                  </a:cxn>
                  <a:cxn ang="0">
                    <a:pos x="192" y="1006"/>
                  </a:cxn>
                  <a:cxn ang="0">
                    <a:pos x="189" y="1070"/>
                  </a:cxn>
                  <a:cxn ang="0">
                    <a:pos x="186" y="1127"/>
                  </a:cxn>
                  <a:cxn ang="0">
                    <a:pos x="170" y="1161"/>
                  </a:cxn>
                  <a:cxn ang="0">
                    <a:pos x="144" y="1184"/>
                  </a:cxn>
                  <a:cxn ang="0">
                    <a:pos x="111" y="1197"/>
                  </a:cxn>
                  <a:cxn ang="0">
                    <a:pos x="76" y="1197"/>
                  </a:cxn>
                  <a:cxn ang="0">
                    <a:pos x="43" y="1184"/>
                  </a:cxn>
                  <a:cxn ang="0">
                    <a:pos x="17" y="1161"/>
                  </a:cxn>
                  <a:cxn ang="0">
                    <a:pos x="1" y="1127"/>
                  </a:cxn>
                  <a:cxn ang="0">
                    <a:pos x="2" y="1027"/>
                  </a:cxn>
                  <a:cxn ang="0">
                    <a:pos x="26" y="896"/>
                  </a:cxn>
                  <a:cxn ang="0">
                    <a:pos x="68" y="788"/>
                  </a:cxn>
                  <a:cxn ang="0">
                    <a:pos x="122" y="697"/>
                  </a:cxn>
                  <a:cxn ang="0">
                    <a:pos x="181" y="616"/>
                  </a:cxn>
                  <a:cxn ang="0">
                    <a:pos x="239" y="537"/>
                  </a:cxn>
                  <a:cxn ang="0">
                    <a:pos x="289" y="457"/>
                  </a:cxn>
                  <a:cxn ang="0">
                    <a:pos x="325" y="367"/>
                  </a:cxn>
                  <a:cxn ang="0">
                    <a:pos x="337" y="297"/>
                  </a:cxn>
                  <a:cxn ang="0">
                    <a:pos x="342" y="259"/>
                  </a:cxn>
                  <a:cxn ang="0">
                    <a:pos x="347" y="226"/>
                  </a:cxn>
                  <a:cxn ang="0">
                    <a:pos x="349" y="196"/>
                  </a:cxn>
                  <a:cxn ang="0">
                    <a:pos x="349" y="166"/>
                  </a:cxn>
                  <a:cxn ang="0">
                    <a:pos x="343" y="136"/>
                  </a:cxn>
                  <a:cxn ang="0">
                    <a:pos x="331" y="107"/>
                  </a:cxn>
                  <a:cxn ang="0">
                    <a:pos x="311" y="75"/>
                  </a:cxn>
                  <a:cxn ang="0">
                    <a:pos x="293" y="50"/>
                  </a:cxn>
                  <a:cxn ang="0">
                    <a:pos x="287" y="37"/>
                  </a:cxn>
                  <a:cxn ang="0">
                    <a:pos x="286" y="25"/>
                  </a:cxn>
                  <a:cxn ang="0">
                    <a:pos x="289" y="15"/>
                  </a:cxn>
                  <a:cxn ang="0">
                    <a:pos x="297" y="7"/>
                  </a:cxn>
                  <a:cxn ang="0">
                    <a:pos x="307" y="2"/>
                  </a:cxn>
                  <a:cxn ang="0">
                    <a:pos x="318" y="0"/>
                  </a:cxn>
                  <a:cxn ang="0">
                    <a:pos x="331" y="4"/>
                  </a:cxn>
                  <a:cxn ang="0">
                    <a:pos x="338" y="9"/>
                  </a:cxn>
                </a:cxnLst>
                <a:rect l="0" t="0" r="r" b="b"/>
                <a:pathLst>
                  <a:path w="468" h="1199">
                    <a:moveTo>
                      <a:pt x="338" y="9"/>
                    </a:moveTo>
                    <a:lnTo>
                      <a:pt x="375" y="35"/>
                    </a:lnTo>
                    <a:lnTo>
                      <a:pt x="405" y="65"/>
                    </a:lnTo>
                    <a:lnTo>
                      <a:pt x="429" y="100"/>
                    </a:lnTo>
                    <a:lnTo>
                      <a:pt x="448" y="140"/>
                    </a:lnTo>
                    <a:lnTo>
                      <a:pt x="459" y="181"/>
                    </a:lnTo>
                    <a:lnTo>
                      <a:pt x="466" y="225"/>
                    </a:lnTo>
                    <a:lnTo>
                      <a:pt x="468" y="270"/>
                    </a:lnTo>
                    <a:lnTo>
                      <a:pt x="466" y="318"/>
                    </a:lnTo>
                    <a:lnTo>
                      <a:pt x="460" y="364"/>
                    </a:lnTo>
                    <a:lnTo>
                      <a:pt x="451" y="411"/>
                    </a:lnTo>
                    <a:lnTo>
                      <a:pt x="437" y="457"/>
                    </a:lnTo>
                    <a:lnTo>
                      <a:pt x="421" y="502"/>
                    </a:lnTo>
                    <a:lnTo>
                      <a:pt x="404" y="544"/>
                    </a:lnTo>
                    <a:lnTo>
                      <a:pt x="383" y="584"/>
                    </a:lnTo>
                    <a:lnTo>
                      <a:pt x="363" y="620"/>
                    </a:lnTo>
                    <a:lnTo>
                      <a:pt x="342" y="653"/>
                    </a:lnTo>
                    <a:lnTo>
                      <a:pt x="320" y="679"/>
                    </a:lnTo>
                    <a:lnTo>
                      <a:pt x="302" y="707"/>
                    </a:lnTo>
                    <a:lnTo>
                      <a:pt x="285" y="733"/>
                    </a:lnTo>
                    <a:lnTo>
                      <a:pt x="270" y="760"/>
                    </a:lnTo>
                    <a:lnTo>
                      <a:pt x="255" y="785"/>
                    </a:lnTo>
                    <a:lnTo>
                      <a:pt x="243" y="812"/>
                    </a:lnTo>
                    <a:lnTo>
                      <a:pt x="231" y="838"/>
                    </a:lnTo>
                    <a:lnTo>
                      <a:pt x="222" y="865"/>
                    </a:lnTo>
                    <a:lnTo>
                      <a:pt x="214" y="891"/>
                    </a:lnTo>
                    <a:lnTo>
                      <a:pt x="206" y="918"/>
                    </a:lnTo>
                    <a:lnTo>
                      <a:pt x="200" y="946"/>
                    </a:lnTo>
                    <a:lnTo>
                      <a:pt x="197" y="977"/>
                    </a:lnTo>
                    <a:lnTo>
                      <a:pt x="192" y="1006"/>
                    </a:lnTo>
                    <a:lnTo>
                      <a:pt x="191" y="1038"/>
                    </a:lnTo>
                    <a:lnTo>
                      <a:pt x="189" y="1070"/>
                    </a:lnTo>
                    <a:lnTo>
                      <a:pt x="189" y="1105"/>
                    </a:lnTo>
                    <a:lnTo>
                      <a:pt x="186" y="1127"/>
                    </a:lnTo>
                    <a:lnTo>
                      <a:pt x="180" y="1145"/>
                    </a:lnTo>
                    <a:lnTo>
                      <a:pt x="170" y="1161"/>
                    </a:lnTo>
                    <a:lnTo>
                      <a:pt x="159" y="1175"/>
                    </a:lnTo>
                    <a:lnTo>
                      <a:pt x="144" y="1184"/>
                    </a:lnTo>
                    <a:lnTo>
                      <a:pt x="128" y="1193"/>
                    </a:lnTo>
                    <a:lnTo>
                      <a:pt x="111" y="1197"/>
                    </a:lnTo>
                    <a:lnTo>
                      <a:pt x="94" y="1199"/>
                    </a:lnTo>
                    <a:lnTo>
                      <a:pt x="76" y="1197"/>
                    </a:lnTo>
                    <a:lnTo>
                      <a:pt x="60" y="1193"/>
                    </a:lnTo>
                    <a:lnTo>
                      <a:pt x="43" y="1184"/>
                    </a:lnTo>
                    <a:lnTo>
                      <a:pt x="29" y="1175"/>
                    </a:lnTo>
                    <a:lnTo>
                      <a:pt x="17" y="1161"/>
                    </a:lnTo>
                    <a:lnTo>
                      <a:pt x="7" y="1145"/>
                    </a:lnTo>
                    <a:lnTo>
                      <a:pt x="1" y="1127"/>
                    </a:lnTo>
                    <a:lnTo>
                      <a:pt x="0" y="1105"/>
                    </a:lnTo>
                    <a:lnTo>
                      <a:pt x="2" y="1027"/>
                    </a:lnTo>
                    <a:lnTo>
                      <a:pt x="12" y="959"/>
                    </a:lnTo>
                    <a:lnTo>
                      <a:pt x="26" y="896"/>
                    </a:lnTo>
                    <a:lnTo>
                      <a:pt x="45" y="840"/>
                    </a:lnTo>
                    <a:lnTo>
                      <a:pt x="68" y="788"/>
                    </a:lnTo>
                    <a:lnTo>
                      <a:pt x="94" y="740"/>
                    </a:lnTo>
                    <a:lnTo>
                      <a:pt x="122" y="697"/>
                    </a:lnTo>
                    <a:lnTo>
                      <a:pt x="151" y="656"/>
                    </a:lnTo>
                    <a:lnTo>
                      <a:pt x="181" y="616"/>
                    </a:lnTo>
                    <a:lnTo>
                      <a:pt x="211" y="577"/>
                    </a:lnTo>
                    <a:lnTo>
                      <a:pt x="239" y="537"/>
                    </a:lnTo>
                    <a:lnTo>
                      <a:pt x="265" y="498"/>
                    </a:lnTo>
                    <a:lnTo>
                      <a:pt x="289" y="457"/>
                    </a:lnTo>
                    <a:lnTo>
                      <a:pt x="309" y="414"/>
                    </a:lnTo>
                    <a:lnTo>
                      <a:pt x="325" y="367"/>
                    </a:lnTo>
                    <a:lnTo>
                      <a:pt x="336" y="317"/>
                    </a:lnTo>
                    <a:lnTo>
                      <a:pt x="337" y="297"/>
                    </a:lnTo>
                    <a:lnTo>
                      <a:pt x="341" y="277"/>
                    </a:lnTo>
                    <a:lnTo>
                      <a:pt x="342" y="259"/>
                    </a:lnTo>
                    <a:lnTo>
                      <a:pt x="346" y="243"/>
                    </a:lnTo>
                    <a:lnTo>
                      <a:pt x="347" y="226"/>
                    </a:lnTo>
                    <a:lnTo>
                      <a:pt x="349" y="210"/>
                    </a:lnTo>
                    <a:lnTo>
                      <a:pt x="349" y="196"/>
                    </a:lnTo>
                    <a:lnTo>
                      <a:pt x="350" y="181"/>
                    </a:lnTo>
                    <a:lnTo>
                      <a:pt x="349" y="166"/>
                    </a:lnTo>
                    <a:lnTo>
                      <a:pt x="347" y="152"/>
                    </a:lnTo>
                    <a:lnTo>
                      <a:pt x="343" y="136"/>
                    </a:lnTo>
                    <a:lnTo>
                      <a:pt x="338" y="121"/>
                    </a:lnTo>
                    <a:lnTo>
                      <a:pt x="331" y="107"/>
                    </a:lnTo>
                    <a:lnTo>
                      <a:pt x="322" y="91"/>
                    </a:lnTo>
                    <a:lnTo>
                      <a:pt x="311" y="75"/>
                    </a:lnTo>
                    <a:lnTo>
                      <a:pt x="298" y="58"/>
                    </a:lnTo>
                    <a:lnTo>
                      <a:pt x="293" y="50"/>
                    </a:lnTo>
                    <a:lnTo>
                      <a:pt x="289" y="43"/>
                    </a:lnTo>
                    <a:lnTo>
                      <a:pt x="287" y="37"/>
                    </a:lnTo>
                    <a:lnTo>
                      <a:pt x="287" y="31"/>
                    </a:lnTo>
                    <a:lnTo>
                      <a:pt x="286" y="25"/>
                    </a:lnTo>
                    <a:lnTo>
                      <a:pt x="288" y="20"/>
                    </a:lnTo>
                    <a:lnTo>
                      <a:pt x="289" y="15"/>
                    </a:lnTo>
                    <a:lnTo>
                      <a:pt x="293" y="10"/>
                    </a:lnTo>
                    <a:lnTo>
                      <a:pt x="297" y="7"/>
                    </a:lnTo>
                    <a:lnTo>
                      <a:pt x="302" y="4"/>
                    </a:lnTo>
                    <a:lnTo>
                      <a:pt x="307" y="2"/>
                    </a:lnTo>
                    <a:lnTo>
                      <a:pt x="313" y="2"/>
                    </a:lnTo>
                    <a:lnTo>
                      <a:pt x="318" y="0"/>
                    </a:lnTo>
                    <a:lnTo>
                      <a:pt x="324" y="2"/>
                    </a:lnTo>
                    <a:lnTo>
                      <a:pt x="331" y="4"/>
                    </a:lnTo>
                    <a:lnTo>
                      <a:pt x="338" y="9"/>
                    </a:lnTo>
                    <a:lnTo>
                      <a:pt x="338" y="9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9" name="Freeform 47">
                <a:extLst>
                  <a:ext uri="{FF2B5EF4-FFF2-40B4-BE49-F238E27FC236}">
                    <a16:creationId xmlns:a16="http://schemas.microsoft.com/office/drawing/2014/main" id="{8FA2CC20-DED7-4820-855D-88AB52059F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2386" y="3766716"/>
                <a:ext cx="120650" cy="255587"/>
              </a:xfrm>
              <a:custGeom>
                <a:avLst/>
                <a:gdLst/>
                <a:ahLst/>
                <a:cxnLst>
                  <a:cxn ang="0">
                    <a:pos x="365" y="50"/>
                  </a:cxn>
                  <a:cxn ang="0">
                    <a:pos x="353" y="79"/>
                  </a:cxn>
                  <a:cxn ang="0">
                    <a:pos x="345" y="106"/>
                  </a:cxn>
                  <a:cxn ang="0">
                    <a:pos x="336" y="132"/>
                  </a:cxn>
                  <a:cxn ang="0">
                    <a:pos x="328" y="157"/>
                  </a:cxn>
                  <a:cxn ang="0">
                    <a:pos x="318" y="182"/>
                  </a:cxn>
                  <a:cxn ang="0">
                    <a:pos x="306" y="207"/>
                  </a:cxn>
                  <a:cxn ang="0">
                    <a:pos x="290" y="233"/>
                  </a:cxn>
                  <a:cxn ang="0">
                    <a:pos x="264" y="272"/>
                  </a:cxn>
                  <a:cxn ang="0">
                    <a:pos x="235" y="322"/>
                  </a:cxn>
                  <a:cxn ang="0">
                    <a:pos x="213" y="371"/>
                  </a:cxn>
                  <a:cxn ang="0">
                    <a:pos x="197" y="421"/>
                  </a:cxn>
                  <a:cxn ang="0">
                    <a:pos x="186" y="471"/>
                  </a:cxn>
                  <a:cxn ang="0">
                    <a:pos x="182" y="522"/>
                  </a:cxn>
                  <a:cxn ang="0">
                    <a:pos x="183" y="577"/>
                  </a:cxn>
                  <a:cxn ang="0">
                    <a:pos x="191" y="635"/>
                  </a:cxn>
                  <a:cxn ang="0">
                    <a:pos x="197" y="688"/>
                  </a:cxn>
                  <a:cxn ang="0">
                    <a:pos x="187" y="725"/>
                  </a:cxn>
                  <a:cxn ang="0">
                    <a:pos x="164" y="752"/>
                  </a:cxn>
                  <a:cxn ang="0">
                    <a:pos x="133" y="769"/>
                  </a:cxn>
                  <a:cxn ang="0">
                    <a:pos x="99" y="774"/>
                  </a:cxn>
                  <a:cxn ang="0">
                    <a:pos x="64" y="768"/>
                  </a:cxn>
                  <a:cxn ang="0">
                    <a:pos x="34" y="749"/>
                  </a:cxn>
                  <a:cxn ang="0">
                    <a:pos x="14" y="718"/>
                  </a:cxn>
                  <a:cxn ang="0">
                    <a:pos x="3" y="657"/>
                  </a:cxn>
                  <a:cxn ang="0">
                    <a:pos x="0" y="585"/>
                  </a:cxn>
                  <a:cxn ang="0">
                    <a:pos x="9" y="516"/>
                  </a:cxn>
                  <a:cxn ang="0">
                    <a:pos x="26" y="454"/>
                  </a:cxn>
                  <a:cxn ang="0">
                    <a:pos x="50" y="394"/>
                  </a:cxn>
                  <a:cxn ang="0">
                    <a:pos x="82" y="334"/>
                  </a:cxn>
                  <a:cxn ang="0">
                    <a:pos x="120" y="275"/>
                  </a:cxn>
                  <a:cxn ang="0">
                    <a:pos x="163" y="213"/>
                  </a:cxn>
                  <a:cxn ang="0">
                    <a:pos x="194" y="168"/>
                  </a:cxn>
                  <a:cxn ang="0">
                    <a:pos x="213" y="146"/>
                  </a:cxn>
                  <a:cxn ang="0">
                    <a:pos x="232" y="126"/>
                  </a:cxn>
                  <a:cxn ang="0">
                    <a:pos x="252" y="109"/>
                  </a:cxn>
                  <a:cxn ang="0">
                    <a:pos x="270" y="91"/>
                  </a:cxn>
                  <a:cxn ang="0">
                    <a:pos x="287" y="72"/>
                  </a:cxn>
                  <a:cxn ang="0">
                    <a:pos x="303" y="52"/>
                  </a:cxn>
                  <a:cxn ang="0">
                    <a:pos x="318" y="29"/>
                  </a:cxn>
                  <a:cxn ang="0">
                    <a:pos x="328" y="10"/>
                  </a:cxn>
                  <a:cxn ang="0">
                    <a:pos x="335" y="2"/>
                  </a:cxn>
                  <a:cxn ang="0">
                    <a:pos x="343" y="0"/>
                  </a:cxn>
                  <a:cxn ang="0">
                    <a:pos x="353" y="1"/>
                  </a:cxn>
                  <a:cxn ang="0">
                    <a:pos x="362" y="4"/>
                  </a:cxn>
                  <a:cxn ang="0">
                    <a:pos x="368" y="11"/>
                  </a:cxn>
                  <a:cxn ang="0">
                    <a:pos x="373" y="19"/>
                  </a:cxn>
                  <a:cxn ang="0">
                    <a:pos x="373" y="29"/>
                  </a:cxn>
                  <a:cxn ang="0">
                    <a:pos x="371" y="35"/>
                  </a:cxn>
                </a:cxnLst>
                <a:rect l="0" t="0" r="r" b="b"/>
                <a:pathLst>
                  <a:path w="373" h="774">
                    <a:moveTo>
                      <a:pt x="371" y="35"/>
                    </a:moveTo>
                    <a:lnTo>
                      <a:pt x="365" y="50"/>
                    </a:lnTo>
                    <a:lnTo>
                      <a:pt x="359" y="65"/>
                    </a:lnTo>
                    <a:lnTo>
                      <a:pt x="353" y="79"/>
                    </a:lnTo>
                    <a:lnTo>
                      <a:pt x="350" y="93"/>
                    </a:lnTo>
                    <a:lnTo>
                      <a:pt x="345" y="106"/>
                    </a:lnTo>
                    <a:lnTo>
                      <a:pt x="340" y="119"/>
                    </a:lnTo>
                    <a:lnTo>
                      <a:pt x="336" y="132"/>
                    </a:lnTo>
                    <a:lnTo>
                      <a:pt x="332" y="145"/>
                    </a:lnTo>
                    <a:lnTo>
                      <a:pt x="328" y="157"/>
                    </a:lnTo>
                    <a:lnTo>
                      <a:pt x="323" y="170"/>
                    </a:lnTo>
                    <a:lnTo>
                      <a:pt x="318" y="182"/>
                    </a:lnTo>
                    <a:lnTo>
                      <a:pt x="312" y="195"/>
                    </a:lnTo>
                    <a:lnTo>
                      <a:pt x="306" y="207"/>
                    </a:lnTo>
                    <a:lnTo>
                      <a:pt x="299" y="221"/>
                    </a:lnTo>
                    <a:lnTo>
                      <a:pt x="290" y="233"/>
                    </a:lnTo>
                    <a:lnTo>
                      <a:pt x="282" y="248"/>
                    </a:lnTo>
                    <a:lnTo>
                      <a:pt x="264" y="272"/>
                    </a:lnTo>
                    <a:lnTo>
                      <a:pt x="248" y="298"/>
                    </a:lnTo>
                    <a:lnTo>
                      <a:pt x="235" y="322"/>
                    </a:lnTo>
                    <a:lnTo>
                      <a:pt x="224" y="347"/>
                    </a:lnTo>
                    <a:lnTo>
                      <a:pt x="213" y="371"/>
                    </a:lnTo>
                    <a:lnTo>
                      <a:pt x="204" y="395"/>
                    </a:lnTo>
                    <a:lnTo>
                      <a:pt x="197" y="421"/>
                    </a:lnTo>
                    <a:lnTo>
                      <a:pt x="191" y="445"/>
                    </a:lnTo>
                    <a:lnTo>
                      <a:pt x="186" y="471"/>
                    </a:lnTo>
                    <a:lnTo>
                      <a:pt x="183" y="495"/>
                    </a:lnTo>
                    <a:lnTo>
                      <a:pt x="182" y="522"/>
                    </a:lnTo>
                    <a:lnTo>
                      <a:pt x="182" y="549"/>
                    </a:lnTo>
                    <a:lnTo>
                      <a:pt x="183" y="577"/>
                    </a:lnTo>
                    <a:lnTo>
                      <a:pt x="186" y="605"/>
                    </a:lnTo>
                    <a:lnTo>
                      <a:pt x="191" y="635"/>
                    </a:lnTo>
                    <a:lnTo>
                      <a:pt x="196" y="666"/>
                    </a:lnTo>
                    <a:lnTo>
                      <a:pt x="197" y="688"/>
                    </a:lnTo>
                    <a:lnTo>
                      <a:pt x="193" y="707"/>
                    </a:lnTo>
                    <a:lnTo>
                      <a:pt x="187" y="725"/>
                    </a:lnTo>
                    <a:lnTo>
                      <a:pt x="177" y="740"/>
                    </a:lnTo>
                    <a:lnTo>
                      <a:pt x="164" y="752"/>
                    </a:lnTo>
                    <a:lnTo>
                      <a:pt x="150" y="762"/>
                    </a:lnTo>
                    <a:lnTo>
                      <a:pt x="133" y="769"/>
                    </a:lnTo>
                    <a:lnTo>
                      <a:pt x="118" y="774"/>
                    </a:lnTo>
                    <a:lnTo>
                      <a:pt x="99" y="774"/>
                    </a:lnTo>
                    <a:lnTo>
                      <a:pt x="81" y="772"/>
                    </a:lnTo>
                    <a:lnTo>
                      <a:pt x="64" y="768"/>
                    </a:lnTo>
                    <a:lnTo>
                      <a:pt x="49" y="760"/>
                    </a:lnTo>
                    <a:lnTo>
                      <a:pt x="34" y="749"/>
                    </a:lnTo>
                    <a:lnTo>
                      <a:pt x="23" y="735"/>
                    </a:lnTo>
                    <a:lnTo>
                      <a:pt x="14" y="718"/>
                    </a:lnTo>
                    <a:lnTo>
                      <a:pt x="9" y="697"/>
                    </a:lnTo>
                    <a:lnTo>
                      <a:pt x="3" y="657"/>
                    </a:lnTo>
                    <a:lnTo>
                      <a:pt x="0" y="620"/>
                    </a:lnTo>
                    <a:lnTo>
                      <a:pt x="0" y="585"/>
                    </a:lnTo>
                    <a:lnTo>
                      <a:pt x="4" y="550"/>
                    </a:lnTo>
                    <a:lnTo>
                      <a:pt x="9" y="516"/>
                    </a:lnTo>
                    <a:lnTo>
                      <a:pt x="16" y="484"/>
                    </a:lnTo>
                    <a:lnTo>
                      <a:pt x="26" y="454"/>
                    </a:lnTo>
                    <a:lnTo>
                      <a:pt x="38" y="425"/>
                    </a:lnTo>
                    <a:lnTo>
                      <a:pt x="50" y="394"/>
                    </a:lnTo>
                    <a:lnTo>
                      <a:pt x="66" y="365"/>
                    </a:lnTo>
                    <a:lnTo>
                      <a:pt x="82" y="334"/>
                    </a:lnTo>
                    <a:lnTo>
                      <a:pt x="100" y="305"/>
                    </a:lnTo>
                    <a:lnTo>
                      <a:pt x="120" y="275"/>
                    </a:lnTo>
                    <a:lnTo>
                      <a:pt x="141" y="244"/>
                    </a:lnTo>
                    <a:lnTo>
                      <a:pt x="163" y="213"/>
                    </a:lnTo>
                    <a:lnTo>
                      <a:pt x="186" y="182"/>
                    </a:lnTo>
                    <a:lnTo>
                      <a:pt x="194" y="168"/>
                    </a:lnTo>
                    <a:lnTo>
                      <a:pt x="204" y="157"/>
                    </a:lnTo>
                    <a:lnTo>
                      <a:pt x="213" y="146"/>
                    </a:lnTo>
                    <a:lnTo>
                      <a:pt x="224" y="137"/>
                    </a:lnTo>
                    <a:lnTo>
                      <a:pt x="232" y="126"/>
                    </a:lnTo>
                    <a:lnTo>
                      <a:pt x="242" y="118"/>
                    </a:lnTo>
                    <a:lnTo>
                      <a:pt x="252" y="109"/>
                    </a:lnTo>
                    <a:lnTo>
                      <a:pt x="262" y="101"/>
                    </a:lnTo>
                    <a:lnTo>
                      <a:pt x="270" y="91"/>
                    </a:lnTo>
                    <a:lnTo>
                      <a:pt x="279" y="82"/>
                    </a:lnTo>
                    <a:lnTo>
                      <a:pt x="287" y="72"/>
                    </a:lnTo>
                    <a:lnTo>
                      <a:pt x="296" y="63"/>
                    </a:lnTo>
                    <a:lnTo>
                      <a:pt x="303" y="52"/>
                    </a:lnTo>
                    <a:lnTo>
                      <a:pt x="310" y="41"/>
                    </a:lnTo>
                    <a:lnTo>
                      <a:pt x="318" y="29"/>
                    </a:lnTo>
                    <a:lnTo>
                      <a:pt x="325" y="16"/>
                    </a:lnTo>
                    <a:lnTo>
                      <a:pt x="328" y="10"/>
                    </a:lnTo>
                    <a:lnTo>
                      <a:pt x="331" y="6"/>
                    </a:lnTo>
                    <a:lnTo>
                      <a:pt x="335" y="2"/>
                    </a:lnTo>
                    <a:lnTo>
                      <a:pt x="340" y="1"/>
                    </a:lnTo>
                    <a:lnTo>
                      <a:pt x="343" y="0"/>
                    </a:lnTo>
                    <a:lnTo>
                      <a:pt x="348" y="0"/>
                    </a:lnTo>
                    <a:lnTo>
                      <a:pt x="353" y="1"/>
                    </a:lnTo>
                    <a:lnTo>
                      <a:pt x="358" y="2"/>
                    </a:lnTo>
                    <a:lnTo>
                      <a:pt x="362" y="4"/>
                    </a:lnTo>
                    <a:lnTo>
                      <a:pt x="365" y="7"/>
                    </a:lnTo>
                    <a:lnTo>
                      <a:pt x="368" y="11"/>
                    </a:lnTo>
                    <a:lnTo>
                      <a:pt x="371" y="15"/>
                    </a:lnTo>
                    <a:lnTo>
                      <a:pt x="373" y="19"/>
                    </a:lnTo>
                    <a:lnTo>
                      <a:pt x="373" y="24"/>
                    </a:lnTo>
                    <a:lnTo>
                      <a:pt x="373" y="29"/>
                    </a:lnTo>
                    <a:lnTo>
                      <a:pt x="371" y="35"/>
                    </a:lnTo>
                    <a:lnTo>
                      <a:pt x="371" y="35"/>
                    </a:lnTo>
                    <a:close/>
                  </a:path>
                </a:pathLst>
              </a:custGeom>
              <a:solidFill>
                <a:srgbClr val="FF99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0" name="Freeform 48">
                <a:extLst>
                  <a:ext uri="{FF2B5EF4-FFF2-40B4-BE49-F238E27FC236}">
                    <a16:creationId xmlns:a16="http://schemas.microsoft.com/office/drawing/2014/main" id="{ED833E07-AF9B-446D-B18E-846CA97E6D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6498" y="3503191"/>
                <a:ext cx="309563" cy="293687"/>
              </a:xfrm>
              <a:custGeom>
                <a:avLst/>
                <a:gdLst/>
                <a:ahLst/>
                <a:cxnLst>
                  <a:cxn ang="0">
                    <a:pos x="908" y="449"/>
                  </a:cxn>
                  <a:cxn ang="0">
                    <a:pos x="892" y="426"/>
                  </a:cxn>
                  <a:cxn ang="0">
                    <a:pos x="874" y="408"/>
                  </a:cxn>
                  <a:cxn ang="0">
                    <a:pos x="851" y="390"/>
                  </a:cxn>
                  <a:cxn ang="0">
                    <a:pos x="830" y="369"/>
                  </a:cxn>
                  <a:cxn ang="0">
                    <a:pos x="808" y="336"/>
                  </a:cxn>
                  <a:cxn ang="0">
                    <a:pos x="776" y="293"/>
                  </a:cxn>
                  <a:cxn ang="0">
                    <a:pos x="743" y="257"/>
                  </a:cxn>
                  <a:cxn ang="0">
                    <a:pos x="709" y="225"/>
                  </a:cxn>
                  <a:cxn ang="0">
                    <a:pos x="668" y="194"/>
                  </a:cxn>
                  <a:cxn ang="0">
                    <a:pos x="624" y="164"/>
                  </a:cxn>
                  <a:cxn ang="0">
                    <a:pos x="511" y="135"/>
                  </a:cxn>
                  <a:cxn ang="0">
                    <a:pos x="399" y="155"/>
                  </a:cxn>
                  <a:cxn ang="0">
                    <a:pos x="297" y="213"/>
                  </a:cxn>
                  <a:cxn ang="0">
                    <a:pos x="216" y="302"/>
                  </a:cxn>
                  <a:cxn ang="0">
                    <a:pos x="168" y="409"/>
                  </a:cxn>
                  <a:cxn ang="0">
                    <a:pos x="155" y="501"/>
                  </a:cxn>
                  <a:cxn ang="0">
                    <a:pos x="155" y="572"/>
                  </a:cxn>
                  <a:cxn ang="0">
                    <a:pos x="165" y="637"/>
                  </a:cxn>
                  <a:cxn ang="0">
                    <a:pos x="179" y="703"/>
                  </a:cxn>
                  <a:cxn ang="0">
                    <a:pos x="199" y="773"/>
                  </a:cxn>
                  <a:cxn ang="0">
                    <a:pos x="216" y="838"/>
                  </a:cxn>
                  <a:cxn ang="0">
                    <a:pos x="206" y="872"/>
                  </a:cxn>
                  <a:cxn ang="0">
                    <a:pos x="181" y="894"/>
                  </a:cxn>
                  <a:cxn ang="0">
                    <a:pos x="148" y="900"/>
                  </a:cxn>
                  <a:cxn ang="0">
                    <a:pos x="116" y="889"/>
                  </a:cxn>
                  <a:cxn ang="0">
                    <a:pos x="95" y="858"/>
                  </a:cxn>
                  <a:cxn ang="0">
                    <a:pos x="68" y="770"/>
                  </a:cxn>
                  <a:cxn ang="0">
                    <a:pos x="41" y="694"/>
                  </a:cxn>
                  <a:cxn ang="0">
                    <a:pos x="18" y="619"/>
                  </a:cxn>
                  <a:cxn ang="0">
                    <a:pos x="4" y="543"/>
                  </a:cxn>
                  <a:cxn ang="0">
                    <a:pos x="1" y="459"/>
                  </a:cxn>
                  <a:cxn ang="0">
                    <a:pos x="33" y="319"/>
                  </a:cxn>
                  <a:cxn ang="0">
                    <a:pos x="123" y="176"/>
                  </a:cxn>
                  <a:cxn ang="0">
                    <a:pos x="258" y="70"/>
                  </a:cxn>
                  <a:cxn ang="0">
                    <a:pos x="417" y="9"/>
                  </a:cxn>
                  <a:cxn ang="0">
                    <a:pos x="585" y="8"/>
                  </a:cxn>
                  <a:cxn ang="0">
                    <a:pos x="711" y="56"/>
                  </a:cxn>
                  <a:cxn ang="0">
                    <a:pos x="763" y="98"/>
                  </a:cxn>
                  <a:cxn ang="0">
                    <a:pos x="807" y="139"/>
                  </a:cxn>
                  <a:cxn ang="0">
                    <a:pos x="846" y="185"/>
                  </a:cxn>
                  <a:cxn ang="0">
                    <a:pos x="883" y="235"/>
                  </a:cxn>
                  <a:cxn ang="0">
                    <a:pos x="918" y="293"/>
                  </a:cxn>
                  <a:cxn ang="0">
                    <a:pos x="933" y="324"/>
                  </a:cxn>
                  <a:cxn ang="0">
                    <a:pos x="942" y="356"/>
                  </a:cxn>
                  <a:cxn ang="0">
                    <a:pos x="947" y="385"/>
                  </a:cxn>
                  <a:cxn ang="0">
                    <a:pos x="951" y="417"/>
                  </a:cxn>
                  <a:cxn ang="0">
                    <a:pos x="955" y="449"/>
                  </a:cxn>
                  <a:cxn ang="0">
                    <a:pos x="957" y="473"/>
                  </a:cxn>
                  <a:cxn ang="0">
                    <a:pos x="949" y="482"/>
                  </a:cxn>
                  <a:cxn ang="0">
                    <a:pos x="939" y="489"/>
                  </a:cxn>
                  <a:cxn ang="0">
                    <a:pos x="925" y="486"/>
                  </a:cxn>
                  <a:cxn ang="0">
                    <a:pos x="917" y="479"/>
                  </a:cxn>
                  <a:cxn ang="0">
                    <a:pos x="914" y="469"/>
                  </a:cxn>
                </a:cxnLst>
                <a:rect l="0" t="0" r="r" b="b"/>
                <a:pathLst>
                  <a:path w="958" h="900">
                    <a:moveTo>
                      <a:pt x="914" y="469"/>
                    </a:moveTo>
                    <a:lnTo>
                      <a:pt x="912" y="458"/>
                    </a:lnTo>
                    <a:lnTo>
                      <a:pt x="908" y="449"/>
                    </a:lnTo>
                    <a:lnTo>
                      <a:pt x="903" y="441"/>
                    </a:lnTo>
                    <a:lnTo>
                      <a:pt x="900" y="434"/>
                    </a:lnTo>
                    <a:lnTo>
                      <a:pt x="892" y="426"/>
                    </a:lnTo>
                    <a:lnTo>
                      <a:pt x="888" y="420"/>
                    </a:lnTo>
                    <a:lnTo>
                      <a:pt x="880" y="414"/>
                    </a:lnTo>
                    <a:lnTo>
                      <a:pt x="874" y="408"/>
                    </a:lnTo>
                    <a:lnTo>
                      <a:pt x="867" y="402"/>
                    </a:lnTo>
                    <a:lnTo>
                      <a:pt x="858" y="396"/>
                    </a:lnTo>
                    <a:lnTo>
                      <a:pt x="851" y="390"/>
                    </a:lnTo>
                    <a:lnTo>
                      <a:pt x="845" y="384"/>
                    </a:lnTo>
                    <a:lnTo>
                      <a:pt x="836" y="376"/>
                    </a:lnTo>
                    <a:lnTo>
                      <a:pt x="830" y="369"/>
                    </a:lnTo>
                    <a:lnTo>
                      <a:pt x="824" y="362"/>
                    </a:lnTo>
                    <a:lnTo>
                      <a:pt x="819" y="353"/>
                    </a:lnTo>
                    <a:lnTo>
                      <a:pt x="808" y="336"/>
                    </a:lnTo>
                    <a:lnTo>
                      <a:pt x="797" y="320"/>
                    </a:lnTo>
                    <a:lnTo>
                      <a:pt x="787" y="307"/>
                    </a:lnTo>
                    <a:lnTo>
                      <a:pt x="776" y="293"/>
                    </a:lnTo>
                    <a:lnTo>
                      <a:pt x="765" y="280"/>
                    </a:lnTo>
                    <a:lnTo>
                      <a:pt x="754" y="269"/>
                    </a:lnTo>
                    <a:lnTo>
                      <a:pt x="743" y="257"/>
                    </a:lnTo>
                    <a:lnTo>
                      <a:pt x="734" y="247"/>
                    </a:lnTo>
                    <a:lnTo>
                      <a:pt x="721" y="236"/>
                    </a:lnTo>
                    <a:lnTo>
                      <a:pt x="709" y="225"/>
                    </a:lnTo>
                    <a:lnTo>
                      <a:pt x="696" y="215"/>
                    </a:lnTo>
                    <a:lnTo>
                      <a:pt x="684" y="205"/>
                    </a:lnTo>
                    <a:lnTo>
                      <a:pt x="668" y="194"/>
                    </a:lnTo>
                    <a:lnTo>
                      <a:pt x="654" y="185"/>
                    </a:lnTo>
                    <a:lnTo>
                      <a:pt x="638" y="174"/>
                    </a:lnTo>
                    <a:lnTo>
                      <a:pt x="624" y="164"/>
                    </a:lnTo>
                    <a:lnTo>
                      <a:pt x="586" y="148"/>
                    </a:lnTo>
                    <a:lnTo>
                      <a:pt x="549" y="139"/>
                    </a:lnTo>
                    <a:lnTo>
                      <a:pt x="511" y="135"/>
                    </a:lnTo>
                    <a:lnTo>
                      <a:pt x="474" y="137"/>
                    </a:lnTo>
                    <a:lnTo>
                      <a:pt x="436" y="143"/>
                    </a:lnTo>
                    <a:lnTo>
                      <a:pt x="399" y="155"/>
                    </a:lnTo>
                    <a:lnTo>
                      <a:pt x="363" y="170"/>
                    </a:lnTo>
                    <a:lnTo>
                      <a:pt x="330" y="191"/>
                    </a:lnTo>
                    <a:lnTo>
                      <a:pt x="297" y="213"/>
                    </a:lnTo>
                    <a:lnTo>
                      <a:pt x="267" y="240"/>
                    </a:lnTo>
                    <a:lnTo>
                      <a:pt x="239" y="269"/>
                    </a:lnTo>
                    <a:lnTo>
                      <a:pt x="216" y="302"/>
                    </a:lnTo>
                    <a:lnTo>
                      <a:pt x="196" y="335"/>
                    </a:lnTo>
                    <a:lnTo>
                      <a:pt x="179" y="371"/>
                    </a:lnTo>
                    <a:lnTo>
                      <a:pt x="168" y="409"/>
                    </a:lnTo>
                    <a:lnTo>
                      <a:pt x="162" y="449"/>
                    </a:lnTo>
                    <a:lnTo>
                      <a:pt x="157" y="475"/>
                    </a:lnTo>
                    <a:lnTo>
                      <a:pt x="155" y="501"/>
                    </a:lnTo>
                    <a:lnTo>
                      <a:pt x="154" y="525"/>
                    </a:lnTo>
                    <a:lnTo>
                      <a:pt x="154" y="548"/>
                    </a:lnTo>
                    <a:lnTo>
                      <a:pt x="155" y="572"/>
                    </a:lnTo>
                    <a:lnTo>
                      <a:pt x="157" y="594"/>
                    </a:lnTo>
                    <a:lnTo>
                      <a:pt x="160" y="615"/>
                    </a:lnTo>
                    <a:lnTo>
                      <a:pt x="165" y="637"/>
                    </a:lnTo>
                    <a:lnTo>
                      <a:pt x="168" y="659"/>
                    </a:lnTo>
                    <a:lnTo>
                      <a:pt x="174" y="681"/>
                    </a:lnTo>
                    <a:lnTo>
                      <a:pt x="179" y="703"/>
                    </a:lnTo>
                    <a:lnTo>
                      <a:pt x="185" y="725"/>
                    </a:lnTo>
                    <a:lnTo>
                      <a:pt x="192" y="749"/>
                    </a:lnTo>
                    <a:lnTo>
                      <a:pt x="199" y="773"/>
                    </a:lnTo>
                    <a:lnTo>
                      <a:pt x="206" y="797"/>
                    </a:lnTo>
                    <a:lnTo>
                      <a:pt x="215" y="825"/>
                    </a:lnTo>
                    <a:lnTo>
                      <a:pt x="216" y="838"/>
                    </a:lnTo>
                    <a:lnTo>
                      <a:pt x="215" y="850"/>
                    </a:lnTo>
                    <a:lnTo>
                      <a:pt x="211" y="862"/>
                    </a:lnTo>
                    <a:lnTo>
                      <a:pt x="206" y="872"/>
                    </a:lnTo>
                    <a:lnTo>
                      <a:pt x="199" y="880"/>
                    </a:lnTo>
                    <a:lnTo>
                      <a:pt x="190" y="888"/>
                    </a:lnTo>
                    <a:lnTo>
                      <a:pt x="181" y="894"/>
                    </a:lnTo>
                    <a:lnTo>
                      <a:pt x="171" y="899"/>
                    </a:lnTo>
                    <a:lnTo>
                      <a:pt x="159" y="900"/>
                    </a:lnTo>
                    <a:lnTo>
                      <a:pt x="148" y="900"/>
                    </a:lnTo>
                    <a:lnTo>
                      <a:pt x="137" y="899"/>
                    </a:lnTo>
                    <a:lnTo>
                      <a:pt x="126" y="896"/>
                    </a:lnTo>
                    <a:lnTo>
                      <a:pt x="116" y="889"/>
                    </a:lnTo>
                    <a:lnTo>
                      <a:pt x="107" y="882"/>
                    </a:lnTo>
                    <a:lnTo>
                      <a:pt x="100" y="871"/>
                    </a:lnTo>
                    <a:lnTo>
                      <a:pt x="95" y="858"/>
                    </a:lnTo>
                    <a:lnTo>
                      <a:pt x="87" y="827"/>
                    </a:lnTo>
                    <a:lnTo>
                      <a:pt x="78" y="799"/>
                    </a:lnTo>
                    <a:lnTo>
                      <a:pt x="68" y="770"/>
                    </a:lnTo>
                    <a:lnTo>
                      <a:pt x="58" y="744"/>
                    </a:lnTo>
                    <a:lnTo>
                      <a:pt x="50" y="718"/>
                    </a:lnTo>
                    <a:lnTo>
                      <a:pt x="41" y="694"/>
                    </a:lnTo>
                    <a:lnTo>
                      <a:pt x="33" y="669"/>
                    </a:lnTo>
                    <a:lnTo>
                      <a:pt x="26" y="645"/>
                    </a:lnTo>
                    <a:lnTo>
                      <a:pt x="18" y="619"/>
                    </a:lnTo>
                    <a:lnTo>
                      <a:pt x="12" y="595"/>
                    </a:lnTo>
                    <a:lnTo>
                      <a:pt x="7" y="569"/>
                    </a:lnTo>
                    <a:lnTo>
                      <a:pt x="4" y="543"/>
                    </a:lnTo>
                    <a:lnTo>
                      <a:pt x="1" y="517"/>
                    </a:lnTo>
                    <a:lnTo>
                      <a:pt x="0" y="490"/>
                    </a:lnTo>
                    <a:lnTo>
                      <a:pt x="1" y="459"/>
                    </a:lnTo>
                    <a:lnTo>
                      <a:pt x="6" y="430"/>
                    </a:lnTo>
                    <a:lnTo>
                      <a:pt x="15" y="373"/>
                    </a:lnTo>
                    <a:lnTo>
                      <a:pt x="33" y="319"/>
                    </a:lnTo>
                    <a:lnTo>
                      <a:pt x="57" y="268"/>
                    </a:lnTo>
                    <a:lnTo>
                      <a:pt x="88" y="220"/>
                    </a:lnTo>
                    <a:lnTo>
                      <a:pt x="123" y="176"/>
                    </a:lnTo>
                    <a:lnTo>
                      <a:pt x="165" y="136"/>
                    </a:lnTo>
                    <a:lnTo>
                      <a:pt x="209" y="100"/>
                    </a:lnTo>
                    <a:lnTo>
                      <a:pt x="258" y="70"/>
                    </a:lnTo>
                    <a:lnTo>
                      <a:pt x="309" y="43"/>
                    </a:lnTo>
                    <a:lnTo>
                      <a:pt x="363" y="24"/>
                    </a:lnTo>
                    <a:lnTo>
                      <a:pt x="417" y="9"/>
                    </a:lnTo>
                    <a:lnTo>
                      <a:pt x="474" y="2"/>
                    </a:lnTo>
                    <a:lnTo>
                      <a:pt x="529" y="0"/>
                    </a:lnTo>
                    <a:lnTo>
                      <a:pt x="585" y="8"/>
                    </a:lnTo>
                    <a:lnTo>
                      <a:pt x="638" y="21"/>
                    </a:lnTo>
                    <a:lnTo>
                      <a:pt x="692" y="44"/>
                    </a:lnTo>
                    <a:lnTo>
                      <a:pt x="711" y="56"/>
                    </a:lnTo>
                    <a:lnTo>
                      <a:pt x="730" y="70"/>
                    </a:lnTo>
                    <a:lnTo>
                      <a:pt x="746" y="83"/>
                    </a:lnTo>
                    <a:lnTo>
                      <a:pt x="763" y="98"/>
                    </a:lnTo>
                    <a:lnTo>
                      <a:pt x="779" y="111"/>
                    </a:lnTo>
                    <a:lnTo>
                      <a:pt x="794" y="125"/>
                    </a:lnTo>
                    <a:lnTo>
                      <a:pt x="807" y="139"/>
                    </a:lnTo>
                    <a:lnTo>
                      <a:pt x="822" y="155"/>
                    </a:lnTo>
                    <a:lnTo>
                      <a:pt x="834" y="169"/>
                    </a:lnTo>
                    <a:lnTo>
                      <a:pt x="846" y="185"/>
                    </a:lnTo>
                    <a:lnTo>
                      <a:pt x="858" y="200"/>
                    </a:lnTo>
                    <a:lnTo>
                      <a:pt x="870" y="218"/>
                    </a:lnTo>
                    <a:lnTo>
                      <a:pt x="883" y="235"/>
                    </a:lnTo>
                    <a:lnTo>
                      <a:pt x="895" y="253"/>
                    </a:lnTo>
                    <a:lnTo>
                      <a:pt x="906" y="273"/>
                    </a:lnTo>
                    <a:lnTo>
                      <a:pt x="918" y="293"/>
                    </a:lnTo>
                    <a:lnTo>
                      <a:pt x="924" y="303"/>
                    </a:lnTo>
                    <a:lnTo>
                      <a:pt x="929" y="314"/>
                    </a:lnTo>
                    <a:lnTo>
                      <a:pt x="933" y="324"/>
                    </a:lnTo>
                    <a:lnTo>
                      <a:pt x="938" y="335"/>
                    </a:lnTo>
                    <a:lnTo>
                      <a:pt x="940" y="345"/>
                    </a:lnTo>
                    <a:lnTo>
                      <a:pt x="942" y="356"/>
                    </a:lnTo>
                    <a:lnTo>
                      <a:pt x="944" y="364"/>
                    </a:lnTo>
                    <a:lnTo>
                      <a:pt x="946" y="375"/>
                    </a:lnTo>
                    <a:lnTo>
                      <a:pt x="947" y="385"/>
                    </a:lnTo>
                    <a:lnTo>
                      <a:pt x="949" y="395"/>
                    </a:lnTo>
                    <a:lnTo>
                      <a:pt x="949" y="406"/>
                    </a:lnTo>
                    <a:lnTo>
                      <a:pt x="951" y="417"/>
                    </a:lnTo>
                    <a:lnTo>
                      <a:pt x="952" y="426"/>
                    </a:lnTo>
                    <a:lnTo>
                      <a:pt x="953" y="437"/>
                    </a:lnTo>
                    <a:lnTo>
                      <a:pt x="955" y="449"/>
                    </a:lnTo>
                    <a:lnTo>
                      <a:pt x="958" y="463"/>
                    </a:lnTo>
                    <a:lnTo>
                      <a:pt x="957" y="468"/>
                    </a:lnTo>
                    <a:lnTo>
                      <a:pt x="957" y="473"/>
                    </a:lnTo>
                    <a:lnTo>
                      <a:pt x="955" y="476"/>
                    </a:lnTo>
                    <a:lnTo>
                      <a:pt x="952" y="480"/>
                    </a:lnTo>
                    <a:lnTo>
                      <a:pt x="949" y="482"/>
                    </a:lnTo>
                    <a:lnTo>
                      <a:pt x="946" y="485"/>
                    </a:lnTo>
                    <a:lnTo>
                      <a:pt x="942" y="486"/>
                    </a:lnTo>
                    <a:lnTo>
                      <a:pt x="939" y="489"/>
                    </a:lnTo>
                    <a:lnTo>
                      <a:pt x="934" y="487"/>
                    </a:lnTo>
                    <a:lnTo>
                      <a:pt x="930" y="487"/>
                    </a:lnTo>
                    <a:lnTo>
                      <a:pt x="925" y="486"/>
                    </a:lnTo>
                    <a:lnTo>
                      <a:pt x="923" y="485"/>
                    </a:lnTo>
                    <a:lnTo>
                      <a:pt x="919" y="481"/>
                    </a:lnTo>
                    <a:lnTo>
                      <a:pt x="917" y="479"/>
                    </a:lnTo>
                    <a:lnTo>
                      <a:pt x="914" y="474"/>
                    </a:lnTo>
                    <a:lnTo>
                      <a:pt x="914" y="469"/>
                    </a:lnTo>
                    <a:lnTo>
                      <a:pt x="914" y="469"/>
                    </a:lnTo>
                    <a:close/>
                  </a:path>
                </a:pathLst>
              </a:custGeom>
              <a:solidFill>
                <a:srgbClr val="FFCC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1" name="Freeform 49">
                <a:extLst>
                  <a:ext uri="{FF2B5EF4-FFF2-40B4-BE49-F238E27FC236}">
                    <a16:creationId xmlns:a16="http://schemas.microsoft.com/office/drawing/2014/main" id="{F4A159BE-7895-4D3B-82EF-4F78466227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373" y="3611141"/>
                <a:ext cx="80963" cy="379412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1" y="43"/>
                  </a:cxn>
                  <a:cxn ang="0">
                    <a:pos x="80" y="51"/>
                  </a:cxn>
                  <a:cxn ang="0">
                    <a:pos x="77" y="61"/>
                  </a:cxn>
                  <a:cxn ang="0">
                    <a:pos x="74" y="71"/>
                  </a:cxn>
                  <a:cxn ang="0">
                    <a:pos x="70" y="80"/>
                  </a:cxn>
                  <a:cxn ang="0">
                    <a:pos x="67" y="90"/>
                  </a:cxn>
                  <a:cxn ang="0">
                    <a:pos x="66" y="100"/>
                  </a:cxn>
                  <a:cxn ang="0">
                    <a:pos x="64" y="123"/>
                  </a:cxn>
                  <a:cxn ang="0">
                    <a:pos x="66" y="157"/>
                  </a:cxn>
                  <a:cxn ang="0">
                    <a:pos x="74" y="191"/>
                  </a:cxn>
                  <a:cxn ang="0">
                    <a:pos x="83" y="226"/>
                  </a:cxn>
                  <a:cxn ang="0">
                    <a:pos x="94" y="259"/>
                  </a:cxn>
                  <a:cxn ang="0">
                    <a:pos x="106" y="292"/>
                  </a:cxn>
                  <a:cxn ang="0">
                    <a:pos x="119" y="326"/>
                  </a:cxn>
                  <a:cxn ang="0">
                    <a:pos x="130" y="359"/>
                  </a:cxn>
                  <a:cxn ang="0">
                    <a:pos x="147" y="419"/>
                  </a:cxn>
                  <a:cxn ang="0">
                    <a:pos x="171" y="502"/>
                  </a:cxn>
                  <a:cxn ang="0">
                    <a:pos x="194" y="578"/>
                  </a:cxn>
                  <a:cxn ang="0">
                    <a:pos x="215" y="654"/>
                  </a:cxn>
                  <a:cxn ang="0">
                    <a:pos x="232" y="729"/>
                  </a:cxn>
                  <a:cxn ang="0">
                    <a:pos x="243" y="804"/>
                  </a:cxn>
                  <a:cxn ang="0">
                    <a:pos x="248" y="886"/>
                  </a:cxn>
                  <a:cxn ang="0">
                    <a:pos x="243" y="974"/>
                  </a:cxn>
                  <a:cxn ang="0">
                    <a:pos x="230" y="1058"/>
                  </a:cxn>
                  <a:cxn ang="0">
                    <a:pos x="208" y="1109"/>
                  </a:cxn>
                  <a:cxn ang="0">
                    <a:pos x="177" y="1140"/>
                  </a:cxn>
                  <a:cxn ang="0">
                    <a:pos x="146" y="1151"/>
                  </a:cxn>
                  <a:cxn ang="0">
                    <a:pos x="113" y="1146"/>
                  </a:cxn>
                  <a:cxn ang="0">
                    <a:pos x="85" y="1126"/>
                  </a:cxn>
                  <a:cxn ang="0">
                    <a:pos x="64" y="1098"/>
                  </a:cxn>
                  <a:cxn ang="0">
                    <a:pos x="55" y="1064"/>
                  </a:cxn>
                  <a:cxn ang="0">
                    <a:pos x="61" y="993"/>
                  </a:cxn>
                  <a:cxn ang="0">
                    <a:pos x="71" y="902"/>
                  </a:cxn>
                  <a:cxn ang="0">
                    <a:pos x="77" y="825"/>
                  </a:cxn>
                  <a:cxn ang="0">
                    <a:pos x="78" y="757"/>
                  </a:cxn>
                  <a:cxn ang="0">
                    <a:pos x="76" y="689"/>
                  </a:cxn>
                  <a:cxn ang="0">
                    <a:pos x="67" y="620"/>
                  </a:cxn>
                  <a:cxn ang="0">
                    <a:pos x="53" y="544"/>
                  </a:cxn>
                  <a:cxn ang="0">
                    <a:pos x="34" y="455"/>
                  </a:cxn>
                  <a:cxn ang="0">
                    <a:pos x="17" y="384"/>
                  </a:cxn>
                  <a:cxn ang="0">
                    <a:pos x="10" y="338"/>
                  </a:cxn>
                  <a:cxn ang="0">
                    <a:pos x="4" y="285"/>
                  </a:cxn>
                  <a:cxn ang="0">
                    <a:pos x="0" y="232"/>
                  </a:cxn>
                  <a:cxn ang="0">
                    <a:pos x="0" y="177"/>
                  </a:cxn>
                  <a:cxn ang="0">
                    <a:pos x="5" y="123"/>
                  </a:cxn>
                  <a:cxn ang="0">
                    <a:pos x="16" y="73"/>
                  </a:cxn>
                  <a:cxn ang="0">
                    <a:pos x="33" y="32"/>
                  </a:cxn>
                  <a:cxn ang="0">
                    <a:pos x="48" y="8"/>
                  </a:cxn>
                  <a:cxn ang="0">
                    <a:pos x="55" y="4"/>
                  </a:cxn>
                  <a:cxn ang="0">
                    <a:pos x="66" y="0"/>
                  </a:cxn>
                  <a:cxn ang="0">
                    <a:pos x="78" y="5"/>
                  </a:cxn>
                  <a:cxn ang="0">
                    <a:pos x="83" y="15"/>
                  </a:cxn>
                  <a:cxn ang="0">
                    <a:pos x="85" y="23"/>
                  </a:cxn>
                  <a:cxn ang="0">
                    <a:pos x="86" y="29"/>
                  </a:cxn>
                </a:cxnLst>
                <a:rect l="0" t="0" r="r" b="b"/>
                <a:pathLst>
                  <a:path w="248" h="1151">
                    <a:moveTo>
                      <a:pt x="86" y="29"/>
                    </a:moveTo>
                    <a:lnTo>
                      <a:pt x="85" y="34"/>
                    </a:lnTo>
                    <a:lnTo>
                      <a:pt x="83" y="38"/>
                    </a:lnTo>
                    <a:lnTo>
                      <a:pt x="81" y="43"/>
                    </a:lnTo>
                    <a:lnTo>
                      <a:pt x="81" y="47"/>
                    </a:lnTo>
                    <a:lnTo>
                      <a:pt x="80" y="51"/>
                    </a:lnTo>
                    <a:lnTo>
                      <a:pt x="78" y="56"/>
                    </a:lnTo>
                    <a:lnTo>
                      <a:pt x="77" y="61"/>
                    </a:lnTo>
                    <a:lnTo>
                      <a:pt x="75" y="67"/>
                    </a:lnTo>
                    <a:lnTo>
                      <a:pt x="74" y="71"/>
                    </a:lnTo>
                    <a:lnTo>
                      <a:pt x="72" y="76"/>
                    </a:lnTo>
                    <a:lnTo>
                      <a:pt x="70" y="80"/>
                    </a:lnTo>
                    <a:lnTo>
                      <a:pt x="69" y="87"/>
                    </a:lnTo>
                    <a:lnTo>
                      <a:pt x="67" y="90"/>
                    </a:lnTo>
                    <a:lnTo>
                      <a:pt x="67" y="95"/>
                    </a:lnTo>
                    <a:lnTo>
                      <a:pt x="66" y="100"/>
                    </a:lnTo>
                    <a:lnTo>
                      <a:pt x="66" y="106"/>
                    </a:lnTo>
                    <a:lnTo>
                      <a:pt x="64" y="123"/>
                    </a:lnTo>
                    <a:lnTo>
                      <a:pt x="65" y="140"/>
                    </a:lnTo>
                    <a:lnTo>
                      <a:pt x="66" y="157"/>
                    </a:lnTo>
                    <a:lnTo>
                      <a:pt x="70" y="174"/>
                    </a:lnTo>
                    <a:lnTo>
                      <a:pt x="74" y="191"/>
                    </a:lnTo>
                    <a:lnTo>
                      <a:pt x="78" y="209"/>
                    </a:lnTo>
                    <a:lnTo>
                      <a:pt x="83" y="226"/>
                    </a:lnTo>
                    <a:lnTo>
                      <a:pt x="89" y="243"/>
                    </a:lnTo>
                    <a:lnTo>
                      <a:pt x="94" y="259"/>
                    </a:lnTo>
                    <a:lnTo>
                      <a:pt x="100" y="276"/>
                    </a:lnTo>
                    <a:lnTo>
                      <a:pt x="106" y="292"/>
                    </a:lnTo>
                    <a:lnTo>
                      <a:pt x="114" y="309"/>
                    </a:lnTo>
                    <a:lnTo>
                      <a:pt x="119" y="326"/>
                    </a:lnTo>
                    <a:lnTo>
                      <a:pt x="125" y="342"/>
                    </a:lnTo>
                    <a:lnTo>
                      <a:pt x="130" y="359"/>
                    </a:lnTo>
                    <a:lnTo>
                      <a:pt x="136" y="375"/>
                    </a:lnTo>
                    <a:lnTo>
                      <a:pt x="147" y="419"/>
                    </a:lnTo>
                    <a:lnTo>
                      <a:pt x="159" y="461"/>
                    </a:lnTo>
                    <a:lnTo>
                      <a:pt x="171" y="502"/>
                    </a:lnTo>
                    <a:lnTo>
                      <a:pt x="183" y="541"/>
                    </a:lnTo>
                    <a:lnTo>
                      <a:pt x="194" y="578"/>
                    </a:lnTo>
                    <a:lnTo>
                      <a:pt x="205" y="617"/>
                    </a:lnTo>
                    <a:lnTo>
                      <a:pt x="215" y="654"/>
                    </a:lnTo>
                    <a:lnTo>
                      <a:pt x="225" y="691"/>
                    </a:lnTo>
                    <a:lnTo>
                      <a:pt x="232" y="729"/>
                    </a:lnTo>
                    <a:lnTo>
                      <a:pt x="238" y="765"/>
                    </a:lnTo>
                    <a:lnTo>
                      <a:pt x="243" y="804"/>
                    </a:lnTo>
                    <a:lnTo>
                      <a:pt x="247" y="844"/>
                    </a:lnTo>
                    <a:lnTo>
                      <a:pt x="248" y="886"/>
                    </a:lnTo>
                    <a:lnTo>
                      <a:pt x="247" y="929"/>
                    </a:lnTo>
                    <a:lnTo>
                      <a:pt x="243" y="974"/>
                    </a:lnTo>
                    <a:lnTo>
                      <a:pt x="238" y="1023"/>
                    </a:lnTo>
                    <a:lnTo>
                      <a:pt x="230" y="1058"/>
                    </a:lnTo>
                    <a:lnTo>
                      <a:pt x="220" y="1086"/>
                    </a:lnTo>
                    <a:lnTo>
                      <a:pt x="208" y="1109"/>
                    </a:lnTo>
                    <a:lnTo>
                      <a:pt x="193" y="1128"/>
                    </a:lnTo>
                    <a:lnTo>
                      <a:pt x="177" y="1140"/>
                    </a:lnTo>
                    <a:lnTo>
                      <a:pt x="161" y="1147"/>
                    </a:lnTo>
                    <a:lnTo>
                      <a:pt x="146" y="1151"/>
                    </a:lnTo>
                    <a:lnTo>
                      <a:pt x="130" y="1151"/>
                    </a:lnTo>
                    <a:lnTo>
                      <a:pt x="113" y="1146"/>
                    </a:lnTo>
                    <a:lnTo>
                      <a:pt x="98" y="1137"/>
                    </a:lnTo>
                    <a:lnTo>
                      <a:pt x="85" y="1126"/>
                    </a:lnTo>
                    <a:lnTo>
                      <a:pt x="74" y="1114"/>
                    </a:lnTo>
                    <a:lnTo>
                      <a:pt x="64" y="1098"/>
                    </a:lnTo>
                    <a:lnTo>
                      <a:pt x="58" y="1082"/>
                    </a:lnTo>
                    <a:lnTo>
                      <a:pt x="55" y="1064"/>
                    </a:lnTo>
                    <a:lnTo>
                      <a:pt x="56" y="1046"/>
                    </a:lnTo>
                    <a:lnTo>
                      <a:pt x="61" y="993"/>
                    </a:lnTo>
                    <a:lnTo>
                      <a:pt x="67" y="946"/>
                    </a:lnTo>
                    <a:lnTo>
                      <a:pt x="71" y="902"/>
                    </a:lnTo>
                    <a:lnTo>
                      <a:pt x="75" y="863"/>
                    </a:lnTo>
                    <a:lnTo>
                      <a:pt x="77" y="825"/>
                    </a:lnTo>
                    <a:lnTo>
                      <a:pt x="78" y="790"/>
                    </a:lnTo>
                    <a:lnTo>
                      <a:pt x="78" y="757"/>
                    </a:lnTo>
                    <a:lnTo>
                      <a:pt x="78" y="724"/>
                    </a:lnTo>
                    <a:lnTo>
                      <a:pt x="76" y="689"/>
                    </a:lnTo>
                    <a:lnTo>
                      <a:pt x="72" y="655"/>
                    </a:lnTo>
                    <a:lnTo>
                      <a:pt x="67" y="620"/>
                    </a:lnTo>
                    <a:lnTo>
                      <a:pt x="61" y="585"/>
                    </a:lnTo>
                    <a:lnTo>
                      <a:pt x="53" y="544"/>
                    </a:lnTo>
                    <a:lnTo>
                      <a:pt x="45" y="502"/>
                    </a:lnTo>
                    <a:lnTo>
                      <a:pt x="34" y="455"/>
                    </a:lnTo>
                    <a:lnTo>
                      <a:pt x="22" y="405"/>
                    </a:lnTo>
                    <a:lnTo>
                      <a:pt x="17" y="384"/>
                    </a:lnTo>
                    <a:lnTo>
                      <a:pt x="14" y="362"/>
                    </a:lnTo>
                    <a:lnTo>
                      <a:pt x="10" y="338"/>
                    </a:lnTo>
                    <a:lnTo>
                      <a:pt x="6" y="312"/>
                    </a:lnTo>
                    <a:lnTo>
                      <a:pt x="4" y="285"/>
                    </a:lnTo>
                    <a:lnTo>
                      <a:pt x="1" y="259"/>
                    </a:lnTo>
                    <a:lnTo>
                      <a:pt x="0" y="232"/>
                    </a:lnTo>
                    <a:lnTo>
                      <a:pt x="0" y="205"/>
                    </a:lnTo>
                    <a:lnTo>
                      <a:pt x="0" y="177"/>
                    </a:lnTo>
                    <a:lnTo>
                      <a:pt x="1" y="150"/>
                    </a:lnTo>
                    <a:lnTo>
                      <a:pt x="5" y="123"/>
                    </a:lnTo>
                    <a:lnTo>
                      <a:pt x="10" y="99"/>
                    </a:lnTo>
                    <a:lnTo>
                      <a:pt x="16" y="73"/>
                    </a:lnTo>
                    <a:lnTo>
                      <a:pt x="23" y="51"/>
                    </a:lnTo>
                    <a:lnTo>
                      <a:pt x="33" y="32"/>
                    </a:lnTo>
                    <a:lnTo>
                      <a:pt x="45" y="13"/>
                    </a:lnTo>
                    <a:lnTo>
                      <a:pt x="48" y="8"/>
                    </a:lnTo>
                    <a:lnTo>
                      <a:pt x="52" y="6"/>
                    </a:lnTo>
                    <a:lnTo>
                      <a:pt x="55" y="4"/>
                    </a:lnTo>
                    <a:lnTo>
                      <a:pt x="59" y="1"/>
                    </a:lnTo>
                    <a:lnTo>
                      <a:pt x="66" y="0"/>
                    </a:lnTo>
                    <a:lnTo>
                      <a:pt x="72" y="1"/>
                    </a:lnTo>
                    <a:lnTo>
                      <a:pt x="78" y="5"/>
                    </a:lnTo>
                    <a:lnTo>
                      <a:pt x="83" y="11"/>
                    </a:lnTo>
                    <a:lnTo>
                      <a:pt x="83" y="15"/>
                    </a:lnTo>
                    <a:lnTo>
                      <a:pt x="85" y="18"/>
                    </a:lnTo>
                    <a:lnTo>
                      <a:pt x="85" y="23"/>
                    </a:lnTo>
                    <a:lnTo>
                      <a:pt x="86" y="29"/>
                    </a:lnTo>
                    <a:lnTo>
                      <a:pt x="86" y="29"/>
                    </a:lnTo>
                    <a:close/>
                  </a:path>
                </a:pathLst>
              </a:custGeom>
              <a:solidFill>
                <a:srgbClr val="FF4D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2" name="Freeform 50">
                <a:extLst>
                  <a:ext uri="{FF2B5EF4-FFF2-40B4-BE49-F238E27FC236}">
                    <a16:creationId xmlns:a16="http://schemas.microsoft.com/office/drawing/2014/main" id="{09D86CD2-8CA6-488D-AA85-5CF0AA963E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8411" y="4023891"/>
                <a:ext cx="127000" cy="46037"/>
              </a:xfrm>
              <a:custGeom>
                <a:avLst/>
                <a:gdLst/>
                <a:ahLst/>
                <a:cxnLst>
                  <a:cxn ang="0">
                    <a:pos x="59" y="6"/>
                  </a:cxn>
                  <a:cxn ang="0">
                    <a:pos x="97" y="17"/>
                  </a:cxn>
                  <a:cxn ang="0">
                    <a:pos x="133" y="28"/>
                  </a:cxn>
                  <a:cxn ang="0">
                    <a:pos x="173" y="38"/>
                  </a:cxn>
                  <a:cxn ang="0">
                    <a:pos x="212" y="48"/>
                  </a:cxn>
                  <a:cxn ang="0">
                    <a:pos x="251" y="54"/>
                  </a:cxn>
                  <a:cxn ang="0">
                    <a:pos x="290" y="57"/>
                  </a:cxn>
                  <a:cxn ang="0">
                    <a:pos x="328" y="57"/>
                  </a:cxn>
                  <a:cxn ang="0">
                    <a:pos x="356" y="54"/>
                  </a:cxn>
                  <a:cxn ang="0">
                    <a:pos x="372" y="55"/>
                  </a:cxn>
                  <a:cxn ang="0">
                    <a:pos x="384" y="64"/>
                  </a:cxn>
                  <a:cxn ang="0">
                    <a:pos x="392" y="76"/>
                  </a:cxn>
                  <a:cxn ang="0">
                    <a:pos x="396" y="89"/>
                  </a:cxn>
                  <a:cxn ang="0">
                    <a:pos x="394" y="104"/>
                  </a:cxn>
                  <a:cxn ang="0">
                    <a:pos x="387" y="116"/>
                  </a:cxn>
                  <a:cxn ang="0">
                    <a:pos x="375" y="127"/>
                  </a:cxn>
                  <a:cxn ang="0">
                    <a:pos x="346" y="136"/>
                  </a:cxn>
                  <a:cxn ang="0">
                    <a:pos x="303" y="138"/>
                  </a:cxn>
                  <a:cxn ang="0">
                    <a:pos x="258" y="136"/>
                  </a:cxn>
                  <a:cxn ang="0">
                    <a:pos x="213" y="127"/>
                  </a:cxn>
                  <a:cxn ang="0">
                    <a:pos x="166" y="115"/>
                  </a:cxn>
                  <a:cxn ang="0">
                    <a:pos x="121" y="99"/>
                  </a:cxn>
                  <a:cxn ang="0">
                    <a:pos x="77" y="83"/>
                  </a:cxn>
                  <a:cxn ang="0">
                    <a:pos x="38" y="66"/>
                  </a:cxn>
                  <a:cxn ang="0">
                    <a:pos x="15" y="54"/>
                  </a:cxn>
                  <a:cxn ang="0">
                    <a:pos x="5" y="45"/>
                  </a:cxn>
                  <a:cxn ang="0">
                    <a:pos x="0" y="35"/>
                  </a:cxn>
                  <a:cxn ang="0">
                    <a:pos x="0" y="24"/>
                  </a:cxn>
                  <a:cxn ang="0">
                    <a:pos x="4" y="15"/>
                  </a:cxn>
                  <a:cxn ang="0">
                    <a:pos x="10" y="6"/>
                  </a:cxn>
                  <a:cxn ang="0">
                    <a:pos x="20" y="1"/>
                  </a:cxn>
                  <a:cxn ang="0">
                    <a:pos x="33" y="0"/>
                  </a:cxn>
                  <a:cxn ang="0">
                    <a:pos x="42" y="2"/>
                  </a:cxn>
                </a:cxnLst>
                <a:rect l="0" t="0" r="r" b="b"/>
                <a:pathLst>
                  <a:path w="396" h="138">
                    <a:moveTo>
                      <a:pt x="42" y="2"/>
                    </a:moveTo>
                    <a:lnTo>
                      <a:pt x="59" y="6"/>
                    </a:lnTo>
                    <a:lnTo>
                      <a:pt x="77" y="12"/>
                    </a:lnTo>
                    <a:lnTo>
                      <a:pt x="97" y="17"/>
                    </a:lnTo>
                    <a:lnTo>
                      <a:pt x="115" y="23"/>
                    </a:lnTo>
                    <a:lnTo>
                      <a:pt x="133" y="28"/>
                    </a:lnTo>
                    <a:lnTo>
                      <a:pt x="153" y="34"/>
                    </a:lnTo>
                    <a:lnTo>
                      <a:pt x="173" y="38"/>
                    </a:lnTo>
                    <a:lnTo>
                      <a:pt x="192" y="44"/>
                    </a:lnTo>
                    <a:lnTo>
                      <a:pt x="212" y="48"/>
                    </a:lnTo>
                    <a:lnTo>
                      <a:pt x="231" y="51"/>
                    </a:lnTo>
                    <a:lnTo>
                      <a:pt x="251" y="54"/>
                    </a:lnTo>
                    <a:lnTo>
                      <a:pt x="270" y="57"/>
                    </a:lnTo>
                    <a:lnTo>
                      <a:pt x="290" y="57"/>
                    </a:lnTo>
                    <a:lnTo>
                      <a:pt x="308" y="57"/>
                    </a:lnTo>
                    <a:lnTo>
                      <a:pt x="328" y="57"/>
                    </a:lnTo>
                    <a:lnTo>
                      <a:pt x="347" y="55"/>
                    </a:lnTo>
                    <a:lnTo>
                      <a:pt x="356" y="54"/>
                    </a:lnTo>
                    <a:lnTo>
                      <a:pt x="364" y="54"/>
                    </a:lnTo>
                    <a:lnTo>
                      <a:pt x="372" y="55"/>
                    </a:lnTo>
                    <a:lnTo>
                      <a:pt x="379" y="60"/>
                    </a:lnTo>
                    <a:lnTo>
                      <a:pt x="384" y="64"/>
                    </a:lnTo>
                    <a:lnTo>
                      <a:pt x="389" y="70"/>
                    </a:lnTo>
                    <a:lnTo>
                      <a:pt x="392" y="76"/>
                    </a:lnTo>
                    <a:lnTo>
                      <a:pt x="395" y="83"/>
                    </a:lnTo>
                    <a:lnTo>
                      <a:pt x="396" y="89"/>
                    </a:lnTo>
                    <a:lnTo>
                      <a:pt x="396" y="96"/>
                    </a:lnTo>
                    <a:lnTo>
                      <a:pt x="394" y="104"/>
                    </a:lnTo>
                    <a:lnTo>
                      <a:pt x="391" y="110"/>
                    </a:lnTo>
                    <a:lnTo>
                      <a:pt x="387" y="116"/>
                    </a:lnTo>
                    <a:lnTo>
                      <a:pt x="381" y="122"/>
                    </a:lnTo>
                    <a:lnTo>
                      <a:pt x="375" y="127"/>
                    </a:lnTo>
                    <a:lnTo>
                      <a:pt x="367" y="132"/>
                    </a:lnTo>
                    <a:lnTo>
                      <a:pt x="346" y="136"/>
                    </a:lnTo>
                    <a:lnTo>
                      <a:pt x="325" y="138"/>
                    </a:lnTo>
                    <a:lnTo>
                      <a:pt x="303" y="138"/>
                    </a:lnTo>
                    <a:lnTo>
                      <a:pt x="282" y="138"/>
                    </a:lnTo>
                    <a:lnTo>
                      <a:pt x="258" y="136"/>
                    </a:lnTo>
                    <a:lnTo>
                      <a:pt x="236" y="132"/>
                    </a:lnTo>
                    <a:lnTo>
                      <a:pt x="213" y="127"/>
                    </a:lnTo>
                    <a:lnTo>
                      <a:pt x="190" y="122"/>
                    </a:lnTo>
                    <a:lnTo>
                      <a:pt x="166" y="115"/>
                    </a:lnTo>
                    <a:lnTo>
                      <a:pt x="143" y="107"/>
                    </a:lnTo>
                    <a:lnTo>
                      <a:pt x="121" y="99"/>
                    </a:lnTo>
                    <a:lnTo>
                      <a:pt x="99" y="92"/>
                    </a:lnTo>
                    <a:lnTo>
                      <a:pt x="77" y="83"/>
                    </a:lnTo>
                    <a:lnTo>
                      <a:pt x="58" y="74"/>
                    </a:lnTo>
                    <a:lnTo>
                      <a:pt x="38" y="66"/>
                    </a:lnTo>
                    <a:lnTo>
                      <a:pt x="21" y="59"/>
                    </a:lnTo>
                    <a:lnTo>
                      <a:pt x="15" y="54"/>
                    </a:lnTo>
                    <a:lnTo>
                      <a:pt x="9" y="50"/>
                    </a:lnTo>
                    <a:lnTo>
                      <a:pt x="5" y="45"/>
                    </a:lnTo>
                    <a:lnTo>
                      <a:pt x="3" y="40"/>
                    </a:lnTo>
                    <a:lnTo>
                      <a:pt x="0" y="35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3" y="20"/>
                    </a:lnTo>
                    <a:lnTo>
                      <a:pt x="4" y="15"/>
                    </a:lnTo>
                    <a:lnTo>
                      <a:pt x="6" y="10"/>
                    </a:lnTo>
                    <a:lnTo>
                      <a:pt x="10" y="6"/>
                    </a:lnTo>
                    <a:lnTo>
                      <a:pt x="15" y="4"/>
                    </a:lnTo>
                    <a:lnTo>
                      <a:pt x="20" y="1"/>
                    </a:lnTo>
                    <a:lnTo>
                      <a:pt x="27" y="0"/>
                    </a:lnTo>
                    <a:lnTo>
                      <a:pt x="33" y="0"/>
                    </a:lnTo>
                    <a:lnTo>
                      <a:pt x="42" y="2"/>
                    </a:lnTo>
                    <a:lnTo>
                      <a:pt x="42" y="2"/>
                    </a:lnTo>
                    <a:close/>
                  </a:path>
                </a:pathLst>
              </a:custGeom>
              <a:solidFill>
                <a:srgbClr val="FF4D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3" name="Freeform 51">
                <a:extLst>
                  <a:ext uri="{FF2B5EF4-FFF2-40B4-BE49-F238E27FC236}">
                    <a16:creationId xmlns:a16="http://schemas.microsoft.com/office/drawing/2014/main" id="{58615D6D-1262-4FCB-9098-72E56C5E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6823" y="4055641"/>
                <a:ext cx="111125" cy="47625"/>
              </a:xfrm>
              <a:custGeom>
                <a:avLst/>
                <a:gdLst/>
                <a:ahLst/>
                <a:cxnLst>
                  <a:cxn ang="0">
                    <a:pos x="72" y="16"/>
                  </a:cxn>
                  <a:cxn ang="0">
                    <a:pos x="110" y="35"/>
                  </a:cxn>
                  <a:cxn ang="0">
                    <a:pos x="137" y="48"/>
                  </a:cxn>
                  <a:cxn ang="0">
                    <a:pos x="160" y="57"/>
                  </a:cxn>
                  <a:cxn ang="0">
                    <a:pos x="181" y="61"/>
                  </a:cxn>
                  <a:cxn ang="0">
                    <a:pos x="204" y="63"/>
                  </a:cxn>
                  <a:cxn ang="0">
                    <a:pos x="236" y="63"/>
                  </a:cxn>
                  <a:cxn ang="0">
                    <a:pos x="276" y="61"/>
                  </a:cxn>
                  <a:cxn ang="0">
                    <a:pos x="310" y="61"/>
                  </a:cxn>
                  <a:cxn ang="0">
                    <a:pos x="326" y="68"/>
                  </a:cxn>
                  <a:cxn ang="0">
                    <a:pos x="336" y="77"/>
                  </a:cxn>
                  <a:cxn ang="0">
                    <a:pos x="342" y="90"/>
                  </a:cxn>
                  <a:cxn ang="0">
                    <a:pos x="343" y="103"/>
                  </a:cxn>
                  <a:cxn ang="0">
                    <a:pos x="338" y="116"/>
                  </a:cxn>
                  <a:cxn ang="0">
                    <a:pos x="330" y="129"/>
                  </a:cxn>
                  <a:cxn ang="0">
                    <a:pos x="316" y="136"/>
                  </a:cxn>
                  <a:cxn ang="0">
                    <a:pos x="284" y="141"/>
                  </a:cxn>
                  <a:cxn ang="0">
                    <a:pos x="242" y="142"/>
                  </a:cxn>
                  <a:cxn ang="0">
                    <a:pos x="204" y="142"/>
                  </a:cxn>
                  <a:cxn ang="0">
                    <a:pos x="170" y="137"/>
                  </a:cxn>
                  <a:cxn ang="0">
                    <a:pos x="138" y="129"/>
                  </a:cxn>
                  <a:cxn ang="0">
                    <a:pos x="105" y="114"/>
                  </a:cxn>
                  <a:cxn ang="0">
                    <a:pos x="71" y="96"/>
                  </a:cxn>
                  <a:cxn ang="0">
                    <a:pos x="35" y="74"/>
                  </a:cxn>
                  <a:cxn ang="0">
                    <a:pos x="10" y="55"/>
                  </a:cxn>
                  <a:cxn ang="0">
                    <a:pos x="2" y="44"/>
                  </a:cxn>
                  <a:cxn ang="0">
                    <a:pos x="0" y="32"/>
                  </a:cxn>
                  <a:cxn ang="0">
                    <a:pos x="2" y="20"/>
                  </a:cxn>
                  <a:cxn ang="0">
                    <a:pos x="8" y="10"/>
                  </a:cxn>
                  <a:cxn ang="0">
                    <a:pos x="17" y="3"/>
                  </a:cxn>
                  <a:cxn ang="0">
                    <a:pos x="29" y="0"/>
                  </a:cxn>
                  <a:cxn ang="0">
                    <a:pos x="43" y="2"/>
                  </a:cxn>
                  <a:cxn ang="0">
                    <a:pos x="50" y="5"/>
                  </a:cxn>
                </a:cxnLst>
                <a:rect l="0" t="0" r="r" b="b"/>
                <a:pathLst>
                  <a:path w="343" h="143">
                    <a:moveTo>
                      <a:pt x="50" y="5"/>
                    </a:moveTo>
                    <a:lnTo>
                      <a:pt x="72" y="16"/>
                    </a:lnTo>
                    <a:lnTo>
                      <a:pt x="91" y="27"/>
                    </a:lnTo>
                    <a:lnTo>
                      <a:pt x="110" y="35"/>
                    </a:lnTo>
                    <a:lnTo>
                      <a:pt x="124" y="42"/>
                    </a:lnTo>
                    <a:lnTo>
                      <a:pt x="137" y="48"/>
                    </a:lnTo>
                    <a:lnTo>
                      <a:pt x="149" y="53"/>
                    </a:lnTo>
                    <a:lnTo>
                      <a:pt x="160" y="57"/>
                    </a:lnTo>
                    <a:lnTo>
                      <a:pt x="171" y="59"/>
                    </a:lnTo>
                    <a:lnTo>
                      <a:pt x="181" y="61"/>
                    </a:lnTo>
                    <a:lnTo>
                      <a:pt x="192" y="63"/>
                    </a:lnTo>
                    <a:lnTo>
                      <a:pt x="204" y="63"/>
                    </a:lnTo>
                    <a:lnTo>
                      <a:pt x="220" y="63"/>
                    </a:lnTo>
                    <a:lnTo>
                      <a:pt x="236" y="63"/>
                    </a:lnTo>
                    <a:lnTo>
                      <a:pt x="254" y="63"/>
                    </a:lnTo>
                    <a:lnTo>
                      <a:pt x="276" y="61"/>
                    </a:lnTo>
                    <a:lnTo>
                      <a:pt x="303" y="61"/>
                    </a:lnTo>
                    <a:lnTo>
                      <a:pt x="310" y="61"/>
                    </a:lnTo>
                    <a:lnTo>
                      <a:pt x="319" y="64"/>
                    </a:lnTo>
                    <a:lnTo>
                      <a:pt x="326" y="68"/>
                    </a:lnTo>
                    <a:lnTo>
                      <a:pt x="332" y="72"/>
                    </a:lnTo>
                    <a:lnTo>
                      <a:pt x="336" y="77"/>
                    </a:lnTo>
                    <a:lnTo>
                      <a:pt x="341" y="83"/>
                    </a:lnTo>
                    <a:lnTo>
                      <a:pt x="342" y="90"/>
                    </a:lnTo>
                    <a:lnTo>
                      <a:pt x="343" y="97"/>
                    </a:lnTo>
                    <a:lnTo>
                      <a:pt x="343" y="103"/>
                    </a:lnTo>
                    <a:lnTo>
                      <a:pt x="342" y="110"/>
                    </a:lnTo>
                    <a:lnTo>
                      <a:pt x="338" y="116"/>
                    </a:lnTo>
                    <a:lnTo>
                      <a:pt x="336" y="124"/>
                    </a:lnTo>
                    <a:lnTo>
                      <a:pt x="330" y="129"/>
                    </a:lnTo>
                    <a:lnTo>
                      <a:pt x="325" y="133"/>
                    </a:lnTo>
                    <a:lnTo>
                      <a:pt x="316" y="136"/>
                    </a:lnTo>
                    <a:lnTo>
                      <a:pt x="309" y="138"/>
                    </a:lnTo>
                    <a:lnTo>
                      <a:pt x="284" y="141"/>
                    </a:lnTo>
                    <a:lnTo>
                      <a:pt x="262" y="142"/>
                    </a:lnTo>
                    <a:lnTo>
                      <a:pt x="242" y="142"/>
                    </a:lnTo>
                    <a:lnTo>
                      <a:pt x="223" y="143"/>
                    </a:lnTo>
                    <a:lnTo>
                      <a:pt x="204" y="142"/>
                    </a:lnTo>
                    <a:lnTo>
                      <a:pt x="187" y="140"/>
                    </a:lnTo>
                    <a:lnTo>
                      <a:pt x="170" y="137"/>
                    </a:lnTo>
                    <a:lnTo>
                      <a:pt x="154" y="133"/>
                    </a:lnTo>
                    <a:lnTo>
                      <a:pt x="138" y="129"/>
                    </a:lnTo>
                    <a:lnTo>
                      <a:pt x="121" y="123"/>
                    </a:lnTo>
                    <a:lnTo>
                      <a:pt x="105" y="114"/>
                    </a:lnTo>
                    <a:lnTo>
                      <a:pt x="88" y="107"/>
                    </a:lnTo>
                    <a:lnTo>
                      <a:pt x="71" y="96"/>
                    </a:lnTo>
                    <a:lnTo>
                      <a:pt x="54" y="86"/>
                    </a:lnTo>
                    <a:lnTo>
                      <a:pt x="35" y="74"/>
                    </a:lnTo>
                    <a:lnTo>
                      <a:pt x="17" y="61"/>
                    </a:lnTo>
                    <a:lnTo>
                      <a:pt x="10" y="55"/>
                    </a:lnTo>
                    <a:lnTo>
                      <a:pt x="6" y="51"/>
                    </a:lnTo>
                    <a:lnTo>
                      <a:pt x="2" y="44"/>
                    </a:lnTo>
                    <a:lnTo>
                      <a:pt x="1" y="38"/>
                    </a:lnTo>
                    <a:lnTo>
                      <a:pt x="0" y="32"/>
                    </a:lnTo>
                    <a:lnTo>
                      <a:pt x="1" y="27"/>
                    </a:lnTo>
                    <a:lnTo>
                      <a:pt x="2" y="20"/>
                    </a:lnTo>
                    <a:lnTo>
                      <a:pt x="6" y="16"/>
                    </a:lnTo>
                    <a:lnTo>
                      <a:pt x="8" y="10"/>
                    </a:lnTo>
                    <a:lnTo>
                      <a:pt x="13" y="7"/>
                    </a:lnTo>
                    <a:lnTo>
                      <a:pt x="17" y="3"/>
                    </a:lnTo>
                    <a:lnTo>
                      <a:pt x="23" y="2"/>
                    </a:lnTo>
                    <a:lnTo>
                      <a:pt x="29" y="0"/>
                    </a:lnTo>
                    <a:lnTo>
                      <a:pt x="35" y="0"/>
                    </a:lnTo>
                    <a:lnTo>
                      <a:pt x="43" y="2"/>
                    </a:lnTo>
                    <a:lnTo>
                      <a:pt x="50" y="5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FF4D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4" name="Freeform 52">
                <a:extLst>
                  <a:ext uri="{FF2B5EF4-FFF2-40B4-BE49-F238E27FC236}">
                    <a16:creationId xmlns:a16="http://schemas.microsoft.com/office/drawing/2014/main" id="{BC2F2523-00B6-440A-AF99-2DA4351562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3173" y="4104853"/>
                <a:ext cx="85725" cy="33338"/>
              </a:xfrm>
              <a:custGeom>
                <a:avLst/>
                <a:gdLst/>
                <a:ahLst/>
                <a:cxnLst>
                  <a:cxn ang="0">
                    <a:pos x="52" y="2"/>
                  </a:cxn>
                  <a:cxn ang="0">
                    <a:pos x="75" y="8"/>
                  </a:cxn>
                  <a:cxn ang="0">
                    <a:pos x="100" y="13"/>
                  </a:cxn>
                  <a:cxn ang="0">
                    <a:pos x="123" y="18"/>
                  </a:cxn>
                  <a:cxn ang="0">
                    <a:pos x="146" y="22"/>
                  </a:cxn>
                  <a:cxn ang="0">
                    <a:pos x="169" y="25"/>
                  </a:cxn>
                  <a:cxn ang="0">
                    <a:pos x="195" y="28"/>
                  </a:cxn>
                  <a:cxn ang="0">
                    <a:pos x="220" y="30"/>
                  </a:cxn>
                  <a:cxn ang="0">
                    <a:pos x="240" y="30"/>
                  </a:cxn>
                  <a:cxn ang="0">
                    <a:pos x="253" y="36"/>
                  </a:cxn>
                  <a:cxn ang="0">
                    <a:pos x="260" y="46"/>
                  </a:cxn>
                  <a:cxn ang="0">
                    <a:pos x="265" y="58"/>
                  </a:cxn>
                  <a:cxn ang="0">
                    <a:pos x="265" y="72"/>
                  </a:cxn>
                  <a:cxn ang="0">
                    <a:pos x="260" y="84"/>
                  </a:cxn>
                  <a:cxn ang="0">
                    <a:pos x="253" y="94"/>
                  </a:cxn>
                  <a:cxn ang="0">
                    <a:pos x="240" y="100"/>
                  </a:cxn>
                  <a:cxn ang="0">
                    <a:pos x="218" y="100"/>
                  </a:cxn>
                  <a:cxn ang="0">
                    <a:pos x="190" y="98"/>
                  </a:cxn>
                  <a:cxn ang="0">
                    <a:pos x="163" y="96"/>
                  </a:cxn>
                  <a:cxn ang="0">
                    <a:pos x="139" y="92"/>
                  </a:cxn>
                  <a:cxn ang="0">
                    <a:pos x="113" y="87"/>
                  </a:cxn>
                  <a:cxn ang="0">
                    <a:pos x="86" y="81"/>
                  </a:cxn>
                  <a:cxn ang="0">
                    <a:pos x="62" y="74"/>
                  </a:cxn>
                  <a:cxn ang="0">
                    <a:pos x="36" y="67"/>
                  </a:cxn>
                  <a:cxn ang="0">
                    <a:pos x="17" y="61"/>
                  </a:cxn>
                  <a:cxn ang="0">
                    <a:pos x="6" y="51"/>
                  </a:cxn>
                  <a:cxn ang="0">
                    <a:pos x="1" y="41"/>
                  </a:cxn>
                  <a:cxn ang="0">
                    <a:pos x="0" y="30"/>
                  </a:cxn>
                  <a:cxn ang="0">
                    <a:pos x="2" y="18"/>
                  </a:cxn>
                  <a:cxn ang="0">
                    <a:pos x="10" y="8"/>
                  </a:cxn>
                  <a:cxn ang="0">
                    <a:pos x="18" y="2"/>
                  </a:cxn>
                  <a:cxn ang="0">
                    <a:pos x="33" y="0"/>
                  </a:cxn>
                  <a:cxn ang="0">
                    <a:pos x="40" y="1"/>
                  </a:cxn>
                </a:cxnLst>
                <a:rect l="0" t="0" r="r" b="b"/>
                <a:pathLst>
                  <a:path w="265" h="101">
                    <a:moveTo>
                      <a:pt x="40" y="1"/>
                    </a:moveTo>
                    <a:lnTo>
                      <a:pt x="52" y="2"/>
                    </a:lnTo>
                    <a:lnTo>
                      <a:pt x="64" y="6"/>
                    </a:lnTo>
                    <a:lnTo>
                      <a:pt x="75" y="8"/>
                    </a:lnTo>
                    <a:lnTo>
                      <a:pt x="89" y="11"/>
                    </a:lnTo>
                    <a:lnTo>
                      <a:pt x="100" y="13"/>
                    </a:lnTo>
                    <a:lnTo>
                      <a:pt x="112" y="15"/>
                    </a:lnTo>
                    <a:lnTo>
                      <a:pt x="123" y="18"/>
                    </a:lnTo>
                    <a:lnTo>
                      <a:pt x="135" y="20"/>
                    </a:lnTo>
                    <a:lnTo>
                      <a:pt x="146" y="22"/>
                    </a:lnTo>
                    <a:lnTo>
                      <a:pt x="159" y="24"/>
                    </a:lnTo>
                    <a:lnTo>
                      <a:pt x="169" y="25"/>
                    </a:lnTo>
                    <a:lnTo>
                      <a:pt x="182" y="28"/>
                    </a:lnTo>
                    <a:lnTo>
                      <a:pt x="195" y="28"/>
                    </a:lnTo>
                    <a:lnTo>
                      <a:pt x="207" y="29"/>
                    </a:lnTo>
                    <a:lnTo>
                      <a:pt x="220" y="30"/>
                    </a:lnTo>
                    <a:lnTo>
                      <a:pt x="233" y="30"/>
                    </a:lnTo>
                    <a:lnTo>
                      <a:pt x="240" y="30"/>
                    </a:lnTo>
                    <a:lnTo>
                      <a:pt x="246" y="34"/>
                    </a:lnTo>
                    <a:lnTo>
                      <a:pt x="253" y="36"/>
                    </a:lnTo>
                    <a:lnTo>
                      <a:pt x="257" y="41"/>
                    </a:lnTo>
                    <a:lnTo>
                      <a:pt x="260" y="46"/>
                    </a:lnTo>
                    <a:lnTo>
                      <a:pt x="264" y="52"/>
                    </a:lnTo>
                    <a:lnTo>
                      <a:pt x="265" y="58"/>
                    </a:lnTo>
                    <a:lnTo>
                      <a:pt x="265" y="65"/>
                    </a:lnTo>
                    <a:lnTo>
                      <a:pt x="265" y="72"/>
                    </a:lnTo>
                    <a:lnTo>
                      <a:pt x="264" y="78"/>
                    </a:lnTo>
                    <a:lnTo>
                      <a:pt x="260" y="84"/>
                    </a:lnTo>
                    <a:lnTo>
                      <a:pt x="257" y="89"/>
                    </a:lnTo>
                    <a:lnTo>
                      <a:pt x="253" y="94"/>
                    </a:lnTo>
                    <a:lnTo>
                      <a:pt x="246" y="97"/>
                    </a:lnTo>
                    <a:lnTo>
                      <a:pt x="240" y="100"/>
                    </a:lnTo>
                    <a:lnTo>
                      <a:pt x="233" y="101"/>
                    </a:lnTo>
                    <a:lnTo>
                      <a:pt x="218" y="100"/>
                    </a:lnTo>
                    <a:lnTo>
                      <a:pt x="204" y="100"/>
                    </a:lnTo>
                    <a:lnTo>
                      <a:pt x="190" y="98"/>
                    </a:lnTo>
                    <a:lnTo>
                      <a:pt x="177" y="98"/>
                    </a:lnTo>
                    <a:lnTo>
                      <a:pt x="163" y="96"/>
                    </a:lnTo>
                    <a:lnTo>
                      <a:pt x="151" y="95"/>
                    </a:lnTo>
                    <a:lnTo>
                      <a:pt x="139" y="92"/>
                    </a:lnTo>
                    <a:lnTo>
                      <a:pt x="126" y="90"/>
                    </a:lnTo>
                    <a:lnTo>
                      <a:pt x="113" y="87"/>
                    </a:lnTo>
                    <a:lnTo>
                      <a:pt x="100" y="85"/>
                    </a:lnTo>
                    <a:lnTo>
                      <a:pt x="86" y="81"/>
                    </a:lnTo>
                    <a:lnTo>
                      <a:pt x="74" y="79"/>
                    </a:lnTo>
                    <a:lnTo>
                      <a:pt x="62" y="74"/>
                    </a:lnTo>
                    <a:lnTo>
                      <a:pt x="50" y="72"/>
                    </a:lnTo>
                    <a:lnTo>
                      <a:pt x="36" y="67"/>
                    </a:lnTo>
                    <a:lnTo>
                      <a:pt x="24" y="63"/>
                    </a:lnTo>
                    <a:lnTo>
                      <a:pt x="17" y="61"/>
                    </a:lnTo>
                    <a:lnTo>
                      <a:pt x="11" y="56"/>
                    </a:lnTo>
                    <a:lnTo>
                      <a:pt x="6" y="51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5"/>
                    </a:lnTo>
                    <a:lnTo>
                      <a:pt x="0" y="30"/>
                    </a:lnTo>
                    <a:lnTo>
                      <a:pt x="1" y="24"/>
                    </a:lnTo>
                    <a:lnTo>
                      <a:pt x="2" y="18"/>
                    </a:lnTo>
                    <a:lnTo>
                      <a:pt x="5" y="13"/>
                    </a:lnTo>
                    <a:lnTo>
                      <a:pt x="10" y="8"/>
                    </a:lnTo>
                    <a:lnTo>
                      <a:pt x="13" y="6"/>
                    </a:lnTo>
                    <a:lnTo>
                      <a:pt x="18" y="2"/>
                    </a:lnTo>
                    <a:lnTo>
                      <a:pt x="25" y="0"/>
                    </a:lnTo>
                    <a:lnTo>
                      <a:pt x="33" y="0"/>
                    </a:lnTo>
                    <a:lnTo>
                      <a:pt x="40" y="1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rgbClr val="FF4D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5" name="Freeform 53">
                <a:extLst>
                  <a:ext uri="{FF2B5EF4-FFF2-40B4-BE49-F238E27FC236}">
                    <a16:creationId xmlns:a16="http://schemas.microsoft.com/office/drawing/2014/main" id="{69F92990-AEF0-49FC-8965-EB15FCA545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3648" y="4139778"/>
                <a:ext cx="52388" cy="57150"/>
              </a:xfrm>
              <a:custGeom>
                <a:avLst/>
                <a:gdLst/>
                <a:ahLst/>
                <a:cxnLst>
                  <a:cxn ang="0">
                    <a:pos x="69" y="30"/>
                  </a:cxn>
                  <a:cxn ang="0">
                    <a:pos x="74" y="40"/>
                  </a:cxn>
                  <a:cxn ang="0">
                    <a:pos x="80" y="47"/>
                  </a:cxn>
                  <a:cxn ang="0">
                    <a:pos x="89" y="53"/>
                  </a:cxn>
                  <a:cxn ang="0">
                    <a:pos x="99" y="58"/>
                  </a:cxn>
                  <a:cxn ang="0">
                    <a:pos x="110" y="62"/>
                  </a:cxn>
                  <a:cxn ang="0">
                    <a:pos x="121" y="67"/>
                  </a:cxn>
                  <a:cxn ang="0">
                    <a:pos x="133" y="72"/>
                  </a:cxn>
                  <a:cxn ang="0">
                    <a:pos x="147" y="81"/>
                  </a:cxn>
                  <a:cxn ang="0">
                    <a:pos x="161" y="97"/>
                  </a:cxn>
                  <a:cxn ang="0">
                    <a:pos x="165" y="117"/>
                  </a:cxn>
                  <a:cxn ang="0">
                    <a:pos x="161" y="135"/>
                  </a:cxn>
                  <a:cxn ang="0">
                    <a:pos x="151" y="152"/>
                  </a:cxn>
                  <a:cxn ang="0">
                    <a:pos x="136" y="164"/>
                  </a:cxn>
                  <a:cxn ang="0">
                    <a:pos x="119" y="170"/>
                  </a:cxn>
                  <a:cxn ang="0">
                    <a:pos x="99" y="169"/>
                  </a:cxn>
                  <a:cxn ang="0">
                    <a:pos x="79" y="158"/>
                  </a:cxn>
                  <a:cxn ang="0">
                    <a:pos x="62" y="147"/>
                  </a:cxn>
                  <a:cxn ang="0">
                    <a:pos x="49" y="134"/>
                  </a:cxn>
                  <a:cxn ang="0">
                    <a:pos x="38" y="119"/>
                  </a:cxn>
                  <a:cxn ang="0">
                    <a:pos x="27" y="105"/>
                  </a:cxn>
                  <a:cxn ang="0">
                    <a:pos x="18" y="87"/>
                  </a:cxn>
                  <a:cxn ang="0">
                    <a:pos x="11" y="69"/>
                  </a:cxn>
                  <a:cxn ang="0">
                    <a:pos x="5" y="51"/>
                  </a:cxn>
                  <a:cxn ang="0">
                    <a:pos x="0" y="34"/>
                  </a:cxn>
                  <a:cxn ang="0">
                    <a:pos x="2" y="20"/>
                  </a:cxn>
                  <a:cxn ang="0">
                    <a:pos x="11" y="9"/>
                  </a:cxn>
                  <a:cxn ang="0">
                    <a:pos x="22" y="2"/>
                  </a:cxn>
                  <a:cxn ang="0">
                    <a:pos x="34" y="0"/>
                  </a:cxn>
                  <a:cxn ang="0">
                    <a:pos x="46" y="1"/>
                  </a:cxn>
                  <a:cxn ang="0">
                    <a:pos x="57" y="6"/>
                  </a:cxn>
                  <a:cxn ang="0">
                    <a:pos x="66" y="17"/>
                  </a:cxn>
                  <a:cxn ang="0">
                    <a:pos x="68" y="25"/>
                  </a:cxn>
                </a:cxnLst>
                <a:rect l="0" t="0" r="r" b="b"/>
                <a:pathLst>
                  <a:path w="165" h="170">
                    <a:moveTo>
                      <a:pt x="68" y="25"/>
                    </a:moveTo>
                    <a:lnTo>
                      <a:pt x="69" y="30"/>
                    </a:lnTo>
                    <a:lnTo>
                      <a:pt x="72" y="35"/>
                    </a:lnTo>
                    <a:lnTo>
                      <a:pt x="74" y="40"/>
                    </a:lnTo>
                    <a:lnTo>
                      <a:pt x="78" y="45"/>
                    </a:lnTo>
                    <a:lnTo>
                      <a:pt x="80" y="47"/>
                    </a:lnTo>
                    <a:lnTo>
                      <a:pt x="85" y="51"/>
                    </a:lnTo>
                    <a:lnTo>
                      <a:pt x="89" y="53"/>
                    </a:lnTo>
                    <a:lnTo>
                      <a:pt x="95" y="56"/>
                    </a:lnTo>
                    <a:lnTo>
                      <a:pt x="99" y="58"/>
                    </a:lnTo>
                    <a:lnTo>
                      <a:pt x="103" y="61"/>
                    </a:lnTo>
                    <a:lnTo>
                      <a:pt x="110" y="62"/>
                    </a:lnTo>
                    <a:lnTo>
                      <a:pt x="114" y="64"/>
                    </a:lnTo>
                    <a:lnTo>
                      <a:pt x="121" y="67"/>
                    </a:lnTo>
                    <a:lnTo>
                      <a:pt x="127" y="69"/>
                    </a:lnTo>
                    <a:lnTo>
                      <a:pt x="133" y="72"/>
                    </a:lnTo>
                    <a:lnTo>
                      <a:pt x="139" y="75"/>
                    </a:lnTo>
                    <a:lnTo>
                      <a:pt x="147" y="81"/>
                    </a:lnTo>
                    <a:lnTo>
                      <a:pt x="155" y="90"/>
                    </a:lnTo>
                    <a:lnTo>
                      <a:pt x="161" y="97"/>
                    </a:lnTo>
                    <a:lnTo>
                      <a:pt x="163" y="107"/>
                    </a:lnTo>
                    <a:lnTo>
                      <a:pt x="165" y="117"/>
                    </a:lnTo>
                    <a:lnTo>
                      <a:pt x="163" y="125"/>
                    </a:lnTo>
                    <a:lnTo>
                      <a:pt x="161" y="135"/>
                    </a:lnTo>
                    <a:lnTo>
                      <a:pt x="157" y="145"/>
                    </a:lnTo>
                    <a:lnTo>
                      <a:pt x="151" y="152"/>
                    </a:lnTo>
                    <a:lnTo>
                      <a:pt x="145" y="158"/>
                    </a:lnTo>
                    <a:lnTo>
                      <a:pt x="136" y="164"/>
                    </a:lnTo>
                    <a:lnTo>
                      <a:pt x="129" y="169"/>
                    </a:lnTo>
                    <a:lnTo>
                      <a:pt x="119" y="170"/>
                    </a:lnTo>
                    <a:lnTo>
                      <a:pt x="110" y="170"/>
                    </a:lnTo>
                    <a:lnTo>
                      <a:pt x="99" y="169"/>
                    </a:lnTo>
                    <a:lnTo>
                      <a:pt x="89" y="164"/>
                    </a:lnTo>
                    <a:lnTo>
                      <a:pt x="79" y="158"/>
                    </a:lnTo>
                    <a:lnTo>
                      <a:pt x="71" y="153"/>
                    </a:lnTo>
                    <a:lnTo>
                      <a:pt x="62" y="147"/>
                    </a:lnTo>
                    <a:lnTo>
                      <a:pt x="56" y="141"/>
                    </a:lnTo>
                    <a:lnTo>
                      <a:pt x="49" y="134"/>
                    </a:lnTo>
                    <a:lnTo>
                      <a:pt x="42" y="128"/>
                    </a:lnTo>
                    <a:lnTo>
                      <a:pt x="38" y="119"/>
                    </a:lnTo>
                    <a:lnTo>
                      <a:pt x="33" y="113"/>
                    </a:lnTo>
                    <a:lnTo>
                      <a:pt x="27" y="105"/>
                    </a:lnTo>
                    <a:lnTo>
                      <a:pt x="23" y="96"/>
                    </a:lnTo>
                    <a:lnTo>
                      <a:pt x="18" y="87"/>
                    </a:lnTo>
                    <a:lnTo>
                      <a:pt x="16" y="79"/>
                    </a:lnTo>
                    <a:lnTo>
                      <a:pt x="11" y="69"/>
                    </a:lnTo>
                    <a:lnTo>
                      <a:pt x="8" y="61"/>
                    </a:lnTo>
                    <a:lnTo>
                      <a:pt x="5" y="51"/>
                    </a:lnTo>
                    <a:lnTo>
                      <a:pt x="2" y="42"/>
                    </a:lnTo>
                    <a:lnTo>
                      <a:pt x="0" y="34"/>
                    </a:lnTo>
                    <a:lnTo>
                      <a:pt x="1" y="26"/>
                    </a:lnTo>
                    <a:lnTo>
                      <a:pt x="2" y="20"/>
                    </a:lnTo>
                    <a:lnTo>
                      <a:pt x="6" y="14"/>
                    </a:lnTo>
                    <a:lnTo>
                      <a:pt x="11" y="9"/>
                    </a:lnTo>
                    <a:lnTo>
                      <a:pt x="16" y="6"/>
                    </a:lnTo>
                    <a:lnTo>
                      <a:pt x="22" y="2"/>
                    </a:lnTo>
                    <a:lnTo>
                      <a:pt x="28" y="1"/>
                    </a:lnTo>
                    <a:lnTo>
                      <a:pt x="34" y="0"/>
                    </a:lnTo>
                    <a:lnTo>
                      <a:pt x="40" y="0"/>
                    </a:lnTo>
                    <a:lnTo>
                      <a:pt x="46" y="1"/>
                    </a:lnTo>
                    <a:lnTo>
                      <a:pt x="52" y="3"/>
                    </a:lnTo>
                    <a:lnTo>
                      <a:pt x="57" y="6"/>
                    </a:lnTo>
                    <a:lnTo>
                      <a:pt x="62" y="11"/>
                    </a:lnTo>
                    <a:lnTo>
                      <a:pt x="66" y="17"/>
                    </a:lnTo>
                    <a:lnTo>
                      <a:pt x="68" y="25"/>
                    </a:lnTo>
                    <a:lnTo>
                      <a:pt x="68" y="25"/>
                    </a:lnTo>
                    <a:close/>
                  </a:path>
                </a:pathLst>
              </a:custGeom>
              <a:solidFill>
                <a:srgbClr val="FF1A5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6" name="Freeform 54">
                <a:extLst>
                  <a:ext uri="{FF2B5EF4-FFF2-40B4-BE49-F238E27FC236}">
                    <a16:creationId xmlns:a16="http://schemas.microsoft.com/office/drawing/2014/main" id="{393D7BE3-0D01-43FD-937B-94825E7B1F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248" y="3888953"/>
                <a:ext cx="44450" cy="117475"/>
              </a:xfrm>
              <a:custGeom>
                <a:avLst/>
                <a:gdLst/>
                <a:ahLst/>
                <a:cxnLst>
                  <a:cxn ang="0">
                    <a:pos x="143" y="46"/>
                  </a:cxn>
                  <a:cxn ang="0">
                    <a:pos x="143" y="79"/>
                  </a:cxn>
                  <a:cxn ang="0">
                    <a:pos x="139" y="120"/>
                  </a:cxn>
                  <a:cxn ang="0">
                    <a:pos x="134" y="163"/>
                  </a:cxn>
                  <a:cxn ang="0">
                    <a:pos x="127" y="207"/>
                  </a:cxn>
                  <a:cxn ang="0">
                    <a:pos x="118" y="250"/>
                  </a:cxn>
                  <a:cxn ang="0">
                    <a:pos x="107" y="289"/>
                  </a:cxn>
                  <a:cxn ang="0">
                    <a:pos x="96" y="320"/>
                  </a:cxn>
                  <a:cxn ang="0">
                    <a:pos x="84" y="340"/>
                  </a:cxn>
                  <a:cxn ang="0">
                    <a:pos x="68" y="351"/>
                  </a:cxn>
                  <a:cxn ang="0">
                    <a:pos x="51" y="356"/>
                  </a:cxn>
                  <a:cxn ang="0">
                    <a:pos x="34" y="355"/>
                  </a:cxn>
                  <a:cxn ang="0">
                    <a:pos x="18" y="348"/>
                  </a:cxn>
                  <a:cxn ang="0">
                    <a:pos x="6" y="336"/>
                  </a:cxn>
                  <a:cxn ang="0">
                    <a:pos x="0" y="318"/>
                  </a:cxn>
                  <a:cxn ang="0">
                    <a:pos x="1" y="299"/>
                  </a:cxn>
                  <a:cxn ang="0">
                    <a:pos x="11" y="273"/>
                  </a:cxn>
                  <a:cxn ang="0">
                    <a:pos x="22" y="244"/>
                  </a:cxn>
                  <a:cxn ang="0">
                    <a:pos x="31" y="212"/>
                  </a:cxn>
                  <a:cxn ang="0">
                    <a:pos x="41" y="182"/>
                  </a:cxn>
                  <a:cxn ang="0">
                    <a:pos x="50" y="149"/>
                  </a:cxn>
                  <a:cxn ang="0">
                    <a:pos x="58" y="117"/>
                  </a:cxn>
                  <a:cxn ang="0">
                    <a:pos x="63" y="85"/>
                  </a:cxn>
                  <a:cxn ang="0">
                    <a:pos x="67" y="55"/>
                  </a:cxn>
                  <a:cxn ang="0">
                    <a:pos x="69" y="30"/>
                  </a:cxn>
                  <a:cxn ang="0">
                    <a:pos x="74" y="16"/>
                  </a:cxn>
                  <a:cxn ang="0">
                    <a:pos x="83" y="6"/>
                  </a:cxn>
                  <a:cxn ang="0">
                    <a:pos x="95" y="1"/>
                  </a:cxn>
                  <a:cxn ang="0">
                    <a:pos x="108" y="0"/>
                  </a:cxn>
                  <a:cxn ang="0">
                    <a:pos x="121" y="4"/>
                  </a:cxn>
                  <a:cxn ang="0">
                    <a:pos x="132" y="11"/>
                  </a:cxn>
                  <a:cxn ang="0">
                    <a:pos x="139" y="24"/>
                  </a:cxn>
                  <a:cxn ang="0">
                    <a:pos x="141" y="33"/>
                  </a:cxn>
                </a:cxnLst>
                <a:rect l="0" t="0" r="r" b="b"/>
                <a:pathLst>
                  <a:path w="143" h="356">
                    <a:moveTo>
                      <a:pt x="141" y="33"/>
                    </a:moveTo>
                    <a:lnTo>
                      <a:pt x="143" y="46"/>
                    </a:lnTo>
                    <a:lnTo>
                      <a:pt x="143" y="62"/>
                    </a:lnTo>
                    <a:lnTo>
                      <a:pt x="143" y="79"/>
                    </a:lnTo>
                    <a:lnTo>
                      <a:pt x="141" y="100"/>
                    </a:lnTo>
                    <a:lnTo>
                      <a:pt x="139" y="120"/>
                    </a:lnTo>
                    <a:lnTo>
                      <a:pt x="138" y="142"/>
                    </a:lnTo>
                    <a:lnTo>
                      <a:pt x="134" y="163"/>
                    </a:lnTo>
                    <a:lnTo>
                      <a:pt x="132" y="185"/>
                    </a:lnTo>
                    <a:lnTo>
                      <a:pt x="127" y="207"/>
                    </a:lnTo>
                    <a:lnTo>
                      <a:pt x="123" y="229"/>
                    </a:lnTo>
                    <a:lnTo>
                      <a:pt x="118" y="250"/>
                    </a:lnTo>
                    <a:lnTo>
                      <a:pt x="113" y="271"/>
                    </a:lnTo>
                    <a:lnTo>
                      <a:pt x="107" y="289"/>
                    </a:lnTo>
                    <a:lnTo>
                      <a:pt x="102" y="305"/>
                    </a:lnTo>
                    <a:lnTo>
                      <a:pt x="96" y="320"/>
                    </a:lnTo>
                    <a:lnTo>
                      <a:pt x="92" y="332"/>
                    </a:lnTo>
                    <a:lnTo>
                      <a:pt x="84" y="340"/>
                    </a:lnTo>
                    <a:lnTo>
                      <a:pt x="77" y="347"/>
                    </a:lnTo>
                    <a:lnTo>
                      <a:pt x="68" y="351"/>
                    </a:lnTo>
                    <a:lnTo>
                      <a:pt x="59" y="356"/>
                    </a:lnTo>
                    <a:lnTo>
                      <a:pt x="51" y="356"/>
                    </a:lnTo>
                    <a:lnTo>
                      <a:pt x="42" y="356"/>
                    </a:lnTo>
                    <a:lnTo>
                      <a:pt x="34" y="355"/>
                    </a:lnTo>
                    <a:lnTo>
                      <a:pt x="27" y="353"/>
                    </a:lnTo>
                    <a:lnTo>
                      <a:pt x="18" y="348"/>
                    </a:lnTo>
                    <a:lnTo>
                      <a:pt x="12" y="343"/>
                    </a:lnTo>
                    <a:lnTo>
                      <a:pt x="6" y="336"/>
                    </a:lnTo>
                    <a:lnTo>
                      <a:pt x="2" y="328"/>
                    </a:lnTo>
                    <a:lnTo>
                      <a:pt x="0" y="318"/>
                    </a:lnTo>
                    <a:lnTo>
                      <a:pt x="0" y="310"/>
                    </a:lnTo>
                    <a:lnTo>
                      <a:pt x="1" y="299"/>
                    </a:lnTo>
                    <a:lnTo>
                      <a:pt x="6" y="289"/>
                    </a:lnTo>
                    <a:lnTo>
                      <a:pt x="11" y="273"/>
                    </a:lnTo>
                    <a:lnTo>
                      <a:pt x="16" y="259"/>
                    </a:lnTo>
                    <a:lnTo>
                      <a:pt x="22" y="244"/>
                    </a:lnTo>
                    <a:lnTo>
                      <a:pt x="27" y="228"/>
                    </a:lnTo>
                    <a:lnTo>
                      <a:pt x="31" y="212"/>
                    </a:lnTo>
                    <a:lnTo>
                      <a:pt x="36" y="196"/>
                    </a:lnTo>
                    <a:lnTo>
                      <a:pt x="41" y="182"/>
                    </a:lnTo>
                    <a:lnTo>
                      <a:pt x="47" y="166"/>
                    </a:lnTo>
                    <a:lnTo>
                      <a:pt x="50" y="149"/>
                    </a:lnTo>
                    <a:lnTo>
                      <a:pt x="55" y="133"/>
                    </a:lnTo>
                    <a:lnTo>
                      <a:pt x="58" y="117"/>
                    </a:lnTo>
                    <a:lnTo>
                      <a:pt x="61" y="101"/>
                    </a:lnTo>
                    <a:lnTo>
                      <a:pt x="63" y="85"/>
                    </a:lnTo>
                    <a:lnTo>
                      <a:pt x="66" y="71"/>
                    </a:lnTo>
                    <a:lnTo>
                      <a:pt x="67" y="55"/>
                    </a:lnTo>
                    <a:lnTo>
                      <a:pt x="69" y="40"/>
                    </a:lnTo>
                    <a:lnTo>
                      <a:pt x="69" y="30"/>
                    </a:lnTo>
                    <a:lnTo>
                      <a:pt x="72" y="23"/>
                    </a:lnTo>
                    <a:lnTo>
                      <a:pt x="74" y="16"/>
                    </a:lnTo>
                    <a:lnTo>
                      <a:pt x="79" y="11"/>
                    </a:lnTo>
                    <a:lnTo>
                      <a:pt x="83" y="6"/>
                    </a:lnTo>
                    <a:lnTo>
                      <a:pt x="89" y="4"/>
                    </a:lnTo>
                    <a:lnTo>
                      <a:pt x="95" y="1"/>
                    </a:lnTo>
                    <a:lnTo>
                      <a:pt x="102" y="0"/>
                    </a:lnTo>
                    <a:lnTo>
                      <a:pt x="108" y="0"/>
                    </a:lnTo>
                    <a:lnTo>
                      <a:pt x="116" y="1"/>
                    </a:lnTo>
                    <a:lnTo>
                      <a:pt x="121" y="4"/>
                    </a:lnTo>
                    <a:lnTo>
                      <a:pt x="127" y="7"/>
                    </a:lnTo>
                    <a:lnTo>
                      <a:pt x="132" y="11"/>
                    </a:lnTo>
                    <a:lnTo>
                      <a:pt x="135" y="17"/>
                    </a:lnTo>
                    <a:lnTo>
                      <a:pt x="139" y="24"/>
                    </a:lnTo>
                    <a:lnTo>
                      <a:pt x="141" y="33"/>
                    </a:lnTo>
                    <a:lnTo>
                      <a:pt x="141" y="33"/>
                    </a:lnTo>
                    <a:close/>
                  </a:path>
                </a:pathLst>
              </a:custGeom>
              <a:solidFill>
                <a:srgbClr val="FF1A5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7" name="Freeform 55">
                <a:extLst>
                  <a:ext uri="{FF2B5EF4-FFF2-40B4-BE49-F238E27FC236}">
                    <a16:creationId xmlns:a16="http://schemas.microsoft.com/office/drawing/2014/main" id="{A6FE6472-D582-40D5-9FF0-224F408381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4436" y="3568278"/>
                <a:ext cx="1217612" cy="61913"/>
              </a:xfrm>
              <a:custGeom>
                <a:avLst/>
                <a:gdLst/>
                <a:ahLst/>
                <a:cxnLst>
                  <a:cxn ang="0">
                    <a:pos x="73" y="21"/>
                  </a:cxn>
                  <a:cxn ang="0">
                    <a:pos x="97" y="41"/>
                  </a:cxn>
                  <a:cxn ang="0">
                    <a:pos x="120" y="58"/>
                  </a:cxn>
                  <a:cxn ang="0">
                    <a:pos x="143" y="73"/>
                  </a:cxn>
                  <a:cxn ang="0">
                    <a:pos x="167" y="86"/>
                  </a:cxn>
                  <a:cxn ang="0">
                    <a:pos x="192" y="97"/>
                  </a:cxn>
                  <a:cxn ang="0">
                    <a:pos x="219" y="106"/>
                  </a:cxn>
                  <a:cxn ang="0">
                    <a:pos x="249" y="114"/>
                  </a:cxn>
                  <a:cxn ang="0">
                    <a:pos x="280" y="121"/>
                  </a:cxn>
                  <a:cxn ang="0">
                    <a:pos x="300" y="134"/>
                  </a:cxn>
                  <a:cxn ang="0">
                    <a:pos x="314" y="154"/>
                  </a:cxn>
                  <a:cxn ang="0">
                    <a:pos x="318" y="176"/>
                  </a:cxn>
                  <a:cxn ang="0">
                    <a:pos x="314" y="199"/>
                  </a:cxn>
                  <a:cxn ang="0">
                    <a:pos x="303" y="220"/>
                  </a:cxn>
                  <a:cxn ang="0">
                    <a:pos x="285" y="235"/>
                  </a:cxn>
                  <a:cxn ang="0">
                    <a:pos x="260" y="241"/>
                  </a:cxn>
                  <a:cxn ang="0">
                    <a:pos x="225" y="236"/>
                  </a:cxn>
                  <a:cxn ang="0">
                    <a:pos x="189" y="222"/>
                  </a:cxn>
                  <a:cxn ang="0">
                    <a:pos x="159" y="205"/>
                  </a:cxn>
                  <a:cxn ang="0">
                    <a:pos x="132" y="185"/>
                  </a:cxn>
                  <a:cxn ang="0">
                    <a:pos x="106" y="160"/>
                  </a:cxn>
                  <a:cxn ang="0">
                    <a:pos x="82" y="136"/>
                  </a:cxn>
                  <a:cxn ang="0">
                    <a:pos x="57" y="108"/>
                  </a:cxn>
                  <a:cxn ang="0">
                    <a:pos x="29" y="81"/>
                  </a:cxn>
                  <a:cxn ang="0">
                    <a:pos x="7" y="60"/>
                  </a:cxn>
                  <a:cxn ang="0">
                    <a:pos x="0" y="47"/>
                  </a:cxn>
                  <a:cxn ang="0">
                    <a:pos x="0" y="32"/>
                  </a:cxn>
                  <a:cxn ang="0">
                    <a:pos x="5" y="20"/>
                  </a:cxn>
                  <a:cxn ang="0">
                    <a:pos x="14" y="9"/>
                  </a:cxn>
                  <a:cxn ang="0">
                    <a:pos x="25" y="3"/>
                  </a:cxn>
                  <a:cxn ang="0">
                    <a:pos x="38" y="0"/>
                  </a:cxn>
                  <a:cxn ang="0">
                    <a:pos x="53" y="6"/>
                  </a:cxn>
                  <a:cxn ang="0">
                    <a:pos x="60" y="11"/>
                  </a:cxn>
                </a:cxnLst>
                <a:rect l="0" t="0" r="r" b="b"/>
                <a:pathLst>
                  <a:path w="318" h="241">
                    <a:moveTo>
                      <a:pt x="60" y="11"/>
                    </a:moveTo>
                    <a:lnTo>
                      <a:pt x="73" y="21"/>
                    </a:lnTo>
                    <a:lnTo>
                      <a:pt x="86" y="32"/>
                    </a:lnTo>
                    <a:lnTo>
                      <a:pt x="97" y="41"/>
                    </a:lnTo>
                    <a:lnTo>
                      <a:pt x="109" y="50"/>
                    </a:lnTo>
                    <a:lnTo>
                      <a:pt x="120" y="58"/>
                    </a:lnTo>
                    <a:lnTo>
                      <a:pt x="132" y="66"/>
                    </a:lnTo>
                    <a:lnTo>
                      <a:pt x="143" y="73"/>
                    </a:lnTo>
                    <a:lnTo>
                      <a:pt x="155" y="81"/>
                    </a:lnTo>
                    <a:lnTo>
                      <a:pt x="167" y="86"/>
                    </a:lnTo>
                    <a:lnTo>
                      <a:pt x="180" y="92"/>
                    </a:lnTo>
                    <a:lnTo>
                      <a:pt x="192" y="97"/>
                    </a:lnTo>
                    <a:lnTo>
                      <a:pt x="205" y="102"/>
                    </a:lnTo>
                    <a:lnTo>
                      <a:pt x="219" y="106"/>
                    </a:lnTo>
                    <a:lnTo>
                      <a:pt x="233" y="110"/>
                    </a:lnTo>
                    <a:lnTo>
                      <a:pt x="249" y="114"/>
                    </a:lnTo>
                    <a:lnTo>
                      <a:pt x="266" y="117"/>
                    </a:lnTo>
                    <a:lnTo>
                      <a:pt x="280" y="121"/>
                    </a:lnTo>
                    <a:lnTo>
                      <a:pt x="291" y="126"/>
                    </a:lnTo>
                    <a:lnTo>
                      <a:pt x="300" y="134"/>
                    </a:lnTo>
                    <a:lnTo>
                      <a:pt x="309" y="143"/>
                    </a:lnTo>
                    <a:lnTo>
                      <a:pt x="314" y="154"/>
                    </a:lnTo>
                    <a:lnTo>
                      <a:pt x="318" y="165"/>
                    </a:lnTo>
                    <a:lnTo>
                      <a:pt x="318" y="176"/>
                    </a:lnTo>
                    <a:lnTo>
                      <a:pt x="318" y="188"/>
                    </a:lnTo>
                    <a:lnTo>
                      <a:pt x="314" y="199"/>
                    </a:lnTo>
                    <a:lnTo>
                      <a:pt x="310" y="210"/>
                    </a:lnTo>
                    <a:lnTo>
                      <a:pt x="303" y="220"/>
                    </a:lnTo>
                    <a:lnTo>
                      <a:pt x="296" y="228"/>
                    </a:lnTo>
                    <a:lnTo>
                      <a:pt x="285" y="235"/>
                    </a:lnTo>
                    <a:lnTo>
                      <a:pt x="274" y="238"/>
                    </a:lnTo>
                    <a:lnTo>
                      <a:pt x="260" y="241"/>
                    </a:lnTo>
                    <a:lnTo>
                      <a:pt x="246" y="241"/>
                    </a:lnTo>
                    <a:lnTo>
                      <a:pt x="225" y="236"/>
                    </a:lnTo>
                    <a:lnTo>
                      <a:pt x="206" y="230"/>
                    </a:lnTo>
                    <a:lnTo>
                      <a:pt x="189" y="222"/>
                    </a:lnTo>
                    <a:lnTo>
                      <a:pt x="173" y="215"/>
                    </a:lnTo>
                    <a:lnTo>
                      <a:pt x="159" y="205"/>
                    </a:lnTo>
                    <a:lnTo>
                      <a:pt x="144" y="196"/>
                    </a:lnTo>
                    <a:lnTo>
                      <a:pt x="132" y="185"/>
                    </a:lnTo>
                    <a:lnTo>
                      <a:pt x="120" y="174"/>
                    </a:lnTo>
                    <a:lnTo>
                      <a:pt x="106" y="160"/>
                    </a:lnTo>
                    <a:lnTo>
                      <a:pt x="94" y="148"/>
                    </a:lnTo>
                    <a:lnTo>
                      <a:pt x="82" y="136"/>
                    </a:lnTo>
                    <a:lnTo>
                      <a:pt x="70" y="122"/>
                    </a:lnTo>
                    <a:lnTo>
                      <a:pt x="57" y="108"/>
                    </a:lnTo>
                    <a:lnTo>
                      <a:pt x="43" y="94"/>
                    </a:lnTo>
                    <a:lnTo>
                      <a:pt x="29" y="81"/>
                    </a:lnTo>
                    <a:lnTo>
                      <a:pt x="14" y="67"/>
                    </a:lnTo>
                    <a:lnTo>
                      <a:pt x="7" y="60"/>
                    </a:lnTo>
                    <a:lnTo>
                      <a:pt x="3" y="54"/>
                    </a:lnTo>
                    <a:lnTo>
                      <a:pt x="0" y="47"/>
                    </a:lnTo>
                    <a:lnTo>
                      <a:pt x="0" y="41"/>
                    </a:lnTo>
                    <a:lnTo>
                      <a:pt x="0" y="32"/>
                    </a:lnTo>
                    <a:lnTo>
                      <a:pt x="3" y="26"/>
                    </a:lnTo>
                    <a:lnTo>
                      <a:pt x="5" y="20"/>
                    </a:lnTo>
                    <a:lnTo>
                      <a:pt x="9" y="15"/>
                    </a:lnTo>
                    <a:lnTo>
                      <a:pt x="14" y="9"/>
                    </a:lnTo>
                    <a:lnTo>
                      <a:pt x="18" y="5"/>
                    </a:lnTo>
                    <a:lnTo>
                      <a:pt x="25" y="3"/>
                    </a:lnTo>
                    <a:lnTo>
                      <a:pt x="32" y="1"/>
                    </a:lnTo>
                    <a:lnTo>
                      <a:pt x="38" y="0"/>
                    </a:lnTo>
                    <a:lnTo>
                      <a:pt x="46" y="3"/>
                    </a:lnTo>
                    <a:lnTo>
                      <a:pt x="53" y="6"/>
                    </a:lnTo>
                    <a:lnTo>
                      <a:pt x="60" y="11"/>
                    </a:lnTo>
                    <a:lnTo>
                      <a:pt x="60" y="11"/>
                    </a:lnTo>
                    <a:close/>
                  </a:path>
                </a:pathLst>
              </a:custGeom>
              <a:solidFill>
                <a:srgbClr val="FFFF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8" name="Freeform 56">
                <a:extLst>
                  <a:ext uri="{FF2B5EF4-FFF2-40B4-BE49-F238E27FC236}">
                    <a16:creationId xmlns:a16="http://schemas.microsoft.com/office/drawing/2014/main" id="{3200710A-FC41-4E68-B612-EB1DC41248A7}"/>
                  </a:ext>
                </a:extLst>
              </p:cNvPr>
              <p:cNvSpPr>
                <a:spLocks/>
              </p:cNvSpPr>
              <p:nvPr/>
            </p:nvSpPr>
            <p:spPr bwMode="auto">
              <a:xfrm rot="-1272378">
                <a:off x="1892186" y="2455441"/>
                <a:ext cx="76200" cy="1117600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114" y="42"/>
                  </a:cxn>
                  <a:cxn ang="0">
                    <a:pos x="141" y="62"/>
                  </a:cxn>
                  <a:cxn ang="0">
                    <a:pos x="166" y="79"/>
                  </a:cxn>
                  <a:cxn ang="0">
                    <a:pos x="191" y="96"/>
                  </a:cxn>
                  <a:cxn ang="0">
                    <a:pos x="214" y="116"/>
                  </a:cxn>
                  <a:cxn ang="0">
                    <a:pos x="235" y="138"/>
                  </a:cxn>
                  <a:cxn ang="0">
                    <a:pos x="256" y="164"/>
                  </a:cxn>
                  <a:cxn ang="0">
                    <a:pos x="272" y="196"/>
                  </a:cxn>
                  <a:cxn ang="0">
                    <a:pos x="274" y="225"/>
                  </a:cxn>
                  <a:cxn ang="0">
                    <a:pos x="265" y="251"/>
                  </a:cxn>
                  <a:cxn ang="0">
                    <a:pos x="247" y="271"/>
                  </a:cxn>
                  <a:cxn ang="0">
                    <a:pos x="224" y="283"/>
                  </a:cxn>
                  <a:cxn ang="0">
                    <a:pos x="197" y="288"/>
                  </a:cxn>
                  <a:cxn ang="0">
                    <a:pos x="171" y="282"/>
                  </a:cxn>
                  <a:cxn ang="0">
                    <a:pos x="148" y="263"/>
                  </a:cxn>
                  <a:cxn ang="0">
                    <a:pos x="131" y="236"/>
                  </a:cxn>
                  <a:cxn ang="0">
                    <a:pos x="118" y="211"/>
                  </a:cxn>
                  <a:cxn ang="0">
                    <a:pos x="104" y="188"/>
                  </a:cxn>
                  <a:cxn ang="0">
                    <a:pos x="92" y="167"/>
                  </a:cxn>
                  <a:cxn ang="0">
                    <a:pos x="79" y="145"/>
                  </a:cxn>
                  <a:cxn ang="0">
                    <a:pos x="64" y="124"/>
                  </a:cxn>
                  <a:cxn ang="0">
                    <a:pos x="47" y="105"/>
                  </a:cxn>
                  <a:cxn ang="0">
                    <a:pos x="26" y="84"/>
                  </a:cxn>
                  <a:cxn ang="0">
                    <a:pos x="8" y="67"/>
                  </a:cxn>
                  <a:cxn ang="0">
                    <a:pos x="0" y="51"/>
                  </a:cxn>
                  <a:cxn ang="0">
                    <a:pos x="0" y="35"/>
                  </a:cxn>
                  <a:cxn ang="0">
                    <a:pos x="7" y="20"/>
                  </a:cxn>
                  <a:cxn ang="0">
                    <a:pos x="18" y="9"/>
                  </a:cxn>
                  <a:cxn ang="0">
                    <a:pos x="31" y="2"/>
                  </a:cxn>
                  <a:cxn ang="0">
                    <a:pos x="47" y="0"/>
                  </a:cxn>
                  <a:cxn ang="0">
                    <a:pos x="64" y="6"/>
                  </a:cxn>
                  <a:cxn ang="0">
                    <a:pos x="72" y="12"/>
                  </a:cxn>
                </a:cxnLst>
                <a:rect l="0" t="0" r="r" b="b"/>
                <a:pathLst>
                  <a:path w="274" h="288">
                    <a:moveTo>
                      <a:pt x="72" y="12"/>
                    </a:moveTo>
                    <a:lnTo>
                      <a:pt x="86" y="23"/>
                    </a:lnTo>
                    <a:lnTo>
                      <a:pt x="99" y="34"/>
                    </a:lnTo>
                    <a:lnTo>
                      <a:pt x="114" y="42"/>
                    </a:lnTo>
                    <a:lnTo>
                      <a:pt x="127" y="53"/>
                    </a:lnTo>
                    <a:lnTo>
                      <a:pt x="141" y="62"/>
                    </a:lnTo>
                    <a:lnTo>
                      <a:pt x="153" y="70"/>
                    </a:lnTo>
                    <a:lnTo>
                      <a:pt x="166" y="79"/>
                    </a:lnTo>
                    <a:lnTo>
                      <a:pt x="180" y="88"/>
                    </a:lnTo>
                    <a:lnTo>
                      <a:pt x="191" y="96"/>
                    </a:lnTo>
                    <a:lnTo>
                      <a:pt x="203" y="106"/>
                    </a:lnTo>
                    <a:lnTo>
                      <a:pt x="214" y="116"/>
                    </a:lnTo>
                    <a:lnTo>
                      <a:pt x="225" y="127"/>
                    </a:lnTo>
                    <a:lnTo>
                      <a:pt x="235" y="138"/>
                    </a:lnTo>
                    <a:lnTo>
                      <a:pt x="246" y="151"/>
                    </a:lnTo>
                    <a:lnTo>
                      <a:pt x="256" y="164"/>
                    </a:lnTo>
                    <a:lnTo>
                      <a:pt x="265" y="180"/>
                    </a:lnTo>
                    <a:lnTo>
                      <a:pt x="272" y="196"/>
                    </a:lnTo>
                    <a:lnTo>
                      <a:pt x="274" y="212"/>
                    </a:lnTo>
                    <a:lnTo>
                      <a:pt x="274" y="225"/>
                    </a:lnTo>
                    <a:lnTo>
                      <a:pt x="272" y="239"/>
                    </a:lnTo>
                    <a:lnTo>
                      <a:pt x="265" y="251"/>
                    </a:lnTo>
                    <a:lnTo>
                      <a:pt x="257" y="261"/>
                    </a:lnTo>
                    <a:lnTo>
                      <a:pt x="247" y="271"/>
                    </a:lnTo>
                    <a:lnTo>
                      <a:pt x="237" y="279"/>
                    </a:lnTo>
                    <a:lnTo>
                      <a:pt x="224" y="283"/>
                    </a:lnTo>
                    <a:lnTo>
                      <a:pt x="210" y="287"/>
                    </a:lnTo>
                    <a:lnTo>
                      <a:pt x="197" y="288"/>
                    </a:lnTo>
                    <a:lnTo>
                      <a:pt x="185" y="287"/>
                    </a:lnTo>
                    <a:lnTo>
                      <a:pt x="171" y="282"/>
                    </a:lnTo>
                    <a:lnTo>
                      <a:pt x="159" y="274"/>
                    </a:lnTo>
                    <a:lnTo>
                      <a:pt x="148" y="263"/>
                    </a:lnTo>
                    <a:lnTo>
                      <a:pt x="138" y="251"/>
                    </a:lnTo>
                    <a:lnTo>
                      <a:pt x="131" y="236"/>
                    </a:lnTo>
                    <a:lnTo>
                      <a:pt x="124" y="224"/>
                    </a:lnTo>
                    <a:lnTo>
                      <a:pt x="118" y="211"/>
                    </a:lnTo>
                    <a:lnTo>
                      <a:pt x="112" y="199"/>
                    </a:lnTo>
                    <a:lnTo>
                      <a:pt x="104" y="188"/>
                    </a:lnTo>
                    <a:lnTo>
                      <a:pt x="98" y="177"/>
                    </a:lnTo>
                    <a:lnTo>
                      <a:pt x="92" y="167"/>
                    </a:lnTo>
                    <a:lnTo>
                      <a:pt x="86" y="156"/>
                    </a:lnTo>
                    <a:lnTo>
                      <a:pt x="79" y="145"/>
                    </a:lnTo>
                    <a:lnTo>
                      <a:pt x="71" y="135"/>
                    </a:lnTo>
                    <a:lnTo>
                      <a:pt x="64" y="124"/>
                    </a:lnTo>
                    <a:lnTo>
                      <a:pt x="57" y="114"/>
                    </a:lnTo>
                    <a:lnTo>
                      <a:pt x="47" y="105"/>
                    </a:lnTo>
                    <a:lnTo>
                      <a:pt x="37" y="95"/>
                    </a:lnTo>
                    <a:lnTo>
                      <a:pt x="26" y="84"/>
                    </a:lnTo>
                    <a:lnTo>
                      <a:pt x="16" y="74"/>
                    </a:lnTo>
                    <a:lnTo>
                      <a:pt x="8" y="67"/>
                    </a:lnTo>
                    <a:lnTo>
                      <a:pt x="3" y="58"/>
                    </a:lnTo>
                    <a:lnTo>
                      <a:pt x="0" y="51"/>
                    </a:lnTo>
                    <a:lnTo>
                      <a:pt x="0" y="44"/>
                    </a:lnTo>
                    <a:lnTo>
                      <a:pt x="0" y="35"/>
                    </a:lnTo>
                    <a:lnTo>
                      <a:pt x="3" y="29"/>
                    </a:lnTo>
                    <a:lnTo>
                      <a:pt x="7" y="20"/>
                    </a:lnTo>
                    <a:lnTo>
                      <a:pt x="11" y="16"/>
                    </a:lnTo>
                    <a:lnTo>
                      <a:pt x="18" y="9"/>
                    </a:lnTo>
                    <a:lnTo>
                      <a:pt x="24" y="6"/>
                    </a:lnTo>
                    <a:lnTo>
                      <a:pt x="31" y="2"/>
                    </a:lnTo>
                    <a:lnTo>
                      <a:pt x="40" y="1"/>
                    </a:lnTo>
                    <a:lnTo>
                      <a:pt x="47" y="0"/>
                    </a:lnTo>
                    <a:lnTo>
                      <a:pt x="55" y="2"/>
                    </a:lnTo>
                    <a:lnTo>
                      <a:pt x="64" y="6"/>
                    </a:lnTo>
                    <a:lnTo>
                      <a:pt x="72" y="12"/>
                    </a:lnTo>
                    <a:lnTo>
                      <a:pt x="72" y="12"/>
                    </a:lnTo>
                    <a:close/>
                  </a:path>
                </a:pathLst>
              </a:custGeom>
              <a:solidFill>
                <a:srgbClr val="FFFF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9" name="Freeform 57">
                <a:extLst>
                  <a:ext uri="{FF2B5EF4-FFF2-40B4-BE49-F238E27FC236}">
                    <a16:creationId xmlns:a16="http://schemas.microsoft.com/office/drawing/2014/main" id="{90173A9E-1B57-4CDF-BD0C-9E0CD54FB3AA}"/>
                  </a:ext>
                </a:extLst>
              </p:cNvPr>
              <p:cNvSpPr>
                <a:spLocks/>
              </p:cNvSpPr>
              <p:nvPr/>
            </p:nvSpPr>
            <p:spPr bwMode="auto">
              <a:xfrm rot="1564892">
                <a:off x="2508136" y="2455441"/>
                <a:ext cx="60325" cy="1060450"/>
              </a:xfrm>
              <a:custGeom>
                <a:avLst/>
                <a:gdLst/>
                <a:ahLst/>
                <a:cxnLst>
                  <a:cxn ang="0">
                    <a:pos x="65" y="31"/>
                  </a:cxn>
                  <a:cxn ang="0">
                    <a:pos x="65" y="14"/>
                  </a:cxn>
                  <a:cxn ang="0">
                    <a:pos x="75" y="4"/>
                  </a:cxn>
                  <a:cxn ang="0">
                    <a:pos x="92" y="0"/>
                  </a:cxn>
                  <a:cxn ang="0">
                    <a:pos x="114" y="3"/>
                  </a:cxn>
                  <a:cxn ang="0">
                    <a:pos x="133" y="13"/>
                  </a:cxn>
                  <a:cxn ang="0">
                    <a:pos x="151" y="26"/>
                  </a:cxn>
                  <a:cxn ang="0">
                    <a:pos x="162" y="46"/>
                  </a:cxn>
                  <a:cxn ang="0">
                    <a:pos x="163" y="71"/>
                  </a:cxn>
                  <a:cxn ang="0">
                    <a:pos x="163" y="97"/>
                  </a:cxn>
                  <a:cxn ang="0">
                    <a:pos x="164" y="124"/>
                  </a:cxn>
                  <a:cxn ang="0">
                    <a:pos x="165" y="149"/>
                  </a:cxn>
                  <a:cxn ang="0">
                    <a:pos x="165" y="175"/>
                  </a:cxn>
                  <a:cxn ang="0">
                    <a:pos x="164" y="201"/>
                  </a:cxn>
                  <a:cxn ang="0">
                    <a:pos x="162" y="226"/>
                  </a:cxn>
                  <a:cxn ang="0">
                    <a:pos x="157" y="252"/>
                  </a:cxn>
                  <a:cxn ang="0">
                    <a:pos x="147" y="281"/>
                  </a:cxn>
                  <a:cxn ang="0">
                    <a:pos x="127" y="306"/>
                  </a:cxn>
                  <a:cxn ang="0">
                    <a:pos x="102" y="320"/>
                  </a:cxn>
                  <a:cxn ang="0">
                    <a:pos x="74" y="323"/>
                  </a:cxn>
                  <a:cxn ang="0">
                    <a:pos x="46" y="315"/>
                  </a:cxn>
                  <a:cxn ang="0">
                    <a:pos x="22" y="299"/>
                  </a:cxn>
                  <a:cxn ang="0">
                    <a:pos x="6" y="276"/>
                  </a:cxn>
                  <a:cxn ang="0">
                    <a:pos x="0" y="245"/>
                  </a:cxn>
                  <a:cxn ang="0">
                    <a:pos x="5" y="220"/>
                  </a:cxn>
                  <a:cxn ang="0">
                    <a:pos x="10" y="204"/>
                  </a:cxn>
                  <a:cxn ang="0">
                    <a:pos x="16" y="188"/>
                  </a:cxn>
                  <a:cxn ang="0">
                    <a:pos x="24" y="175"/>
                  </a:cxn>
                  <a:cxn ang="0">
                    <a:pos x="31" y="160"/>
                  </a:cxn>
                  <a:cxn ang="0">
                    <a:pos x="38" y="147"/>
                  </a:cxn>
                  <a:cxn ang="0">
                    <a:pos x="44" y="132"/>
                  </a:cxn>
                  <a:cxn ang="0">
                    <a:pos x="50" y="119"/>
                  </a:cxn>
                  <a:cxn ang="0">
                    <a:pos x="55" y="105"/>
                  </a:cxn>
                  <a:cxn ang="0">
                    <a:pos x="58" y="92"/>
                  </a:cxn>
                  <a:cxn ang="0">
                    <a:pos x="59" y="77"/>
                  </a:cxn>
                  <a:cxn ang="0">
                    <a:pos x="61" y="65"/>
                  </a:cxn>
                  <a:cxn ang="0">
                    <a:pos x="64" y="55"/>
                  </a:cxn>
                  <a:cxn ang="0">
                    <a:pos x="68" y="47"/>
                  </a:cxn>
                  <a:cxn ang="0">
                    <a:pos x="70" y="42"/>
                  </a:cxn>
                </a:cxnLst>
                <a:rect l="0" t="0" r="r" b="b"/>
                <a:pathLst>
                  <a:path w="165" h="323">
                    <a:moveTo>
                      <a:pt x="70" y="42"/>
                    </a:moveTo>
                    <a:lnTo>
                      <a:pt x="65" y="31"/>
                    </a:lnTo>
                    <a:lnTo>
                      <a:pt x="64" y="21"/>
                    </a:lnTo>
                    <a:lnTo>
                      <a:pt x="65" y="14"/>
                    </a:lnTo>
                    <a:lnTo>
                      <a:pt x="69" y="9"/>
                    </a:lnTo>
                    <a:lnTo>
                      <a:pt x="75" y="4"/>
                    </a:lnTo>
                    <a:lnTo>
                      <a:pt x="82" y="2"/>
                    </a:lnTo>
                    <a:lnTo>
                      <a:pt x="92" y="0"/>
                    </a:lnTo>
                    <a:lnTo>
                      <a:pt x="103" y="2"/>
                    </a:lnTo>
                    <a:lnTo>
                      <a:pt x="114" y="3"/>
                    </a:lnTo>
                    <a:lnTo>
                      <a:pt x="124" y="8"/>
                    </a:lnTo>
                    <a:lnTo>
                      <a:pt x="133" y="13"/>
                    </a:lnTo>
                    <a:lnTo>
                      <a:pt x="143" y="19"/>
                    </a:lnTo>
                    <a:lnTo>
                      <a:pt x="151" y="26"/>
                    </a:lnTo>
                    <a:lnTo>
                      <a:pt x="157" y="36"/>
                    </a:lnTo>
                    <a:lnTo>
                      <a:pt x="162" y="46"/>
                    </a:lnTo>
                    <a:lnTo>
                      <a:pt x="163" y="59"/>
                    </a:lnTo>
                    <a:lnTo>
                      <a:pt x="163" y="71"/>
                    </a:lnTo>
                    <a:lnTo>
                      <a:pt x="163" y="85"/>
                    </a:lnTo>
                    <a:lnTo>
                      <a:pt x="163" y="97"/>
                    </a:lnTo>
                    <a:lnTo>
                      <a:pt x="164" y="110"/>
                    </a:lnTo>
                    <a:lnTo>
                      <a:pt x="164" y="124"/>
                    </a:lnTo>
                    <a:lnTo>
                      <a:pt x="165" y="137"/>
                    </a:lnTo>
                    <a:lnTo>
                      <a:pt x="165" y="149"/>
                    </a:lnTo>
                    <a:lnTo>
                      <a:pt x="165" y="163"/>
                    </a:lnTo>
                    <a:lnTo>
                      <a:pt x="165" y="175"/>
                    </a:lnTo>
                    <a:lnTo>
                      <a:pt x="165" y="188"/>
                    </a:lnTo>
                    <a:lnTo>
                      <a:pt x="164" y="201"/>
                    </a:lnTo>
                    <a:lnTo>
                      <a:pt x="163" y="214"/>
                    </a:lnTo>
                    <a:lnTo>
                      <a:pt x="162" y="226"/>
                    </a:lnTo>
                    <a:lnTo>
                      <a:pt x="159" y="238"/>
                    </a:lnTo>
                    <a:lnTo>
                      <a:pt x="157" y="252"/>
                    </a:lnTo>
                    <a:lnTo>
                      <a:pt x="154" y="265"/>
                    </a:lnTo>
                    <a:lnTo>
                      <a:pt x="147" y="281"/>
                    </a:lnTo>
                    <a:lnTo>
                      <a:pt x="138" y="295"/>
                    </a:lnTo>
                    <a:lnTo>
                      <a:pt x="127" y="306"/>
                    </a:lnTo>
                    <a:lnTo>
                      <a:pt x="115" y="314"/>
                    </a:lnTo>
                    <a:lnTo>
                      <a:pt x="102" y="320"/>
                    </a:lnTo>
                    <a:lnTo>
                      <a:pt x="88" y="323"/>
                    </a:lnTo>
                    <a:lnTo>
                      <a:pt x="74" y="323"/>
                    </a:lnTo>
                    <a:lnTo>
                      <a:pt x="60" y="321"/>
                    </a:lnTo>
                    <a:lnTo>
                      <a:pt x="46" y="315"/>
                    </a:lnTo>
                    <a:lnTo>
                      <a:pt x="33" y="309"/>
                    </a:lnTo>
                    <a:lnTo>
                      <a:pt x="22" y="299"/>
                    </a:lnTo>
                    <a:lnTo>
                      <a:pt x="14" y="290"/>
                    </a:lnTo>
                    <a:lnTo>
                      <a:pt x="6" y="276"/>
                    </a:lnTo>
                    <a:lnTo>
                      <a:pt x="2" y="262"/>
                    </a:lnTo>
                    <a:lnTo>
                      <a:pt x="0" y="245"/>
                    </a:lnTo>
                    <a:lnTo>
                      <a:pt x="4" y="227"/>
                    </a:lnTo>
                    <a:lnTo>
                      <a:pt x="5" y="220"/>
                    </a:lnTo>
                    <a:lnTo>
                      <a:pt x="8" y="212"/>
                    </a:lnTo>
                    <a:lnTo>
                      <a:pt x="10" y="204"/>
                    </a:lnTo>
                    <a:lnTo>
                      <a:pt x="14" y="197"/>
                    </a:lnTo>
                    <a:lnTo>
                      <a:pt x="16" y="188"/>
                    </a:lnTo>
                    <a:lnTo>
                      <a:pt x="20" y="182"/>
                    </a:lnTo>
                    <a:lnTo>
                      <a:pt x="24" y="175"/>
                    </a:lnTo>
                    <a:lnTo>
                      <a:pt x="27" y="169"/>
                    </a:lnTo>
                    <a:lnTo>
                      <a:pt x="31" y="160"/>
                    </a:lnTo>
                    <a:lnTo>
                      <a:pt x="35" y="154"/>
                    </a:lnTo>
                    <a:lnTo>
                      <a:pt x="38" y="147"/>
                    </a:lnTo>
                    <a:lnTo>
                      <a:pt x="42" y="141"/>
                    </a:lnTo>
                    <a:lnTo>
                      <a:pt x="44" y="132"/>
                    </a:lnTo>
                    <a:lnTo>
                      <a:pt x="48" y="126"/>
                    </a:lnTo>
                    <a:lnTo>
                      <a:pt x="50" y="119"/>
                    </a:lnTo>
                    <a:lnTo>
                      <a:pt x="54" y="113"/>
                    </a:lnTo>
                    <a:lnTo>
                      <a:pt x="55" y="105"/>
                    </a:lnTo>
                    <a:lnTo>
                      <a:pt x="58" y="98"/>
                    </a:lnTo>
                    <a:lnTo>
                      <a:pt x="58" y="92"/>
                    </a:lnTo>
                    <a:lnTo>
                      <a:pt x="59" y="86"/>
                    </a:lnTo>
                    <a:lnTo>
                      <a:pt x="59" y="77"/>
                    </a:lnTo>
                    <a:lnTo>
                      <a:pt x="60" y="71"/>
                    </a:lnTo>
                    <a:lnTo>
                      <a:pt x="61" y="65"/>
                    </a:lnTo>
                    <a:lnTo>
                      <a:pt x="64" y="59"/>
                    </a:lnTo>
                    <a:lnTo>
                      <a:pt x="64" y="55"/>
                    </a:lnTo>
                    <a:lnTo>
                      <a:pt x="65" y="52"/>
                    </a:lnTo>
                    <a:lnTo>
                      <a:pt x="68" y="47"/>
                    </a:lnTo>
                    <a:lnTo>
                      <a:pt x="70" y="42"/>
                    </a:lnTo>
                    <a:lnTo>
                      <a:pt x="70" y="42"/>
                    </a:lnTo>
                    <a:close/>
                  </a:path>
                </a:pathLst>
              </a:custGeom>
              <a:solidFill>
                <a:srgbClr val="FFFF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0" name="Freeform 58">
                <a:extLst>
                  <a:ext uri="{FF2B5EF4-FFF2-40B4-BE49-F238E27FC236}">
                    <a16:creationId xmlns:a16="http://schemas.microsoft.com/office/drawing/2014/main" id="{A3A51FCC-3FA7-4954-91B5-12B6F37D57BA}"/>
                  </a:ext>
                </a:extLst>
              </p:cNvPr>
              <p:cNvSpPr>
                <a:spLocks/>
              </p:cNvSpPr>
              <p:nvPr/>
            </p:nvSpPr>
            <p:spPr bwMode="auto">
              <a:xfrm rot="3748882">
                <a:off x="3316174" y="1982365"/>
                <a:ext cx="69850" cy="2060575"/>
              </a:xfrm>
              <a:custGeom>
                <a:avLst/>
                <a:gdLst/>
                <a:ahLst/>
                <a:cxnLst>
                  <a:cxn ang="0">
                    <a:pos x="232" y="74"/>
                  </a:cxn>
                  <a:cxn ang="0">
                    <a:pos x="218" y="95"/>
                  </a:cxn>
                  <a:cxn ang="0">
                    <a:pos x="205" y="115"/>
                  </a:cxn>
                  <a:cxn ang="0">
                    <a:pos x="194" y="134"/>
                  </a:cxn>
                  <a:cxn ang="0">
                    <a:pos x="183" y="152"/>
                  </a:cxn>
                  <a:cxn ang="0">
                    <a:pos x="172" y="171"/>
                  </a:cxn>
                  <a:cxn ang="0">
                    <a:pos x="159" y="189"/>
                  </a:cxn>
                  <a:cxn ang="0">
                    <a:pos x="142" y="207"/>
                  </a:cxn>
                  <a:cxn ang="0">
                    <a:pos x="119" y="227"/>
                  </a:cxn>
                  <a:cxn ang="0">
                    <a:pos x="88" y="238"/>
                  </a:cxn>
                  <a:cxn ang="0">
                    <a:pos x="59" y="235"/>
                  </a:cxn>
                  <a:cxn ang="0">
                    <a:pos x="33" y="221"/>
                  </a:cxn>
                  <a:cxn ang="0">
                    <a:pos x="14" y="199"/>
                  </a:cxn>
                  <a:cxn ang="0">
                    <a:pos x="1" y="173"/>
                  </a:cxn>
                  <a:cxn ang="0">
                    <a:pos x="1" y="143"/>
                  </a:cxn>
                  <a:cxn ang="0">
                    <a:pos x="14" y="113"/>
                  </a:cxn>
                  <a:cxn ang="0">
                    <a:pos x="36" y="93"/>
                  </a:cxn>
                  <a:cxn ang="0">
                    <a:pos x="55" y="80"/>
                  </a:cxn>
                  <a:cxn ang="0">
                    <a:pos x="75" y="71"/>
                  </a:cxn>
                  <a:cxn ang="0">
                    <a:pos x="95" y="63"/>
                  </a:cxn>
                  <a:cxn ang="0">
                    <a:pos x="115" y="57"/>
                  </a:cxn>
                  <a:cxn ang="0">
                    <a:pos x="135" y="47"/>
                  </a:cxn>
                  <a:cxn ang="0">
                    <a:pos x="153" y="36"/>
                  </a:cxn>
                  <a:cxn ang="0">
                    <a:pos x="171" y="23"/>
                  </a:cxn>
                  <a:cxn ang="0">
                    <a:pos x="186" y="7"/>
                  </a:cxn>
                  <a:cxn ang="0">
                    <a:pos x="199" y="0"/>
                  </a:cxn>
                  <a:cxn ang="0">
                    <a:pos x="214" y="0"/>
                  </a:cxn>
                  <a:cxn ang="0">
                    <a:pos x="227" y="3"/>
                  </a:cxn>
                  <a:cxn ang="0">
                    <a:pos x="240" y="13"/>
                  </a:cxn>
                  <a:cxn ang="0">
                    <a:pos x="247" y="25"/>
                  </a:cxn>
                  <a:cxn ang="0">
                    <a:pos x="249" y="40"/>
                  </a:cxn>
                  <a:cxn ang="0">
                    <a:pos x="244" y="56"/>
                  </a:cxn>
                  <a:cxn ang="0">
                    <a:pos x="240" y="63"/>
                  </a:cxn>
                </a:cxnLst>
                <a:rect l="0" t="0" r="r" b="b"/>
                <a:pathLst>
                  <a:path w="249" h="238">
                    <a:moveTo>
                      <a:pt x="240" y="63"/>
                    </a:moveTo>
                    <a:lnTo>
                      <a:pt x="232" y="74"/>
                    </a:lnTo>
                    <a:lnTo>
                      <a:pt x="225" y="84"/>
                    </a:lnTo>
                    <a:lnTo>
                      <a:pt x="218" y="95"/>
                    </a:lnTo>
                    <a:lnTo>
                      <a:pt x="211" y="105"/>
                    </a:lnTo>
                    <a:lnTo>
                      <a:pt x="205" y="115"/>
                    </a:lnTo>
                    <a:lnTo>
                      <a:pt x="202" y="124"/>
                    </a:lnTo>
                    <a:lnTo>
                      <a:pt x="194" y="134"/>
                    </a:lnTo>
                    <a:lnTo>
                      <a:pt x="191" y="144"/>
                    </a:lnTo>
                    <a:lnTo>
                      <a:pt x="183" y="152"/>
                    </a:lnTo>
                    <a:lnTo>
                      <a:pt x="179" y="162"/>
                    </a:lnTo>
                    <a:lnTo>
                      <a:pt x="172" y="171"/>
                    </a:lnTo>
                    <a:lnTo>
                      <a:pt x="166" y="180"/>
                    </a:lnTo>
                    <a:lnTo>
                      <a:pt x="159" y="189"/>
                    </a:lnTo>
                    <a:lnTo>
                      <a:pt x="152" y="199"/>
                    </a:lnTo>
                    <a:lnTo>
                      <a:pt x="142" y="207"/>
                    </a:lnTo>
                    <a:lnTo>
                      <a:pt x="133" y="216"/>
                    </a:lnTo>
                    <a:lnTo>
                      <a:pt x="119" y="227"/>
                    </a:lnTo>
                    <a:lnTo>
                      <a:pt x="103" y="234"/>
                    </a:lnTo>
                    <a:lnTo>
                      <a:pt x="88" y="238"/>
                    </a:lnTo>
                    <a:lnTo>
                      <a:pt x="74" y="238"/>
                    </a:lnTo>
                    <a:lnTo>
                      <a:pt x="59" y="235"/>
                    </a:lnTo>
                    <a:lnTo>
                      <a:pt x="45" y="229"/>
                    </a:lnTo>
                    <a:lnTo>
                      <a:pt x="33" y="221"/>
                    </a:lnTo>
                    <a:lnTo>
                      <a:pt x="23" y="212"/>
                    </a:lnTo>
                    <a:lnTo>
                      <a:pt x="14" y="199"/>
                    </a:lnTo>
                    <a:lnTo>
                      <a:pt x="6" y="187"/>
                    </a:lnTo>
                    <a:lnTo>
                      <a:pt x="1" y="173"/>
                    </a:lnTo>
                    <a:lnTo>
                      <a:pt x="0" y="158"/>
                    </a:lnTo>
                    <a:lnTo>
                      <a:pt x="1" y="143"/>
                    </a:lnTo>
                    <a:lnTo>
                      <a:pt x="6" y="128"/>
                    </a:lnTo>
                    <a:lnTo>
                      <a:pt x="14" y="113"/>
                    </a:lnTo>
                    <a:lnTo>
                      <a:pt x="27" y="101"/>
                    </a:lnTo>
                    <a:lnTo>
                      <a:pt x="36" y="93"/>
                    </a:lnTo>
                    <a:lnTo>
                      <a:pt x="45" y="86"/>
                    </a:lnTo>
                    <a:lnTo>
                      <a:pt x="55" y="80"/>
                    </a:lnTo>
                    <a:lnTo>
                      <a:pt x="65" y="75"/>
                    </a:lnTo>
                    <a:lnTo>
                      <a:pt x="75" y="71"/>
                    </a:lnTo>
                    <a:lnTo>
                      <a:pt x="86" y="68"/>
                    </a:lnTo>
                    <a:lnTo>
                      <a:pt x="95" y="63"/>
                    </a:lnTo>
                    <a:lnTo>
                      <a:pt x="106" y="61"/>
                    </a:lnTo>
                    <a:lnTo>
                      <a:pt x="115" y="57"/>
                    </a:lnTo>
                    <a:lnTo>
                      <a:pt x="125" y="52"/>
                    </a:lnTo>
                    <a:lnTo>
                      <a:pt x="135" y="47"/>
                    </a:lnTo>
                    <a:lnTo>
                      <a:pt x="144" y="44"/>
                    </a:lnTo>
                    <a:lnTo>
                      <a:pt x="153" y="36"/>
                    </a:lnTo>
                    <a:lnTo>
                      <a:pt x="163" y="30"/>
                    </a:lnTo>
                    <a:lnTo>
                      <a:pt x="171" y="23"/>
                    </a:lnTo>
                    <a:lnTo>
                      <a:pt x="180" y="14"/>
                    </a:lnTo>
                    <a:lnTo>
                      <a:pt x="186" y="7"/>
                    </a:lnTo>
                    <a:lnTo>
                      <a:pt x="193" y="2"/>
                    </a:lnTo>
                    <a:lnTo>
                      <a:pt x="199" y="0"/>
                    </a:lnTo>
                    <a:lnTo>
                      <a:pt x="208" y="0"/>
                    </a:lnTo>
                    <a:lnTo>
                      <a:pt x="214" y="0"/>
                    </a:lnTo>
                    <a:lnTo>
                      <a:pt x="221" y="1"/>
                    </a:lnTo>
                    <a:lnTo>
                      <a:pt x="227" y="3"/>
                    </a:lnTo>
                    <a:lnTo>
                      <a:pt x="235" y="8"/>
                    </a:lnTo>
                    <a:lnTo>
                      <a:pt x="240" y="13"/>
                    </a:lnTo>
                    <a:lnTo>
                      <a:pt x="243" y="19"/>
                    </a:lnTo>
                    <a:lnTo>
                      <a:pt x="247" y="25"/>
                    </a:lnTo>
                    <a:lnTo>
                      <a:pt x="249" y="33"/>
                    </a:lnTo>
                    <a:lnTo>
                      <a:pt x="249" y="40"/>
                    </a:lnTo>
                    <a:lnTo>
                      <a:pt x="248" y="47"/>
                    </a:lnTo>
                    <a:lnTo>
                      <a:pt x="244" y="56"/>
                    </a:lnTo>
                    <a:lnTo>
                      <a:pt x="240" y="63"/>
                    </a:lnTo>
                    <a:lnTo>
                      <a:pt x="240" y="63"/>
                    </a:lnTo>
                    <a:close/>
                  </a:path>
                </a:pathLst>
              </a:custGeom>
              <a:solidFill>
                <a:srgbClr val="FFFF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1" name="Freeform 59">
                <a:extLst>
                  <a:ext uri="{FF2B5EF4-FFF2-40B4-BE49-F238E27FC236}">
                    <a16:creationId xmlns:a16="http://schemas.microsoft.com/office/drawing/2014/main" id="{FE50669D-A77C-458E-9DB1-6D81E9A331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8136" y="3719091"/>
                <a:ext cx="1792287" cy="69850"/>
              </a:xfrm>
              <a:custGeom>
                <a:avLst/>
                <a:gdLst/>
                <a:ahLst/>
                <a:cxnLst>
                  <a:cxn ang="0">
                    <a:pos x="310" y="129"/>
                  </a:cxn>
                  <a:cxn ang="0">
                    <a:pos x="282" y="142"/>
                  </a:cxn>
                  <a:cxn ang="0">
                    <a:pos x="257" y="154"/>
                  </a:cxn>
                  <a:cxn ang="0">
                    <a:pos x="232" y="166"/>
                  </a:cxn>
                  <a:cxn ang="0">
                    <a:pos x="209" y="178"/>
                  </a:cxn>
                  <a:cxn ang="0">
                    <a:pos x="185" y="189"/>
                  </a:cxn>
                  <a:cxn ang="0">
                    <a:pos x="158" y="199"/>
                  </a:cxn>
                  <a:cxn ang="0">
                    <a:pos x="130" y="209"/>
                  </a:cxn>
                  <a:cxn ang="0">
                    <a:pos x="91" y="215"/>
                  </a:cxn>
                  <a:cxn ang="0">
                    <a:pos x="54" y="208"/>
                  </a:cxn>
                  <a:cxn ang="0">
                    <a:pos x="26" y="187"/>
                  </a:cxn>
                  <a:cxn ang="0">
                    <a:pos x="6" y="157"/>
                  </a:cxn>
                  <a:cxn ang="0">
                    <a:pos x="0" y="125"/>
                  </a:cxn>
                  <a:cxn ang="0">
                    <a:pos x="5" y="89"/>
                  </a:cxn>
                  <a:cxn ang="0">
                    <a:pos x="21" y="60"/>
                  </a:cxn>
                  <a:cxn ang="0">
                    <a:pos x="53" y="39"/>
                  </a:cxn>
                  <a:cxn ang="0">
                    <a:pos x="88" y="29"/>
                  </a:cxn>
                  <a:cxn ang="0">
                    <a:pos x="116" y="24"/>
                  </a:cxn>
                  <a:cxn ang="0">
                    <a:pos x="142" y="22"/>
                  </a:cxn>
                  <a:cxn ang="0">
                    <a:pos x="168" y="22"/>
                  </a:cxn>
                  <a:cxn ang="0">
                    <a:pos x="192" y="22"/>
                  </a:cxn>
                  <a:cxn ang="0">
                    <a:pos x="215" y="20"/>
                  </a:cxn>
                  <a:cxn ang="0">
                    <a:pos x="241" y="16"/>
                  </a:cxn>
                  <a:cxn ang="0">
                    <a:pos x="265" y="10"/>
                  </a:cxn>
                  <a:cxn ang="0">
                    <a:pos x="293" y="2"/>
                  </a:cxn>
                  <a:cxn ang="0">
                    <a:pos x="320" y="2"/>
                  </a:cxn>
                  <a:cxn ang="0">
                    <a:pos x="341" y="12"/>
                  </a:cxn>
                  <a:cxn ang="0">
                    <a:pos x="357" y="31"/>
                  </a:cxn>
                  <a:cxn ang="0">
                    <a:pos x="365" y="53"/>
                  </a:cxn>
                  <a:cxn ang="0">
                    <a:pos x="365" y="76"/>
                  </a:cxn>
                  <a:cxn ang="0">
                    <a:pos x="357" y="98"/>
                  </a:cxn>
                  <a:cxn ang="0">
                    <a:pos x="338" y="116"/>
                  </a:cxn>
                  <a:cxn ang="0">
                    <a:pos x="326" y="123"/>
                  </a:cxn>
                </a:cxnLst>
                <a:rect l="0" t="0" r="r" b="b"/>
                <a:pathLst>
                  <a:path w="367" h="215">
                    <a:moveTo>
                      <a:pt x="326" y="123"/>
                    </a:moveTo>
                    <a:lnTo>
                      <a:pt x="310" y="129"/>
                    </a:lnTo>
                    <a:lnTo>
                      <a:pt x="296" y="136"/>
                    </a:lnTo>
                    <a:lnTo>
                      <a:pt x="282" y="142"/>
                    </a:lnTo>
                    <a:lnTo>
                      <a:pt x="270" y="148"/>
                    </a:lnTo>
                    <a:lnTo>
                      <a:pt x="257" y="154"/>
                    </a:lnTo>
                    <a:lnTo>
                      <a:pt x="246" y="160"/>
                    </a:lnTo>
                    <a:lnTo>
                      <a:pt x="232" y="166"/>
                    </a:lnTo>
                    <a:lnTo>
                      <a:pt x="221" y="172"/>
                    </a:lnTo>
                    <a:lnTo>
                      <a:pt x="209" y="178"/>
                    </a:lnTo>
                    <a:lnTo>
                      <a:pt x="197" y="183"/>
                    </a:lnTo>
                    <a:lnTo>
                      <a:pt x="185" y="189"/>
                    </a:lnTo>
                    <a:lnTo>
                      <a:pt x="172" y="194"/>
                    </a:lnTo>
                    <a:lnTo>
                      <a:pt x="158" y="199"/>
                    </a:lnTo>
                    <a:lnTo>
                      <a:pt x="144" y="204"/>
                    </a:lnTo>
                    <a:lnTo>
                      <a:pt x="130" y="209"/>
                    </a:lnTo>
                    <a:lnTo>
                      <a:pt x="114" y="214"/>
                    </a:lnTo>
                    <a:lnTo>
                      <a:pt x="91" y="215"/>
                    </a:lnTo>
                    <a:lnTo>
                      <a:pt x="71" y="214"/>
                    </a:lnTo>
                    <a:lnTo>
                      <a:pt x="54" y="208"/>
                    </a:lnTo>
                    <a:lnTo>
                      <a:pt x="38" y="199"/>
                    </a:lnTo>
                    <a:lnTo>
                      <a:pt x="26" y="187"/>
                    </a:lnTo>
                    <a:lnTo>
                      <a:pt x="15" y="173"/>
                    </a:lnTo>
                    <a:lnTo>
                      <a:pt x="6" y="157"/>
                    </a:lnTo>
                    <a:lnTo>
                      <a:pt x="3" y="142"/>
                    </a:lnTo>
                    <a:lnTo>
                      <a:pt x="0" y="125"/>
                    </a:lnTo>
                    <a:lnTo>
                      <a:pt x="0" y="106"/>
                    </a:lnTo>
                    <a:lnTo>
                      <a:pt x="5" y="89"/>
                    </a:lnTo>
                    <a:lnTo>
                      <a:pt x="11" y="74"/>
                    </a:lnTo>
                    <a:lnTo>
                      <a:pt x="21" y="60"/>
                    </a:lnTo>
                    <a:lnTo>
                      <a:pt x="36" y="49"/>
                    </a:lnTo>
                    <a:lnTo>
                      <a:pt x="53" y="39"/>
                    </a:lnTo>
                    <a:lnTo>
                      <a:pt x="74" y="33"/>
                    </a:lnTo>
                    <a:lnTo>
                      <a:pt x="88" y="29"/>
                    </a:lnTo>
                    <a:lnTo>
                      <a:pt x="103" y="27"/>
                    </a:lnTo>
                    <a:lnTo>
                      <a:pt x="116" y="24"/>
                    </a:lnTo>
                    <a:lnTo>
                      <a:pt x="130" y="24"/>
                    </a:lnTo>
                    <a:lnTo>
                      <a:pt x="142" y="22"/>
                    </a:lnTo>
                    <a:lnTo>
                      <a:pt x="155" y="22"/>
                    </a:lnTo>
                    <a:lnTo>
                      <a:pt x="168" y="22"/>
                    </a:lnTo>
                    <a:lnTo>
                      <a:pt x="180" y="22"/>
                    </a:lnTo>
                    <a:lnTo>
                      <a:pt x="192" y="22"/>
                    </a:lnTo>
                    <a:lnTo>
                      <a:pt x="203" y="21"/>
                    </a:lnTo>
                    <a:lnTo>
                      <a:pt x="215" y="20"/>
                    </a:lnTo>
                    <a:lnTo>
                      <a:pt x="229" y="20"/>
                    </a:lnTo>
                    <a:lnTo>
                      <a:pt x="241" y="16"/>
                    </a:lnTo>
                    <a:lnTo>
                      <a:pt x="253" y="15"/>
                    </a:lnTo>
                    <a:lnTo>
                      <a:pt x="265" y="10"/>
                    </a:lnTo>
                    <a:lnTo>
                      <a:pt x="280" y="6"/>
                    </a:lnTo>
                    <a:lnTo>
                      <a:pt x="293" y="2"/>
                    </a:lnTo>
                    <a:lnTo>
                      <a:pt x="308" y="0"/>
                    </a:lnTo>
                    <a:lnTo>
                      <a:pt x="320" y="2"/>
                    </a:lnTo>
                    <a:lnTo>
                      <a:pt x="331" y="6"/>
                    </a:lnTo>
                    <a:lnTo>
                      <a:pt x="341" y="12"/>
                    </a:lnTo>
                    <a:lnTo>
                      <a:pt x="349" y="21"/>
                    </a:lnTo>
                    <a:lnTo>
                      <a:pt x="357" y="31"/>
                    </a:lnTo>
                    <a:lnTo>
                      <a:pt x="363" y="42"/>
                    </a:lnTo>
                    <a:lnTo>
                      <a:pt x="365" y="53"/>
                    </a:lnTo>
                    <a:lnTo>
                      <a:pt x="367" y="63"/>
                    </a:lnTo>
                    <a:lnTo>
                      <a:pt x="365" y="76"/>
                    </a:lnTo>
                    <a:lnTo>
                      <a:pt x="363" y="87"/>
                    </a:lnTo>
                    <a:lnTo>
                      <a:pt x="357" y="98"/>
                    </a:lnTo>
                    <a:lnTo>
                      <a:pt x="349" y="107"/>
                    </a:lnTo>
                    <a:lnTo>
                      <a:pt x="338" y="116"/>
                    </a:lnTo>
                    <a:lnTo>
                      <a:pt x="326" y="123"/>
                    </a:lnTo>
                    <a:lnTo>
                      <a:pt x="326" y="123"/>
                    </a:lnTo>
                    <a:close/>
                  </a:path>
                </a:pathLst>
              </a:custGeom>
              <a:solidFill>
                <a:srgbClr val="FFFF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2" name="Freeform 60">
                <a:extLst>
                  <a:ext uri="{FF2B5EF4-FFF2-40B4-BE49-F238E27FC236}">
                    <a16:creationId xmlns:a16="http://schemas.microsoft.com/office/drawing/2014/main" id="{27CB9132-EBBF-44A0-B1CD-AC07A17EE5E1}"/>
                  </a:ext>
                </a:extLst>
              </p:cNvPr>
              <p:cNvSpPr>
                <a:spLocks/>
              </p:cNvSpPr>
              <p:nvPr/>
            </p:nvSpPr>
            <p:spPr bwMode="auto">
              <a:xfrm rot="1188448">
                <a:off x="2431936" y="4166766"/>
                <a:ext cx="1493837" cy="69850"/>
              </a:xfrm>
              <a:custGeom>
                <a:avLst/>
                <a:gdLst/>
                <a:ahLst/>
                <a:cxnLst>
                  <a:cxn ang="0">
                    <a:pos x="149" y="94"/>
                  </a:cxn>
                  <a:cxn ang="0">
                    <a:pos x="149" y="91"/>
                  </a:cxn>
                  <a:cxn ang="0">
                    <a:pos x="147" y="81"/>
                  </a:cxn>
                  <a:cxn ang="0">
                    <a:pos x="142" y="66"/>
                  </a:cxn>
                  <a:cxn ang="0">
                    <a:pos x="137" y="47"/>
                  </a:cxn>
                  <a:cxn ang="0">
                    <a:pos x="131" y="28"/>
                  </a:cxn>
                  <a:cxn ang="0">
                    <a:pos x="127" y="13"/>
                  </a:cxn>
                  <a:cxn ang="0">
                    <a:pos x="125" y="2"/>
                  </a:cxn>
                  <a:cxn ang="0">
                    <a:pos x="129" y="0"/>
                  </a:cxn>
                  <a:cxn ang="0">
                    <a:pos x="147" y="8"/>
                  </a:cxn>
                  <a:cxn ang="0">
                    <a:pos x="166" y="13"/>
                  </a:cxn>
                  <a:cxn ang="0">
                    <a:pos x="185" y="15"/>
                  </a:cxn>
                  <a:cxn ang="0">
                    <a:pos x="203" y="15"/>
                  </a:cxn>
                  <a:cxn ang="0">
                    <a:pos x="223" y="15"/>
                  </a:cxn>
                  <a:cxn ang="0">
                    <a:pos x="242" y="15"/>
                  </a:cxn>
                  <a:cxn ang="0">
                    <a:pos x="263" y="18"/>
                  </a:cxn>
                  <a:cxn ang="0">
                    <a:pos x="285" y="24"/>
                  </a:cxn>
                  <a:cxn ang="0">
                    <a:pos x="322" y="41"/>
                  </a:cxn>
                  <a:cxn ang="0">
                    <a:pos x="343" y="70"/>
                  </a:cxn>
                  <a:cxn ang="0">
                    <a:pos x="353" y="103"/>
                  </a:cxn>
                  <a:cxn ang="0">
                    <a:pos x="350" y="139"/>
                  </a:cxn>
                  <a:cxn ang="0">
                    <a:pos x="334" y="170"/>
                  </a:cxn>
                  <a:cxn ang="0">
                    <a:pos x="309" y="194"/>
                  </a:cxn>
                  <a:cxn ang="0">
                    <a:pos x="275" y="206"/>
                  </a:cxn>
                  <a:cxn ang="0">
                    <a:pos x="235" y="202"/>
                  </a:cxn>
                  <a:cxn ang="0">
                    <a:pos x="208" y="194"/>
                  </a:cxn>
                  <a:cxn ang="0">
                    <a:pos x="185" y="185"/>
                  </a:cxn>
                  <a:cxn ang="0">
                    <a:pos x="163" y="175"/>
                  </a:cxn>
                  <a:cxn ang="0">
                    <a:pos x="143" y="164"/>
                  </a:cxn>
                  <a:cxn ang="0">
                    <a:pos x="122" y="153"/>
                  </a:cxn>
                  <a:cxn ang="0">
                    <a:pos x="103" y="141"/>
                  </a:cxn>
                  <a:cxn ang="0">
                    <a:pos x="82" y="127"/>
                  </a:cxn>
                  <a:cxn ang="0">
                    <a:pos x="59" y="113"/>
                  </a:cxn>
                  <a:cxn ang="0">
                    <a:pos x="38" y="98"/>
                  </a:cxn>
                  <a:cxn ang="0">
                    <a:pos x="22" y="81"/>
                  </a:cxn>
                  <a:cxn ang="0">
                    <a:pos x="10" y="64"/>
                  </a:cxn>
                  <a:cxn ang="0">
                    <a:pos x="3" y="47"/>
                  </a:cxn>
                  <a:cxn ang="0">
                    <a:pos x="0" y="33"/>
                  </a:cxn>
                  <a:cxn ang="0">
                    <a:pos x="5" y="22"/>
                  </a:cxn>
                  <a:cxn ang="0">
                    <a:pos x="17" y="17"/>
                  </a:cxn>
                  <a:cxn ang="0">
                    <a:pos x="39" y="20"/>
                  </a:cxn>
                  <a:cxn ang="0">
                    <a:pos x="93" y="34"/>
                  </a:cxn>
                  <a:cxn ang="0">
                    <a:pos x="98" y="35"/>
                  </a:cxn>
                  <a:cxn ang="0">
                    <a:pos x="103" y="36"/>
                  </a:cxn>
                  <a:cxn ang="0">
                    <a:pos x="107" y="39"/>
                  </a:cxn>
                  <a:cxn ang="0">
                    <a:pos x="109" y="44"/>
                  </a:cxn>
                  <a:cxn ang="0">
                    <a:pos x="113" y="48"/>
                  </a:cxn>
                  <a:cxn ang="0">
                    <a:pos x="115" y="53"/>
                  </a:cxn>
                </a:cxnLst>
                <a:rect l="0" t="0" r="r" b="b"/>
                <a:pathLst>
                  <a:path w="353" h="206">
                    <a:moveTo>
                      <a:pt x="115" y="53"/>
                    </a:moveTo>
                    <a:lnTo>
                      <a:pt x="149" y="94"/>
                    </a:lnTo>
                    <a:lnTo>
                      <a:pt x="149" y="94"/>
                    </a:lnTo>
                    <a:lnTo>
                      <a:pt x="149" y="91"/>
                    </a:lnTo>
                    <a:lnTo>
                      <a:pt x="149" y="88"/>
                    </a:lnTo>
                    <a:lnTo>
                      <a:pt x="147" y="81"/>
                    </a:lnTo>
                    <a:lnTo>
                      <a:pt x="144" y="74"/>
                    </a:lnTo>
                    <a:lnTo>
                      <a:pt x="142" y="66"/>
                    </a:lnTo>
                    <a:lnTo>
                      <a:pt x="140" y="56"/>
                    </a:lnTo>
                    <a:lnTo>
                      <a:pt x="137" y="47"/>
                    </a:lnTo>
                    <a:lnTo>
                      <a:pt x="133" y="37"/>
                    </a:lnTo>
                    <a:lnTo>
                      <a:pt x="131" y="28"/>
                    </a:lnTo>
                    <a:lnTo>
                      <a:pt x="129" y="20"/>
                    </a:lnTo>
                    <a:lnTo>
                      <a:pt x="127" y="13"/>
                    </a:lnTo>
                    <a:lnTo>
                      <a:pt x="125" y="6"/>
                    </a:lnTo>
                    <a:lnTo>
                      <a:pt x="125" y="2"/>
                    </a:lnTo>
                    <a:lnTo>
                      <a:pt x="126" y="0"/>
                    </a:lnTo>
                    <a:lnTo>
                      <a:pt x="129" y="0"/>
                    </a:lnTo>
                    <a:lnTo>
                      <a:pt x="138" y="5"/>
                    </a:lnTo>
                    <a:lnTo>
                      <a:pt x="147" y="8"/>
                    </a:lnTo>
                    <a:lnTo>
                      <a:pt x="157" y="11"/>
                    </a:lnTo>
                    <a:lnTo>
                      <a:pt x="166" y="13"/>
                    </a:lnTo>
                    <a:lnTo>
                      <a:pt x="175" y="14"/>
                    </a:lnTo>
                    <a:lnTo>
                      <a:pt x="185" y="15"/>
                    </a:lnTo>
                    <a:lnTo>
                      <a:pt x="195" y="15"/>
                    </a:lnTo>
                    <a:lnTo>
                      <a:pt x="203" y="15"/>
                    </a:lnTo>
                    <a:lnTo>
                      <a:pt x="213" y="15"/>
                    </a:lnTo>
                    <a:lnTo>
                      <a:pt x="223" y="15"/>
                    </a:lnTo>
                    <a:lnTo>
                      <a:pt x="231" y="15"/>
                    </a:lnTo>
                    <a:lnTo>
                      <a:pt x="242" y="15"/>
                    </a:lnTo>
                    <a:lnTo>
                      <a:pt x="252" y="15"/>
                    </a:lnTo>
                    <a:lnTo>
                      <a:pt x="263" y="18"/>
                    </a:lnTo>
                    <a:lnTo>
                      <a:pt x="274" y="20"/>
                    </a:lnTo>
                    <a:lnTo>
                      <a:pt x="285" y="24"/>
                    </a:lnTo>
                    <a:lnTo>
                      <a:pt x="304" y="31"/>
                    </a:lnTo>
                    <a:lnTo>
                      <a:pt x="322" y="41"/>
                    </a:lnTo>
                    <a:lnTo>
                      <a:pt x="334" y="55"/>
                    </a:lnTo>
                    <a:lnTo>
                      <a:pt x="343" y="70"/>
                    </a:lnTo>
                    <a:lnTo>
                      <a:pt x="350" y="86"/>
                    </a:lnTo>
                    <a:lnTo>
                      <a:pt x="353" y="103"/>
                    </a:lnTo>
                    <a:lnTo>
                      <a:pt x="352" y="120"/>
                    </a:lnTo>
                    <a:lnTo>
                      <a:pt x="350" y="139"/>
                    </a:lnTo>
                    <a:lnTo>
                      <a:pt x="342" y="155"/>
                    </a:lnTo>
                    <a:lnTo>
                      <a:pt x="334" y="170"/>
                    </a:lnTo>
                    <a:lnTo>
                      <a:pt x="323" y="183"/>
                    </a:lnTo>
                    <a:lnTo>
                      <a:pt x="309" y="194"/>
                    </a:lnTo>
                    <a:lnTo>
                      <a:pt x="293" y="202"/>
                    </a:lnTo>
                    <a:lnTo>
                      <a:pt x="275" y="206"/>
                    </a:lnTo>
                    <a:lnTo>
                      <a:pt x="256" y="206"/>
                    </a:lnTo>
                    <a:lnTo>
                      <a:pt x="235" y="202"/>
                    </a:lnTo>
                    <a:lnTo>
                      <a:pt x="220" y="197"/>
                    </a:lnTo>
                    <a:lnTo>
                      <a:pt x="208" y="194"/>
                    </a:lnTo>
                    <a:lnTo>
                      <a:pt x="196" y="189"/>
                    </a:lnTo>
                    <a:lnTo>
                      <a:pt x="185" y="185"/>
                    </a:lnTo>
                    <a:lnTo>
                      <a:pt x="173" y="180"/>
                    </a:lnTo>
                    <a:lnTo>
                      <a:pt x="163" y="175"/>
                    </a:lnTo>
                    <a:lnTo>
                      <a:pt x="152" y="169"/>
                    </a:lnTo>
                    <a:lnTo>
                      <a:pt x="143" y="164"/>
                    </a:lnTo>
                    <a:lnTo>
                      <a:pt x="132" y="158"/>
                    </a:lnTo>
                    <a:lnTo>
                      <a:pt x="122" y="153"/>
                    </a:lnTo>
                    <a:lnTo>
                      <a:pt x="113" y="147"/>
                    </a:lnTo>
                    <a:lnTo>
                      <a:pt x="103" y="141"/>
                    </a:lnTo>
                    <a:lnTo>
                      <a:pt x="92" y="134"/>
                    </a:lnTo>
                    <a:lnTo>
                      <a:pt x="82" y="127"/>
                    </a:lnTo>
                    <a:lnTo>
                      <a:pt x="71" y="120"/>
                    </a:lnTo>
                    <a:lnTo>
                      <a:pt x="59" y="113"/>
                    </a:lnTo>
                    <a:lnTo>
                      <a:pt x="48" y="106"/>
                    </a:lnTo>
                    <a:lnTo>
                      <a:pt x="38" y="98"/>
                    </a:lnTo>
                    <a:lnTo>
                      <a:pt x="31" y="90"/>
                    </a:lnTo>
                    <a:lnTo>
                      <a:pt x="22" y="81"/>
                    </a:lnTo>
                    <a:lnTo>
                      <a:pt x="15" y="72"/>
                    </a:lnTo>
                    <a:lnTo>
                      <a:pt x="10" y="64"/>
                    </a:lnTo>
                    <a:lnTo>
                      <a:pt x="5" y="55"/>
                    </a:lnTo>
                    <a:lnTo>
                      <a:pt x="3" y="47"/>
                    </a:lnTo>
                    <a:lnTo>
                      <a:pt x="0" y="39"/>
                    </a:lnTo>
                    <a:lnTo>
                      <a:pt x="0" y="33"/>
                    </a:lnTo>
                    <a:lnTo>
                      <a:pt x="3" y="26"/>
                    </a:lnTo>
                    <a:lnTo>
                      <a:pt x="5" y="22"/>
                    </a:lnTo>
                    <a:lnTo>
                      <a:pt x="10" y="19"/>
                    </a:lnTo>
                    <a:lnTo>
                      <a:pt x="17" y="17"/>
                    </a:lnTo>
                    <a:lnTo>
                      <a:pt x="27" y="17"/>
                    </a:lnTo>
                    <a:lnTo>
                      <a:pt x="39" y="20"/>
                    </a:lnTo>
                    <a:lnTo>
                      <a:pt x="90" y="33"/>
                    </a:lnTo>
                    <a:lnTo>
                      <a:pt x="93" y="34"/>
                    </a:lnTo>
                    <a:lnTo>
                      <a:pt x="96" y="34"/>
                    </a:lnTo>
                    <a:lnTo>
                      <a:pt x="98" y="35"/>
                    </a:lnTo>
                    <a:lnTo>
                      <a:pt x="101" y="36"/>
                    </a:lnTo>
                    <a:lnTo>
                      <a:pt x="103" y="36"/>
                    </a:lnTo>
                    <a:lnTo>
                      <a:pt x="105" y="37"/>
                    </a:lnTo>
                    <a:lnTo>
                      <a:pt x="107" y="39"/>
                    </a:lnTo>
                    <a:lnTo>
                      <a:pt x="109" y="42"/>
                    </a:lnTo>
                    <a:lnTo>
                      <a:pt x="109" y="44"/>
                    </a:lnTo>
                    <a:lnTo>
                      <a:pt x="110" y="46"/>
                    </a:lnTo>
                    <a:lnTo>
                      <a:pt x="113" y="48"/>
                    </a:lnTo>
                    <a:lnTo>
                      <a:pt x="115" y="53"/>
                    </a:lnTo>
                    <a:lnTo>
                      <a:pt x="115" y="53"/>
                    </a:lnTo>
                    <a:close/>
                  </a:path>
                </a:pathLst>
              </a:custGeom>
              <a:solidFill>
                <a:srgbClr val="FFFF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3" name="Freeform 61">
                <a:extLst>
                  <a:ext uri="{FF2B5EF4-FFF2-40B4-BE49-F238E27FC236}">
                    <a16:creationId xmlns:a16="http://schemas.microsoft.com/office/drawing/2014/main" id="{E65F9B5E-3AE9-4139-95BA-DFCC80F7BE9A}"/>
                  </a:ext>
                </a:extLst>
              </p:cNvPr>
              <p:cNvSpPr>
                <a:spLocks/>
              </p:cNvSpPr>
              <p:nvPr/>
            </p:nvSpPr>
            <p:spPr bwMode="auto">
              <a:xfrm rot="-859078">
                <a:off x="1090498" y="3908003"/>
                <a:ext cx="941388" cy="73025"/>
              </a:xfrm>
              <a:custGeom>
                <a:avLst/>
                <a:gdLst/>
                <a:ahLst/>
                <a:cxnLst>
                  <a:cxn ang="0">
                    <a:pos x="297" y="71"/>
                  </a:cxn>
                  <a:cxn ang="0">
                    <a:pos x="277" y="91"/>
                  </a:cxn>
                  <a:cxn ang="0">
                    <a:pos x="260" y="111"/>
                  </a:cxn>
                  <a:cxn ang="0">
                    <a:pos x="244" y="131"/>
                  </a:cxn>
                  <a:cxn ang="0">
                    <a:pos x="229" y="150"/>
                  </a:cxn>
                  <a:cxn ang="0">
                    <a:pos x="211" y="169"/>
                  </a:cxn>
                  <a:cxn ang="0">
                    <a:pos x="193" y="187"/>
                  </a:cxn>
                  <a:cxn ang="0">
                    <a:pos x="171" y="204"/>
                  </a:cxn>
                  <a:cxn ang="0">
                    <a:pos x="155" y="215"/>
                  </a:cxn>
                  <a:cxn ang="0">
                    <a:pos x="147" y="220"/>
                  </a:cxn>
                  <a:cxn ang="0">
                    <a:pos x="138" y="224"/>
                  </a:cxn>
                  <a:cxn ang="0">
                    <a:pos x="130" y="227"/>
                  </a:cxn>
                  <a:cxn ang="0">
                    <a:pos x="122" y="231"/>
                  </a:cxn>
                  <a:cxn ang="0">
                    <a:pos x="114" y="233"/>
                  </a:cxn>
                  <a:cxn ang="0">
                    <a:pos x="105" y="238"/>
                  </a:cxn>
                  <a:cxn ang="0">
                    <a:pos x="98" y="243"/>
                  </a:cxn>
                  <a:cxn ang="0">
                    <a:pos x="81" y="252"/>
                  </a:cxn>
                  <a:cxn ang="0">
                    <a:pos x="56" y="257"/>
                  </a:cxn>
                  <a:cxn ang="0">
                    <a:pos x="37" y="250"/>
                  </a:cxn>
                  <a:cxn ang="0">
                    <a:pos x="19" y="238"/>
                  </a:cxn>
                  <a:cxn ang="0">
                    <a:pos x="6" y="221"/>
                  </a:cxn>
                  <a:cxn ang="0">
                    <a:pos x="0" y="200"/>
                  </a:cxn>
                  <a:cxn ang="0">
                    <a:pos x="4" y="178"/>
                  </a:cxn>
                  <a:cxn ang="0">
                    <a:pos x="16" y="158"/>
                  </a:cxn>
                  <a:cxn ang="0">
                    <a:pos x="31" y="146"/>
                  </a:cxn>
                  <a:cxn ang="0">
                    <a:pos x="38" y="139"/>
                  </a:cxn>
                  <a:cxn ang="0">
                    <a:pos x="47" y="130"/>
                  </a:cxn>
                  <a:cxn ang="0">
                    <a:pos x="59" y="116"/>
                  </a:cxn>
                  <a:cxn ang="0">
                    <a:pos x="67" y="105"/>
                  </a:cxn>
                  <a:cxn ang="0">
                    <a:pos x="75" y="99"/>
                  </a:cxn>
                  <a:cxn ang="0">
                    <a:pos x="91" y="88"/>
                  </a:cxn>
                  <a:cxn ang="0">
                    <a:pos x="115" y="76"/>
                  </a:cxn>
                  <a:cxn ang="0">
                    <a:pos x="139" y="67"/>
                  </a:cxn>
                  <a:cxn ang="0">
                    <a:pos x="163" y="60"/>
                  </a:cxn>
                  <a:cxn ang="0">
                    <a:pos x="186" y="53"/>
                  </a:cxn>
                  <a:cxn ang="0">
                    <a:pos x="208" y="44"/>
                  </a:cxn>
                  <a:cxn ang="0">
                    <a:pos x="231" y="33"/>
                  </a:cxn>
                  <a:cxn ang="0">
                    <a:pos x="254" y="19"/>
                  </a:cxn>
                  <a:cxn ang="0">
                    <a:pos x="273" y="5"/>
                  </a:cxn>
                  <a:cxn ang="0">
                    <a:pos x="285" y="0"/>
                  </a:cxn>
                  <a:cxn ang="0">
                    <a:pos x="296" y="2"/>
                  </a:cxn>
                  <a:cxn ang="0">
                    <a:pos x="307" y="8"/>
                  </a:cxn>
                  <a:cxn ang="0">
                    <a:pos x="315" y="16"/>
                  </a:cxn>
                  <a:cxn ang="0">
                    <a:pos x="319" y="28"/>
                  </a:cxn>
                  <a:cxn ang="0">
                    <a:pos x="319" y="41"/>
                  </a:cxn>
                  <a:cxn ang="0">
                    <a:pos x="314" y="54"/>
                  </a:cxn>
                  <a:cxn ang="0">
                    <a:pos x="309" y="60"/>
                  </a:cxn>
                </a:cxnLst>
                <a:rect l="0" t="0" r="r" b="b"/>
                <a:pathLst>
                  <a:path w="320" h="257">
                    <a:moveTo>
                      <a:pt x="309" y="60"/>
                    </a:moveTo>
                    <a:lnTo>
                      <a:pt x="297" y="71"/>
                    </a:lnTo>
                    <a:lnTo>
                      <a:pt x="287" y="81"/>
                    </a:lnTo>
                    <a:lnTo>
                      <a:pt x="277" y="91"/>
                    </a:lnTo>
                    <a:lnTo>
                      <a:pt x="269" y="102"/>
                    </a:lnTo>
                    <a:lnTo>
                      <a:pt x="260" y="111"/>
                    </a:lnTo>
                    <a:lnTo>
                      <a:pt x="252" y="121"/>
                    </a:lnTo>
                    <a:lnTo>
                      <a:pt x="244" y="131"/>
                    </a:lnTo>
                    <a:lnTo>
                      <a:pt x="237" y="141"/>
                    </a:lnTo>
                    <a:lnTo>
                      <a:pt x="229" y="150"/>
                    </a:lnTo>
                    <a:lnTo>
                      <a:pt x="221" y="160"/>
                    </a:lnTo>
                    <a:lnTo>
                      <a:pt x="211" y="169"/>
                    </a:lnTo>
                    <a:lnTo>
                      <a:pt x="203" y="178"/>
                    </a:lnTo>
                    <a:lnTo>
                      <a:pt x="193" y="187"/>
                    </a:lnTo>
                    <a:lnTo>
                      <a:pt x="183" y="196"/>
                    </a:lnTo>
                    <a:lnTo>
                      <a:pt x="171" y="204"/>
                    </a:lnTo>
                    <a:lnTo>
                      <a:pt x="160" y="213"/>
                    </a:lnTo>
                    <a:lnTo>
                      <a:pt x="155" y="215"/>
                    </a:lnTo>
                    <a:lnTo>
                      <a:pt x="150" y="218"/>
                    </a:lnTo>
                    <a:lnTo>
                      <a:pt x="147" y="220"/>
                    </a:lnTo>
                    <a:lnTo>
                      <a:pt x="143" y="222"/>
                    </a:lnTo>
                    <a:lnTo>
                      <a:pt x="138" y="224"/>
                    </a:lnTo>
                    <a:lnTo>
                      <a:pt x="135" y="226"/>
                    </a:lnTo>
                    <a:lnTo>
                      <a:pt x="130" y="227"/>
                    </a:lnTo>
                    <a:lnTo>
                      <a:pt x="126" y="230"/>
                    </a:lnTo>
                    <a:lnTo>
                      <a:pt x="122" y="231"/>
                    </a:lnTo>
                    <a:lnTo>
                      <a:pt x="117" y="232"/>
                    </a:lnTo>
                    <a:lnTo>
                      <a:pt x="114" y="233"/>
                    </a:lnTo>
                    <a:lnTo>
                      <a:pt x="110" y="236"/>
                    </a:lnTo>
                    <a:lnTo>
                      <a:pt x="105" y="238"/>
                    </a:lnTo>
                    <a:lnTo>
                      <a:pt x="102" y="240"/>
                    </a:lnTo>
                    <a:lnTo>
                      <a:pt x="98" y="243"/>
                    </a:lnTo>
                    <a:lnTo>
                      <a:pt x="93" y="246"/>
                    </a:lnTo>
                    <a:lnTo>
                      <a:pt x="81" y="252"/>
                    </a:lnTo>
                    <a:lnTo>
                      <a:pt x="70" y="255"/>
                    </a:lnTo>
                    <a:lnTo>
                      <a:pt x="56" y="257"/>
                    </a:lnTo>
                    <a:lnTo>
                      <a:pt x="47" y="255"/>
                    </a:lnTo>
                    <a:lnTo>
                      <a:pt x="37" y="250"/>
                    </a:lnTo>
                    <a:lnTo>
                      <a:pt x="27" y="246"/>
                    </a:lnTo>
                    <a:lnTo>
                      <a:pt x="19" y="238"/>
                    </a:lnTo>
                    <a:lnTo>
                      <a:pt x="12" y="231"/>
                    </a:lnTo>
                    <a:lnTo>
                      <a:pt x="6" y="221"/>
                    </a:lnTo>
                    <a:lnTo>
                      <a:pt x="3" y="211"/>
                    </a:lnTo>
                    <a:lnTo>
                      <a:pt x="0" y="200"/>
                    </a:lnTo>
                    <a:lnTo>
                      <a:pt x="1" y="189"/>
                    </a:lnTo>
                    <a:lnTo>
                      <a:pt x="4" y="178"/>
                    </a:lnTo>
                    <a:lnTo>
                      <a:pt x="9" y="169"/>
                    </a:lnTo>
                    <a:lnTo>
                      <a:pt x="16" y="158"/>
                    </a:lnTo>
                    <a:lnTo>
                      <a:pt x="27" y="150"/>
                    </a:lnTo>
                    <a:lnTo>
                      <a:pt x="31" y="146"/>
                    </a:lnTo>
                    <a:lnTo>
                      <a:pt x="34" y="143"/>
                    </a:lnTo>
                    <a:lnTo>
                      <a:pt x="38" y="139"/>
                    </a:lnTo>
                    <a:lnTo>
                      <a:pt x="42" y="136"/>
                    </a:lnTo>
                    <a:lnTo>
                      <a:pt x="47" y="130"/>
                    </a:lnTo>
                    <a:lnTo>
                      <a:pt x="53" y="122"/>
                    </a:lnTo>
                    <a:lnTo>
                      <a:pt x="59" y="116"/>
                    </a:lnTo>
                    <a:lnTo>
                      <a:pt x="65" y="109"/>
                    </a:lnTo>
                    <a:lnTo>
                      <a:pt x="67" y="105"/>
                    </a:lnTo>
                    <a:lnTo>
                      <a:pt x="71" y="103"/>
                    </a:lnTo>
                    <a:lnTo>
                      <a:pt x="75" y="99"/>
                    </a:lnTo>
                    <a:lnTo>
                      <a:pt x="80" y="97"/>
                    </a:lnTo>
                    <a:lnTo>
                      <a:pt x="91" y="88"/>
                    </a:lnTo>
                    <a:lnTo>
                      <a:pt x="104" y="82"/>
                    </a:lnTo>
                    <a:lnTo>
                      <a:pt x="115" y="76"/>
                    </a:lnTo>
                    <a:lnTo>
                      <a:pt x="127" y="72"/>
                    </a:lnTo>
                    <a:lnTo>
                      <a:pt x="139" y="67"/>
                    </a:lnTo>
                    <a:lnTo>
                      <a:pt x="150" y="64"/>
                    </a:lnTo>
                    <a:lnTo>
                      <a:pt x="163" y="60"/>
                    </a:lnTo>
                    <a:lnTo>
                      <a:pt x="175" y="56"/>
                    </a:lnTo>
                    <a:lnTo>
                      <a:pt x="186" y="53"/>
                    </a:lnTo>
                    <a:lnTo>
                      <a:pt x="197" y="49"/>
                    </a:lnTo>
                    <a:lnTo>
                      <a:pt x="208" y="44"/>
                    </a:lnTo>
                    <a:lnTo>
                      <a:pt x="220" y="39"/>
                    </a:lnTo>
                    <a:lnTo>
                      <a:pt x="231" y="33"/>
                    </a:lnTo>
                    <a:lnTo>
                      <a:pt x="242" y="27"/>
                    </a:lnTo>
                    <a:lnTo>
                      <a:pt x="254" y="19"/>
                    </a:lnTo>
                    <a:lnTo>
                      <a:pt x="265" y="10"/>
                    </a:lnTo>
                    <a:lnTo>
                      <a:pt x="273" y="5"/>
                    </a:lnTo>
                    <a:lnTo>
                      <a:pt x="279" y="2"/>
                    </a:lnTo>
                    <a:lnTo>
                      <a:pt x="285" y="0"/>
                    </a:lnTo>
                    <a:lnTo>
                      <a:pt x="291" y="0"/>
                    </a:lnTo>
                    <a:lnTo>
                      <a:pt x="296" y="2"/>
                    </a:lnTo>
                    <a:lnTo>
                      <a:pt x="302" y="4"/>
                    </a:lnTo>
                    <a:lnTo>
                      <a:pt x="307" y="8"/>
                    </a:lnTo>
                    <a:lnTo>
                      <a:pt x="312" y="12"/>
                    </a:lnTo>
                    <a:lnTo>
                      <a:pt x="315" y="16"/>
                    </a:lnTo>
                    <a:lnTo>
                      <a:pt x="318" y="22"/>
                    </a:lnTo>
                    <a:lnTo>
                      <a:pt x="319" y="28"/>
                    </a:lnTo>
                    <a:lnTo>
                      <a:pt x="320" y="34"/>
                    </a:lnTo>
                    <a:lnTo>
                      <a:pt x="319" y="41"/>
                    </a:lnTo>
                    <a:lnTo>
                      <a:pt x="318" y="48"/>
                    </a:lnTo>
                    <a:lnTo>
                      <a:pt x="314" y="54"/>
                    </a:lnTo>
                    <a:lnTo>
                      <a:pt x="309" y="60"/>
                    </a:lnTo>
                    <a:lnTo>
                      <a:pt x="309" y="60"/>
                    </a:lnTo>
                    <a:close/>
                  </a:path>
                </a:pathLst>
              </a:custGeom>
              <a:solidFill>
                <a:srgbClr val="FFFF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4" name="Freeform 62">
                <a:extLst>
                  <a:ext uri="{FF2B5EF4-FFF2-40B4-BE49-F238E27FC236}">
                    <a16:creationId xmlns:a16="http://schemas.microsoft.com/office/drawing/2014/main" id="{FAD3BD0D-9311-4A7A-B6DA-2233C7288C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1273" y="4047703"/>
                <a:ext cx="69850" cy="30163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60" y="2"/>
                  </a:cxn>
                  <a:cxn ang="0">
                    <a:pos x="79" y="6"/>
                  </a:cxn>
                  <a:cxn ang="0">
                    <a:pos x="99" y="11"/>
                  </a:cxn>
                  <a:cxn ang="0">
                    <a:pos x="118" y="16"/>
                  </a:cxn>
                  <a:cxn ang="0">
                    <a:pos x="138" y="21"/>
                  </a:cxn>
                  <a:cxn ang="0">
                    <a:pos x="158" y="24"/>
                  </a:cxn>
                  <a:cxn ang="0">
                    <a:pos x="178" y="27"/>
                  </a:cxn>
                  <a:cxn ang="0">
                    <a:pos x="195" y="27"/>
                  </a:cxn>
                  <a:cxn ang="0">
                    <a:pos x="206" y="32"/>
                  </a:cxn>
                  <a:cxn ang="0">
                    <a:pos x="214" y="40"/>
                  </a:cxn>
                  <a:cxn ang="0">
                    <a:pos x="219" y="50"/>
                  </a:cxn>
                  <a:cxn ang="0">
                    <a:pos x="219" y="62"/>
                  </a:cxn>
                  <a:cxn ang="0">
                    <a:pos x="214" y="72"/>
                  </a:cxn>
                  <a:cxn ang="0">
                    <a:pos x="206" y="80"/>
                  </a:cxn>
                  <a:cxn ang="0">
                    <a:pos x="195" y="85"/>
                  </a:cxn>
                  <a:cxn ang="0">
                    <a:pos x="178" y="86"/>
                  </a:cxn>
                  <a:cxn ang="0">
                    <a:pos x="158" y="84"/>
                  </a:cxn>
                  <a:cxn ang="0">
                    <a:pos x="137" y="80"/>
                  </a:cxn>
                  <a:cxn ang="0">
                    <a:pos x="117" y="76"/>
                  </a:cxn>
                  <a:cxn ang="0">
                    <a:pos x="98" y="71"/>
                  </a:cxn>
                  <a:cxn ang="0">
                    <a:pos x="77" y="65"/>
                  </a:cxn>
                  <a:cxn ang="0">
                    <a:pos x="57" y="60"/>
                  </a:cxn>
                  <a:cxn ang="0">
                    <a:pos x="37" y="55"/>
                  </a:cxn>
                  <a:cxn ang="0">
                    <a:pos x="20" y="52"/>
                  </a:cxn>
                  <a:cxn ang="0">
                    <a:pos x="9" y="47"/>
                  </a:cxn>
                  <a:cxn ang="0">
                    <a:pos x="2" y="39"/>
                  </a:cxn>
                  <a:cxn ang="0">
                    <a:pos x="0" y="30"/>
                  </a:cxn>
                  <a:cxn ang="0">
                    <a:pos x="0" y="21"/>
                  </a:cxn>
                  <a:cxn ang="0">
                    <a:pos x="5" y="11"/>
                  </a:cxn>
                  <a:cxn ang="0">
                    <a:pos x="12" y="3"/>
                  </a:cxn>
                  <a:cxn ang="0">
                    <a:pos x="23" y="0"/>
                  </a:cxn>
                  <a:cxn ang="0">
                    <a:pos x="29" y="0"/>
                  </a:cxn>
                </a:cxnLst>
                <a:rect l="0" t="0" r="r" b="b"/>
                <a:pathLst>
                  <a:path w="219" h="86">
                    <a:moveTo>
                      <a:pt x="29" y="0"/>
                    </a:moveTo>
                    <a:lnTo>
                      <a:pt x="39" y="0"/>
                    </a:lnTo>
                    <a:lnTo>
                      <a:pt x="49" y="1"/>
                    </a:lnTo>
                    <a:lnTo>
                      <a:pt x="60" y="2"/>
                    </a:lnTo>
                    <a:lnTo>
                      <a:pt x="70" y="3"/>
                    </a:lnTo>
                    <a:lnTo>
                      <a:pt x="79" y="6"/>
                    </a:lnTo>
                    <a:lnTo>
                      <a:pt x="89" y="8"/>
                    </a:lnTo>
                    <a:lnTo>
                      <a:pt x="99" y="11"/>
                    </a:lnTo>
                    <a:lnTo>
                      <a:pt x="109" y="13"/>
                    </a:lnTo>
                    <a:lnTo>
                      <a:pt x="118" y="16"/>
                    </a:lnTo>
                    <a:lnTo>
                      <a:pt x="128" y="18"/>
                    </a:lnTo>
                    <a:lnTo>
                      <a:pt x="138" y="21"/>
                    </a:lnTo>
                    <a:lnTo>
                      <a:pt x="148" y="22"/>
                    </a:lnTo>
                    <a:lnTo>
                      <a:pt x="158" y="24"/>
                    </a:lnTo>
                    <a:lnTo>
                      <a:pt x="168" y="25"/>
                    </a:lnTo>
                    <a:lnTo>
                      <a:pt x="178" y="27"/>
                    </a:lnTo>
                    <a:lnTo>
                      <a:pt x="189" y="27"/>
                    </a:lnTo>
                    <a:lnTo>
                      <a:pt x="195" y="27"/>
                    </a:lnTo>
                    <a:lnTo>
                      <a:pt x="201" y="29"/>
                    </a:lnTo>
                    <a:lnTo>
                      <a:pt x="206" y="32"/>
                    </a:lnTo>
                    <a:lnTo>
                      <a:pt x="211" y="36"/>
                    </a:lnTo>
                    <a:lnTo>
                      <a:pt x="214" y="40"/>
                    </a:lnTo>
                    <a:lnTo>
                      <a:pt x="216" y="45"/>
                    </a:lnTo>
                    <a:lnTo>
                      <a:pt x="219" y="50"/>
                    </a:lnTo>
                    <a:lnTo>
                      <a:pt x="219" y="56"/>
                    </a:lnTo>
                    <a:lnTo>
                      <a:pt x="219" y="62"/>
                    </a:lnTo>
                    <a:lnTo>
                      <a:pt x="216" y="67"/>
                    </a:lnTo>
                    <a:lnTo>
                      <a:pt x="214" y="72"/>
                    </a:lnTo>
                    <a:lnTo>
                      <a:pt x="211" y="77"/>
                    </a:lnTo>
                    <a:lnTo>
                      <a:pt x="206" y="80"/>
                    </a:lnTo>
                    <a:lnTo>
                      <a:pt x="201" y="84"/>
                    </a:lnTo>
                    <a:lnTo>
                      <a:pt x="195" y="85"/>
                    </a:lnTo>
                    <a:lnTo>
                      <a:pt x="189" y="86"/>
                    </a:lnTo>
                    <a:lnTo>
                      <a:pt x="178" y="86"/>
                    </a:lnTo>
                    <a:lnTo>
                      <a:pt x="167" y="85"/>
                    </a:lnTo>
                    <a:lnTo>
                      <a:pt x="158" y="84"/>
                    </a:lnTo>
                    <a:lnTo>
                      <a:pt x="148" y="83"/>
                    </a:lnTo>
                    <a:lnTo>
                      <a:pt x="137" y="80"/>
                    </a:lnTo>
                    <a:lnTo>
                      <a:pt x="127" y="78"/>
                    </a:lnTo>
                    <a:lnTo>
                      <a:pt x="117" y="76"/>
                    </a:lnTo>
                    <a:lnTo>
                      <a:pt x="107" y="74"/>
                    </a:lnTo>
                    <a:lnTo>
                      <a:pt x="98" y="71"/>
                    </a:lnTo>
                    <a:lnTo>
                      <a:pt x="87" y="68"/>
                    </a:lnTo>
                    <a:lnTo>
                      <a:pt x="77" y="65"/>
                    </a:lnTo>
                    <a:lnTo>
                      <a:pt x="67" y="63"/>
                    </a:lnTo>
                    <a:lnTo>
                      <a:pt x="57" y="60"/>
                    </a:lnTo>
                    <a:lnTo>
                      <a:pt x="46" y="57"/>
                    </a:lnTo>
                    <a:lnTo>
                      <a:pt x="37" y="55"/>
                    </a:lnTo>
                    <a:lnTo>
                      <a:pt x="27" y="54"/>
                    </a:lnTo>
                    <a:lnTo>
                      <a:pt x="20" y="52"/>
                    </a:lnTo>
                    <a:lnTo>
                      <a:pt x="13" y="50"/>
                    </a:lnTo>
                    <a:lnTo>
                      <a:pt x="9" y="47"/>
                    </a:lnTo>
                    <a:lnTo>
                      <a:pt x="6" y="44"/>
                    </a:lnTo>
                    <a:lnTo>
                      <a:pt x="2" y="39"/>
                    </a:lnTo>
                    <a:lnTo>
                      <a:pt x="1" y="34"/>
                    </a:lnTo>
                    <a:lnTo>
                      <a:pt x="0" y="30"/>
                    </a:lnTo>
                    <a:lnTo>
                      <a:pt x="0" y="25"/>
                    </a:lnTo>
                    <a:lnTo>
                      <a:pt x="0" y="21"/>
                    </a:lnTo>
                    <a:lnTo>
                      <a:pt x="2" y="16"/>
                    </a:lnTo>
                    <a:lnTo>
                      <a:pt x="5" y="11"/>
                    </a:lnTo>
                    <a:lnTo>
                      <a:pt x="9" y="8"/>
                    </a:lnTo>
                    <a:lnTo>
                      <a:pt x="12" y="3"/>
                    </a:lnTo>
                    <a:lnTo>
                      <a:pt x="17" y="2"/>
                    </a:lnTo>
                    <a:lnTo>
                      <a:pt x="23" y="0"/>
                    </a:lnTo>
                    <a:lnTo>
                      <a:pt x="29" y="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ACCD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5" name="Freeform 63">
                <a:extLst>
                  <a:ext uri="{FF2B5EF4-FFF2-40B4-BE49-F238E27FC236}">
                    <a16:creationId xmlns:a16="http://schemas.microsoft.com/office/drawing/2014/main" id="{AE0CD83E-9321-4422-8E66-4322E0CF6F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8098" y="4082628"/>
                <a:ext cx="66675" cy="25400"/>
              </a:xfrm>
              <a:custGeom>
                <a:avLst/>
                <a:gdLst/>
                <a:ahLst/>
                <a:cxnLst>
                  <a:cxn ang="0">
                    <a:pos x="39" y="13"/>
                  </a:cxn>
                  <a:cxn ang="0">
                    <a:pos x="56" y="14"/>
                  </a:cxn>
                  <a:cxn ang="0">
                    <a:pos x="73" y="15"/>
                  </a:cxn>
                  <a:cxn ang="0">
                    <a:pos x="94" y="14"/>
                  </a:cxn>
                  <a:cxn ang="0">
                    <a:pos x="114" y="13"/>
                  </a:cxn>
                  <a:cxn ang="0">
                    <a:pos x="133" y="11"/>
                  </a:cxn>
                  <a:cxn ang="0">
                    <a:pos x="152" y="8"/>
                  </a:cxn>
                  <a:cxn ang="0">
                    <a:pos x="168" y="4"/>
                  </a:cxn>
                  <a:cxn ang="0">
                    <a:pos x="181" y="0"/>
                  </a:cxn>
                  <a:cxn ang="0">
                    <a:pos x="191" y="0"/>
                  </a:cxn>
                  <a:cxn ang="0">
                    <a:pos x="198" y="5"/>
                  </a:cxn>
                  <a:cxn ang="0">
                    <a:pos x="204" y="13"/>
                  </a:cxn>
                  <a:cxn ang="0">
                    <a:pos x="208" y="21"/>
                  </a:cxn>
                  <a:cxn ang="0">
                    <a:pos x="208" y="30"/>
                  </a:cxn>
                  <a:cxn ang="0">
                    <a:pos x="204" y="40"/>
                  </a:cxn>
                  <a:cxn ang="0">
                    <a:pos x="197" y="48"/>
                  </a:cxn>
                  <a:cxn ang="0">
                    <a:pos x="178" y="58"/>
                  </a:cxn>
                  <a:cxn ang="0">
                    <a:pos x="154" y="66"/>
                  </a:cxn>
                  <a:cxn ang="0">
                    <a:pos x="135" y="72"/>
                  </a:cxn>
                  <a:cxn ang="0">
                    <a:pos x="116" y="76"/>
                  </a:cxn>
                  <a:cxn ang="0">
                    <a:pos x="99" y="77"/>
                  </a:cxn>
                  <a:cxn ang="0">
                    <a:pos x="80" y="75"/>
                  </a:cxn>
                  <a:cxn ang="0">
                    <a:pos x="59" y="70"/>
                  </a:cxn>
                  <a:cxn ang="0">
                    <a:pos x="34" y="63"/>
                  </a:cxn>
                  <a:cxn ang="0">
                    <a:pos x="14" y="57"/>
                  </a:cxn>
                  <a:cxn ang="0">
                    <a:pos x="5" y="50"/>
                  </a:cxn>
                  <a:cxn ang="0">
                    <a:pos x="0" y="42"/>
                  </a:cxn>
                  <a:cxn ang="0">
                    <a:pos x="0" y="35"/>
                  </a:cxn>
                  <a:cxn ang="0">
                    <a:pos x="3" y="25"/>
                  </a:cxn>
                  <a:cxn ang="0">
                    <a:pos x="8" y="18"/>
                  </a:cxn>
                  <a:cxn ang="0">
                    <a:pos x="16" y="13"/>
                  </a:cxn>
                  <a:cxn ang="0">
                    <a:pos x="27" y="11"/>
                  </a:cxn>
                  <a:cxn ang="0">
                    <a:pos x="33" y="13"/>
                  </a:cxn>
                </a:cxnLst>
                <a:rect l="0" t="0" r="r" b="b"/>
                <a:pathLst>
                  <a:path w="208" h="79">
                    <a:moveTo>
                      <a:pt x="33" y="13"/>
                    </a:moveTo>
                    <a:lnTo>
                      <a:pt x="39" y="13"/>
                    </a:lnTo>
                    <a:lnTo>
                      <a:pt x="48" y="14"/>
                    </a:lnTo>
                    <a:lnTo>
                      <a:pt x="56" y="14"/>
                    </a:lnTo>
                    <a:lnTo>
                      <a:pt x="65" y="15"/>
                    </a:lnTo>
                    <a:lnTo>
                      <a:pt x="73" y="15"/>
                    </a:lnTo>
                    <a:lnTo>
                      <a:pt x="84" y="15"/>
                    </a:lnTo>
                    <a:lnTo>
                      <a:pt x="94" y="14"/>
                    </a:lnTo>
                    <a:lnTo>
                      <a:pt x="104" y="14"/>
                    </a:lnTo>
                    <a:lnTo>
                      <a:pt x="114" y="13"/>
                    </a:lnTo>
                    <a:lnTo>
                      <a:pt x="124" y="13"/>
                    </a:lnTo>
                    <a:lnTo>
                      <a:pt x="133" y="11"/>
                    </a:lnTo>
                    <a:lnTo>
                      <a:pt x="143" y="10"/>
                    </a:lnTo>
                    <a:lnTo>
                      <a:pt x="152" y="8"/>
                    </a:lnTo>
                    <a:lnTo>
                      <a:pt x="160" y="7"/>
                    </a:lnTo>
                    <a:lnTo>
                      <a:pt x="168" y="4"/>
                    </a:lnTo>
                    <a:lnTo>
                      <a:pt x="176" y="2"/>
                    </a:lnTo>
                    <a:lnTo>
                      <a:pt x="181" y="0"/>
                    </a:lnTo>
                    <a:lnTo>
                      <a:pt x="186" y="0"/>
                    </a:lnTo>
                    <a:lnTo>
                      <a:pt x="191" y="0"/>
                    </a:lnTo>
                    <a:lnTo>
                      <a:pt x="196" y="3"/>
                    </a:lnTo>
                    <a:lnTo>
                      <a:pt x="198" y="5"/>
                    </a:lnTo>
                    <a:lnTo>
                      <a:pt x="202" y="9"/>
                    </a:lnTo>
                    <a:lnTo>
                      <a:pt x="204" y="13"/>
                    </a:lnTo>
                    <a:lnTo>
                      <a:pt x="207" y="18"/>
                    </a:lnTo>
                    <a:lnTo>
                      <a:pt x="208" y="21"/>
                    </a:lnTo>
                    <a:lnTo>
                      <a:pt x="208" y="26"/>
                    </a:lnTo>
                    <a:lnTo>
                      <a:pt x="208" y="30"/>
                    </a:lnTo>
                    <a:lnTo>
                      <a:pt x="207" y="36"/>
                    </a:lnTo>
                    <a:lnTo>
                      <a:pt x="204" y="40"/>
                    </a:lnTo>
                    <a:lnTo>
                      <a:pt x="202" y="44"/>
                    </a:lnTo>
                    <a:lnTo>
                      <a:pt x="197" y="48"/>
                    </a:lnTo>
                    <a:lnTo>
                      <a:pt x="192" y="52"/>
                    </a:lnTo>
                    <a:lnTo>
                      <a:pt x="178" y="58"/>
                    </a:lnTo>
                    <a:lnTo>
                      <a:pt x="165" y="63"/>
                    </a:lnTo>
                    <a:lnTo>
                      <a:pt x="154" y="66"/>
                    </a:lnTo>
                    <a:lnTo>
                      <a:pt x="144" y="70"/>
                    </a:lnTo>
                    <a:lnTo>
                      <a:pt x="135" y="72"/>
                    </a:lnTo>
                    <a:lnTo>
                      <a:pt x="125" y="75"/>
                    </a:lnTo>
                    <a:lnTo>
                      <a:pt x="116" y="76"/>
                    </a:lnTo>
                    <a:lnTo>
                      <a:pt x="108" y="79"/>
                    </a:lnTo>
                    <a:lnTo>
                      <a:pt x="99" y="77"/>
                    </a:lnTo>
                    <a:lnTo>
                      <a:pt x="89" y="76"/>
                    </a:lnTo>
                    <a:lnTo>
                      <a:pt x="80" y="75"/>
                    </a:lnTo>
                    <a:lnTo>
                      <a:pt x="70" y="74"/>
                    </a:lnTo>
                    <a:lnTo>
                      <a:pt x="59" y="70"/>
                    </a:lnTo>
                    <a:lnTo>
                      <a:pt x="47" y="68"/>
                    </a:lnTo>
                    <a:lnTo>
                      <a:pt x="34" y="63"/>
                    </a:lnTo>
                    <a:lnTo>
                      <a:pt x="20" y="59"/>
                    </a:lnTo>
                    <a:lnTo>
                      <a:pt x="14" y="57"/>
                    </a:lnTo>
                    <a:lnTo>
                      <a:pt x="9" y="54"/>
                    </a:lnTo>
                    <a:lnTo>
                      <a:pt x="5" y="50"/>
                    </a:lnTo>
                    <a:lnTo>
                      <a:pt x="3" y="47"/>
                    </a:lnTo>
                    <a:lnTo>
                      <a:pt x="0" y="42"/>
                    </a:lnTo>
                    <a:lnTo>
                      <a:pt x="0" y="38"/>
                    </a:lnTo>
                    <a:lnTo>
                      <a:pt x="0" y="35"/>
                    </a:lnTo>
                    <a:lnTo>
                      <a:pt x="1" y="30"/>
                    </a:lnTo>
                    <a:lnTo>
                      <a:pt x="3" y="25"/>
                    </a:lnTo>
                    <a:lnTo>
                      <a:pt x="5" y="21"/>
                    </a:lnTo>
                    <a:lnTo>
                      <a:pt x="8" y="18"/>
                    </a:lnTo>
                    <a:lnTo>
                      <a:pt x="11" y="15"/>
                    </a:lnTo>
                    <a:lnTo>
                      <a:pt x="16" y="13"/>
                    </a:lnTo>
                    <a:lnTo>
                      <a:pt x="21" y="11"/>
                    </a:lnTo>
                    <a:lnTo>
                      <a:pt x="27" y="11"/>
                    </a:lnTo>
                    <a:lnTo>
                      <a:pt x="33" y="13"/>
                    </a:lnTo>
                    <a:lnTo>
                      <a:pt x="33" y="13"/>
                    </a:lnTo>
                    <a:close/>
                  </a:path>
                </a:pathLst>
              </a:custGeom>
              <a:solidFill>
                <a:srgbClr val="4DFF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6" name="Freeform 64">
                <a:extLst>
                  <a:ext uri="{FF2B5EF4-FFF2-40B4-BE49-F238E27FC236}">
                    <a16:creationId xmlns:a16="http://schemas.microsoft.com/office/drawing/2014/main" id="{A6F4230A-F52D-4AAA-A318-E985EEC56A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8736" y="4111203"/>
                <a:ext cx="41275" cy="20638"/>
              </a:xfrm>
              <a:custGeom>
                <a:avLst/>
                <a:gdLst/>
                <a:ahLst/>
                <a:cxnLst>
                  <a:cxn ang="0">
                    <a:pos x="29" y="12"/>
                  </a:cxn>
                  <a:cxn ang="0">
                    <a:pos x="36" y="15"/>
                  </a:cxn>
                  <a:cxn ang="0">
                    <a:pos x="43" y="15"/>
                  </a:cxn>
                  <a:cxn ang="0">
                    <a:pos x="50" y="13"/>
                  </a:cxn>
                  <a:cxn ang="0">
                    <a:pos x="57" y="12"/>
                  </a:cxn>
                  <a:cxn ang="0">
                    <a:pos x="65" y="10"/>
                  </a:cxn>
                  <a:cxn ang="0">
                    <a:pos x="71" y="7"/>
                  </a:cxn>
                  <a:cxn ang="0">
                    <a:pos x="74" y="6"/>
                  </a:cxn>
                  <a:cxn ang="0">
                    <a:pos x="78" y="5"/>
                  </a:cxn>
                  <a:cxn ang="0">
                    <a:pos x="82" y="4"/>
                  </a:cxn>
                  <a:cxn ang="0">
                    <a:pos x="87" y="2"/>
                  </a:cxn>
                  <a:cxn ang="0">
                    <a:pos x="93" y="0"/>
                  </a:cxn>
                  <a:cxn ang="0">
                    <a:pos x="99" y="0"/>
                  </a:cxn>
                  <a:cxn ang="0">
                    <a:pos x="104" y="0"/>
                  </a:cxn>
                  <a:cxn ang="0">
                    <a:pos x="110" y="4"/>
                  </a:cxn>
                  <a:cxn ang="0">
                    <a:pos x="112" y="5"/>
                  </a:cxn>
                  <a:cxn ang="0">
                    <a:pos x="117" y="10"/>
                  </a:cxn>
                  <a:cxn ang="0">
                    <a:pos x="121" y="13"/>
                  </a:cxn>
                  <a:cxn ang="0">
                    <a:pos x="123" y="19"/>
                  </a:cxn>
                  <a:cxn ang="0">
                    <a:pos x="123" y="23"/>
                  </a:cxn>
                  <a:cxn ang="0">
                    <a:pos x="124" y="29"/>
                  </a:cxn>
                  <a:cxn ang="0">
                    <a:pos x="123" y="34"/>
                  </a:cxn>
                  <a:cxn ang="0">
                    <a:pos x="122" y="39"/>
                  </a:cxn>
                  <a:cxn ang="0">
                    <a:pos x="119" y="44"/>
                  </a:cxn>
                  <a:cxn ang="0">
                    <a:pos x="116" y="49"/>
                  </a:cxn>
                  <a:cxn ang="0">
                    <a:pos x="111" y="52"/>
                  </a:cxn>
                  <a:cxn ang="0">
                    <a:pos x="106" y="56"/>
                  </a:cxn>
                  <a:cxn ang="0">
                    <a:pos x="100" y="57"/>
                  </a:cxn>
                  <a:cxn ang="0">
                    <a:pos x="94" y="60"/>
                  </a:cxn>
                  <a:cxn ang="0">
                    <a:pos x="89" y="61"/>
                  </a:cxn>
                  <a:cxn ang="0">
                    <a:pos x="83" y="62"/>
                  </a:cxn>
                  <a:cxn ang="0">
                    <a:pos x="78" y="62"/>
                  </a:cxn>
                  <a:cxn ang="0">
                    <a:pos x="72" y="62"/>
                  </a:cxn>
                  <a:cxn ang="0">
                    <a:pos x="67" y="62"/>
                  </a:cxn>
                  <a:cxn ang="0">
                    <a:pos x="62" y="62"/>
                  </a:cxn>
                  <a:cxn ang="0">
                    <a:pos x="56" y="62"/>
                  </a:cxn>
                  <a:cxn ang="0">
                    <a:pos x="50" y="61"/>
                  </a:cxn>
                  <a:cxn ang="0">
                    <a:pos x="45" y="61"/>
                  </a:cxn>
                  <a:cxn ang="0">
                    <a:pos x="39" y="60"/>
                  </a:cxn>
                  <a:cxn ang="0">
                    <a:pos x="33" y="58"/>
                  </a:cxn>
                  <a:cxn ang="0">
                    <a:pos x="28" y="58"/>
                  </a:cxn>
                  <a:cxn ang="0">
                    <a:pos x="22" y="56"/>
                  </a:cxn>
                  <a:cxn ang="0">
                    <a:pos x="16" y="56"/>
                  </a:cxn>
                  <a:cxn ang="0">
                    <a:pos x="11" y="54"/>
                  </a:cxn>
                  <a:cxn ang="0">
                    <a:pos x="7" y="51"/>
                  </a:cxn>
                  <a:cxn ang="0">
                    <a:pos x="3" y="47"/>
                  </a:cxn>
                  <a:cxn ang="0">
                    <a:pos x="2" y="45"/>
                  </a:cxn>
                  <a:cxn ang="0">
                    <a:pos x="0" y="40"/>
                  </a:cxn>
                  <a:cxn ang="0">
                    <a:pos x="0" y="37"/>
                  </a:cxn>
                  <a:cxn ang="0">
                    <a:pos x="0" y="33"/>
                  </a:cxn>
                  <a:cxn ang="0">
                    <a:pos x="2" y="29"/>
                  </a:cxn>
                  <a:cxn ang="0">
                    <a:pos x="3" y="26"/>
                  </a:cxn>
                  <a:cxn ang="0">
                    <a:pos x="6" y="21"/>
                  </a:cxn>
                  <a:cxn ang="0">
                    <a:pos x="8" y="17"/>
                  </a:cxn>
                  <a:cxn ang="0">
                    <a:pos x="12" y="16"/>
                  </a:cxn>
                  <a:cxn ang="0">
                    <a:pos x="16" y="12"/>
                  </a:cxn>
                  <a:cxn ang="0">
                    <a:pos x="19" y="12"/>
                  </a:cxn>
                  <a:cxn ang="0">
                    <a:pos x="24" y="11"/>
                  </a:cxn>
                  <a:cxn ang="0">
                    <a:pos x="29" y="12"/>
                  </a:cxn>
                  <a:cxn ang="0">
                    <a:pos x="29" y="12"/>
                  </a:cxn>
                </a:cxnLst>
                <a:rect l="0" t="0" r="r" b="b"/>
                <a:pathLst>
                  <a:path w="124" h="62">
                    <a:moveTo>
                      <a:pt x="29" y="12"/>
                    </a:moveTo>
                    <a:lnTo>
                      <a:pt x="36" y="15"/>
                    </a:lnTo>
                    <a:lnTo>
                      <a:pt x="43" y="15"/>
                    </a:lnTo>
                    <a:lnTo>
                      <a:pt x="50" y="13"/>
                    </a:lnTo>
                    <a:lnTo>
                      <a:pt x="57" y="12"/>
                    </a:lnTo>
                    <a:lnTo>
                      <a:pt x="65" y="10"/>
                    </a:lnTo>
                    <a:lnTo>
                      <a:pt x="71" y="7"/>
                    </a:lnTo>
                    <a:lnTo>
                      <a:pt x="74" y="6"/>
                    </a:lnTo>
                    <a:lnTo>
                      <a:pt x="78" y="5"/>
                    </a:lnTo>
                    <a:lnTo>
                      <a:pt x="82" y="4"/>
                    </a:lnTo>
                    <a:lnTo>
                      <a:pt x="87" y="2"/>
                    </a:lnTo>
                    <a:lnTo>
                      <a:pt x="93" y="0"/>
                    </a:lnTo>
                    <a:lnTo>
                      <a:pt x="99" y="0"/>
                    </a:lnTo>
                    <a:lnTo>
                      <a:pt x="104" y="0"/>
                    </a:lnTo>
                    <a:lnTo>
                      <a:pt x="110" y="4"/>
                    </a:lnTo>
                    <a:lnTo>
                      <a:pt x="112" y="5"/>
                    </a:lnTo>
                    <a:lnTo>
                      <a:pt x="117" y="10"/>
                    </a:lnTo>
                    <a:lnTo>
                      <a:pt x="121" y="13"/>
                    </a:lnTo>
                    <a:lnTo>
                      <a:pt x="123" y="19"/>
                    </a:lnTo>
                    <a:lnTo>
                      <a:pt x="123" y="23"/>
                    </a:lnTo>
                    <a:lnTo>
                      <a:pt x="124" y="29"/>
                    </a:lnTo>
                    <a:lnTo>
                      <a:pt x="123" y="34"/>
                    </a:lnTo>
                    <a:lnTo>
                      <a:pt x="122" y="39"/>
                    </a:lnTo>
                    <a:lnTo>
                      <a:pt x="119" y="44"/>
                    </a:lnTo>
                    <a:lnTo>
                      <a:pt x="116" y="49"/>
                    </a:lnTo>
                    <a:lnTo>
                      <a:pt x="111" y="52"/>
                    </a:lnTo>
                    <a:lnTo>
                      <a:pt x="106" y="56"/>
                    </a:lnTo>
                    <a:lnTo>
                      <a:pt x="100" y="57"/>
                    </a:lnTo>
                    <a:lnTo>
                      <a:pt x="94" y="60"/>
                    </a:lnTo>
                    <a:lnTo>
                      <a:pt x="89" y="61"/>
                    </a:lnTo>
                    <a:lnTo>
                      <a:pt x="83" y="62"/>
                    </a:lnTo>
                    <a:lnTo>
                      <a:pt x="78" y="62"/>
                    </a:lnTo>
                    <a:lnTo>
                      <a:pt x="72" y="62"/>
                    </a:lnTo>
                    <a:lnTo>
                      <a:pt x="67" y="62"/>
                    </a:lnTo>
                    <a:lnTo>
                      <a:pt x="62" y="62"/>
                    </a:lnTo>
                    <a:lnTo>
                      <a:pt x="56" y="62"/>
                    </a:lnTo>
                    <a:lnTo>
                      <a:pt x="50" y="61"/>
                    </a:lnTo>
                    <a:lnTo>
                      <a:pt x="45" y="61"/>
                    </a:lnTo>
                    <a:lnTo>
                      <a:pt x="39" y="60"/>
                    </a:lnTo>
                    <a:lnTo>
                      <a:pt x="33" y="58"/>
                    </a:lnTo>
                    <a:lnTo>
                      <a:pt x="28" y="58"/>
                    </a:lnTo>
                    <a:lnTo>
                      <a:pt x="22" y="56"/>
                    </a:lnTo>
                    <a:lnTo>
                      <a:pt x="16" y="56"/>
                    </a:lnTo>
                    <a:lnTo>
                      <a:pt x="11" y="54"/>
                    </a:lnTo>
                    <a:lnTo>
                      <a:pt x="7" y="51"/>
                    </a:lnTo>
                    <a:lnTo>
                      <a:pt x="3" y="47"/>
                    </a:lnTo>
                    <a:lnTo>
                      <a:pt x="2" y="45"/>
                    </a:lnTo>
                    <a:lnTo>
                      <a:pt x="0" y="40"/>
                    </a:lnTo>
                    <a:lnTo>
                      <a:pt x="0" y="37"/>
                    </a:lnTo>
                    <a:lnTo>
                      <a:pt x="0" y="33"/>
                    </a:lnTo>
                    <a:lnTo>
                      <a:pt x="2" y="29"/>
                    </a:lnTo>
                    <a:lnTo>
                      <a:pt x="3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2" y="16"/>
                    </a:lnTo>
                    <a:lnTo>
                      <a:pt x="16" y="12"/>
                    </a:lnTo>
                    <a:lnTo>
                      <a:pt x="19" y="12"/>
                    </a:lnTo>
                    <a:lnTo>
                      <a:pt x="24" y="11"/>
                    </a:lnTo>
                    <a:lnTo>
                      <a:pt x="29" y="12"/>
                    </a:lnTo>
                    <a:lnTo>
                      <a:pt x="29" y="12"/>
                    </a:lnTo>
                    <a:close/>
                  </a:path>
                </a:pathLst>
              </a:custGeom>
              <a:solidFill>
                <a:srgbClr val="4DFF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7" name="Freeform 65">
                <a:extLst>
                  <a:ext uri="{FF2B5EF4-FFF2-40B4-BE49-F238E27FC236}">
                    <a16:creationId xmlns:a16="http://schemas.microsoft.com/office/drawing/2014/main" id="{01598E8C-C26F-410F-A92A-EEECA00B0C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1598" y="3806403"/>
                <a:ext cx="247650" cy="419100"/>
              </a:xfrm>
              <a:custGeom>
                <a:avLst/>
                <a:gdLst/>
                <a:ahLst/>
                <a:cxnLst>
                  <a:cxn ang="0">
                    <a:pos x="680" y="0"/>
                  </a:cxn>
                  <a:cxn ang="0">
                    <a:pos x="702" y="1"/>
                  </a:cxn>
                  <a:cxn ang="0">
                    <a:pos x="724" y="9"/>
                  </a:cxn>
                  <a:cxn ang="0">
                    <a:pos x="742" y="23"/>
                  </a:cxn>
                  <a:cxn ang="0">
                    <a:pos x="762" y="53"/>
                  </a:cxn>
                  <a:cxn ang="0">
                    <a:pos x="775" y="92"/>
                  </a:cxn>
                  <a:cxn ang="0">
                    <a:pos x="777" y="134"/>
                  </a:cxn>
                  <a:cxn ang="0">
                    <a:pos x="774" y="175"/>
                  </a:cxn>
                  <a:cxn ang="0">
                    <a:pos x="758" y="290"/>
                  </a:cxn>
                  <a:cxn ang="0">
                    <a:pos x="752" y="435"/>
                  </a:cxn>
                  <a:cxn ang="0">
                    <a:pos x="743" y="582"/>
                  </a:cxn>
                  <a:cxn ang="0">
                    <a:pos x="718" y="724"/>
                  </a:cxn>
                  <a:cxn ang="0">
                    <a:pos x="683" y="809"/>
                  </a:cxn>
                  <a:cxn ang="0">
                    <a:pos x="636" y="900"/>
                  </a:cxn>
                  <a:cxn ang="0">
                    <a:pos x="573" y="987"/>
                  </a:cxn>
                  <a:cxn ang="0">
                    <a:pos x="509" y="1042"/>
                  </a:cxn>
                  <a:cxn ang="0">
                    <a:pos x="437" y="1097"/>
                  </a:cxn>
                  <a:cxn ang="0">
                    <a:pos x="323" y="1176"/>
                  </a:cxn>
                  <a:cxn ang="0">
                    <a:pos x="196" y="1243"/>
                  </a:cxn>
                  <a:cxn ang="0">
                    <a:pos x="89" y="1264"/>
                  </a:cxn>
                  <a:cxn ang="0">
                    <a:pos x="39" y="1259"/>
                  </a:cxn>
                  <a:cxn ang="0">
                    <a:pos x="9" y="1239"/>
                  </a:cxn>
                  <a:cxn ang="0">
                    <a:pos x="0" y="1207"/>
                  </a:cxn>
                  <a:cxn ang="0">
                    <a:pos x="12" y="1171"/>
                  </a:cxn>
                  <a:cxn ang="0">
                    <a:pos x="36" y="1146"/>
                  </a:cxn>
                  <a:cxn ang="0">
                    <a:pos x="59" y="1126"/>
                  </a:cxn>
                  <a:cxn ang="0">
                    <a:pos x="84" y="1110"/>
                  </a:cxn>
                  <a:cxn ang="0">
                    <a:pos x="108" y="1095"/>
                  </a:cxn>
                  <a:cxn ang="0">
                    <a:pos x="125" y="1081"/>
                  </a:cxn>
                  <a:cxn ang="0">
                    <a:pos x="147" y="1059"/>
                  </a:cxn>
                  <a:cxn ang="0">
                    <a:pos x="172" y="1034"/>
                  </a:cxn>
                  <a:cxn ang="0">
                    <a:pos x="193" y="1013"/>
                  </a:cxn>
                  <a:cxn ang="0">
                    <a:pos x="212" y="996"/>
                  </a:cxn>
                  <a:cxn ang="0">
                    <a:pos x="228" y="990"/>
                  </a:cxn>
                  <a:cxn ang="0">
                    <a:pos x="245" y="988"/>
                  </a:cxn>
                  <a:cxn ang="0">
                    <a:pos x="267" y="982"/>
                  </a:cxn>
                  <a:cxn ang="0">
                    <a:pos x="301" y="887"/>
                  </a:cxn>
                  <a:cxn ang="0">
                    <a:pos x="323" y="752"/>
                  </a:cxn>
                  <a:cxn ang="0">
                    <a:pos x="332" y="626"/>
                  </a:cxn>
                  <a:cxn ang="0">
                    <a:pos x="322" y="561"/>
                  </a:cxn>
                  <a:cxn ang="0">
                    <a:pos x="311" y="528"/>
                  </a:cxn>
                  <a:cxn ang="0">
                    <a:pos x="304" y="495"/>
                  </a:cxn>
                  <a:cxn ang="0">
                    <a:pos x="300" y="464"/>
                  </a:cxn>
                  <a:cxn ang="0">
                    <a:pos x="312" y="416"/>
                  </a:cxn>
                  <a:cxn ang="0">
                    <a:pos x="361" y="343"/>
                  </a:cxn>
                  <a:cxn ang="0">
                    <a:pos x="427" y="285"/>
                  </a:cxn>
                  <a:cxn ang="0">
                    <a:pos x="493" y="233"/>
                  </a:cxn>
                  <a:cxn ang="0">
                    <a:pos x="539" y="179"/>
                  </a:cxn>
                  <a:cxn ang="0">
                    <a:pos x="562" y="127"/>
                  </a:cxn>
                  <a:cxn ang="0">
                    <a:pos x="588" y="66"/>
                  </a:cxn>
                  <a:cxn ang="0">
                    <a:pos x="626" y="19"/>
                  </a:cxn>
                  <a:cxn ang="0">
                    <a:pos x="664" y="8"/>
                  </a:cxn>
                </a:cxnLst>
                <a:rect l="0" t="0" r="r" b="b"/>
                <a:pathLst>
                  <a:path w="777" h="1265">
                    <a:moveTo>
                      <a:pt x="664" y="8"/>
                    </a:moveTo>
                    <a:lnTo>
                      <a:pt x="669" y="5"/>
                    </a:lnTo>
                    <a:lnTo>
                      <a:pt x="675" y="2"/>
                    </a:lnTo>
                    <a:lnTo>
                      <a:pt x="680" y="0"/>
                    </a:lnTo>
                    <a:lnTo>
                      <a:pt x="686" y="0"/>
                    </a:lnTo>
                    <a:lnTo>
                      <a:pt x="692" y="0"/>
                    </a:lnTo>
                    <a:lnTo>
                      <a:pt x="697" y="0"/>
                    </a:lnTo>
                    <a:lnTo>
                      <a:pt x="702" y="1"/>
                    </a:lnTo>
                    <a:lnTo>
                      <a:pt x="709" y="3"/>
                    </a:lnTo>
                    <a:lnTo>
                      <a:pt x="713" y="5"/>
                    </a:lnTo>
                    <a:lnTo>
                      <a:pt x="719" y="7"/>
                    </a:lnTo>
                    <a:lnTo>
                      <a:pt x="724" y="9"/>
                    </a:lnTo>
                    <a:lnTo>
                      <a:pt x="729" y="13"/>
                    </a:lnTo>
                    <a:lnTo>
                      <a:pt x="733" y="16"/>
                    </a:lnTo>
                    <a:lnTo>
                      <a:pt x="738" y="19"/>
                    </a:lnTo>
                    <a:lnTo>
                      <a:pt x="742" y="23"/>
                    </a:lnTo>
                    <a:lnTo>
                      <a:pt x="747" y="28"/>
                    </a:lnTo>
                    <a:lnTo>
                      <a:pt x="752" y="35"/>
                    </a:lnTo>
                    <a:lnTo>
                      <a:pt x="758" y="44"/>
                    </a:lnTo>
                    <a:lnTo>
                      <a:pt x="762" y="53"/>
                    </a:lnTo>
                    <a:lnTo>
                      <a:pt x="766" y="62"/>
                    </a:lnTo>
                    <a:lnTo>
                      <a:pt x="770" y="72"/>
                    </a:lnTo>
                    <a:lnTo>
                      <a:pt x="773" y="83"/>
                    </a:lnTo>
                    <a:lnTo>
                      <a:pt x="775" y="92"/>
                    </a:lnTo>
                    <a:lnTo>
                      <a:pt x="777" y="103"/>
                    </a:lnTo>
                    <a:lnTo>
                      <a:pt x="777" y="113"/>
                    </a:lnTo>
                    <a:lnTo>
                      <a:pt x="777" y="123"/>
                    </a:lnTo>
                    <a:lnTo>
                      <a:pt x="777" y="134"/>
                    </a:lnTo>
                    <a:lnTo>
                      <a:pt x="777" y="145"/>
                    </a:lnTo>
                    <a:lnTo>
                      <a:pt x="776" y="155"/>
                    </a:lnTo>
                    <a:lnTo>
                      <a:pt x="776" y="166"/>
                    </a:lnTo>
                    <a:lnTo>
                      <a:pt x="774" y="175"/>
                    </a:lnTo>
                    <a:lnTo>
                      <a:pt x="773" y="186"/>
                    </a:lnTo>
                    <a:lnTo>
                      <a:pt x="766" y="221"/>
                    </a:lnTo>
                    <a:lnTo>
                      <a:pt x="762" y="256"/>
                    </a:lnTo>
                    <a:lnTo>
                      <a:pt x="758" y="290"/>
                    </a:lnTo>
                    <a:lnTo>
                      <a:pt x="755" y="327"/>
                    </a:lnTo>
                    <a:lnTo>
                      <a:pt x="754" y="362"/>
                    </a:lnTo>
                    <a:lnTo>
                      <a:pt x="752" y="400"/>
                    </a:lnTo>
                    <a:lnTo>
                      <a:pt x="752" y="435"/>
                    </a:lnTo>
                    <a:lnTo>
                      <a:pt x="751" y="473"/>
                    </a:lnTo>
                    <a:lnTo>
                      <a:pt x="749" y="510"/>
                    </a:lnTo>
                    <a:lnTo>
                      <a:pt x="747" y="545"/>
                    </a:lnTo>
                    <a:lnTo>
                      <a:pt x="743" y="582"/>
                    </a:lnTo>
                    <a:lnTo>
                      <a:pt x="740" y="619"/>
                    </a:lnTo>
                    <a:lnTo>
                      <a:pt x="733" y="653"/>
                    </a:lnTo>
                    <a:lnTo>
                      <a:pt x="727" y="689"/>
                    </a:lnTo>
                    <a:lnTo>
                      <a:pt x="718" y="724"/>
                    </a:lnTo>
                    <a:lnTo>
                      <a:pt x="707" y="758"/>
                    </a:lnTo>
                    <a:lnTo>
                      <a:pt x="700" y="772"/>
                    </a:lnTo>
                    <a:lnTo>
                      <a:pt x="693" y="791"/>
                    </a:lnTo>
                    <a:lnTo>
                      <a:pt x="683" y="809"/>
                    </a:lnTo>
                    <a:lnTo>
                      <a:pt x="674" y="831"/>
                    </a:lnTo>
                    <a:lnTo>
                      <a:pt x="661" y="853"/>
                    </a:lnTo>
                    <a:lnTo>
                      <a:pt x="649" y="876"/>
                    </a:lnTo>
                    <a:lnTo>
                      <a:pt x="636" y="900"/>
                    </a:lnTo>
                    <a:lnTo>
                      <a:pt x="621" y="924"/>
                    </a:lnTo>
                    <a:lnTo>
                      <a:pt x="605" y="946"/>
                    </a:lnTo>
                    <a:lnTo>
                      <a:pt x="591" y="968"/>
                    </a:lnTo>
                    <a:lnTo>
                      <a:pt x="573" y="987"/>
                    </a:lnTo>
                    <a:lnTo>
                      <a:pt x="558" y="1005"/>
                    </a:lnTo>
                    <a:lnTo>
                      <a:pt x="542" y="1020"/>
                    </a:lnTo>
                    <a:lnTo>
                      <a:pt x="526" y="1034"/>
                    </a:lnTo>
                    <a:lnTo>
                      <a:pt x="509" y="1042"/>
                    </a:lnTo>
                    <a:lnTo>
                      <a:pt x="494" y="1047"/>
                    </a:lnTo>
                    <a:lnTo>
                      <a:pt x="478" y="1062"/>
                    </a:lnTo>
                    <a:lnTo>
                      <a:pt x="460" y="1079"/>
                    </a:lnTo>
                    <a:lnTo>
                      <a:pt x="437" y="1097"/>
                    </a:lnTo>
                    <a:lnTo>
                      <a:pt x="412" y="1117"/>
                    </a:lnTo>
                    <a:lnTo>
                      <a:pt x="384" y="1136"/>
                    </a:lnTo>
                    <a:lnTo>
                      <a:pt x="355" y="1157"/>
                    </a:lnTo>
                    <a:lnTo>
                      <a:pt x="323" y="1176"/>
                    </a:lnTo>
                    <a:lnTo>
                      <a:pt x="293" y="1197"/>
                    </a:lnTo>
                    <a:lnTo>
                      <a:pt x="260" y="1214"/>
                    </a:lnTo>
                    <a:lnTo>
                      <a:pt x="228" y="1230"/>
                    </a:lnTo>
                    <a:lnTo>
                      <a:pt x="196" y="1243"/>
                    </a:lnTo>
                    <a:lnTo>
                      <a:pt x="167" y="1254"/>
                    </a:lnTo>
                    <a:lnTo>
                      <a:pt x="138" y="1261"/>
                    </a:lnTo>
                    <a:lnTo>
                      <a:pt x="112" y="1265"/>
                    </a:lnTo>
                    <a:lnTo>
                      <a:pt x="89" y="1264"/>
                    </a:lnTo>
                    <a:lnTo>
                      <a:pt x="69" y="1259"/>
                    </a:lnTo>
                    <a:lnTo>
                      <a:pt x="58" y="1261"/>
                    </a:lnTo>
                    <a:lnTo>
                      <a:pt x="47" y="1261"/>
                    </a:lnTo>
                    <a:lnTo>
                      <a:pt x="39" y="1259"/>
                    </a:lnTo>
                    <a:lnTo>
                      <a:pt x="30" y="1257"/>
                    </a:lnTo>
                    <a:lnTo>
                      <a:pt x="22" y="1252"/>
                    </a:lnTo>
                    <a:lnTo>
                      <a:pt x="15" y="1246"/>
                    </a:lnTo>
                    <a:lnTo>
                      <a:pt x="9" y="1239"/>
                    </a:lnTo>
                    <a:lnTo>
                      <a:pt x="6" y="1232"/>
                    </a:lnTo>
                    <a:lnTo>
                      <a:pt x="2" y="1224"/>
                    </a:lnTo>
                    <a:lnTo>
                      <a:pt x="0" y="1215"/>
                    </a:lnTo>
                    <a:lnTo>
                      <a:pt x="0" y="1207"/>
                    </a:lnTo>
                    <a:lnTo>
                      <a:pt x="1" y="1198"/>
                    </a:lnTo>
                    <a:lnTo>
                      <a:pt x="2" y="1189"/>
                    </a:lnTo>
                    <a:lnTo>
                      <a:pt x="7" y="1180"/>
                    </a:lnTo>
                    <a:lnTo>
                      <a:pt x="12" y="1171"/>
                    </a:lnTo>
                    <a:lnTo>
                      <a:pt x="19" y="1164"/>
                    </a:lnTo>
                    <a:lnTo>
                      <a:pt x="25" y="1157"/>
                    </a:lnTo>
                    <a:lnTo>
                      <a:pt x="31" y="1152"/>
                    </a:lnTo>
                    <a:lnTo>
                      <a:pt x="36" y="1146"/>
                    </a:lnTo>
                    <a:lnTo>
                      <a:pt x="42" y="1141"/>
                    </a:lnTo>
                    <a:lnTo>
                      <a:pt x="48" y="1136"/>
                    </a:lnTo>
                    <a:lnTo>
                      <a:pt x="55" y="1131"/>
                    </a:lnTo>
                    <a:lnTo>
                      <a:pt x="59" y="1126"/>
                    </a:lnTo>
                    <a:lnTo>
                      <a:pt x="67" y="1123"/>
                    </a:lnTo>
                    <a:lnTo>
                      <a:pt x="72" y="1119"/>
                    </a:lnTo>
                    <a:lnTo>
                      <a:pt x="78" y="1114"/>
                    </a:lnTo>
                    <a:lnTo>
                      <a:pt x="84" y="1110"/>
                    </a:lnTo>
                    <a:lnTo>
                      <a:pt x="90" y="1107"/>
                    </a:lnTo>
                    <a:lnTo>
                      <a:pt x="96" y="1102"/>
                    </a:lnTo>
                    <a:lnTo>
                      <a:pt x="102" y="1098"/>
                    </a:lnTo>
                    <a:lnTo>
                      <a:pt x="108" y="1095"/>
                    </a:lnTo>
                    <a:lnTo>
                      <a:pt x="117" y="1091"/>
                    </a:lnTo>
                    <a:lnTo>
                      <a:pt x="118" y="1087"/>
                    </a:lnTo>
                    <a:lnTo>
                      <a:pt x="120" y="1085"/>
                    </a:lnTo>
                    <a:lnTo>
                      <a:pt x="125" y="1081"/>
                    </a:lnTo>
                    <a:lnTo>
                      <a:pt x="130" y="1076"/>
                    </a:lnTo>
                    <a:lnTo>
                      <a:pt x="135" y="1070"/>
                    </a:lnTo>
                    <a:lnTo>
                      <a:pt x="141" y="1065"/>
                    </a:lnTo>
                    <a:lnTo>
                      <a:pt x="147" y="1059"/>
                    </a:lnTo>
                    <a:lnTo>
                      <a:pt x="155" y="1053"/>
                    </a:lnTo>
                    <a:lnTo>
                      <a:pt x="161" y="1046"/>
                    </a:lnTo>
                    <a:lnTo>
                      <a:pt x="167" y="1040"/>
                    </a:lnTo>
                    <a:lnTo>
                      <a:pt x="172" y="1034"/>
                    </a:lnTo>
                    <a:lnTo>
                      <a:pt x="179" y="1027"/>
                    </a:lnTo>
                    <a:lnTo>
                      <a:pt x="183" y="1021"/>
                    </a:lnTo>
                    <a:lnTo>
                      <a:pt x="188" y="1018"/>
                    </a:lnTo>
                    <a:lnTo>
                      <a:pt x="193" y="1013"/>
                    </a:lnTo>
                    <a:lnTo>
                      <a:pt x="196" y="1012"/>
                    </a:lnTo>
                    <a:lnTo>
                      <a:pt x="202" y="1004"/>
                    </a:lnTo>
                    <a:lnTo>
                      <a:pt x="208" y="998"/>
                    </a:lnTo>
                    <a:lnTo>
                      <a:pt x="212" y="996"/>
                    </a:lnTo>
                    <a:lnTo>
                      <a:pt x="216" y="994"/>
                    </a:lnTo>
                    <a:lnTo>
                      <a:pt x="221" y="992"/>
                    </a:lnTo>
                    <a:lnTo>
                      <a:pt x="224" y="991"/>
                    </a:lnTo>
                    <a:lnTo>
                      <a:pt x="228" y="990"/>
                    </a:lnTo>
                    <a:lnTo>
                      <a:pt x="233" y="988"/>
                    </a:lnTo>
                    <a:lnTo>
                      <a:pt x="236" y="987"/>
                    </a:lnTo>
                    <a:lnTo>
                      <a:pt x="241" y="988"/>
                    </a:lnTo>
                    <a:lnTo>
                      <a:pt x="245" y="988"/>
                    </a:lnTo>
                    <a:lnTo>
                      <a:pt x="250" y="990"/>
                    </a:lnTo>
                    <a:lnTo>
                      <a:pt x="254" y="991"/>
                    </a:lnTo>
                    <a:lnTo>
                      <a:pt x="258" y="994"/>
                    </a:lnTo>
                    <a:lnTo>
                      <a:pt x="267" y="982"/>
                    </a:lnTo>
                    <a:lnTo>
                      <a:pt x="277" y="965"/>
                    </a:lnTo>
                    <a:lnTo>
                      <a:pt x="285" y="943"/>
                    </a:lnTo>
                    <a:lnTo>
                      <a:pt x="294" y="918"/>
                    </a:lnTo>
                    <a:lnTo>
                      <a:pt x="301" y="887"/>
                    </a:lnTo>
                    <a:lnTo>
                      <a:pt x="309" y="855"/>
                    </a:lnTo>
                    <a:lnTo>
                      <a:pt x="315" y="822"/>
                    </a:lnTo>
                    <a:lnTo>
                      <a:pt x="321" y="787"/>
                    </a:lnTo>
                    <a:lnTo>
                      <a:pt x="323" y="752"/>
                    </a:lnTo>
                    <a:lnTo>
                      <a:pt x="328" y="717"/>
                    </a:lnTo>
                    <a:lnTo>
                      <a:pt x="329" y="684"/>
                    </a:lnTo>
                    <a:lnTo>
                      <a:pt x="332" y="654"/>
                    </a:lnTo>
                    <a:lnTo>
                      <a:pt x="332" y="626"/>
                    </a:lnTo>
                    <a:lnTo>
                      <a:pt x="330" y="601"/>
                    </a:lnTo>
                    <a:lnTo>
                      <a:pt x="328" y="582"/>
                    </a:lnTo>
                    <a:lnTo>
                      <a:pt x="324" y="568"/>
                    </a:lnTo>
                    <a:lnTo>
                      <a:pt x="322" y="561"/>
                    </a:lnTo>
                    <a:lnTo>
                      <a:pt x="319" y="553"/>
                    </a:lnTo>
                    <a:lnTo>
                      <a:pt x="316" y="544"/>
                    </a:lnTo>
                    <a:lnTo>
                      <a:pt x="315" y="536"/>
                    </a:lnTo>
                    <a:lnTo>
                      <a:pt x="311" y="528"/>
                    </a:lnTo>
                    <a:lnTo>
                      <a:pt x="309" y="520"/>
                    </a:lnTo>
                    <a:lnTo>
                      <a:pt x="306" y="511"/>
                    </a:lnTo>
                    <a:lnTo>
                      <a:pt x="305" y="504"/>
                    </a:lnTo>
                    <a:lnTo>
                      <a:pt x="304" y="495"/>
                    </a:lnTo>
                    <a:lnTo>
                      <a:pt x="301" y="488"/>
                    </a:lnTo>
                    <a:lnTo>
                      <a:pt x="300" y="479"/>
                    </a:lnTo>
                    <a:lnTo>
                      <a:pt x="300" y="472"/>
                    </a:lnTo>
                    <a:lnTo>
                      <a:pt x="300" y="464"/>
                    </a:lnTo>
                    <a:lnTo>
                      <a:pt x="301" y="455"/>
                    </a:lnTo>
                    <a:lnTo>
                      <a:pt x="302" y="446"/>
                    </a:lnTo>
                    <a:lnTo>
                      <a:pt x="305" y="439"/>
                    </a:lnTo>
                    <a:lnTo>
                      <a:pt x="312" y="416"/>
                    </a:lnTo>
                    <a:lnTo>
                      <a:pt x="322" y="395"/>
                    </a:lnTo>
                    <a:lnTo>
                      <a:pt x="334" y="377"/>
                    </a:lnTo>
                    <a:lnTo>
                      <a:pt x="348" y="360"/>
                    </a:lnTo>
                    <a:lnTo>
                      <a:pt x="361" y="343"/>
                    </a:lnTo>
                    <a:lnTo>
                      <a:pt x="377" y="327"/>
                    </a:lnTo>
                    <a:lnTo>
                      <a:pt x="394" y="312"/>
                    </a:lnTo>
                    <a:lnTo>
                      <a:pt x="411" y="300"/>
                    </a:lnTo>
                    <a:lnTo>
                      <a:pt x="427" y="285"/>
                    </a:lnTo>
                    <a:lnTo>
                      <a:pt x="444" y="273"/>
                    </a:lnTo>
                    <a:lnTo>
                      <a:pt x="461" y="260"/>
                    </a:lnTo>
                    <a:lnTo>
                      <a:pt x="478" y="247"/>
                    </a:lnTo>
                    <a:lnTo>
                      <a:pt x="493" y="233"/>
                    </a:lnTo>
                    <a:lnTo>
                      <a:pt x="508" y="219"/>
                    </a:lnTo>
                    <a:lnTo>
                      <a:pt x="521" y="205"/>
                    </a:lnTo>
                    <a:lnTo>
                      <a:pt x="534" y="190"/>
                    </a:lnTo>
                    <a:lnTo>
                      <a:pt x="539" y="179"/>
                    </a:lnTo>
                    <a:lnTo>
                      <a:pt x="545" y="168"/>
                    </a:lnTo>
                    <a:lnTo>
                      <a:pt x="551" y="155"/>
                    </a:lnTo>
                    <a:lnTo>
                      <a:pt x="558" y="141"/>
                    </a:lnTo>
                    <a:lnTo>
                      <a:pt x="562" y="127"/>
                    </a:lnTo>
                    <a:lnTo>
                      <a:pt x="569" y="111"/>
                    </a:lnTo>
                    <a:lnTo>
                      <a:pt x="575" y="95"/>
                    </a:lnTo>
                    <a:lnTo>
                      <a:pt x="582" y="81"/>
                    </a:lnTo>
                    <a:lnTo>
                      <a:pt x="588" y="66"/>
                    </a:lnTo>
                    <a:lnTo>
                      <a:pt x="597" y="52"/>
                    </a:lnTo>
                    <a:lnTo>
                      <a:pt x="605" y="39"/>
                    </a:lnTo>
                    <a:lnTo>
                      <a:pt x="615" y="29"/>
                    </a:lnTo>
                    <a:lnTo>
                      <a:pt x="626" y="19"/>
                    </a:lnTo>
                    <a:lnTo>
                      <a:pt x="637" y="13"/>
                    </a:lnTo>
                    <a:lnTo>
                      <a:pt x="649" y="9"/>
                    </a:lnTo>
                    <a:lnTo>
                      <a:pt x="664" y="8"/>
                    </a:lnTo>
                    <a:lnTo>
                      <a:pt x="664" y="8"/>
                    </a:lnTo>
                    <a:close/>
                  </a:path>
                </a:pathLst>
              </a:custGeom>
              <a:solidFill>
                <a:srgbClr val="FFE6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8" name="Freeform 66">
                <a:extLst>
                  <a:ext uri="{FF2B5EF4-FFF2-40B4-BE49-F238E27FC236}">
                    <a16:creationId xmlns:a16="http://schemas.microsoft.com/office/drawing/2014/main" id="{A4D60721-5BF9-477B-9D6B-48955DB635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7636" y="3741316"/>
                <a:ext cx="127000" cy="273050"/>
              </a:xfrm>
              <a:custGeom>
                <a:avLst/>
                <a:gdLst/>
                <a:ahLst/>
                <a:cxnLst>
                  <a:cxn ang="0">
                    <a:pos x="393" y="65"/>
                  </a:cxn>
                  <a:cxn ang="0">
                    <a:pos x="374" y="147"/>
                  </a:cxn>
                  <a:cxn ang="0">
                    <a:pos x="343" y="226"/>
                  </a:cxn>
                  <a:cxn ang="0">
                    <a:pos x="304" y="304"/>
                  </a:cxn>
                  <a:cxn ang="0">
                    <a:pos x="260" y="382"/>
                  </a:cxn>
                  <a:cxn ang="0">
                    <a:pos x="214" y="460"/>
                  </a:cxn>
                  <a:cxn ang="0">
                    <a:pos x="174" y="538"/>
                  </a:cxn>
                  <a:cxn ang="0">
                    <a:pos x="144" y="618"/>
                  </a:cxn>
                  <a:cxn ang="0">
                    <a:pos x="131" y="665"/>
                  </a:cxn>
                  <a:cxn ang="0">
                    <a:pos x="128" y="681"/>
                  </a:cxn>
                  <a:cxn ang="0">
                    <a:pos x="128" y="696"/>
                  </a:cxn>
                  <a:cxn ang="0">
                    <a:pos x="129" y="710"/>
                  </a:cxn>
                  <a:cxn ang="0">
                    <a:pos x="129" y="725"/>
                  </a:cxn>
                  <a:cxn ang="0">
                    <a:pos x="130" y="741"/>
                  </a:cxn>
                  <a:cxn ang="0">
                    <a:pos x="131" y="756"/>
                  </a:cxn>
                  <a:cxn ang="0">
                    <a:pos x="130" y="770"/>
                  </a:cxn>
                  <a:cxn ang="0">
                    <a:pos x="124" y="793"/>
                  </a:cxn>
                  <a:cxn ang="0">
                    <a:pos x="111" y="815"/>
                  </a:cxn>
                  <a:cxn ang="0">
                    <a:pos x="90" y="830"/>
                  </a:cxn>
                  <a:cxn ang="0">
                    <a:pos x="67" y="835"/>
                  </a:cxn>
                  <a:cxn ang="0">
                    <a:pos x="42" y="830"/>
                  </a:cxn>
                  <a:cxn ang="0">
                    <a:pos x="22" y="818"/>
                  </a:cxn>
                  <a:cxn ang="0">
                    <a:pos x="6" y="798"/>
                  </a:cxn>
                  <a:cxn ang="0">
                    <a:pos x="0" y="771"/>
                  </a:cxn>
                  <a:cxn ang="0">
                    <a:pos x="6" y="704"/>
                  </a:cxn>
                  <a:cxn ang="0">
                    <a:pos x="25" y="616"/>
                  </a:cxn>
                  <a:cxn ang="0">
                    <a:pos x="51" y="543"/>
                  </a:cxn>
                  <a:cxn ang="0">
                    <a:pos x="83" y="479"/>
                  </a:cxn>
                  <a:cxn ang="0">
                    <a:pos x="118" y="419"/>
                  </a:cxn>
                  <a:cxn ang="0">
                    <a:pos x="157" y="359"/>
                  </a:cxn>
                  <a:cxn ang="0">
                    <a:pos x="200" y="294"/>
                  </a:cxn>
                  <a:cxn ang="0">
                    <a:pos x="244" y="222"/>
                  </a:cxn>
                  <a:cxn ang="0">
                    <a:pos x="269" y="170"/>
                  </a:cxn>
                  <a:cxn ang="0">
                    <a:pos x="282" y="151"/>
                  </a:cxn>
                  <a:cxn ang="0">
                    <a:pos x="294" y="133"/>
                  </a:cxn>
                  <a:cxn ang="0">
                    <a:pos x="307" y="115"/>
                  </a:cxn>
                  <a:cxn ang="0">
                    <a:pos x="319" y="97"/>
                  </a:cxn>
                  <a:cxn ang="0">
                    <a:pos x="330" y="77"/>
                  </a:cxn>
                  <a:cxn ang="0">
                    <a:pos x="339" y="56"/>
                  </a:cxn>
                  <a:cxn ang="0">
                    <a:pos x="344" y="36"/>
                  </a:cxn>
                  <a:cxn ang="0">
                    <a:pos x="345" y="18"/>
                  </a:cxn>
                  <a:cxn ang="0">
                    <a:pos x="349" y="9"/>
                  </a:cxn>
                  <a:cxn ang="0">
                    <a:pos x="356" y="3"/>
                  </a:cxn>
                  <a:cxn ang="0">
                    <a:pos x="365" y="0"/>
                  </a:cxn>
                  <a:cxn ang="0">
                    <a:pos x="374" y="0"/>
                  </a:cxn>
                  <a:cxn ang="0">
                    <a:pos x="383" y="3"/>
                  </a:cxn>
                  <a:cxn ang="0">
                    <a:pos x="389" y="9"/>
                  </a:cxn>
                  <a:cxn ang="0">
                    <a:pos x="394" y="18"/>
                  </a:cxn>
                  <a:cxn ang="0">
                    <a:pos x="395" y="25"/>
                  </a:cxn>
                </a:cxnLst>
                <a:rect l="0" t="0" r="r" b="b"/>
                <a:pathLst>
                  <a:path w="395" h="835">
                    <a:moveTo>
                      <a:pt x="395" y="25"/>
                    </a:moveTo>
                    <a:lnTo>
                      <a:pt x="393" y="65"/>
                    </a:lnTo>
                    <a:lnTo>
                      <a:pt x="385" y="106"/>
                    </a:lnTo>
                    <a:lnTo>
                      <a:pt x="374" y="147"/>
                    </a:lnTo>
                    <a:lnTo>
                      <a:pt x="361" y="187"/>
                    </a:lnTo>
                    <a:lnTo>
                      <a:pt x="343" y="226"/>
                    </a:lnTo>
                    <a:lnTo>
                      <a:pt x="324" y="265"/>
                    </a:lnTo>
                    <a:lnTo>
                      <a:pt x="304" y="304"/>
                    </a:lnTo>
                    <a:lnTo>
                      <a:pt x="282" y="343"/>
                    </a:lnTo>
                    <a:lnTo>
                      <a:pt x="260" y="382"/>
                    </a:lnTo>
                    <a:lnTo>
                      <a:pt x="236" y="421"/>
                    </a:lnTo>
                    <a:lnTo>
                      <a:pt x="214" y="460"/>
                    </a:lnTo>
                    <a:lnTo>
                      <a:pt x="195" y="499"/>
                    </a:lnTo>
                    <a:lnTo>
                      <a:pt x="174" y="538"/>
                    </a:lnTo>
                    <a:lnTo>
                      <a:pt x="158" y="577"/>
                    </a:lnTo>
                    <a:lnTo>
                      <a:pt x="144" y="618"/>
                    </a:lnTo>
                    <a:lnTo>
                      <a:pt x="133" y="659"/>
                    </a:lnTo>
                    <a:lnTo>
                      <a:pt x="131" y="665"/>
                    </a:lnTo>
                    <a:lnTo>
                      <a:pt x="129" y="674"/>
                    </a:lnTo>
                    <a:lnTo>
                      <a:pt x="128" y="681"/>
                    </a:lnTo>
                    <a:lnTo>
                      <a:pt x="128" y="688"/>
                    </a:lnTo>
                    <a:lnTo>
                      <a:pt x="128" y="696"/>
                    </a:lnTo>
                    <a:lnTo>
                      <a:pt x="128" y="703"/>
                    </a:lnTo>
                    <a:lnTo>
                      <a:pt x="129" y="710"/>
                    </a:lnTo>
                    <a:lnTo>
                      <a:pt x="129" y="719"/>
                    </a:lnTo>
                    <a:lnTo>
                      <a:pt x="129" y="725"/>
                    </a:lnTo>
                    <a:lnTo>
                      <a:pt x="130" y="732"/>
                    </a:lnTo>
                    <a:lnTo>
                      <a:pt x="130" y="741"/>
                    </a:lnTo>
                    <a:lnTo>
                      <a:pt x="131" y="748"/>
                    </a:lnTo>
                    <a:lnTo>
                      <a:pt x="131" y="756"/>
                    </a:lnTo>
                    <a:lnTo>
                      <a:pt x="131" y="763"/>
                    </a:lnTo>
                    <a:lnTo>
                      <a:pt x="130" y="770"/>
                    </a:lnTo>
                    <a:lnTo>
                      <a:pt x="129" y="779"/>
                    </a:lnTo>
                    <a:lnTo>
                      <a:pt x="124" y="793"/>
                    </a:lnTo>
                    <a:lnTo>
                      <a:pt x="118" y="806"/>
                    </a:lnTo>
                    <a:lnTo>
                      <a:pt x="111" y="815"/>
                    </a:lnTo>
                    <a:lnTo>
                      <a:pt x="101" y="824"/>
                    </a:lnTo>
                    <a:lnTo>
                      <a:pt x="90" y="830"/>
                    </a:lnTo>
                    <a:lnTo>
                      <a:pt x="78" y="833"/>
                    </a:lnTo>
                    <a:lnTo>
                      <a:pt x="67" y="835"/>
                    </a:lnTo>
                    <a:lnTo>
                      <a:pt x="55" y="834"/>
                    </a:lnTo>
                    <a:lnTo>
                      <a:pt x="42" y="830"/>
                    </a:lnTo>
                    <a:lnTo>
                      <a:pt x="33" y="825"/>
                    </a:lnTo>
                    <a:lnTo>
                      <a:pt x="22" y="818"/>
                    </a:lnTo>
                    <a:lnTo>
                      <a:pt x="14" y="809"/>
                    </a:lnTo>
                    <a:lnTo>
                      <a:pt x="6" y="798"/>
                    </a:lnTo>
                    <a:lnTo>
                      <a:pt x="1" y="786"/>
                    </a:lnTo>
                    <a:lnTo>
                      <a:pt x="0" y="771"/>
                    </a:lnTo>
                    <a:lnTo>
                      <a:pt x="0" y="756"/>
                    </a:lnTo>
                    <a:lnTo>
                      <a:pt x="6" y="704"/>
                    </a:lnTo>
                    <a:lnTo>
                      <a:pt x="15" y="659"/>
                    </a:lnTo>
                    <a:lnTo>
                      <a:pt x="25" y="616"/>
                    </a:lnTo>
                    <a:lnTo>
                      <a:pt x="37" y="579"/>
                    </a:lnTo>
                    <a:lnTo>
                      <a:pt x="51" y="543"/>
                    </a:lnTo>
                    <a:lnTo>
                      <a:pt x="65" y="510"/>
                    </a:lnTo>
                    <a:lnTo>
                      <a:pt x="83" y="479"/>
                    </a:lnTo>
                    <a:lnTo>
                      <a:pt x="100" y="449"/>
                    </a:lnTo>
                    <a:lnTo>
                      <a:pt x="118" y="419"/>
                    </a:lnTo>
                    <a:lnTo>
                      <a:pt x="138" y="389"/>
                    </a:lnTo>
                    <a:lnTo>
                      <a:pt x="157" y="359"/>
                    </a:lnTo>
                    <a:lnTo>
                      <a:pt x="179" y="328"/>
                    </a:lnTo>
                    <a:lnTo>
                      <a:pt x="200" y="294"/>
                    </a:lnTo>
                    <a:lnTo>
                      <a:pt x="222" y="259"/>
                    </a:lnTo>
                    <a:lnTo>
                      <a:pt x="244" y="222"/>
                    </a:lnTo>
                    <a:lnTo>
                      <a:pt x="266" y="181"/>
                    </a:lnTo>
                    <a:lnTo>
                      <a:pt x="269" y="170"/>
                    </a:lnTo>
                    <a:lnTo>
                      <a:pt x="276" y="161"/>
                    </a:lnTo>
                    <a:lnTo>
                      <a:pt x="282" y="151"/>
                    </a:lnTo>
                    <a:lnTo>
                      <a:pt x="288" y="142"/>
                    </a:lnTo>
                    <a:lnTo>
                      <a:pt x="294" y="133"/>
                    </a:lnTo>
                    <a:lnTo>
                      <a:pt x="301" y="123"/>
                    </a:lnTo>
                    <a:lnTo>
                      <a:pt x="307" y="115"/>
                    </a:lnTo>
                    <a:lnTo>
                      <a:pt x="313" y="106"/>
                    </a:lnTo>
                    <a:lnTo>
                      <a:pt x="319" y="97"/>
                    </a:lnTo>
                    <a:lnTo>
                      <a:pt x="326" y="87"/>
                    </a:lnTo>
                    <a:lnTo>
                      <a:pt x="330" y="77"/>
                    </a:lnTo>
                    <a:lnTo>
                      <a:pt x="335" y="67"/>
                    </a:lnTo>
                    <a:lnTo>
                      <a:pt x="339" y="56"/>
                    </a:lnTo>
                    <a:lnTo>
                      <a:pt x="343" y="46"/>
                    </a:lnTo>
                    <a:lnTo>
                      <a:pt x="344" y="36"/>
                    </a:lnTo>
                    <a:lnTo>
                      <a:pt x="345" y="25"/>
                    </a:lnTo>
                    <a:lnTo>
                      <a:pt x="345" y="18"/>
                    </a:lnTo>
                    <a:lnTo>
                      <a:pt x="346" y="14"/>
                    </a:lnTo>
                    <a:lnTo>
                      <a:pt x="349" y="9"/>
                    </a:lnTo>
                    <a:lnTo>
                      <a:pt x="352" y="6"/>
                    </a:lnTo>
                    <a:lnTo>
                      <a:pt x="356" y="3"/>
                    </a:lnTo>
                    <a:lnTo>
                      <a:pt x="360" y="1"/>
                    </a:lnTo>
                    <a:lnTo>
                      <a:pt x="365" y="0"/>
                    </a:lnTo>
                    <a:lnTo>
                      <a:pt x="370" y="0"/>
                    </a:lnTo>
                    <a:lnTo>
                      <a:pt x="374" y="0"/>
                    </a:lnTo>
                    <a:lnTo>
                      <a:pt x="379" y="1"/>
                    </a:lnTo>
                    <a:lnTo>
                      <a:pt x="383" y="3"/>
                    </a:lnTo>
                    <a:lnTo>
                      <a:pt x="387" y="6"/>
                    </a:lnTo>
                    <a:lnTo>
                      <a:pt x="389" y="9"/>
                    </a:lnTo>
                    <a:lnTo>
                      <a:pt x="393" y="14"/>
                    </a:lnTo>
                    <a:lnTo>
                      <a:pt x="394" y="18"/>
                    </a:lnTo>
                    <a:lnTo>
                      <a:pt x="395" y="25"/>
                    </a:lnTo>
                    <a:lnTo>
                      <a:pt x="395" y="25"/>
                    </a:lnTo>
                    <a:close/>
                  </a:path>
                </a:pathLst>
              </a:custGeom>
              <a:solidFill>
                <a:srgbClr val="FF4D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9" name="Freeform 67">
                <a:extLst>
                  <a:ext uri="{FF2B5EF4-FFF2-40B4-BE49-F238E27FC236}">
                    <a16:creationId xmlns:a16="http://schemas.microsoft.com/office/drawing/2014/main" id="{4E6CFB70-DE2E-421A-B916-A49ED8CD7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3961" y="3512716"/>
                <a:ext cx="311150" cy="485775"/>
              </a:xfrm>
              <a:custGeom>
                <a:avLst/>
                <a:gdLst/>
                <a:ahLst/>
                <a:cxnLst>
                  <a:cxn ang="0">
                    <a:pos x="156" y="1371"/>
                  </a:cxn>
                  <a:cxn ang="0">
                    <a:pos x="166" y="1350"/>
                  </a:cxn>
                  <a:cxn ang="0">
                    <a:pos x="177" y="1331"/>
                  </a:cxn>
                  <a:cxn ang="0">
                    <a:pos x="187" y="1311"/>
                  </a:cxn>
                  <a:cxn ang="0">
                    <a:pos x="213" y="1173"/>
                  </a:cxn>
                  <a:cxn ang="0">
                    <a:pos x="181" y="1006"/>
                  </a:cxn>
                  <a:cxn ang="0">
                    <a:pos x="111" y="845"/>
                  </a:cxn>
                  <a:cxn ang="0">
                    <a:pos x="40" y="690"/>
                  </a:cxn>
                  <a:cxn ang="0">
                    <a:pos x="5" y="546"/>
                  </a:cxn>
                  <a:cxn ang="0">
                    <a:pos x="5" y="401"/>
                  </a:cxn>
                  <a:cxn ang="0">
                    <a:pos x="43" y="263"/>
                  </a:cxn>
                  <a:cxn ang="0">
                    <a:pos x="123" y="146"/>
                  </a:cxn>
                  <a:cxn ang="0">
                    <a:pos x="293" y="33"/>
                  </a:cxn>
                  <a:cxn ang="0">
                    <a:pos x="506" y="0"/>
                  </a:cxn>
                  <a:cxn ang="0">
                    <a:pos x="711" y="55"/>
                  </a:cxn>
                  <a:cxn ang="0">
                    <a:pos x="872" y="200"/>
                  </a:cxn>
                  <a:cxn ang="0">
                    <a:pos x="948" y="366"/>
                  </a:cxn>
                  <a:cxn ang="0">
                    <a:pos x="975" y="530"/>
                  </a:cxn>
                  <a:cxn ang="0">
                    <a:pos x="960" y="694"/>
                  </a:cxn>
                  <a:cxn ang="0">
                    <a:pos x="909" y="853"/>
                  </a:cxn>
                  <a:cxn ang="0">
                    <a:pos x="828" y="995"/>
                  </a:cxn>
                  <a:cxn ang="0">
                    <a:pos x="749" y="1117"/>
                  </a:cxn>
                  <a:cxn ang="0">
                    <a:pos x="688" y="1243"/>
                  </a:cxn>
                  <a:cxn ang="0">
                    <a:pos x="656" y="1394"/>
                  </a:cxn>
                  <a:cxn ang="0">
                    <a:pos x="647" y="1459"/>
                  </a:cxn>
                  <a:cxn ang="0">
                    <a:pos x="627" y="1471"/>
                  </a:cxn>
                  <a:cxn ang="0">
                    <a:pos x="600" y="1467"/>
                  </a:cxn>
                  <a:cxn ang="0">
                    <a:pos x="585" y="1447"/>
                  </a:cxn>
                  <a:cxn ang="0">
                    <a:pos x="597" y="1304"/>
                  </a:cxn>
                  <a:cxn ang="0">
                    <a:pos x="647" y="1160"/>
                  </a:cxn>
                  <a:cxn ang="0">
                    <a:pos x="723" y="1033"/>
                  </a:cxn>
                  <a:cxn ang="0">
                    <a:pos x="810" y="897"/>
                  </a:cxn>
                  <a:cxn ang="0">
                    <a:pos x="901" y="614"/>
                  </a:cxn>
                  <a:cxn ang="0">
                    <a:pos x="852" y="299"/>
                  </a:cxn>
                  <a:cxn ang="0">
                    <a:pos x="666" y="87"/>
                  </a:cxn>
                  <a:cxn ang="0">
                    <a:pos x="365" y="72"/>
                  </a:cxn>
                  <a:cxn ang="0">
                    <a:pos x="175" y="178"/>
                  </a:cxn>
                  <a:cxn ang="0">
                    <a:pos x="89" y="301"/>
                  </a:cxn>
                  <a:cxn ang="0">
                    <a:pos x="53" y="443"/>
                  </a:cxn>
                  <a:cxn ang="0">
                    <a:pos x="64" y="600"/>
                  </a:cxn>
                  <a:cxn ang="0">
                    <a:pos x="93" y="696"/>
                  </a:cxn>
                  <a:cxn ang="0">
                    <a:pos x="125" y="770"/>
                  </a:cxn>
                  <a:cxn ang="0">
                    <a:pos x="159" y="844"/>
                  </a:cxn>
                  <a:cxn ang="0">
                    <a:pos x="189" y="918"/>
                  </a:cxn>
                  <a:cxn ang="0">
                    <a:pos x="219" y="1018"/>
                  </a:cxn>
                  <a:cxn ang="0">
                    <a:pos x="238" y="1144"/>
                  </a:cxn>
                  <a:cxn ang="0">
                    <a:pos x="232" y="1268"/>
                  </a:cxn>
                  <a:cxn ang="0">
                    <a:pos x="188" y="1377"/>
                  </a:cxn>
                  <a:cxn ang="0">
                    <a:pos x="156" y="1403"/>
                  </a:cxn>
                  <a:cxn ang="0">
                    <a:pos x="149" y="1390"/>
                  </a:cxn>
                </a:cxnLst>
                <a:rect l="0" t="0" r="r" b="b"/>
                <a:pathLst>
                  <a:path w="975" h="1472">
                    <a:moveTo>
                      <a:pt x="150" y="1387"/>
                    </a:moveTo>
                    <a:lnTo>
                      <a:pt x="152" y="1381"/>
                    </a:lnTo>
                    <a:lnTo>
                      <a:pt x="154" y="1376"/>
                    </a:lnTo>
                    <a:lnTo>
                      <a:pt x="156" y="1371"/>
                    </a:lnTo>
                    <a:lnTo>
                      <a:pt x="159" y="1366"/>
                    </a:lnTo>
                    <a:lnTo>
                      <a:pt x="161" y="1361"/>
                    </a:lnTo>
                    <a:lnTo>
                      <a:pt x="164" y="1356"/>
                    </a:lnTo>
                    <a:lnTo>
                      <a:pt x="166" y="1350"/>
                    </a:lnTo>
                    <a:lnTo>
                      <a:pt x="170" y="1347"/>
                    </a:lnTo>
                    <a:lnTo>
                      <a:pt x="172" y="1340"/>
                    </a:lnTo>
                    <a:lnTo>
                      <a:pt x="176" y="1337"/>
                    </a:lnTo>
                    <a:lnTo>
                      <a:pt x="177" y="1331"/>
                    </a:lnTo>
                    <a:lnTo>
                      <a:pt x="181" y="1327"/>
                    </a:lnTo>
                    <a:lnTo>
                      <a:pt x="183" y="1321"/>
                    </a:lnTo>
                    <a:lnTo>
                      <a:pt x="186" y="1316"/>
                    </a:lnTo>
                    <a:lnTo>
                      <a:pt x="187" y="1311"/>
                    </a:lnTo>
                    <a:lnTo>
                      <a:pt x="191" y="1306"/>
                    </a:lnTo>
                    <a:lnTo>
                      <a:pt x="203" y="1261"/>
                    </a:lnTo>
                    <a:lnTo>
                      <a:pt x="210" y="1217"/>
                    </a:lnTo>
                    <a:lnTo>
                      <a:pt x="213" y="1173"/>
                    </a:lnTo>
                    <a:lnTo>
                      <a:pt x="210" y="1132"/>
                    </a:lnTo>
                    <a:lnTo>
                      <a:pt x="204" y="1088"/>
                    </a:lnTo>
                    <a:lnTo>
                      <a:pt x="194" y="1048"/>
                    </a:lnTo>
                    <a:lnTo>
                      <a:pt x="181" y="1006"/>
                    </a:lnTo>
                    <a:lnTo>
                      <a:pt x="166" y="966"/>
                    </a:lnTo>
                    <a:lnTo>
                      <a:pt x="148" y="924"/>
                    </a:lnTo>
                    <a:lnTo>
                      <a:pt x="130" y="885"/>
                    </a:lnTo>
                    <a:lnTo>
                      <a:pt x="111" y="845"/>
                    </a:lnTo>
                    <a:lnTo>
                      <a:pt x="92" y="806"/>
                    </a:lnTo>
                    <a:lnTo>
                      <a:pt x="73" y="767"/>
                    </a:lnTo>
                    <a:lnTo>
                      <a:pt x="56" y="728"/>
                    </a:lnTo>
                    <a:lnTo>
                      <a:pt x="40" y="690"/>
                    </a:lnTo>
                    <a:lnTo>
                      <a:pt x="28" y="652"/>
                    </a:lnTo>
                    <a:lnTo>
                      <a:pt x="17" y="617"/>
                    </a:lnTo>
                    <a:lnTo>
                      <a:pt x="10" y="581"/>
                    </a:lnTo>
                    <a:lnTo>
                      <a:pt x="5" y="546"/>
                    </a:lnTo>
                    <a:lnTo>
                      <a:pt x="1" y="509"/>
                    </a:lnTo>
                    <a:lnTo>
                      <a:pt x="0" y="473"/>
                    </a:lnTo>
                    <a:lnTo>
                      <a:pt x="1" y="436"/>
                    </a:lnTo>
                    <a:lnTo>
                      <a:pt x="5" y="401"/>
                    </a:lnTo>
                    <a:lnTo>
                      <a:pt x="11" y="365"/>
                    </a:lnTo>
                    <a:lnTo>
                      <a:pt x="20" y="330"/>
                    </a:lnTo>
                    <a:lnTo>
                      <a:pt x="31" y="297"/>
                    </a:lnTo>
                    <a:lnTo>
                      <a:pt x="43" y="263"/>
                    </a:lnTo>
                    <a:lnTo>
                      <a:pt x="60" y="231"/>
                    </a:lnTo>
                    <a:lnTo>
                      <a:pt x="78" y="200"/>
                    </a:lnTo>
                    <a:lnTo>
                      <a:pt x="99" y="172"/>
                    </a:lnTo>
                    <a:lnTo>
                      <a:pt x="123" y="146"/>
                    </a:lnTo>
                    <a:lnTo>
                      <a:pt x="150" y="120"/>
                    </a:lnTo>
                    <a:lnTo>
                      <a:pt x="196" y="86"/>
                    </a:lnTo>
                    <a:lnTo>
                      <a:pt x="243" y="56"/>
                    </a:lnTo>
                    <a:lnTo>
                      <a:pt x="293" y="33"/>
                    </a:lnTo>
                    <a:lnTo>
                      <a:pt x="346" y="17"/>
                    </a:lnTo>
                    <a:lnTo>
                      <a:pt x="398" y="5"/>
                    </a:lnTo>
                    <a:lnTo>
                      <a:pt x="452" y="0"/>
                    </a:lnTo>
                    <a:lnTo>
                      <a:pt x="506" y="0"/>
                    </a:lnTo>
                    <a:lnTo>
                      <a:pt x="559" y="6"/>
                    </a:lnTo>
                    <a:lnTo>
                      <a:pt x="612" y="16"/>
                    </a:lnTo>
                    <a:lnTo>
                      <a:pt x="663" y="33"/>
                    </a:lnTo>
                    <a:lnTo>
                      <a:pt x="711" y="55"/>
                    </a:lnTo>
                    <a:lnTo>
                      <a:pt x="757" y="83"/>
                    </a:lnTo>
                    <a:lnTo>
                      <a:pt x="799" y="116"/>
                    </a:lnTo>
                    <a:lnTo>
                      <a:pt x="838" y="155"/>
                    </a:lnTo>
                    <a:lnTo>
                      <a:pt x="872" y="200"/>
                    </a:lnTo>
                    <a:lnTo>
                      <a:pt x="901" y="250"/>
                    </a:lnTo>
                    <a:lnTo>
                      <a:pt x="918" y="287"/>
                    </a:lnTo>
                    <a:lnTo>
                      <a:pt x="934" y="327"/>
                    </a:lnTo>
                    <a:lnTo>
                      <a:pt x="948" y="366"/>
                    </a:lnTo>
                    <a:lnTo>
                      <a:pt x="959" y="408"/>
                    </a:lnTo>
                    <a:lnTo>
                      <a:pt x="966" y="447"/>
                    </a:lnTo>
                    <a:lnTo>
                      <a:pt x="971" y="488"/>
                    </a:lnTo>
                    <a:lnTo>
                      <a:pt x="975" y="530"/>
                    </a:lnTo>
                    <a:lnTo>
                      <a:pt x="975" y="571"/>
                    </a:lnTo>
                    <a:lnTo>
                      <a:pt x="972" y="612"/>
                    </a:lnTo>
                    <a:lnTo>
                      <a:pt x="968" y="653"/>
                    </a:lnTo>
                    <a:lnTo>
                      <a:pt x="960" y="694"/>
                    </a:lnTo>
                    <a:lnTo>
                      <a:pt x="951" y="735"/>
                    </a:lnTo>
                    <a:lnTo>
                      <a:pt x="939" y="774"/>
                    </a:lnTo>
                    <a:lnTo>
                      <a:pt x="924" y="814"/>
                    </a:lnTo>
                    <a:lnTo>
                      <a:pt x="909" y="853"/>
                    </a:lnTo>
                    <a:lnTo>
                      <a:pt x="890" y="891"/>
                    </a:lnTo>
                    <a:lnTo>
                      <a:pt x="870" y="928"/>
                    </a:lnTo>
                    <a:lnTo>
                      <a:pt x="849" y="963"/>
                    </a:lnTo>
                    <a:lnTo>
                      <a:pt x="828" y="995"/>
                    </a:lnTo>
                    <a:lnTo>
                      <a:pt x="807" y="1027"/>
                    </a:lnTo>
                    <a:lnTo>
                      <a:pt x="786" y="1057"/>
                    </a:lnTo>
                    <a:lnTo>
                      <a:pt x="767" y="1088"/>
                    </a:lnTo>
                    <a:lnTo>
                      <a:pt x="749" y="1117"/>
                    </a:lnTo>
                    <a:lnTo>
                      <a:pt x="732" y="1148"/>
                    </a:lnTo>
                    <a:lnTo>
                      <a:pt x="714" y="1178"/>
                    </a:lnTo>
                    <a:lnTo>
                      <a:pt x="700" y="1210"/>
                    </a:lnTo>
                    <a:lnTo>
                      <a:pt x="688" y="1243"/>
                    </a:lnTo>
                    <a:lnTo>
                      <a:pt x="677" y="1277"/>
                    </a:lnTo>
                    <a:lnTo>
                      <a:pt x="667" y="1314"/>
                    </a:lnTo>
                    <a:lnTo>
                      <a:pt x="661" y="1353"/>
                    </a:lnTo>
                    <a:lnTo>
                      <a:pt x="656" y="1394"/>
                    </a:lnTo>
                    <a:lnTo>
                      <a:pt x="655" y="1439"/>
                    </a:lnTo>
                    <a:lnTo>
                      <a:pt x="653" y="1447"/>
                    </a:lnTo>
                    <a:lnTo>
                      <a:pt x="652" y="1454"/>
                    </a:lnTo>
                    <a:lnTo>
                      <a:pt x="647" y="1459"/>
                    </a:lnTo>
                    <a:lnTo>
                      <a:pt x="644" y="1464"/>
                    </a:lnTo>
                    <a:lnTo>
                      <a:pt x="638" y="1467"/>
                    </a:lnTo>
                    <a:lnTo>
                      <a:pt x="633" y="1470"/>
                    </a:lnTo>
                    <a:lnTo>
                      <a:pt x="627" y="1471"/>
                    </a:lnTo>
                    <a:lnTo>
                      <a:pt x="620" y="1472"/>
                    </a:lnTo>
                    <a:lnTo>
                      <a:pt x="613" y="1471"/>
                    </a:lnTo>
                    <a:lnTo>
                      <a:pt x="606" y="1470"/>
                    </a:lnTo>
                    <a:lnTo>
                      <a:pt x="600" y="1467"/>
                    </a:lnTo>
                    <a:lnTo>
                      <a:pt x="596" y="1464"/>
                    </a:lnTo>
                    <a:lnTo>
                      <a:pt x="591" y="1459"/>
                    </a:lnTo>
                    <a:lnTo>
                      <a:pt x="587" y="1454"/>
                    </a:lnTo>
                    <a:lnTo>
                      <a:pt x="585" y="1447"/>
                    </a:lnTo>
                    <a:lnTo>
                      <a:pt x="585" y="1439"/>
                    </a:lnTo>
                    <a:lnTo>
                      <a:pt x="586" y="1390"/>
                    </a:lnTo>
                    <a:lnTo>
                      <a:pt x="591" y="1345"/>
                    </a:lnTo>
                    <a:lnTo>
                      <a:pt x="597" y="1304"/>
                    </a:lnTo>
                    <a:lnTo>
                      <a:pt x="607" y="1265"/>
                    </a:lnTo>
                    <a:lnTo>
                      <a:pt x="619" y="1228"/>
                    </a:lnTo>
                    <a:lnTo>
                      <a:pt x="633" y="1194"/>
                    </a:lnTo>
                    <a:lnTo>
                      <a:pt x="647" y="1160"/>
                    </a:lnTo>
                    <a:lnTo>
                      <a:pt x="666" y="1128"/>
                    </a:lnTo>
                    <a:lnTo>
                      <a:pt x="683" y="1096"/>
                    </a:lnTo>
                    <a:lnTo>
                      <a:pt x="702" y="1066"/>
                    </a:lnTo>
                    <a:lnTo>
                      <a:pt x="723" y="1033"/>
                    </a:lnTo>
                    <a:lnTo>
                      <a:pt x="744" y="1002"/>
                    </a:lnTo>
                    <a:lnTo>
                      <a:pt x="766" y="968"/>
                    </a:lnTo>
                    <a:lnTo>
                      <a:pt x="788" y="934"/>
                    </a:lnTo>
                    <a:lnTo>
                      <a:pt x="810" y="897"/>
                    </a:lnTo>
                    <a:lnTo>
                      <a:pt x="830" y="858"/>
                    </a:lnTo>
                    <a:lnTo>
                      <a:pt x="865" y="778"/>
                    </a:lnTo>
                    <a:lnTo>
                      <a:pt x="889" y="697"/>
                    </a:lnTo>
                    <a:lnTo>
                      <a:pt x="901" y="614"/>
                    </a:lnTo>
                    <a:lnTo>
                      <a:pt x="904" y="531"/>
                    </a:lnTo>
                    <a:lnTo>
                      <a:pt x="895" y="451"/>
                    </a:lnTo>
                    <a:lnTo>
                      <a:pt x="879" y="373"/>
                    </a:lnTo>
                    <a:lnTo>
                      <a:pt x="852" y="299"/>
                    </a:lnTo>
                    <a:lnTo>
                      <a:pt x="818" y="233"/>
                    </a:lnTo>
                    <a:lnTo>
                      <a:pt x="774" y="175"/>
                    </a:lnTo>
                    <a:lnTo>
                      <a:pt x="724" y="125"/>
                    </a:lnTo>
                    <a:lnTo>
                      <a:pt x="666" y="87"/>
                    </a:lnTo>
                    <a:lnTo>
                      <a:pt x="600" y="61"/>
                    </a:lnTo>
                    <a:lnTo>
                      <a:pt x="528" y="48"/>
                    </a:lnTo>
                    <a:lnTo>
                      <a:pt x="449" y="52"/>
                    </a:lnTo>
                    <a:lnTo>
                      <a:pt x="365" y="72"/>
                    </a:lnTo>
                    <a:lnTo>
                      <a:pt x="276" y="111"/>
                    </a:lnTo>
                    <a:lnTo>
                      <a:pt x="238" y="131"/>
                    </a:lnTo>
                    <a:lnTo>
                      <a:pt x="205" y="154"/>
                    </a:lnTo>
                    <a:lnTo>
                      <a:pt x="175" y="178"/>
                    </a:lnTo>
                    <a:lnTo>
                      <a:pt x="149" y="207"/>
                    </a:lnTo>
                    <a:lnTo>
                      <a:pt x="126" y="236"/>
                    </a:lnTo>
                    <a:lnTo>
                      <a:pt x="106" y="268"/>
                    </a:lnTo>
                    <a:lnTo>
                      <a:pt x="89" y="301"/>
                    </a:lnTo>
                    <a:lnTo>
                      <a:pt x="76" y="335"/>
                    </a:lnTo>
                    <a:lnTo>
                      <a:pt x="65" y="369"/>
                    </a:lnTo>
                    <a:lnTo>
                      <a:pt x="58" y="407"/>
                    </a:lnTo>
                    <a:lnTo>
                      <a:pt x="53" y="443"/>
                    </a:lnTo>
                    <a:lnTo>
                      <a:pt x="51" y="482"/>
                    </a:lnTo>
                    <a:lnTo>
                      <a:pt x="53" y="520"/>
                    </a:lnTo>
                    <a:lnTo>
                      <a:pt x="56" y="559"/>
                    </a:lnTo>
                    <a:lnTo>
                      <a:pt x="64" y="600"/>
                    </a:lnTo>
                    <a:lnTo>
                      <a:pt x="75" y="639"/>
                    </a:lnTo>
                    <a:lnTo>
                      <a:pt x="80" y="658"/>
                    </a:lnTo>
                    <a:lnTo>
                      <a:pt x="86" y="676"/>
                    </a:lnTo>
                    <a:lnTo>
                      <a:pt x="93" y="696"/>
                    </a:lnTo>
                    <a:lnTo>
                      <a:pt x="101" y="714"/>
                    </a:lnTo>
                    <a:lnTo>
                      <a:pt x="109" y="733"/>
                    </a:lnTo>
                    <a:lnTo>
                      <a:pt x="117" y="752"/>
                    </a:lnTo>
                    <a:lnTo>
                      <a:pt x="125" y="770"/>
                    </a:lnTo>
                    <a:lnTo>
                      <a:pt x="134" y="789"/>
                    </a:lnTo>
                    <a:lnTo>
                      <a:pt x="142" y="806"/>
                    </a:lnTo>
                    <a:lnTo>
                      <a:pt x="150" y="825"/>
                    </a:lnTo>
                    <a:lnTo>
                      <a:pt x="159" y="844"/>
                    </a:lnTo>
                    <a:lnTo>
                      <a:pt x="167" y="862"/>
                    </a:lnTo>
                    <a:lnTo>
                      <a:pt x="175" y="880"/>
                    </a:lnTo>
                    <a:lnTo>
                      <a:pt x="182" y="899"/>
                    </a:lnTo>
                    <a:lnTo>
                      <a:pt x="189" y="918"/>
                    </a:lnTo>
                    <a:lnTo>
                      <a:pt x="197" y="938"/>
                    </a:lnTo>
                    <a:lnTo>
                      <a:pt x="204" y="963"/>
                    </a:lnTo>
                    <a:lnTo>
                      <a:pt x="213" y="990"/>
                    </a:lnTo>
                    <a:lnTo>
                      <a:pt x="219" y="1018"/>
                    </a:lnTo>
                    <a:lnTo>
                      <a:pt x="226" y="1049"/>
                    </a:lnTo>
                    <a:lnTo>
                      <a:pt x="231" y="1079"/>
                    </a:lnTo>
                    <a:lnTo>
                      <a:pt x="236" y="1111"/>
                    </a:lnTo>
                    <a:lnTo>
                      <a:pt x="238" y="1144"/>
                    </a:lnTo>
                    <a:lnTo>
                      <a:pt x="241" y="1176"/>
                    </a:lnTo>
                    <a:lnTo>
                      <a:pt x="239" y="1207"/>
                    </a:lnTo>
                    <a:lnTo>
                      <a:pt x="237" y="1239"/>
                    </a:lnTo>
                    <a:lnTo>
                      <a:pt x="232" y="1268"/>
                    </a:lnTo>
                    <a:lnTo>
                      <a:pt x="226" y="1299"/>
                    </a:lnTo>
                    <a:lnTo>
                      <a:pt x="216" y="1327"/>
                    </a:lnTo>
                    <a:lnTo>
                      <a:pt x="204" y="1354"/>
                    </a:lnTo>
                    <a:lnTo>
                      <a:pt x="188" y="1377"/>
                    </a:lnTo>
                    <a:lnTo>
                      <a:pt x="170" y="1400"/>
                    </a:lnTo>
                    <a:lnTo>
                      <a:pt x="165" y="1401"/>
                    </a:lnTo>
                    <a:lnTo>
                      <a:pt x="160" y="1404"/>
                    </a:lnTo>
                    <a:lnTo>
                      <a:pt x="156" y="1403"/>
                    </a:lnTo>
                    <a:lnTo>
                      <a:pt x="154" y="1401"/>
                    </a:lnTo>
                    <a:lnTo>
                      <a:pt x="152" y="1399"/>
                    </a:lnTo>
                    <a:lnTo>
                      <a:pt x="149" y="1395"/>
                    </a:lnTo>
                    <a:lnTo>
                      <a:pt x="149" y="1390"/>
                    </a:lnTo>
                    <a:lnTo>
                      <a:pt x="150" y="1387"/>
                    </a:lnTo>
                    <a:lnTo>
                      <a:pt x="150" y="138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0" name="Freeform 68">
                <a:extLst>
                  <a:ext uri="{FF2B5EF4-FFF2-40B4-BE49-F238E27FC236}">
                    <a16:creationId xmlns:a16="http://schemas.microsoft.com/office/drawing/2014/main" id="{6EBBECD6-5571-42D9-9A21-9DE80DB7AF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0948" y="3963566"/>
                <a:ext cx="193675" cy="71437"/>
              </a:xfrm>
              <a:custGeom>
                <a:avLst/>
                <a:gdLst/>
                <a:ahLst/>
                <a:cxnLst>
                  <a:cxn ang="0">
                    <a:pos x="67" y="42"/>
                  </a:cxn>
                  <a:cxn ang="0">
                    <a:pos x="44" y="72"/>
                  </a:cxn>
                  <a:cxn ang="0">
                    <a:pos x="49" y="100"/>
                  </a:cxn>
                  <a:cxn ang="0">
                    <a:pos x="73" y="125"/>
                  </a:cxn>
                  <a:cxn ang="0">
                    <a:pos x="113" y="144"/>
                  </a:cxn>
                  <a:cxn ang="0">
                    <a:pos x="159" y="160"/>
                  </a:cxn>
                  <a:cxn ang="0">
                    <a:pos x="209" y="170"/>
                  </a:cxn>
                  <a:cxn ang="0">
                    <a:pos x="254" y="176"/>
                  </a:cxn>
                  <a:cxn ang="0">
                    <a:pos x="283" y="175"/>
                  </a:cxn>
                  <a:cxn ang="0">
                    <a:pos x="305" y="172"/>
                  </a:cxn>
                  <a:cxn ang="0">
                    <a:pos x="327" y="169"/>
                  </a:cxn>
                  <a:cxn ang="0">
                    <a:pos x="349" y="165"/>
                  </a:cxn>
                  <a:cxn ang="0">
                    <a:pos x="370" y="161"/>
                  </a:cxn>
                  <a:cxn ang="0">
                    <a:pos x="392" y="156"/>
                  </a:cxn>
                  <a:cxn ang="0">
                    <a:pos x="413" y="153"/>
                  </a:cxn>
                  <a:cxn ang="0">
                    <a:pos x="435" y="149"/>
                  </a:cxn>
                  <a:cxn ang="0">
                    <a:pos x="457" y="143"/>
                  </a:cxn>
                  <a:cxn ang="0">
                    <a:pos x="476" y="138"/>
                  </a:cxn>
                  <a:cxn ang="0">
                    <a:pos x="492" y="132"/>
                  </a:cxn>
                  <a:cxn ang="0">
                    <a:pos x="506" y="125"/>
                  </a:cxn>
                  <a:cxn ang="0">
                    <a:pos x="517" y="116"/>
                  </a:cxn>
                  <a:cxn ang="0">
                    <a:pos x="526" y="104"/>
                  </a:cxn>
                  <a:cxn ang="0">
                    <a:pos x="535" y="89"/>
                  </a:cxn>
                  <a:cxn ang="0">
                    <a:pos x="544" y="71"/>
                  </a:cxn>
                  <a:cxn ang="0">
                    <a:pos x="551" y="53"/>
                  </a:cxn>
                  <a:cxn ang="0">
                    <a:pos x="558" y="43"/>
                  </a:cxn>
                  <a:cxn ang="0">
                    <a:pos x="566" y="38"/>
                  </a:cxn>
                  <a:cxn ang="0">
                    <a:pos x="575" y="35"/>
                  </a:cxn>
                  <a:cxn ang="0">
                    <a:pos x="583" y="35"/>
                  </a:cxn>
                  <a:cxn ang="0">
                    <a:pos x="590" y="40"/>
                  </a:cxn>
                  <a:cxn ang="0">
                    <a:pos x="596" y="49"/>
                  </a:cxn>
                  <a:cxn ang="0">
                    <a:pos x="601" y="60"/>
                  </a:cxn>
                  <a:cxn ang="0">
                    <a:pos x="597" y="95"/>
                  </a:cxn>
                  <a:cxn ang="0">
                    <a:pos x="563" y="143"/>
                  </a:cxn>
                  <a:cxn ang="0">
                    <a:pos x="500" y="179"/>
                  </a:cxn>
                  <a:cxn ang="0">
                    <a:pos x="418" y="205"/>
                  </a:cxn>
                  <a:cxn ang="0">
                    <a:pos x="325" y="217"/>
                  </a:cxn>
                  <a:cxn ang="0">
                    <a:pos x="231" y="215"/>
                  </a:cxn>
                  <a:cxn ang="0">
                    <a:pos x="143" y="200"/>
                  </a:cxn>
                  <a:cxn ang="0">
                    <a:pos x="71" y="169"/>
                  </a:cxn>
                  <a:cxn ang="0">
                    <a:pos x="20" y="120"/>
                  </a:cxn>
                  <a:cxn ang="0">
                    <a:pos x="0" y="75"/>
                  </a:cxn>
                  <a:cxn ang="0">
                    <a:pos x="8" y="40"/>
                  </a:cxn>
                  <a:cxn ang="0">
                    <a:pos x="32" y="18"/>
                  </a:cxn>
                  <a:cxn ang="0">
                    <a:pos x="62" y="5"/>
                  </a:cxn>
                  <a:cxn ang="0">
                    <a:pos x="92" y="0"/>
                  </a:cxn>
                  <a:cxn ang="0">
                    <a:pos x="109" y="5"/>
                  </a:cxn>
                  <a:cxn ang="0">
                    <a:pos x="104" y="17"/>
                  </a:cxn>
                  <a:cxn ang="0">
                    <a:pos x="91" y="27"/>
                  </a:cxn>
                </a:cxnLst>
                <a:rect l="0" t="0" r="r" b="b"/>
                <a:pathLst>
                  <a:path w="601" h="219">
                    <a:moveTo>
                      <a:pt x="91" y="27"/>
                    </a:moveTo>
                    <a:lnTo>
                      <a:pt x="67" y="42"/>
                    </a:lnTo>
                    <a:lnTo>
                      <a:pt x="53" y="57"/>
                    </a:lnTo>
                    <a:lnTo>
                      <a:pt x="44" y="72"/>
                    </a:lnTo>
                    <a:lnTo>
                      <a:pt x="44" y="87"/>
                    </a:lnTo>
                    <a:lnTo>
                      <a:pt x="49" y="100"/>
                    </a:lnTo>
                    <a:lnTo>
                      <a:pt x="59" y="112"/>
                    </a:lnTo>
                    <a:lnTo>
                      <a:pt x="73" y="125"/>
                    </a:lnTo>
                    <a:lnTo>
                      <a:pt x="92" y="136"/>
                    </a:lnTo>
                    <a:lnTo>
                      <a:pt x="113" y="144"/>
                    </a:lnTo>
                    <a:lnTo>
                      <a:pt x="136" y="153"/>
                    </a:lnTo>
                    <a:lnTo>
                      <a:pt x="159" y="160"/>
                    </a:lnTo>
                    <a:lnTo>
                      <a:pt x="185" y="166"/>
                    </a:lnTo>
                    <a:lnTo>
                      <a:pt x="209" y="170"/>
                    </a:lnTo>
                    <a:lnTo>
                      <a:pt x="232" y="173"/>
                    </a:lnTo>
                    <a:lnTo>
                      <a:pt x="254" y="176"/>
                    </a:lnTo>
                    <a:lnTo>
                      <a:pt x="274" y="177"/>
                    </a:lnTo>
                    <a:lnTo>
                      <a:pt x="283" y="175"/>
                    </a:lnTo>
                    <a:lnTo>
                      <a:pt x="294" y="173"/>
                    </a:lnTo>
                    <a:lnTo>
                      <a:pt x="305" y="172"/>
                    </a:lnTo>
                    <a:lnTo>
                      <a:pt x="316" y="171"/>
                    </a:lnTo>
                    <a:lnTo>
                      <a:pt x="327" y="169"/>
                    </a:lnTo>
                    <a:lnTo>
                      <a:pt x="338" y="167"/>
                    </a:lnTo>
                    <a:lnTo>
                      <a:pt x="349" y="165"/>
                    </a:lnTo>
                    <a:lnTo>
                      <a:pt x="360" y="164"/>
                    </a:lnTo>
                    <a:lnTo>
                      <a:pt x="370" y="161"/>
                    </a:lnTo>
                    <a:lnTo>
                      <a:pt x="381" y="159"/>
                    </a:lnTo>
                    <a:lnTo>
                      <a:pt x="392" y="156"/>
                    </a:lnTo>
                    <a:lnTo>
                      <a:pt x="403" y="155"/>
                    </a:lnTo>
                    <a:lnTo>
                      <a:pt x="413" y="153"/>
                    </a:lnTo>
                    <a:lnTo>
                      <a:pt x="424" y="150"/>
                    </a:lnTo>
                    <a:lnTo>
                      <a:pt x="435" y="149"/>
                    </a:lnTo>
                    <a:lnTo>
                      <a:pt x="446" y="147"/>
                    </a:lnTo>
                    <a:lnTo>
                      <a:pt x="457" y="143"/>
                    </a:lnTo>
                    <a:lnTo>
                      <a:pt x="468" y="140"/>
                    </a:lnTo>
                    <a:lnTo>
                      <a:pt x="476" y="138"/>
                    </a:lnTo>
                    <a:lnTo>
                      <a:pt x="485" y="134"/>
                    </a:lnTo>
                    <a:lnTo>
                      <a:pt x="492" y="132"/>
                    </a:lnTo>
                    <a:lnTo>
                      <a:pt x="500" y="128"/>
                    </a:lnTo>
                    <a:lnTo>
                      <a:pt x="506" y="125"/>
                    </a:lnTo>
                    <a:lnTo>
                      <a:pt x="512" y="121"/>
                    </a:lnTo>
                    <a:lnTo>
                      <a:pt x="517" y="116"/>
                    </a:lnTo>
                    <a:lnTo>
                      <a:pt x="522" y="110"/>
                    </a:lnTo>
                    <a:lnTo>
                      <a:pt x="526" y="104"/>
                    </a:lnTo>
                    <a:lnTo>
                      <a:pt x="531" y="98"/>
                    </a:lnTo>
                    <a:lnTo>
                      <a:pt x="535" y="89"/>
                    </a:lnTo>
                    <a:lnTo>
                      <a:pt x="540" y="81"/>
                    </a:lnTo>
                    <a:lnTo>
                      <a:pt x="544" y="71"/>
                    </a:lnTo>
                    <a:lnTo>
                      <a:pt x="548" y="60"/>
                    </a:lnTo>
                    <a:lnTo>
                      <a:pt x="551" y="53"/>
                    </a:lnTo>
                    <a:lnTo>
                      <a:pt x="555" y="48"/>
                    </a:lnTo>
                    <a:lnTo>
                      <a:pt x="558" y="43"/>
                    </a:lnTo>
                    <a:lnTo>
                      <a:pt x="562" y="40"/>
                    </a:lnTo>
                    <a:lnTo>
                      <a:pt x="566" y="38"/>
                    </a:lnTo>
                    <a:lnTo>
                      <a:pt x="570" y="35"/>
                    </a:lnTo>
                    <a:lnTo>
                      <a:pt x="575" y="35"/>
                    </a:lnTo>
                    <a:lnTo>
                      <a:pt x="580" y="35"/>
                    </a:lnTo>
                    <a:lnTo>
                      <a:pt x="583" y="35"/>
                    </a:lnTo>
                    <a:lnTo>
                      <a:pt x="587" y="38"/>
                    </a:lnTo>
                    <a:lnTo>
                      <a:pt x="590" y="40"/>
                    </a:lnTo>
                    <a:lnTo>
                      <a:pt x="595" y="45"/>
                    </a:lnTo>
                    <a:lnTo>
                      <a:pt x="596" y="49"/>
                    </a:lnTo>
                    <a:lnTo>
                      <a:pt x="600" y="54"/>
                    </a:lnTo>
                    <a:lnTo>
                      <a:pt x="601" y="60"/>
                    </a:lnTo>
                    <a:lnTo>
                      <a:pt x="601" y="67"/>
                    </a:lnTo>
                    <a:lnTo>
                      <a:pt x="597" y="95"/>
                    </a:lnTo>
                    <a:lnTo>
                      <a:pt x="584" y="121"/>
                    </a:lnTo>
                    <a:lnTo>
                      <a:pt x="563" y="143"/>
                    </a:lnTo>
                    <a:lnTo>
                      <a:pt x="535" y="164"/>
                    </a:lnTo>
                    <a:lnTo>
                      <a:pt x="500" y="179"/>
                    </a:lnTo>
                    <a:lnTo>
                      <a:pt x="461" y="194"/>
                    </a:lnTo>
                    <a:lnTo>
                      <a:pt x="418" y="205"/>
                    </a:lnTo>
                    <a:lnTo>
                      <a:pt x="374" y="214"/>
                    </a:lnTo>
                    <a:lnTo>
                      <a:pt x="325" y="217"/>
                    </a:lnTo>
                    <a:lnTo>
                      <a:pt x="279" y="219"/>
                    </a:lnTo>
                    <a:lnTo>
                      <a:pt x="231" y="215"/>
                    </a:lnTo>
                    <a:lnTo>
                      <a:pt x="186" y="210"/>
                    </a:lnTo>
                    <a:lnTo>
                      <a:pt x="143" y="200"/>
                    </a:lnTo>
                    <a:lnTo>
                      <a:pt x="105" y="186"/>
                    </a:lnTo>
                    <a:lnTo>
                      <a:pt x="71" y="169"/>
                    </a:lnTo>
                    <a:lnTo>
                      <a:pt x="44" y="147"/>
                    </a:lnTo>
                    <a:lnTo>
                      <a:pt x="20" y="120"/>
                    </a:lnTo>
                    <a:lnTo>
                      <a:pt x="6" y="95"/>
                    </a:lnTo>
                    <a:lnTo>
                      <a:pt x="0" y="75"/>
                    </a:lnTo>
                    <a:lnTo>
                      <a:pt x="1" y="57"/>
                    </a:lnTo>
                    <a:lnTo>
                      <a:pt x="8" y="40"/>
                    </a:lnTo>
                    <a:lnTo>
                      <a:pt x="18" y="28"/>
                    </a:lnTo>
                    <a:lnTo>
                      <a:pt x="32" y="18"/>
                    </a:lnTo>
                    <a:lnTo>
                      <a:pt x="48" y="11"/>
                    </a:lnTo>
                    <a:lnTo>
                      <a:pt x="62" y="5"/>
                    </a:lnTo>
                    <a:lnTo>
                      <a:pt x="78" y="1"/>
                    </a:lnTo>
                    <a:lnTo>
                      <a:pt x="92" y="0"/>
                    </a:lnTo>
                    <a:lnTo>
                      <a:pt x="103" y="1"/>
                    </a:lnTo>
                    <a:lnTo>
                      <a:pt x="109" y="5"/>
                    </a:lnTo>
                    <a:lnTo>
                      <a:pt x="110" y="10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1" name="Freeform 69">
                <a:extLst>
                  <a:ext uri="{FF2B5EF4-FFF2-40B4-BE49-F238E27FC236}">
                    <a16:creationId xmlns:a16="http://schemas.microsoft.com/office/drawing/2014/main" id="{913EB4D5-E781-4E94-9E82-7290DA01DE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4923" y="3741316"/>
                <a:ext cx="53975" cy="295275"/>
              </a:xfrm>
              <a:custGeom>
                <a:avLst/>
                <a:gdLst/>
                <a:ahLst/>
                <a:cxnLst>
                  <a:cxn ang="0">
                    <a:pos x="9" y="861"/>
                  </a:cxn>
                  <a:cxn ang="0">
                    <a:pos x="21" y="833"/>
                  </a:cxn>
                  <a:cxn ang="0">
                    <a:pos x="28" y="807"/>
                  </a:cxn>
                  <a:cxn ang="0">
                    <a:pos x="34" y="781"/>
                  </a:cxn>
                  <a:cxn ang="0">
                    <a:pos x="39" y="754"/>
                  </a:cxn>
                  <a:cxn ang="0">
                    <a:pos x="44" y="728"/>
                  </a:cxn>
                  <a:cxn ang="0">
                    <a:pos x="48" y="701"/>
                  </a:cxn>
                  <a:cxn ang="0">
                    <a:pos x="51" y="670"/>
                  </a:cxn>
                  <a:cxn ang="0">
                    <a:pos x="61" y="619"/>
                  </a:cxn>
                  <a:cxn ang="0">
                    <a:pos x="72" y="553"/>
                  </a:cxn>
                  <a:cxn ang="0">
                    <a:pos x="81" y="492"/>
                  </a:cxn>
                  <a:cxn ang="0">
                    <a:pos x="86" y="433"/>
                  </a:cxn>
                  <a:cxn ang="0">
                    <a:pos x="90" y="375"/>
                  </a:cxn>
                  <a:cxn ang="0">
                    <a:pos x="93" y="316"/>
                  </a:cxn>
                  <a:cxn ang="0">
                    <a:pos x="94" y="254"/>
                  </a:cxn>
                  <a:cxn ang="0">
                    <a:pos x="95" y="189"/>
                  </a:cxn>
                  <a:cxn ang="0">
                    <a:pos x="97" y="144"/>
                  </a:cxn>
                  <a:cxn ang="0">
                    <a:pos x="98" y="126"/>
                  </a:cxn>
                  <a:cxn ang="0">
                    <a:pos x="99" y="109"/>
                  </a:cxn>
                  <a:cxn ang="0">
                    <a:pos x="100" y="94"/>
                  </a:cxn>
                  <a:cxn ang="0">
                    <a:pos x="101" y="78"/>
                  </a:cxn>
                  <a:cxn ang="0">
                    <a:pos x="103" y="62"/>
                  </a:cxn>
                  <a:cxn ang="0">
                    <a:pos x="105" y="46"/>
                  </a:cxn>
                  <a:cxn ang="0">
                    <a:pos x="109" y="29"/>
                  </a:cxn>
                  <a:cxn ang="0">
                    <a:pos x="114" y="15"/>
                  </a:cxn>
                  <a:cxn ang="0">
                    <a:pos x="119" y="6"/>
                  </a:cxn>
                  <a:cxn ang="0">
                    <a:pos x="127" y="1"/>
                  </a:cxn>
                  <a:cxn ang="0">
                    <a:pos x="137" y="0"/>
                  </a:cxn>
                  <a:cxn ang="0">
                    <a:pos x="147" y="1"/>
                  </a:cxn>
                  <a:cxn ang="0">
                    <a:pos x="154" y="6"/>
                  </a:cxn>
                  <a:cxn ang="0">
                    <a:pos x="159" y="14"/>
                  </a:cxn>
                  <a:cxn ang="0">
                    <a:pos x="163" y="25"/>
                  </a:cxn>
                  <a:cxn ang="0">
                    <a:pos x="160" y="39"/>
                  </a:cxn>
                  <a:cxn ang="0">
                    <a:pos x="156" y="56"/>
                  </a:cxn>
                  <a:cxn ang="0">
                    <a:pos x="156" y="72"/>
                  </a:cxn>
                  <a:cxn ang="0">
                    <a:pos x="155" y="87"/>
                  </a:cxn>
                  <a:cxn ang="0">
                    <a:pos x="154" y="100"/>
                  </a:cxn>
                  <a:cxn ang="0">
                    <a:pos x="153" y="115"/>
                  </a:cxn>
                  <a:cxn ang="0">
                    <a:pos x="152" y="131"/>
                  </a:cxn>
                  <a:cxn ang="0">
                    <a:pos x="149" y="147"/>
                  </a:cxn>
                  <a:cxn ang="0">
                    <a:pos x="148" y="193"/>
                  </a:cxn>
                  <a:cxn ang="0">
                    <a:pos x="147" y="260"/>
                  </a:cxn>
                  <a:cxn ang="0">
                    <a:pos x="144" y="322"/>
                  </a:cxn>
                  <a:cxn ang="0">
                    <a:pos x="141" y="381"/>
                  </a:cxn>
                  <a:cxn ang="0">
                    <a:pos x="136" y="440"/>
                  </a:cxn>
                  <a:cxn ang="0">
                    <a:pos x="128" y="497"/>
                  </a:cxn>
                  <a:cxn ang="0">
                    <a:pos x="119" y="559"/>
                  </a:cxn>
                  <a:cxn ang="0">
                    <a:pos x="108" y="626"/>
                  </a:cxn>
                  <a:cxn ang="0">
                    <a:pos x="98" y="679"/>
                  </a:cxn>
                  <a:cxn ang="0">
                    <a:pos x="92" y="710"/>
                  </a:cxn>
                  <a:cxn ang="0">
                    <a:pos x="86" y="739"/>
                  </a:cxn>
                  <a:cxn ang="0">
                    <a:pos x="79" y="767"/>
                  </a:cxn>
                  <a:cxn ang="0">
                    <a:pos x="71" y="793"/>
                  </a:cxn>
                  <a:cxn ang="0">
                    <a:pos x="62" y="819"/>
                  </a:cxn>
                  <a:cxn ang="0">
                    <a:pos x="51" y="847"/>
                  </a:cxn>
                  <a:cxn ang="0">
                    <a:pos x="39" y="875"/>
                  </a:cxn>
                  <a:cxn ang="0">
                    <a:pos x="27" y="895"/>
                  </a:cxn>
                  <a:cxn ang="0">
                    <a:pos x="16" y="898"/>
                  </a:cxn>
                  <a:cxn ang="0">
                    <a:pos x="5" y="892"/>
                  </a:cxn>
                  <a:cxn ang="0">
                    <a:pos x="0" y="881"/>
                  </a:cxn>
                  <a:cxn ang="0">
                    <a:pos x="3" y="875"/>
                  </a:cxn>
                </a:cxnLst>
                <a:rect l="0" t="0" r="r" b="b"/>
                <a:pathLst>
                  <a:path w="163" h="898">
                    <a:moveTo>
                      <a:pt x="3" y="875"/>
                    </a:moveTo>
                    <a:lnTo>
                      <a:pt x="9" y="861"/>
                    </a:lnTo>
                    <a:lnTo>
                      <a:pt x="15" y="847"/>
                    </a:lnTo>
                    <a:lnTo>
                      <a:pt x="21" y="833"/>
                    </a:lnTo>
                    <a:lnTo>
                      <a:pt x="25" y="820"/>
                    </a:lnTo>
                    <a:lnTo>
                      <a:pt x="28" y="807"/>
                    </a:lnTo>
                    <a:lnTo>
                      <a:pt x="32" y="793"/>
                    </a:lnTo>
                    <a:lnTo>
                      <a:pt x="34" y="781"/>
                    </a:lnTo>
                    <a:lnTo>
                      <a:pt x="38" y="769"/>
                    </a:lnTo>
                    <a:lnTo>
                      <a:pt x="39" y="754"/>
                    </a:lnTo>
                    <a:lnTo>
                      <a:pt x="42" y="742"/>
                    </a:lnTo>
                    <a:lnTo>
                      <a:pt x="44" y="728"/>
                    </a:lnTo>
                    <a:lnTo>
                      <a:pt x="45" y="715"/>
                    </a:lnTo>
                    <a:lnTo>
                      <a:pt x="48" y="701"/>
                    </a:lnTo>
                    <a:lnTo>
                      <a:pt x="50" y="686"/>
                    </a:lnTo>
                    <a:lnTo>
                      <a:pt x="51" y="670"/>
                    </a:lnTo>
                    <a:lnTo>
                      <a:pt x="56" y="656"/>
                    </a:lnTo>
                    <a:lnTo>
                      <a:pt x="61" y="619"/>
                    </a:lnTo>
                    <a:lnTo>
                      <a:pt x="67" y="586"/>
                    </a:lnTo>
                    <a:lnTo>
                      <a:pt x="72" y="553"/>
                    </a:lnTo>
                    <a:lnTo>
                      <a:pt x="77" y="523"/>
                    </a:lnTo>
                    <a:lnTo>
                      <a:pt x="81" y="492"/>
                    </a:lnTo>
                    <a:lnTo>
                      <a:pt x="84" y="463"/>
                    </a:lnTo>
                    <a:lnTo>
                      <a:pt x="86" y="433"/>
                    </a:lnTo>
                    <a:lnTo>
                      <a:pt x="89" y="404"/>
                    </a:lnTo>
                    <a:lnTo>
                      <a:pt x="90" y="375"/>
                    </a:lnTo>
                    <a:lnTo>
                      <a:pt x="92" y="346"/>
                    </a:lnTo>
                    <a:lnTo>
                      <a:pt x="93" y="316"/>
                    </a:lnTo>
                    <a:lnTo>
                      <a:pt x="94" y="286"/>
                    </a:lnTo>
                    <a:lnTo>
                      <a:pt x="94" y="254"/>
                    </a:lnTo>
                    <a:lnTo>
                      <a:pt x="95" y="222"/>
                    </a:lnTo>
                    <a:lnTo>
                      <a:pt x="95" y="189"/>
                    </a:lnTo>
                    <a:lnTo>
                      <a:pt x="95" y="154"/>
                    </a:lnTo>
                    <a:lnTo>
                      <a:pt x="97" y="144"/>
                    </a:lnTo>
                    <a:lnTo>
                      <a:pt x="97" y="134"/>
                    </a:lnTo>
                    <a:lnTo>
                      <a:pt x="98" y="126"/>
                    </a:lnTo>
                    <a:lnTo>
                      <a:pt x="99" y="117"/>
                    </a:lnTo>
                    <a:lnTo>
                      <a:pt x="99" y="109"/>
                    </a:lnTo>
                    <a:lnTo>
                      <a:pt x="100" y="101"/>
                    </a:lnTo>
                    <a:lnTo>
                      <a:pt x="100" y="94"/>
                    </a:lnTo>
                    <a:lnTo>
                      <a:pt x="101" y="86"/>
                    </a:lnTo>
                    <a:lnTo>
                      <a:pt x="101" y="78"/>
                    </a:lnTo>
                    <a:lnTo>
                      <a:pt x="103" y="70"/>
                    </a:lnTo>
                    <a:lnTo>
                      <a:pt x="103" y="62"/>
                    </a:lnTo>
                    <a:lnTo>
                      <a:pt x="105" y="55"/>
                    </a:lnTo>
                    <a:lnTo>
                      <a:pt x="105" y="46"/>
                    </a:lnTo>
                    <a:lnTo>
                      <a:pt x="108" y="38"/>
                    </a:lnTo>
                    <a:lnTo>
                      <a:pt x="109" y="29"/>
                    </a:lnTo>
                    <a:lnTo>
                      <a:pt x="112" y="21"/>
                    </a:lnTo>
                    <a:lnTo>
                      <a:pt x="114" y="15"/>
                    </a:lnTo>
                    <a:lnTo>
                      <a:pt x="115" y="10"/>
                    </a:lnTo>
                    <a:lnTo>
                      <a:pt x="119" y="6"/>
                    </a:lnTo>
                    <a:lnTo>
                      <a:pt x="123" y="4"/>
                    </a:lnTo>
                    <a:lnTo>
                      <a:pt x="127" y="1"/>
                    </a:lnTo>
                    <a:lnTo>
                      <a:pt x="132" y="0"/>
                    </a:lnTo>
                    <a:lnTo>
                      <a:pt x="137" y="0"/>
                    </a:lnTo>
                    <a:lnTo>
                      <a:pt x="142" y="1"/>
                    </a:lnTo>
                    <a:lnTo>
                      <a:pt x="147" y="1"/>
                    </a:lnTo>
                    <a:lnTo>
                      <a:pt x="150" y="4"/>
                    </a:lnTo>
                    <a:lnTo>
                      <a:pt x="154" y="6"/>
                    </a:lnTo>
                    <a:lnTo>
                      <a:pt x="158" y="10"/>
                    </a:lnTo>
                    <a:lnTo>
                      <a:pt x="159" y="14"/>
                    </a:lnTo>
                    <a:lnTo>
                      <a:pt x="161" y="18"/>
                    </a:lnTo>
                    <a:lnTo>
                      <a:pt x="163" y="25"/>
                    </a:lnTo>
                    <a:lnTo>
                      <a:pt x="163" y="31"/>
                    </a:lnTo>
                    <a:lnTo>
                      <a:pt x="160" y="39"/>
                    </a:lnTo>
                    <a:lnTo>
                      <a:pt x="158" y="48"/>
                    </a:lnTo>
                    <a:lnTo>
                      <a:pt x="156" y="56"/>
                    </a:lnTo>
                    <a:lnTo>
                      <a:pt x="156" y="65"/>
                    </a:lnTo>
                    <a:lnTo>
                      <a:pt x="156" y="72"/>
                    </a:lnTo>
                    <a:lnTo>
                      <a:pt x="155" y="79"/>
                    </a:lnTo>
                    <a:lnTo>
                      <a:pt x="155" y="87"/>
                    </a:lnTo>
                    <a:lnTo>
                      <a:pt x="155" y="94"/>
                    </a:lnTo>
                    <a:lnTo>
                      <a:pt x="154" y="100"/>
                    </a:lnTo>
                    <a:lnTo>
                      <a:pt x="154" y="108"/>
                    </a:lnTo>
                    <a:lnTo>
                      <a:pt x="153" y="115"/>
                    </a:lnTo>
                    <a:lnTo>
                      <a:pt x="153" y="123"/>
                    </a:lnTo>
                    <a:lnTo>
                      <a:pt x="152" y="131"/>
                    </a:lnTo>
                    <a:lnTo>
                      <a:pt x="150" y="139"/>
                    </a:lnTo>
                    <a:lnTo>
                      <a:pt x="149" y="147"/>
                    </a:lnTo>
                    <a:lnTo>
                      <a:pt x="148" y="158"/>
                    </a:lnTo>
                    <a:lnTo>
                      <a:pt x="148" y="193"/>
                    </a:lnTo>
                    <a:lnTo>
                      <a:pt x="148" y="228"/>
                    </a:lnTo>
                    <a:lnTo>
                      <a:pt x="147" y="260"/>
                    </a:lnTo>
                    <a:lnTo>
                      <a:pt x="145" y="292"/>
                    </a:lnTo>
                    <a:lnTo>
                      <a:pt x="144" y="322"/>
                    </a:lnTo>
                    <a:lnTo>
                      <a:pt x="143" y="353"/>
                    </a:lnTo>
                    <a:lnTo>
                      <a:pt x="141" y="381"/>
                    </a:lnTo>
                    <a:lnTo>
                      <a:pt x="139" y="410"/>
                    </a:lnTo>
                    <a:lnTo>
                      <a:pt x="136" y="440"/>
                    </a:lnTo>
                    <a:lnTo>
                      <a:pt x="133" y="469"/>
                    </a:lnTo>
                    <a:lnTo>
                      <a:pt x="128" y="497"/>
                    </a:lnTo>
                    <a:lnTo>
                      <a:pt x="125" y="527"/>
                    </a:lnTo>
                    <a:lnTo>
                      <a:pt x="119" y="559"/>
                    </a:lnTo>
                    <a:lnTo>
                      <a:pt x="114" y="592"/>
                    </a:lnTo>
                    <a:lnTo>
                      <a:pt x="108" y="626"/>
                    </a:lnTo>
                    <a:lnTo>
                      <a:pt x="103" y="663"/>
                    </a:lnTo>
                    <a:lnTo>
                      <a:pt x="98" y="679"/>
                    </a:lnTo>
                    <a:lnTo>
                      <a:pt x="95" y="696"/>
                    </a:lnTo>
                    <a:lnTo>
                      <a:pt x="92" y="710"/>
                    </a:lnTo>
                    <a:lnTo>
                      <a:pt x="89" y="725"/>
                    </a:lnTo>
                    <a:lnTo>
                      <a:pt x="86" y="739"/>
                    </a:lnTo>
                    <a:lnTo>
                      <a:pt x="83" y="753"/>
                    </a:lnTo>
                    <a:lnTo>
                      <a:pt x="79" y="767"/>
                    </a:lnTo>
                    <a:lnTo>
                      <a:pt x="76" y="780"/>
                    </a:lnTo>
                    <a:lnTo>
                      <a:pt x="71" y="793"/>
                    </a:lnTo>
                    <a:lnTo>
                      <a:pt x="67" y="807"/>
                    </a:lnTo>
                    <a:lnTo>
                      <a:pt x="62" y="819"/>
                    </a:lnTo>
                    <a:lnTo>
                      <a:pt x="58" y="833"/>
                    </a:lnTo>
                    <a:lnTo>
                      <a:pt x="51" y="847"/>
                    </a:lnTo>
                    <a:lnTo>
                      <a:pt x="45" y="861"/>
                    </a:lnTo>
                    <a:lnTo>
                      <a:pt x="39" y="875"/>
                    </a:lnTo>
                    <a:lnTo>
                      <a:pt x="33" y="891"/>
                    </a:lnTo>
                    <a:lnTo>
                      <a:pt x="27" y="895"/>
                    </a:lnTo>
                    <a:lnTo>
                      <a:pt x="22" y="898"/>
                    </a:lnTo>
                    <a:lnTo>
                      <a:pt x="16" y="898"/>
                    </a:lnTo>
                    <a:lnTo>
                      <a:pt x="10" y="897"/>
                    </a:lnTo>
                    <a:lnTo>
                      <a:pt x="5" y="892"/>
                    </a:lnTo>
                    <a:lnTo>
                      <a:pt x="1" y="887"/>
                    </a:lnTo>
                    <a:lnTo>
                      <a:pt x="0" y="881"/>
                    </a:lnTo>
                    <a:lnTo>
                      <a:pt x="3" y="875"/>
                    </a:lnTo>
                    <a:lnTo>
                      <a:pt x="3" y="87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2" name="Freeform 70">
                <a:extLst>
                  <a:ext uri="{FF2B5EF4-FFF2-40B4-BE49-F238E27FC236}">
                    <a16:creationId xmlns:a16="http://schemas.microsoft.com/office/drawing/2014/main" id="{14A7E9B1-A158-442F-846F-6D591F6CB2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0323" y="3711153"/>
                <a:ext cx="58738" cy="320675"/>
              </a:xfrm>
              <a:custGeom>
                <a:avLst/>
                <a:gdLst/>
                <a:ahLst/>
                <a:cxnLst>
                  <a:cxn ang="0">
                    <a:pos x="6" y="918"/>
                  </a:cxn>
                  <a:cxn ang="0">
                    <a:pos x="12" y="845"/>
                  </a:cxn>
                  <a:cxn ang="0">
                    <a:pos x="16" y="778"/>
                  </a:cxn>
                  <a:cxn ang="0">
                    <a:pos x="17" y="713"/>
                  </a:cxn>
                  <a:cxn ang="0">
                    <a:pos x="19" y="651"/>
                  </a:cxn>
                  <a:cxn ang="0">
                    <a:pos x="19" y="586"/>
                  </a:cxn>
                  <a:cxn ang="0">
                    <a:pos x="22" y="518"/>
                  </a:cxn>
                  <a:cxn ang="0">
                    <a:pos x="28" y="446"/>
                  </a:cxn>
                  <a:cxn ang="0">
                    <a:pos x="33" y="400"/>
                  </a:cxn>
                  <a:cxn ang="0">
                    <a:pos x="33" y="384"/>
                  </a:cxn>
                  <a:cxn ang="0">
                    <a:pos x="33" y="370"/>
                  </a:cxn>
                  <a:cxn ang="0">
                    <a:pos x="33" y="357"/>
                  </a:cxn>
                  <a:cxn ang="0">
                    <a:pos x="34" y="343"/>
                  </a:cxn>
                  <a:cxn ang="0">
                    <a:pos x="36" y="330"/>
                  </a:cxn>
                  <a:cxn ang="0">
                    <a:pos x="39" y="317"/>
                  </a:cxn>
                  <a:cxn ang="0">
                    <a:pos x="44" y="301"/>
                  </a:cxn>
                  <a:cxn ang="0">
                    <a:pos x="50" y="273"/>
                  </a:cxn>
                  <a:cxn ang="0">
                    <a:pos x="58" y="234"/>
                  </a:cxn>
                  <a:cxn ang="0">
                    <a:pos x="65" y="198"/>
                  </a:cxn>
                  <a:cxn ang="0">
                    <a:pos x="74" y="165"/>
                  </a:cxn>
                  <a:cxn ang="0">
                    <a:pos x="82" y="133"/>
                  </a:cxn>
                  <a:cxn ang="0">
                    <a:pos x="94" y="101"/>
                  </a:cxn>
                  <a:cxn ang="0">
                    <a:pos x="106" y="68"/>
                  </a:cxn>
                  <a:cxn ang="0">
                    <a:pos x="121" y="33"/>
                  </a:cxn>
                  <a:cxn ang="0">
                    <a:pos x="133" y="10"/>
                  </a:cxn>
                  <a:cxn ang="0">
                    <a:pos x="142" y="3"/>
                  </a:cxn>
                  <a:cxn ang="0">
                    <a:pos x="150" y="0"/>
                  </a:cxn>
                  <a:cxn ang="0">
                    <a:pos x="160" y="2"/>
                  </a:cxn>
                  <a:cxn ang="0">
                    <a:pos x="169" y="5"/>
                  </a:cxn>
                  <a:cxn ang="0">
                    <a:pos x="175" y="13"/>
                  </a:cxn>
                  <a:cxn ang="0">
                    <a:pos x="179" y="21"/>
                  </a:cxn>
                  <a:cxn ang="0">
                    <a:pos x="179" y="32"/>
                  </a:cxn>
                  <a:cxn ang="0">
                    <a:pos x="169" y="55"/>
                  </a:cxn>
                  <a:cxn ang="0">
                    <a:pos x="154" y="88"/>
                  </a:cxn>
                  <a:cxn ang="0">
                    <a:pos x="142" y="120"/>
                  </a:cxn>
                  <a:cxn ang="0">
                    <a:pos x="131" y="151"/>
                  </a:cxn>
                  <a:cxn ang="0">
                    <a:pos x="121" y="182"/>
                  </a:cxn>
                  <a:cxn ang="0">
                    <a:pos x="114" y="215"/>
                  </a:cxn>
                  <a:cxn ang="0">
                    <a:pos x="106" y="249"/>
                  </a:cxn>
                  <a:cxn ang="0">
                    <a:pos x="99" y="287"/>
                  </a:cxn>
                  <a:cxn ang="0">
                    <a:pos x="94" y="313"/>
                  </a:cxn>
                  <a:cxn ang="0">
                    <a:pos x="91" y="326"/>
                  </a:cxn>
                  <a:cxn ang="0">
                    <a:pos x="87" y="339"/>
                  </a:cxn>
                  <a:cxn ang="0">
                    <a:pos x="86" y="352"/>
                  </a:cxn>
                  <a:cxn ang="0">
                    <a:pos x="85" y="365"/>
                  </a:cxn>
                  <a:cxn ang="0">
                    <a:pos x="85" y="378"/>
                  </a:cxn>
                  <a:cxn ang="0">
                    <a:pos x="85" y="391"/>
                  </a:cxn>
                  <a:cxn ang="0">
                    <a:pos x="85" y="406"/>
                  </a:cxn>
                  <a:cxn ang="0">
                    <a:pos x="78" y="452"/>
                  </a:cxn>
                  <a:cxn ang="0">
                    <a:pos x="70" y="524"/>
                  </a:cxn>
                  <a:cxn ang="0">
                    <a:pos x="64" y="591"/>
                  </a:cxn>
                  <a:cxn ang="0">
                    <a:pos x="60" y="656"/>
                  </a:cxn>
                  <a:cxn ang="0">
                    <a:pos x="55" y="718"/>
                  </a:cxn>
                  <a:cxn ang="0">
                    <a:pos x="50" y="783"/>
                  </a:cxn>
                  <a:cxn ang="0">
                    <a:pos x="44" y="850"/>
                  </a:cxn>
                  <a:cxn ang="0">
                    <a:pos x="36" y="923"/>
                  </a:cxn>
                  <a:cxn ang="0">
                    <a:pos x="27" y="968"/>
                  </a:cxn>
                  <a:cxn ang="0">
                    <a:pos x="19" y="974"/>
                  </a:cxn>
                  <a:cxn ang="0">
                    <a:pos x="8" y="973"/>
                  </a:cxn>
                  <a:cxn ang="0">
                    <a:pos x="0" y="965"/>
                  </a:cxn>
                  <a:cxn ang="0">
                    <a:pos x="1" y="959"/>
                  </a:cxn>
                </a:cxnLst>
                <a:rect l="0" t="0" r="r" b="b"/>
                <a:pathLst>
                  <a:path w="180" h="974">
                    <a:moveTo>
                      <a:pt x="1" y="959"/>
                    </a:moveTo>
                    <a:lnTo>
                      <a:pt x="6" y="918"/>
                    </a:lnTo>
                    <a:lnTo>
                      <a:pt x="10" y="880"/>
                    </a:lnTo>
                    <a:lnTo>
                      <a:pt x="12" y="845"/>
                    </a:lnTo>
                    <a:lnTo>
                      <a:pt x="16" y="811"/>
                    </a:lnTo>
                    <a:lnTo>
                      <a:pt x="16" y="778"/>
                    </a:lnTo>
                    <a:lnTo>
                      <a:pt x="17" y="746"/>
                    </a:lnTo>
                    <a:lnTo>
                      <a:pt x="17" y="713"/>
                    </a:lnTo>
                    <a:lnTo>
                      <a:pt x="19" y="683"/>
                    </a:lnTo>
                    <a:lnTo>
                      <a:pt x="19" y="651"/>
                    </a:lnTo>
                    <a:lnTo>
                      <a:pt x="19" y="619"/>
                    </a:lnTo>
                    <a:lnTo>
                      <a:pt x="19" y="586"/>
                    </a:lnTo>
                    <a:lnTo>
                      <a:pt x="20" y="553"/>
                    </a:lnTo>
                    <a:lnTo>
                      <a:pt x="22" y="518"/>
                    </a:lnTo>
                    <a:lnTo>
                      <a:pt x="25" y="484"/>
                    </a:lnTo>
                    <a:lnTo>
                      <a:pt x="28" y="446"/>
                    </a:lnTo>
                    <a:lnTo>
                      <a:pt x="34" y="407"/>
                    </a:lnTo>
                    <a:lnTo>
                      <a:pt x="33" y="400"/>
                    </a:lnTo>
                    <a:lnTo>
                      <a:pt x="33" y="391"/>
                    </a:lnTo>
                    <a:lnTo>
                      <a:pt x="33" y="384"/>
                    </a:lnTo>
                    <a:lnTo>
                      <a:pt x="33" y="378"/>
                    </a:lnTo>
                    <a:lnTo>
                      <a:pt x="33" y="370"/>
                    </a:lnTo>
                    <a:lnTo>
                      <a:pt x="33" y="363"/>
                    </a:lnTo>
                    <a:lnTo>
                      <a:pt x="33" y="357"/>
                    </a:lnTo>
                    <a:lnTo>
                      <a:pt x="34" y="351"/>
                    </a:lnTo>
                    <a:lnTo>
                      <a:pt x="34" y="343"/>
                    </a:lnTo>
                    <a:lnTo>
                      <a:pt x="34" y="337"/>
                    </a:lnTo>
                    <a:lnTo>
                      <a:pt x="36" y="330"/>
                    </a:lnTo>
                    <a:lnTo>
                      <a:pt x="37" y="324"/>
                    </a:lnTo>
                    <a:lnTo>
                      <a:pt x="39" y="317"/>
                    </a:lnTo>
                    <a:lnTo>
                      <a:pt x="41" y="309"/>
                    </a:lnTo>
                    <a:lnTo>
                      <a:pt x="44" y="301"/>
                    </a:lnTo>
                    <a:lnTo>
                      <a:pt x="47" y="295"/>
                    </a:lnTo>
                    <a:lnTo>
                      <a:pt x="50" y="273"/>
                    </a:lnTo>
                    <a:lnTo>
                      <a:pt x="54" y="252"/>
                    </a:lnTo>
                    <a:lnTo>
                      <a:pt x="58" y="234"/>
                    </a:lnTo>
                    <a:lnTo>
                      <a:pt x="61" y="215"/>
                    </a:lnTo>
                    <a:lnTo>
                      <a:pt x="65" y="198"/>
                    </a:lnTo>
                    <a:lnTo>
                      <a:pt x="70" y="181"/>
                    </a:lnTo>
                    <a:lnTo>
                      <a:pt x="74" y="165"/>
                    </a:lnTo>
                    <a:lnTo>
                      <a:pt x="78" y="149"/>
                    </a:lnTo>
                    <a:lnTo>
                      <a:pt x="82" y="133"/>
                    </a:lnTo>
                    <a:lnTo>
                      <a:pt x="88" y="118"/>
                    </a:lnTo>
                    <a:lnTo>
                      <a:pt x="94" y="101"/>
                    </a:lnTo>
                    <a:lnTo>
                      <a:pt x="100" y="85"/>
                    </a:lnTo>
                    <a:lnTo>
                      <a:pt x="106" y="68"/>
                    </a:lnTo>
                    <a:lnTo>
                      <a:pt x="114" y="52"/>
                    </a:lnTo>
                    <a:lnTo>
                      <a:pt x="121" y="33"/>
                    </a:lnTo>
                    <a:lnTo>
                      <a:pt x="131" y="15"/>
                    </a:lnTo>
                    <a:lnTo>
                      <a:pt x="133" y="10"/>
                    </a:lnTo>
                    <a:lnTo>
                      <a:pt x="137" y="5"/>
                    </a:lnTo>
                    <a:lnTo>
                      <a:pt x="142" y="3"/>
                    </a:lnTo>
                    <a:lnTo>
                      <a:pt x="147" y="2"/>
                    </a:lnTo>
                    <a:lnTo>
                      <a:pt x="150" y="0"/>
                    </a:lnTo>
                    <a:lnTo>
                      <a:pt x="155" y="0"/>
                    </a:lnTo>
                    <a:lnTo>
                      <a:pt x="160" y="2"/>
                    </a:lnTo>
                    <a:lnTo>
                      <a:pt x="165" y="4"/>
                    </a:lnTo>
                    <a:lnTo>
                      <a:pt x="169" y="5"/>
                    </a:lnTo>
                    <a:lnTo>
                      <a:pt x="171" y="9"/>
                    </a:lnTo>
                    <a:lnTo>
                      <a:pt x="175" y="13"/>
                    </a:lnTo>
                    <a:lnTo>
                      <a:pt x="177" y="18"/>
                    </a:lnTo>
                    <a:lnTo>
                      <a:pt x="179" y="21"/>
                    </a:lnTo>
                    <a:lnTo>
                      <a:pt x="180" y="26"/>
                    </a:lnTo>
                    <a:lnTo>
                      <a:pt x="179" y="32"/>
                    </a:lnTo>
                    <a:lnTo>
                      <a:pt x="177" y="38"/>
                    </a:lnTo>
                    <a:lnTo>
                      <a:pt x="169" y="55"/>
                    </a:lnTo>
                    <a:lnTo>
                      <a:pt x="160" y="72"/>
                    </a:lnTo>
                    <a:lnTo>
                      <a:pt x="154" y="88"/>
                    </a:lnTo>
                    <a:lnTo>
                      <a:pt x="148" y="104"/>
                    </a:lnTo>
                    <a:lnTo>
                      <a:pt x="142" y="120"/>
                    </a:lnTo>
                    <a:lnTo>
                      <a:pt x="136" y="136"/>
                    </a:lnTo>
                    <a:lnTo>
                      <a:pt x="131" y="151"/>
                    </a:lnTo>
                    <a:lnTo>
                      <a:pt x="126" y="168"/>
                    </a:lnTo>
                    <a:lnTo>
                      <a:pt x="121" y="182"/>
                    </a:lnTo>
                    <a:lnTo>
                      <a:pt x="117" y="198"/>
                    </a:lnTo>
                    <a:lnTo>
                      <a:pt x="114" y="215"/>
                    </a:lnTo>
                    <a:lnTo>
                      <a:pt x="110" y="232"/>
                    </a:lnTo>
                    <a:lnTo>
                      <a:pt x="106" y="249"/>
                    </a:lnTo>
                    <a:lnTo>
                      <a:pt x="104" y="268"/>
                    </a:lnTo>
                    <a:lnTo>
                      <a:pt x="99" y="287"/>
                    </a:lnTo>
                    <a:lnTo>
                      <a:pt x="97" y="307"/>
                    </a:lnTo>
                    <a:lnTo>
                      <a:pt x="94" y="313"/>
                    </a:lnTo>
                    <a:lnTo>
                      <a:pt x="92" y="320"/>
                    </a:lnTo>
                    <a:lnTo>
                      <a:pt x="91" y="326"/>
                    </a:lnTo>
                    <a:lnTo>
                      <a:pt x="89" y="332"/>
                    </a:lnTo>
                    <a:lnTo>
                      <a:pt x="87" y="339"/>
                    </a:lnTo>
                    <a:lnTo>
                      <a:pt x="86" y="346"/>
                    </a:lnTo>
                    <a:lnTo>
                      <a:pt x="86" y="352"/>
                    </a:lnTo>
                    <a:lnTo>
                      <a:pt x="86" y="359"/>
                    </a:lnTo>
                    <a:lnTo>
                      <a:pt x="85" y="365"/>
                    </a:lnTo>
                    <a:lnTo>
                      <a:pt x="85" y="371"/>
                    </a:lnTo>
                    <a:lnTo>
                      <a:pt x="85" y="378"/>
                    </a:lnTo>
                    <a:lnTo>
                      <a:pt x="85" y="385"/>
                    </a:lnTo>
                    <a:lnTo>
                      <a:pt x="85" y="391"/>
                    </a:lnTo>
                    <a:lnTo>
                      <a:pt x="85" y="398"/>
                    </a:lnTo>
                    <a:lnTo>
                      <a:pt x="85" y="406"/>
                    </a:lnTo>
                    <a:lnTo>
                      <a:pt x="85" y="413"/>
                    </a:lnTo>
                    <a:lnTo>
                      <a:pt x="78" y="452"/>
                    </a:lnTo>
                    <a:lnTo>
                      <a:pt x="74" y="489"/>
                    </a:lnTo>
                    <a:lnTo>
                      <a:pt x="70" y="524"/>
                    </a:lnTo>
                    <a:lnTo>
                      <a:pt x="67" y="558"/>
                    </a:lnTo>
                    <a:lnTo>
                      <a:pt x="64" y="591"/>
                    </a:lnTo>
                    <a:lnTo>
                      <a:pt x="63" y="624"/>
                    </a:lnTo>
                    <a:lnTo>
                      <a:pt x="60" y="656"/>
                    </a:lnTo>
                    <a:lnTo>
                      <a:pt x="58" y="688"/>
                    </a:lnTo>
                    <a:lnTo>
                      <a:pt x="55" y="718"/>
                    </a:lnTo>
                    <a:lnTo>
                      <a:pt x="53" y="751"/>
                    </a:lnTo>
                    <a:lnTo>
                      <a:pt x="50" y="783"/>
                    </a:lnTo>
                    <a:lnTo>
                      <a:pt x="48" y="816"/>
                    </a:lnTo>
                    <a:lnTo>
                      <a:pt x="44" y="850"/>
                    </a:lnTo>
                    <a:lnTo>
                      <a:pt x="41" y="885"/>
                    </a:lnTo>
                    <a:lnTo>
                      <a:pt x="36" y="923"/>
                    </a:lnTo>
                    <a:lnTo>
                      <a:pt x="31" y="962"/>
                    </a:lnTo>
                    <a:lnTo>
                      <a:pt x="27" y="968"/>
                    </a:lnTo>
                    <a:lnTo>
                      <a:pt x="23" y="972"/>
                    </a:lnTo>
                    <a:lnTo>
                      <a:pt x="19" y="974"/>
                    </a:lnTo>
                    <a:lnTo>
                      <a:pt x="12" y="974"/>
                    </a:lnTo>
                    <a:lnTo>
                      <a:pt x="8" y="973"/>
                    </a:lnTo>
                    <a:lnTo>
                      <a:pt x="3" y="970"/>
                    </a:lnTo>
                    <a:lnTo>
                      <a:pt x="0" y="965"/>
                    </a:lnTo>
                    <a:lnTo>
                      <a:pt x="1" y="959"/>
                    </a:lnTo>
                    <a:lnTo>
                      <a:pt x="1" y="95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3" name="Freeform 71">
                <a:extLst>
                  <a:ext uri="{FF2B5EF4-FFF2-40B4-BE49-F238E27FC236}">
                    <a16:creationId xmlns:a16="http://schemas.microsoft.com/office/drawing/2014/main" id="{2F8A0488-0BAC-4126-B111-37BA49397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1273" y="3692103"/>
                <a:ext cx="36513" cy="60325"/>
              </a:xfrm>
              <a:custGeom>
                <a:avLst/>
                <a:gdLst/>
                <a:ahLst/>
                <a:cxnLst>
                  <a:cxn ang="0">
                    <a:pos x="88" y="177"/>
                  </a:cxn>
                  <a:cxn ang="0">
                    <a:pos x="82" y="165"/>
                  </a:cxn>
                  <a:cxn ang="0">
                    <a:pos x="77" y="155"/>
                  </a:cxn>
                  <a:cxn ang="0">
                    <a:pos x="72" y="144"/>
                  </a:cxn>
                  <a:cxn ang="0">
                    <a:pos x="68" y="136"/>
                  </a:cxn>
                  <a:cxn ang="0">
                    <a:pos x="62" y="127"/>
                  </a:cxn>
                  <a:cxn ang="0">
                    <a:pos x="57" y="119"/>
                  </a:cxn>
                  <a:cxn ang="0">
                    <a:pos x="52" y="110"/>
                  </a:cxn>
                  <a:cxn ang="0">
                    <a:pos x="47" y="103"/>
                  </a:cxn>
                  <a:cxn ang="0">
                    <a:pos x="43" y="94"/>
                  </a:cxn>
                  <a:cxn ang="0">
                    <a:pos x="36" y="86"/>
                  </a:cxn>
                  <a:cxn ang="0">
                    <a:pos x="32" y="78"/>
                  </a:cxn>
                  <a:cxn ang="0">
                    <a:pos x="27" y="70"/>
                  </a:cxn>
                  <a:cxn ang="0">
                    <a:pos x="21" y="61"/>
                  </a:cxn>
                  <a:cxn ang="0">
                    <a:pos x="16" y="51"/>
                  </a:cxn>
                  <a:cxn ang="0">
                    <a:pos x="10" y="43"/>
                  </a:cxn>
                  <a:cxn ang="0">
                    <a:pos x="3" y="33"/>
                  </a:cxn>
                  <a:cxn ang="0">
                    <a:pos x="1" y="28"/>
                  </a:cxn>
                  <a:cxn ang="0">
                    <a:pos x="1" y="25"/>
                  </a:cxn>
                  <a:cxn ang="0">
                    <a:pos x="0" y="21"/>
                  </a:cxn>
                  <a:cxn ang="0">
                    <a:pos x="1" y="16"/>
                  </a:cxn>
                  <a:cxn ang="0">
                    <a:pos x="5" y="10"/>
                  </a:cxn>
                  <a:cxn ang="0">
                    <a:pos x="11" y="5"/>
                  </a:cxn>
                  <a:cxn ang="0">
                    <a:pos x="13" y="3"/>
                  </a:cxn>
                  <a:cxn ang="0">
                    <a:pos x="18" y="1"/>
                  </a:cxn>
                  <a:cxn ang="0">
                    <a:pos x="22" y="0"/>
                  </a:cxn>
                  <a:cxn ang="0">
                    <a:pos x="25" y="1"/>
                  </a:cxn>
                  <a:cxn ang="0">
                    <a:pos x="29" y="1"/>
                  </a:cxn>
                  <a:cxn ang="0">
                    <a:pos x="34" y="4"/>
                  </a:cxn>
                  <a:cxn ang="0">
                    <a:pos x="36" y="6"/>
                  </a:cxn>
                  <a:cxn ang="0">
                    <a:pos x="41" y="11"/>
                  </a:cxn>
                  <a:cxn ang="0">
                    <a:pos x="46" y="21"/>
                  </a:cxn>
                  <a:cxn ang="0">
                    <a:pos x="52" y="31"/>
                  </a:cxn>
                  <a:cxn ang="0">
                    <a:pos x="57" y="39"/>
                  </a:cxn>
                  <a:cxn ang="0">
                    <a:pos x="63" y="49"/>
                  </a:cxn>
                  <a:cxn ang="0">
                    <a:pos x="67" y="58"/>
                  </a:cxn>
                  <a:cxn ang="0">
                    <a:pos x="72" y="67"/>
                  </a:cxn>
                  <a:cxn ang="0">
                    <a:pos x="75" y="76"/>
                  </a:cxn>
                  <a:cxn ang="0">
                    <a:pos x="80" y="86"/>
                  </a:cxn>
                  <a:cxn ang="0">
                    <a:pos x="85" y="94"/>
                  </a:cxn>
                  <a:cxn ang="0">
                    <a:pos x="89" y="103"/>
                  </a:cxn>
                  <a:cxn ang="0">
                    <a:pos x="93" y="111"/>
                  </a:cxn>
                  <a:cxn ang="0">
                    <a:pos x="97" y="122"/>
                  </a:cxn>
                  <a:cxn ang="0">
                    <a:pos x="102" y="132"/>
                  </a:cxn>
                  <a:cxn ang="0">
                    <a:pos x="107" y="142"/>
                  </a:cxn>
                  <a:cxn ang="0">
                    <a:pos x="111" y="152"/>
                  </a:cxn>
                  <a:cxn ang="0">
                    <a:pos x="117" y="164"/>
                  </a:cxn>
                  <a:cxn ang="0">
                    <a:pos x="118" y="170"/>
                  </a:cxn>
                  <a:cxn ang="0">
                    <a:pos x="118" y="176"/>
                  </a:cxn>
                  <a:cxn ang="0">
                    <a:pos x="115" y="181"/>
                  </a:cxn>
                  <a:cxn ang="0">
                    <a:pos x="110" y="185"/>
                  </a:cxn>
                  <a:cxn ang="0">
                    <a:pos x="104" y="186"/>
                  </a:cxn>
                  <a:cxn ang="0">
                    <a:pos x="97" y="186"/>
                  </a:cxn>
                  <a:cxn ang="0">
                    <a:pos x="91" y="182"/>
                  </a:cxn>
                  <a:cxn ang="0">
                    <a:pos x="88" y="177"/>
                  </a:cxn>
                  <a:cxn ang="0">
                    <a:pos x="88" y="177"/>
                  </a:cxn>
                </a:cxnLst>
                <a:rect l="0" t="0" r="r" b="b"/>
                <a:pathLst>
                  <a:path w="118" h="186">
                    <a:moveTo>
                      <a:pt x="88" y="177"/>
                    </a:moveTo>
                    <a:lnTo>
                      <a:pt x="82" y="165"/>
                    </a:lnTo>
                    <a:lnTo>
                      <a:pt x="77" y="155"/>
                    </a:lnTo>
                    <a:lnTo>
                      <a:pt x="72" y="144"/>
                    </a:lnTo>
                    <a:lnTo>
                      <a:pt x="68" y="136"/>
                    </a:lnTo>
                    <a:lnTo>
                      <a:pt x="62" y="127"/>
                    </a:lnTo>
                    <a:lnTo>
                      <a:pt x="57" y="119"/>
                    </a:lnTo>
                    <a:lnTo>
                      <a:pt x="52" y="110"/>
                    </a:lnTo>
                    <a:lnTo>
                      <a:pt x="47" y="103"/>
                    </a:lnTo>
                    <a:lnTo>
                      <a:pt x="43" y="94"/>
                    </a:lnTo>
                    <a:lnTo>
                      <a:pt x="36" y="86"/>
                    </a:lnTo>
                    <a:lnTo>
                      <a:pt x="32" y="78"/>
                    </a:lnTo>
                    <a:lnTo>
                      <a:pt x="27" y="70"/>
                    </a:lnTo>
                    <a:lnTo>
                      <a:pt x="21" y="61"/>
                    </a:lnTo>
                    <a:lnTo>
                      <a:pt x="16" y="51"/>
                    </a:lnTo>
                    <a:lnTo>
                      <a:pt x="10" y="43"/>
                    </a:lnTo>
                    <a:lnTo>
                      <a:pt x="3" y="33"/>
                    </a:lnTo>
                    <a:lnTo>
                      <a:pt x="1" y="28"/>
                    </a:lnTo>
                    <a:lnTo>
                      <a:pt x="1" y="25"/>
                    </a:lnTo>
                    <a:lnTo>
                      <a:pt x="0" y="21"/>
                    </a:lnTo>
                    <a:lnTo>
                      <a:pt x="1" y="16"/>
                    </a:lnTo>
                    <a:lnTo>
                      <a:pt x="5" y="10"/>
                    </a:lnTo>
                    <a:lnTo>
                      <a:pt x="11" y="5"/>
                    </a:lnTo>
                    <a:lnTo>
                      <a:pt x="13" y="3"/>
                    </a:lnTo>
                    <a:lnTo>
                      <a:pt x="18" y="1"/>
                    </a:lnTo>
                    <a:lnTo>
                      <a:pt x="22" y="0"/>
                    </a:lnTo>
                    <a:lnTo>
                      <a:pt x="25" y="1"/>
                    </a:lnTo>
                    <a:lnTo>
                      <a:pt x="29" y="1"/>
                    </a:lnTo>
                    <a:lnTo>
                      <a:pt x="34" y="4"/>
                    </a:lnTo>
                    <a:lnTo>
                      <a:pt x="36" y="6"/>
                    </a:lnTo>
                    <a:lnTo>
                      <a:pt x="41" y="11"/>
                    </a:lnTo>
                    <a:lnTo>
                      <a:pt x="46" y="21"/>
                    </a:lnTo>
                    <a:lnTo>
                      <a:pt x="52" y="31"/>
                    </a:lnTo>
                    <a:lnTo>
                      <a:pt x="57" y="39"/>
                    </a:lnTo>
                    <a:lnTo>
                      <a:pt x="63" y="49"/>
                    </a:lnTo>
                    <a:lnTo>
                      <a:pt x="67" y="58"/>
                    </a:lnTo>
                    <a:lnTo>
                      <a:pt x="72" y="67"/>
                    </a:lnTo>
                    <a:lnTo>
                      <a:pt x="75" y="76"/>
                    </a:lnTo>
                    <a:lnTo>
                      <a:pt x="80" y="86"/>
                    </a:lnTo>
                    <a:lnTo>
                      <a:pt x="85" y="94"/>
                    </a:lnTo>
                    <a:lnTo>
                      <a:pt x="89" y="103"/>
                    </a:lnTo>
                    <a:lnTo>
                      <a:pt x="93" y="111"/>
                    </a:lnTo>
                    <a:lnTo>
                      <a:pt x="97" y="122"/>
                    </a:lnTo>
                    <a:lnTo>
                      <a:pt x="102" y="132"/>
                    </a:lnTo>
                    <a:lnTo>
                      <a:pt x="107" y="142"/>
                    </a:lnTo>
                    <a:lnTo>
                      <a:pt x="111" y="152"/>
                    </a:lnTo>
                    <a:lnTo>
                      <a:pt x="117" y="164"/>
                    </a:lnTo>
                    <a:lnTo>
                      <a:pt x="118" y="170"/>
                    </a:lnTo>
                    <a:lnTo>
                      <a:pt x="118" y="176"/>
                    </a:lnTo>
                    <a:lnTo>
                      <a:pt x="115" y="181"/>
                    </a:lnTo>
                    <a:lnTo>
                      <a:pt x="110" y="185"/>
                    </a:lnTo>
                    <a:lnTo>
                      <a:pt x="104" y="186"/>
                    </a:lnTo>
                    <a:lnTo>
                      <a:pt x="97" y="186"/>
                    </a:lnTo>
                    <a:lnTo>
                      <a:pt x="91" y="182"/>
                    </a:lnTo>
                    <a:lnTo>
                      <a:pt x="88" y="177"/>
                    </a:lnTo>
                    <a:lnTo>
                      <a:pt x="88" y="17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4" name="Freeform 72">
                <a:extLst>
                  <a:ext uri="{FF2B5EF4-FFF2-40B4-BE49-F238E27FC236}">
                    <a16:creationId xmlns:a16="http://schemas.microsoft.com/office/drawing/2014/main" id="{39C26051-1FF3-4CB5-BFF9-194CBC5DC7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0961" y="3657178"/>
                <a:ext cx="12700" cy="95250"/>
              </a:xfrm>
              <a:custGeom>
                <a:avLst/>
                <a:gdLst/>
                <a:ahLst/>
                <a:cxnLst>
                  <a:cxn ang="0">
                    <a:pos x="0" y="282"/>
                  </a:cxn>
                  <a:cxn ang="0">
                    <a:pos x="1" y="263"/>
                  </a:cxn>
                  <a:cxn ang="0">
                    <a:pos x="3" y="244"/>
                  </a:cxn>
                  <a:cxn ang="0">
                    <a:pos x="5" y="227"/>
                  </a:cxn>
                  <a:cxn ang="0">
                    <a:pos x="7" y="210"/>
                  </a:cxn>
                  <a:cxn ang="0">
                    <a:pos x="7" y="194"/>
                  </a:cxn>
                  <a:cxn ang="0">
                    <a:pos x="8" y="178"/>
                  </a:cxn>
                  <a:cxn ang="0">
                    <a:pos x="10" y="163"/>
                  </a:cxn>
                  <a:cxn ang="0">
                    <a:pos x="10" y="148"/>
                  </a:cxn>
                  <a:cxn ang="0">
                    <a:pos x="10" y="132"/>
                  </a:cxn>
                  <a:cxn ang="0">
                    <a:pos x="10" y="116"/>
                  </a:cxn>
                  <a:cxn ang="0">
                    <a:pos x="10" y="100"/>
                  </a:cxn>
                  <a:cxn ang="0">
                    <a:pos x="10" y="84"/>
                  </a:cxn>
                  <a:cxn ang="0">
                    <a:pos x="10" y="67"/>
                  </a:cxn>
                  <a:cxn ang="0">
                    <a:pos x="10" y="49"/>
                  </a:cxn>
                  <a:cxn ang="0">
                    <a:pos x="10" y="31"/>
                  </a:cxn>
                  <a:cxn ang="0">
                    <a:pos x="10" y="12"/>
                  </a:cxn>
                  <a:cxn ang="0">
                    <a:pos x="11" y="6"/>
                  </a:cxn>
                  <a:cxn ang="0">
                    <a:pos x="13" y="3"/>
                  </a:cxn>
                  <a:cxn ang="0">
                    <a:pos x="17" y="0"/>
                  </a:cxn>
                  <a:cxn ang="0">
                    <a:pos x="23" y="0"/>
                  </a:cxn>
                  <a:cxn ang="0">
                    <a:pos x="28" y="0"/>
                  </a:cxn>
                  <a:cxn ang="0">
                    <a:pos x="32" y="3"/>
                  </a:cxn>
                  <a:cxn ang="0">
                    <a:pos x="35" y="6"/>
                  </a:cxn>
                  <a:cxn ang="0">
                    <a:pos x="36" y="12"/>
                  </a:cxn>
                  <a:cxn ang="0">
                    <a:pos x="35" y="31"/>
                  </a:cxn>
                  <a:cxn ang="0">
                    <a:pos x="35" y="49"/>
                  </a:cxn>
                  <a:cxn ang="0">
                    <a:pos x="35" y="67"/>
                  </a:cxn>
                  <a:cxn ang="0">
                    <a:pos x="35" y="84"/>
                  </a:cxn>
                  <a:cxn ang="0">
                    <a:pos x="34" y="100"/>
                  </a:cxn>
                  <a:cxn ang="0">
                    <a:pos x="34" y="116"/>
                  </a:cxn>
                  <a:cxn ang="0">
                    <a:pos x="33" y="132"/>
                  </a:cxn>
                  <a:cxn ang="0">
                    <a:pos x="33" y="149"/>
                  </a:cxn>
                  <a:cxn ang="0">
                    <a:pos x="32" y="164"/>
                  </a:cxn>
                  <a:cxn ang="0">
                    <a:pos x="30" y="180"/>
                  </a:cxn>
                  <a:cxn ang="0">
                    <a:pos x="29" y="196"/>
                  </a:cxn>
                  <a:cxn ang="0">
                    <a:pos x="28" y="211"/>
                  </a:cxn>
                  <a:cxn ang="0">
                    <a:pos x="25" y="228"/>
                  </a:cxn>
                  <a:cxn ang="0">
                    <a:pos x="23" y="247"/>
                  </a:cxn>
                  <a:cxn ang="0">
                    <a:pos x="22" y="265"/>
                  </a:cxn>
                  <a:cxn ang="0">
                    <a:pos x="21" y="285"/>
                  </a:cxn>
                  <a:cxn ang="0">
                    <a:pos x="17" y="288"/>
                  </a:cxn>
                  <a:cxn ang="0">
                    <a:pos x="14" y="291"/>
                  </a:cxn>
                  <a:cxn ang="0">
                    <a:pos x="11" y="293"/>
                  </a:cxn>
                  <a:cxn ang="0">
                    <a:pos x="7" y="293"/>
                  </a:cxn>
                  <a:cxn ang="0">
                    <a:pos x="3" y="291"/>
                  </a:cxn>
                  <a:cxn ang="0">
                    <a:pos x="1" y="290"/>
                  </a:cxn>
                  <a:cxn ang="0">
                    <a:pos x="0" y="285"/>
                  </a:cxn>
                  <a:cxn ang="0">
                    <a:pos x="0" y="282"/>
                  </a:cxn>
                  <a:cxn ang="0">
                    <a:pos x="0" y="282"/>
                  </a:cxn>
                </a:cxnLst>
                <a:rect l="0" t="0" r="r" b="b"/>
                <a:pathLst>
                  <a:path w="36" h="293">
                    <a:moveTo>
                      <a:pt x="0" y="282"/>
                    </a:moveTo>
                    <a:lnTo>
                      <a:pt x="1" y="263"/>
                    </a:lnTo>
                    <a:lnTo>
                      <a:pt x="3" y="244"/>
                    </a:lnTo>
                    <a:lnTo>
                      <a:pt x="5" y="227"/>
                    </a:lnTo>
                    <a:lnTo>
                      <a:pt x="7" y="210"/>
                    </a:lnTo>
                    <a:lnTo>
                      <a:pt x="7" y="194"/>
                    </a:lnTo>
                    <a:lnTo>
                      <a:pt x="8" y="178"/>
                    </a:lnTo>
                    <a:lnTo>
                      <a:pt x="10" y="163"/>
                    </a:lnTo>
                    <a:lnTo>
                      <a:pt x="10" y="148"/>
                    </a:lnTo>
                    <a:lnTo>
                      <a:pt x="10" y="132"/>
                    </a:lnTo>
                    <a:lnTo>
                      <a:pt x="10" y="116"/>
                    </a:lnTo>
                    <a:lnTo>
                      <a:pt x="10" y="100"/>
                    </a:lnTo>
                    <a:lnTo>
                      <a:pt x="10" y="84"/>
                    </a:lnTo>
                    <a:lnTo>
                      <a:pt x="10" y="67"/>
                    </a:lnTo>
                    <a:lnTo>
                      <a:pt x="10" y="49"/>
                    </a:lnTo>
                    <a:lnTo>
                      <a:pt x="10" y="31"/>
                    </a:lnTo>
                    <a:lnTo>
                      <a:pt x="10" y="12"/>
                    </a:lnTo>
                    <a:lnTo>
                      <a:pt x="11" y="6"/>
                    </a:lnTo>
                    <a:lnTo>
                      <a:pt x="13" y="3"/>
                    </a:lnTo>
                    <a:lnTo>
                      <a:pt x="17" y="0"/>
                    </a:lnTo>
                    <a:lnTo>
                      <a:pt x="23" y="0"/>
                    </a:lnTo>
                    <a:lnTo>
                      <a:pt x="28" y="0"/>
                    </a:lnTo>
                    <a:lnTo>
                      <a:pt x="32" y="3"/>
                    </a:lnTo>
                    <a:lnTo>
                      <a:pt x="35" y="6"/>
                    </a:lnTo>
                    <a:lnTo>
                      <a:pt x="36" y="12"/>
                    </a:lnTo>
                    <a:lnTo>
                      <a:pt x="35" y="31"/>
                    </a:lnTo>
                    <a:lnTo>
                      <a:pt x="35" y="49"/>
                    </a:lnTo>
                    <a:lnTo>
                      <a:pt x="35" y="67"/>
                    </a:lnTo>
                    <a:lnTo>
                      <a:pt x="35" y="84"/>
                    </a:lnTo>
                    <a:lnTo>
                      <a:pt x="34" y="100"/>
                    </a:lnTo>
                    <a:lnTo>
                      <a:pt x="34" y="116"/>
                    </a:lnTo>
                    <a:lnTo>
                      <a:pt x="33" y="132"/>
                    </a:lnTo>
                    <a:lnTo>
                      <a:pt x="33" y="149"/>
                    </a:lnTo>
                    <a:lnTo>
                      <a:pt x="32" y="164"/>
                    </a:lnTo>
                    <a:lnTo>
                      <a:pt x="30" y="180"/>
                    </a:lnTo>
                    <a:lnTo>
                      <a:pt x="29" y="196"/>
                    </a:lnTo>
                    <a:lnTo>
                      <a:pt x="28" y="211"/>
                    </a:lnTo>
                    <a:lnTo>
                      <a:pt x="25" y="228"/>
                    </a:lnTo>
                    <a:lnTo>
                      <a:pt x="23" y="247"/>
                    </a:lnTo>
                    <a:lnTo>
                      <a:pt x="22" y="265"/>
                    </a:lnTo>
                    <a:lnTo>
                      <a:pt x="21" y="285"/>
                    </a:lnTo>
                    <a:lnTo>
                      <a:pt x="17" y="288"/>
                    </a:lnTo>
                    <a:lnTo>
                      <a:pt x="14" y="291"/>
                    </a:lnTo>
                    <a:lnTo>
                      <a:pt x="11" y="293"/>
                    </a:lnTo>
                    <a:lnTo>
                      <a:pt x="7" y="293"/>
                    </a:lnTo>
                    <a:lnTo>
                      <a:pt x="3" y="291"/>
                    </a:lnTo>
                    <a:lnTo>
                      <a:pt x="1" y="290"/>
                    </a:lnTo>
                    <a:lnTo>
                      <a:pt x="0" y="285"/>
                    </a:lnTo>
                    <a:lnTo>
                      <a:pt x="0" y="282"/>
                    </a:lnTo>
                    <a:lnTo>
                      <a:pt x="0" y="28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5" name="Freeform 73">
                <a:extLst>
                  <a:ext uri="{FF2B5EF4-FFF2-40B4-BE49-F238E27FC236}">
                    <a16:creationId xmlns:a16="http://schemas.microsoft.com/office/drawing/2014/main" id="{A1C09FEB-9E5C-4890-AF17-2414C94E5A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0486" y="3703216"/>
                <a:ext cx="68262" cy="57150"/>
              </a:xfrm>
              <a:custGeom>
                <a:avLst/>
                <a:gdLst/>
                <a:ahLst/>
                <a:cxnLst>
                  <a:cxn ang="0">
                    <a:pos x="3" y="156"/>
                  </a:cxn>
                  <a:cxn ang="0">
                    <a:pos x="15" y="144"/>
                  </a:cxn>
                  <a:cxn ang="0">
                    <a:pos x="27" y="134"/>
                  </a:cxn>
                  <a:cxn ang="0">
                    <a:pos x="38" y="123"/>
                  </a:cxn>
                  <a:cxn ang="0">
                    <a:pos x="50" y="114"/>
                  </a:cxn>
                  <a:cxn ang="0">
                    <a:pos x="60" y="103"/>
                  </a:cxn>
                  <a:cxn ang="0">
                    <a:pos x="71" y="94"/>
                  </a:cxn>
                  <a:cxn ang="0">
                    <a:pos x="82" y="84"/>
                  </a:cxn>
                  <a:cxn ang="0">
                    <a:pos x="93" y="77"/>
                  </a:cxn>
                  <a:cxn ang="0">
                    <a:pos x="104" y="67"/>
                  </a:cxn>
                  <a:cxn ang="0">
                    <a:pos x="115" y="58"/>
                  </a:cxn>
                  <a:cxn ang="0">
                    <a:pos x="126" y="49"/>
                  </a:cxn>
                  <a:cxn ang="0">
                    <a:pos x="138" y="40"/>
                  </a:cxn>
                  <a:cxn ang="0">
                    <a:pos x="149" y="31"/>
                  </a:cxn>
                  <a:cxn ang="0">
                    <a:pos x="163" y="22"/>
                  </a:cxn>
                  <a:cxn ang="0">
                    <a:pos x="177" y="12"/>
                  </a:cxn>
                  <a:cxn ang="0">
                    <a:pos x="192" y="4"/>
                  </a:cxn>
                  <a:cxn ang="0">
                    <a:pos x="197" y="0"/>
                  </a:cxn>
                  <a:cxn ang="0">
                    <a:pos x="204" y="0"/>
                  </a:cxn>
                  <a:cxn ang="0">
                    <a:pos x="209" y="3"/>
                  </a:cxn>
                  <a:cxn ang="0">
                    <a:pos x="213" y="9"/>
                  </a:cxn>
                  <a:cxn ang="0">
                    <a:pos x="215" y="14"/>
                  </a:cxn>
                  <a:cxn ang="0">
                    <a:pos x="216" y="21"/>
                  </a:cxn>
                  <a:cxn ang="0">
                    <a:pos x="213" y="26"/>
                  </a:cxn>
                  <a:cxn ang="0">
                    <a:pos x="208" y="31"/>
                  </a:cxn>
                  <a:cxn ang="0">
                    <a:pos x="194" y="39"/>
                  </a:cxn>
                  <a:cxn ang="0">
                    <a:pos x="180" y="49"/>
                  </a:cxn>
                  <a:cxn ang="0">
                    <a:pos x="167" y="58"/>
                  </a:cxn>
                  <a:cxn ang="0">
                    <a:pos x="155" y="66"/>
                  </a:cxn>
                  <a:cxn ang="0">
                    <a:pos x="143" y="73"/>
                  </a:cxn>
                  <a:cxn ang="0">
                    <a:pos x="132" y="82"/>
                  </a:cxn>
                  <a:cxn ang="0">
                    <a:pos x="120" y="89"/>
                  </a:cxn>
                  <a:cxn ang="0">
                    <a:pos x="110" y="98"/>
                  </a:cxn>
                  <a:cxn ang="0">
                    <a:pos x="98" y="105"/>
                  </a:cxn>
                  <a:cxn ang="0">
                    <a:pos x="87" y="112"/>
                  </a:cxn>
                  <a:cxn ang="0">
                    <a:pos x="76" y="121"/>
                  </a:cxn>
                  <a:cxn ang="0">
                    <a:pos x="65" y="130"/>
                  </a:cxn>
                  <a:cxn ang="0">
                    <a:pos x="53" y="139"/>
                  </a:cxn>
                  <a:cxn ang="0">
                    <a:pos x="40" y="149"/>
                  </a:cxn>
                  <a:cxn ang="0">
                    <a:pos x="28" y="159"/>
                  </a:cxn>
                  <a:cxn ang="0">
                    <a:pos x="16" y="171"/>
                  </a:cxn>
                  <a:cxn ang="0">
                    <a:pos x="11" y="172"/>
                  </a:cxn>
                  <a:cxn ang="0">
                    <a:pos x="9" y="173"/>
                  </a:cxn>
                  <a:cxn ang="0">
                    <a:pos x="5" y="172"/>
                  </a:cxn>
                  <a:cxn ang="0">
                    <a:pos x="3" y="171"/>
                  </a:cxn>
                  <a:cxn ang="0">
                    <a:pos x="1" y="167"/>
                  </a:cxn>
                  <a:cxn ang="0">
                    <a:pos x="0" y="164"/>
                  </a:cxn>
                  <a:cxn ang="0">
                    <a:pos x="0" y="160"/>
                  </a:cxn>
                  <a:cxn ang="0">
                    <a:pos x="3" y="156"/>
                  </a:cxn>
                  <a:cxn ang="0">
                    <a:pos x="3" y="156"/>
                  </a:cxn>
                </a:cxnLst>
                <a:rect l="0" t="0" r="r" b="b"/>
                <a:pathLst>
                  <a:path w="216" h="173">
                    <a:moveTo>
                      <a:pt x="3" y="156"/>
                    </a:moveTo>
                    <a:lnTo>
                      <a:pt x="15" y="144"/>
                    </a:lnTo>
                    <a:lnTo>
                      <a:pt x="27" y="134"/>
                    </a:lnTo>
                    <a:lnTo>
                      <a:pt x="38" y="123"/>
                    </a:lnTo>
                    <a:lnTo>
                      <a:pt x="50" y="114"/>
                    </a:lnTo>
                    <a:lnTo>
                      <a:pt x="60" y="103"/>
                    </a:lnTo>
                    <a:lnTo>
                      <a:pt x="71" y="94"/>
                    </a:lnTo>
                    <a:lnTo>
                      <a:pt x="82" y="84"/>
                    </a:lnTo>
                    <a:lnTo>
                      <a:pt x="93" y="77"/>
                    </a:lnTo>
                    <a:lnTo>
                      <a:pt x="104" y="67"/>
                    </a:lnTo>
                    <a:lnTo>
                      <a:pt x="115" y="58"/>
                    </a:lnTo>
                    <a:lnTo>
                      <a:pt x="126" y="49"/>
                    </a:lnTo>
                    <a:lnTo>
                      <a:pt x="138" y="40"/>
                    </a:lnTo>
                    <a:lnTo>
                      <a:pt x="149" y="31"/>
                    </a:lnTo>
                    <a:lnTo>
                      <a:pt x="163" y="22"/>
                    </a:lnTo>
                    <a:lnTo>
                      <a:pt x="177" y="12"/>
                    </a:lnTo>
                    <a:lnTo>
                      <a:pt x="192" y="4"/>
                    </a:lnTo>
                    <a:lnTo>
                      <a:pt x="197" y="0"/>
                    </a:lnTo>
                    <a:lnTo>
                      <a:pt x="204" y="0"/>
                    </a:lnTo>
                    <a:lnTo>
                      <a:pt x="209" y="3"/>
                    </a:lnTo>
                    <a:lnTo>
                      <a:pt x="213" y="9"/>
                    </a:lnTo>
                    <a:lnTo>
                      <a:pt x="215" y="14"/>
                    </a:lnTo>
                    <a:lnTo>
                      <a:pt x="216" y="21"/>
                    </a:lnTo>
                    <a:lnTo>
                      <a:pt x="213" y="26"/>
                    </a:lnTo>
                    <a:lnTo>
                      <a:pt x="208" y="31"/>
                    </a:lnTo>
                    <a:lnTo>
                      <a:pt x="194" y="39"/>
                    </a:lnTo>
                    <a:lnTo>
                      <a:pt x="180" y="49"/>
                    </a:lnTo>
                    <a:lnTo>
                      <a:pt x="167" y="58"/>
                    </a:lnTo>
                    <a:lnTo>
                      <a:pt x="155" y="66"/>
                    </a:lnTo>
                    <a:lnTo>
                      <a:pt x="143" y="73"/>
                    </a:lnTo>
                    <a:lnTo>
                      <a:pt x="132" y="82"/>
                    </a:lnTo>
                    <a:lnTo>
                      <a:pt x="120" y="89"/>
                    </a:lnTo>
                    <a:lnTo>
                      <a:pt x="110" y="98"/>
                    </a:lnTo>
                    <a:lnTo>
                      <a:pt x="98" y="105"/>
                    </a:lnTo>
                    <a:lnTo>
                      <a:pt x="87" y="112"/>
                    </a:lnTo>
                    <a:lnTo>
                      <a:pt x="76" y="121"/>
                    </a:lnTo>
                    <a:lnTo>
                      <a:pt x="65" y="130"/>
                    </a:lnTo>
                    <a:lnTo>
                      <a:pt x="53" y="139"/>
                    </a:lnTo>
                    <a:lnTo>
                      <a:pt x="40" y="149"/>
                    </a:lnTo>
                    <a:lnTo>
                      <a:pt x="28" y="159"/>
                    </a:lnTo>
                    <a:lnTo>
                      <a:pt x="16" y="171"/>
                    </a:lnTo>
                    <a:lnTo>
                      <a:pt x="11" y="172"/>
                    </a:lnTo>
                    <a:lnTo>
                      <a:pt x="9" y="173"/>
                    </a:lnTo>
                    <a:lnTo>
                      <a:pt x="5" y="172"/>
                    </a:lnTo>
                    <a:lnTo>
                      <a:pt x="3" y="171"/>
                    </a:lnTo>
                    <a:lnTo>
                      <a:pt x="1" y="167"/>
                    </a:lnTo>
                    <a:lnTo>
                      <a:pt x="0" y="164"/>
                    </a:lnTo>
                    <a:lnTo>
                      <a:pt x="0" y="160"/>
                    </a:lnTo>
                    <a:lnTo>
                      <a:pt x="3" y="156"/>
                    </a:lnTo>
                    <a:lnTo>
                      <a:pt x="3" y="15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6" name="Freeform 74">
                <a:extLst>
                  <a:ext uri="{FF2B5EF4-FFF2-40B4-BE49-F238E27FC236}">
                    <a16:creationId xmlns:a16="http://schemas.microsoft.com/office/drawing/2014/main" id="{1A3AE29A-C410-402E-BA4B-DD789C43F5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5398" y="3639716"/>
                <a:ext cx="169863" cy="96837"/>
              </a:xfrm>
              <a:custGeom>
                <a:avLst/>
                <a:gdLst/>
                <a:ahLst/>
                <a:cxnLst>
                  <a:cxn ang="0">
                    <a:pos x="6" y="210"/>
                  </a:cxn>
                  <a:cxn ang="0">
                    <a:pos x="1" y="173"/>
                  </a:cxn>
                  <a:cxn ang="0">
                    <a:pos x="5" y="133"/>
                  </a:cxn>
                  <a:cxn ang="0">
                    <a:pos x="18" y="101"/>
                  </a:cxn>
                  <a:cxn ang="0">
                    <a:pos x="33" y="84"/>
                  </a:cxn>
                  <a:cxn ang="0">
                    <a:pos x="43" y="66"/>
                  </a:cxn>
                  <a:cxn ang="0">
                    <a:pos x="56" y="51"/>
                  </a:cxn>
                  <a:cxn ang="0">
                    <a:pos x="73" y="39"/>
                  </a:cxn>
                  <a:cxn ang="0">
                    <a:pos x="103" y="29"/>
                  </a:cxn>
                  <a:cxn ang="0">
                    <a:pos x="159" y="11"/>
                  </a:cxn>
                  <a:cxn ang="0">
                    <a:pos x="231" y="1"/>
                  </a:cxn>
                  <a:cxn ang="0">
                    <a:pos x="297" y="3"/>
                  </a:cxn>
                  <a:cxn ang="0">
                    <a:pos x="338" y="18"/>
                  </a:cxn>
                  <a:cxn ang="0">
                    <a:pos x="357" y="20"/>
                  </a:cxn>
                  <a:cxn ang="0">
                    <a:pos x="371" y="22"/>
                  </a:cxn>
                  <a:cxn ang="0">
                    <a:pos x="387" y="23"/>
                  </a:cxn>
                  <a:cxn ang="0">
                    <a:pos x="406" y="40"/>
                  </a:cxn>
                  <a:cxn ang="0">
                    <a:pos x="426" y="55"/>
                  </a:cxn>
                  <a:cxn ang="0">
                    <a:pos x="465" y="67"/>
                  </a:cxn>
                  <a:cxn ang="0">
                    <a:pos x="489" y="85"/>
                  </a:cxn>
                  <a:cxn ang="0">
                    <a:pos x="495" y="118"/>
                  </a:cxn>
                  <a:cxn ang="0">
                    <a:pos x="502" y="167"/>
                  </a:cxn>
                  <a:cxn ang="0">
                    <a:pos x="533" y="215"/>
                  </a:cxn>
                  <a:cxn ang="0">
                    <a:pos x="518" y="263"/>
                  </a:cxn>
                  <a:cxn ang="0">
                    <a:pos x="471" y="291"/>
                  </a:cxn>
                  <a:cxn ang="0">
                    <a:pos x="423" y="289"/>
                  </a:cxn>
                  <a:cxn ang="0">
                    <a:pos x="412" y="276"/>
                  </a:cxn>
                  <a:cxn ang="0">
                    <a:pos x="419" y="259"/>
                  </a:cxn>
                  <a:cxn ang="0">
                    <a:pos x="442" y="256"/>
                  </a:cxn>
                  <a:cxn ang="0">
                    <a:pos x="482" y="245"/>
                  </a:cxn>
                  <a:cxn ang="0">
                    <a:pos x="504" y="226"/>
                  </a:cxn>
                  <a:cxn ang="0">
                    <a:pos x="495" y="199"/>
                  </a:cxn>
                  <a:cxn ang="0">
                    <a:pos x="457" y="161"/>
                  </a:cxn>
                  <a:cxn ang="0">
                    <a:pos x="465" y="134"/>
                  </a:cxn>
                  <a:cxn ang="0">
                    <a:pos x="468" y="118"/>
                  </a:cxn>
                  <a:cxn ang="0">
                    <a:pos x="462" y="94"/>
                  </a:cxn>
                  <a:cxn ang="0">
                    <a:pos x="446" y="84"/>
                  </a:cxn>
                  <a:cxn ang="0">
                    <a:pos x="426" y="83"/>
                  </a:cxn>
                  <a:cxn ang="0">
                    <a:pos x="407" y="80"/>
                  </a:cxn>
                  <a:cxn ang="0">
                    <a:pos x="395" y="69"/>
                  </a:cxn>
                  <a:cxn ang="0">
                    <a:pos x="386" y="53"/>
                  </a:cxn>
                  <a:cxn ang="0">
                    <a:pos x="373" y="45"/>
                  </a:cxn>
                  <a:cxn ang="0">
                    <a:pos x="358" y="44"/>
                  </a:cxn>
                  <a:cxn ang="0">
                    <a:pos x="343" y="42"/>
                  </a:cxn>
                  <a:cxn ang="0">
                    <a:pos x="321" y="41"/>
                  </a:cxn>
                  <a:cxn ang="0">
                    <a:pos x="257" y="23"/>
                  </a:cxn>
                  <a:cxn ang="0">
                    <a:pos x="181" y="33"/>
                  </a:cxn>
                  <a:cxn ang="0">
                    <a:pos x="116" y="51"/>
                  </a:cxn>
                  <a:cxn ang="0">
                    <a:pos x="86" y="58"/>
                  </a:cxn>
                  <a:cxn ang="0">
                    <a:pos x="69" y="78"/>
                  </a:cxn>
                  <a:cxn ang="0">
                    <a:pos x="67" y="97"/>
                  </a:cxn>
                  <a:cxn ang="0">
                    <a:pos x="62" y="112"/>
                  </a:cxn>
                  <a:cxn ang="0">
                    <a:pos x="43" y="118"/>
                  </a:cxn>
                  <a:cxn ang="0">
                    <a:pos x="32" y="135"/>
                  </a:cxn>
                  <a:cxn ang="0">
                    <a:pos x="27" y="156"/>
                  </a:cxn>
                  <a:cxn ang="0">
                    <a:pos x="27" y="177"/>
                  </a:cxn>
                  <a:cxn ang="0">
                    <a:pos x="32" y="197"/>
                  </a:cxn>
                  <a:cxn ang="0">
                    <a:pos x="50" y="190"/>
                  </a:cxn>
                  <a:cxn ang="0">
                    <a:pos x="66" y="180"/>
                  </a:cxn>
                  <a:cxn ang="0">
                    <a:pos x="82" y="178"/>
                  </a:cxn>
                  <a:cxn ang="0">
                    <a:pos x="82" y="191"/>
                  </a:cxn>
                  <a:cxn ang="0">
                    <a:pos x="65" y="212"/>
                  </a:cxn>
                  <a:cxn ang="0">
                    <a:pos x="32" y="230"/>
                  </a:cxn>
                </a:cxnLst>
                <a:rect l="0" t="0" r="r" b="b"/>
                <a:pathLst>
                  <a:path w="533" h="294">
                    <a:moveTo>
                      <a:pt x="32" y="230"/>
                    </a:moveTo>
                    <a:lnTo>
                      <a:pt x="12" y="224"/>
                    </a:lnTo>
                    <a:lnTo>
                      <a:pt x="9" y="217"/>
                    </a:lnTo>
                    <a:lnTo>
                      <a:pt x="6" y="210"/>
                    </a:lnTo>
                    <a:lnTo>
                      <a:pt x="4" y="201"/>
                    </a:lnTo>
                    <a:lnTo>
                      <a:pt x="3" y="193"/>
                    </a:lnTo>
                    <a:lnTo>
                      <a:pt x="1" y="182"/>
                    </a:lnTo>
                    <a:lnTo>
                      <a:pt x="1" y="173"/>
                    </a:lnTo>
                    <a:lnTo>
                      <a:pt x="0" y="162"/>
                    </a:lnTo>
                    <a:lnTo>
                      <a:pt x="1" y="152"/>
                    </a:lnTo>
                    <a:lnTo>
                      <a:pt x="3" y="143"/>
                    </a:lnTo>
                    <a:lnTo>
                      <a:pt x="5" y="133"/>
                    </a:lnTo>
                    <a:lnTo>
                      <a:pt x="6" y="123"/>
                    </a:lnTo>
                    <a:lnTo>
                      <a:pt x="11" y="114"/>
                    </a:lnTo>
                    <a:lnTo>
                      <a:pt x="15" y="107"/>
                    </a:lnTo>
                    <a:lnTo>
                      <a:pt x="18" y="101"/>
                    </a:lnTo>
                    <a:lnTo>
                      <a:pt x="26" y="96"/>
                    </a:lnTo>
                    <a:lnTo>
                      <a:pt x="32" y="95"/>
                    </a:lnTo>
                    <a:lnTo>
                      <a:pt x="32" y="89"/>
                    </a:lnTo>
                    <a:lnTo>
                      <a:pt x="33" y="84"/>
                    </a:lnTo>
                    <a:lnTo>
                      <a:pt x="36" y="78"/>
                    </a:lnTo>
                    <a:lnTo>
                      <a:pt x="38" y="74"/>
                    </a:lnTo>
                    <a:lnTo>
                      <a:pt x="39" y="69"/>
                    </a:lnTo>
                    <a:lnTo>
                      <a:pt x="43" y="66"/>
                    </a:lnTo>
                    <a:lnTo>
                      <a:pt x="45" y="62"/>
                    </a:lnTo>
                    <a:lnTo>
                      <a:pt x="49" y="58"/>
                    </a:lnTo>
                    <a:lnTo>
                      <a:pt x="53" y="55"/>
                    </a:lnTo>
                    <a:lnTo>
                      <a:pt x="56" y="51"/>
                    </a:lnTo>
                    <a:lnTo>
                      <a:pt x="60" y="47"/>
                    </a:lnTo>
                    <a:lnTo>
                      <a:pt x="65" y="45"/>
                    </a:lnTo>
                    <a:lnTo>
                      <a:pt x="69" y="41"/>
                    </a:lnTo>
                    <a:lnTo>
                      <a:pt x="73" y="39"/>
                    </a:lnTo>
                    <a:lnTo>
                      <a:pt x="77" y="38"/>
                    </a:lnTo>
                    <a:lnTo>
                      <a:pt x="82" y="35"/>
                    </a:lnTo>
                    <a:lnTo>
                      <a:pt x="95" y="35"/>
                    </a:lnTo>
                    <a:lnTo>
                      <a:pt x="103" y="29"/>
                    </a:lnTo>
                    <a:lnTo>
                      <a:pt x="115" y="23"/>
                    </a:lnTo>
                    <a:lnTo>
                      <a:pt x="128" y="18"/>
                    </a:lnTo>
                    <a:lnTo>
                      <a:pt x="144" y="14"/>
                    </a:lnTo>
                    <a:lnTo>
                      <a:pt x="159" y="11"/>
                    </a:lnTo>
                    <a:lnTo>
                      <a:pt x="176" y="7"/>
                    </a:lnTo>
                    <a:lnTo>
                      <a:pt x="194" y="5"/>
                    </a:lnTo>
                    <a:lnTo>
                      <a:pt x="213" y="2"/>
                    </a:lnTo>
                    <a:lnTo>
                      <a:pt x="231" y="1"/>
                    </a:lnTo>
                    <a:lnTo>
                      <a:pt x="248" y="0"/>
                    </a:lnTo>
                    <a:lnTo>
                      <a:pt x="265" y="0"/>
                    </a:lnTo>
                    <a:lnTo>
                      <a:pt x="282" y="2"/>
                    </a:lnTo>
                    <a:lnTo>
                      <a:pt x="297" y="3"/>
                    </a:lnTo>
                    <a:lnTo>
                      <a:pt x="310" y="7"/>
                    </a:lnTo>
                    <a:lnTo>
                      <a:pt x="321" y="12"/>
                    </a:lnTo>
                    <a:lnTo>
                      <a:pt x="331" y="18"/>
                    </a:lnTo>
                    <a:lnTo>
                      <a:pt x="338" y="18"/>
                    </a:lnTo>
                    <a:lnTo>
                      <a:pt x="346" y="19"/>
                    </a:lnTo>
                    <a:lnTo>
                      <a:pt x="349" y="19"/>
                    </a:lnTo>
                    <a:lnTo>
                      <a:pt x="353" y="19"/>
                    </a:lnTo>
                    <a:lnTo>
                      <a:pt x="357" y="20"/>
                    </a:lnTo>
                    <a:lnTo>
                      <a:pt x="360" y="22"/>
                    </a:lnTo>
                    <a:lnTo>
                      <a:pt x="364" y="22"/>
                    </a:lnTo>
                    <a:lnTo>
                      <a:pt x="368" y="22"/>
                    </a:lnTo>
                    <a:lnTo>
                      <a:pt x="371" y="22"/>
                    </a:lnTo>
                    <a:lnTo>
                      <a:pt x="376" y="22"/>
                    </a:lnTo>
                    <a:lnTo>
                      <a:pt x="379" y="22"/>
                    </a:lnTo>
                    <a:lnTo>
                      <a:pt x="382" y="23"/>
                    </a:lnTo>
                    <a:lnTo>
                      <a:pt x="387" y="23"/>
                    </a:lnTo>
                    <a:lnTo>
                      <a:pt x="391" y="24"/>
                    </a:lnTo>
                    <a:lnTo>
                      <a:pt x="397" y="30"/>
                    </a:lnTo>
                    <a:lnTo>
                      <a:pt x="403" y="38"/>
                    </a:lnTo>
                    <a:lnTo>
                      <a:pt x="406" y="40"/>
                    </a:lnTo>
                    <a:lnTo>
                      <a:pt x="409" y="44"/>
                    </a:lnTo>
                    <a:lnTo>
                      <a:pt x="412" y="47"/>
                    </a:lnTo>
                    <a:lnTo>
                      <a:pt x="414" y="51"/>
                    </a:lnTo>
                    <a:lnTo>
                      <a:pt x="426" y="55"/>
                    </a:lnTo>
                    <a:lnTo>
                      <a:pt x="439" y="57"/>
                    </a:lnTo>
                    <a:lnTo>
                      <a:pt x="448" y="61"/>
                    </a:lnTo>
                    <a:lnTo>
                      <a:pt x="458" y="64"/>
                    </a:lnTo>
                    <a:lnTo>
                      <a:pt x="465" y="67"/>
                    </a:lnTo>
                    <a:lnTo>
                      <a:pt x="474" y="72"/>
                    </a:lnTo>
                    <a:lnTo>
                      <a:pt x="479" y="75"/>
                    </a:lnTo>
                    <a:lnTo>
                      <a:pt x="485" y="80"/>
                    </a:lnTo>
                    <a:lnTo>
                      <a:pt x="489" y="85"/>
                    </a:lnTo>
                    <a:lnTo>
                      <a:pt x="492" y="93"/>
                    </a:lnTo>
                    <a:lnTo>
                      <a:pt x="493" y="100"/>
                    </a:lnTo>
                    <a:lnTo>
                      <a:pt x="495" y="108"/>
                    </a:lnTo>
                    <a:lnTo>
                      <a:pt x="495" y="118"/>
                    </a:lnTo>
                    <a:lnTo>
                      <a:pt x="493" y="129"/>
                    </a:lnTo>
                    <a:lnTo>
                      <a:pt x="490" y="143"/>
                    </a:lnTo>
                    <a:lnTo>
                      <a:pt x="486" y="157"/>
                    </a:lnTo>
                    <a:lnTo>
                      <a:pt x="502" y="167"/>
                    </a:lnTo>
                    <a:lnTo>
                      <a:pt x="515" y="178"/>
                    </a:lnTo>
                    <a:lnTo>
                      <a:pt x="524" y="190"/>
                    </a:lnTo>
                    <a:lnTo>
                      <a:pt x="530" y="202"/>
                    </a:lnTo>
                    <a:lnTo>
                      <a:pt x="533" y="215"/>
                    </a:lnTo>
                    <a:lnTo>
                      <a:pt x="533" y="228"/>
                    </a:lnTo>
                    <a:lnTo>
                      <a:pt x="530" y="240"/>
                    </a:lnTo>
                    <a:lnTo>
                      <a:pt x="525" y="252"/>
                    </a:lnTo>
                    <a:lnTo>
                      <a:pt x="518" y="263"/>
                    </a:lnTo>
                    <a:lnTo>
                      <a:pt x="508" y="273"/>
                    </a:lnTo>
                    <a:lnTo>
                      <a:pt x="497" y="280"/>
                    </a:lnTo>
                    <a:lnTo>
                      <a:pt x="486" y="288"/>
                    </a:lnTo>
                    <a:lnTo>
                      <a:pt x="471" y="291"/>
                    </a:lnTo>
                    <a:lnTo>
                      <a:pt x="458" y="294"/>
                    </a:lnTo>
                    <a:lnTo>
                      <a:pt x="442" y="293"/>
                    </a:lnTo>
                    <a:lnTo>
                      <a:pt x="428" y="290"/>
                    </a:lnTo>
                    <a:lnTo>
                      <a:pt x="423" y="289"/>
                    </a:lnTo>
                    <a:lnTo>
                      <a:pt x="419" y="287"/>
                    </a:lnTo>
                    <a:lnTo>
                      <a:pt x="417" y="284"/>
                    </a:lnTo>
                    <a:lnTo>
                      <a:pt x="414" y="282"/>
                    </a:lnTo>
                    <a:lnTo>
                      <a:pt x="412" y="276"/>
                    </a:lnTo>
                    <a:lnTo>
                      <a:pt x="412" y="271"/>
                    </a:lnTo>
                    <a:lnTo>
                      <a:pt x="413" y="265"/>
                    </a:lnTo>
                    <a:lnTo>
                      <a:pt x="417" y="261"/>
                    </a:lnTo>
                    <a:lnTo>
                      <a:pt x="419" y="259"/>
                    </a:lnTo>
                    <a:lnTo>
                      <a:pt x="423" y="257"/>
                    </a:lnTo>
                    <a:lnTo>
                      <a:pt x="426" y="257"/>
                    </a:lnTo>
                    <a:lnTo>
                      <a:pt x="431" y="257"/>
                    </a:lnTo>
                    <a:lnTo>
                      <a:pt x="442" y="256"/>
                    </a:lnTo>
                    <a:lnTo>
                      <a:pt x="454" y="255"/>
                    </a:lnTo>
                    <a:lnTo>
                      <a:pt x="464" y="252"/>
                    </a:lnTo>
                    <a:lnTo>
                      <a:pt x="474" y="250"/>
                    </a:lnTo>
                    <a:lnTo>
                      <a:pt x="482" y="245"/>
                    </a:lnTo>
                    <a:lnTo>
                      <a:pt x="490" y="241"/>
                    </a:lnTo>
                    <a:lnTo>
                      <a:pt x="496" y="237"/>
                    </a:lnTo>
                    <a:lnTo>
                      <a:pt x="502" y="232"/>
                    </a:lnTo>
                    <a:lnTo>
                      <a:pt x="504" y="226"/>
                    </a:lnTo>
                    <a:lnTo>
                      <a:pt x="506" y="219"/>
                    </a:lnTo>
                    <a:lnTo>
                      <a:pt x="504" y="212"/>
                    </a:lnTo>
                    <a:lnTo>
                      <a:pt x="501" y="206"/>
                    </a:lnTo>
                    <a:lnTo>
                      <a:pt x="495" y="199"/>
                    </a:lnTo>
                    <a:lnTo>
                      <a:pt x="487" y="191"/>
                    </a:lnTo>
                    <a:lnTo>
                      <a:pt x="476" y="184"/>
                    </a:lnTo>
                    <a:lnTo>
                      <a:pt x="463" y="178"/>
                    </a:lnTo>
                    <a:lnTo>
                      <a:pt x="457" y="161"/>
                    </a:lnTo>
                    <a:lnTo>
                      <a:pt x="458" y="154"/>
                    </a:lnTo>
                    <a:lnTo>
                      <a:pt x="460" y="147"/>
                    </a:lnTo>
                    <a:lnTo>
                      <a:pt x="463" y="140"/>
                    </a:lnTo>
                    <a:lnTo>
                      <a:pt x="465" y="134"/>
                    </a:lnTo>
                    <a:lnTo>
                      <a:pt x="467" y="129"/>
                    </a:lnTo>
                    <a:lnTo>
                      <a:pt x="467" y="125"/>
                    </a:lnTo>
                    <a:lnTo>
                      <a:pt x="468" y="122"/>
                    </a:lnTo>
                    <a:lnTo>
                      <a:pt x="468" y="118"/>
                    </a:lnTo>
                    <a:lnTo>
                      <a:pt x="468" y="111"/>
                    </a:lnTo>
                    <a:lnTo>
                      <a:pt x="467" y="103"/>
                    </a:lnTo>
                    <a:lnTo>
                      <a:pt x="464" y="97"/>
                    </a:lnTo>
                    <a:lnTo>
                      <a:pt x="462" y="94"/>
                    </a:lnTo>
                    <a:lnTo>
                      <a:pt x="458" y="90"/>
                    </a:lnTo>
                    <a:lnTo>
                      <a:pt x="454" y="88"/>
                    </a:lnTo>
                    <a:lnTo>
                      <a:pt x="449" y="85"/>
                    </a:lnTo>
                    <a:lnTo>
                      <a:pt x="446" y="84"/>
                    </a:lnTo>
                    <a:lnTo>
                      <a:pt x="441" y="84"/>
                    </a:lnTo>
                    <a:lnTo>
                      <a:pt x="436" y="84"/>
                    </a:lnTo>
                    <a:lnTo>
                      <a:pt x="431" y="83"/>
                    </a:lnTo>
                    <a:lnTo>
                      <a:pt x="426" y="83"/>
                    </a:lnTo>
                    <a:lnTo>
                      <a:pt x="420" y="83"/>
                    </a:lnTo>
                    <a:lnTo>
                      <a:pt x="417" y="83"/>
                    </a:lnTo>
                    <a:lnTo>
                      <a:pt x="412" y="82"/>
                    </a:lnTo>
                    <a:lnTo>
                      <a:pt x="407" y="80"/>
                    </a:lnTo>
                    <a:lnTo>
                      <a:pt x="403" y="79"/>
                    </a:lnTo>
                    <a:lnTo>
                      <a:pt x="401" y="78"/>
                    </a:lnTo>
                    <a:lnTo>
                      <a:pt x="396" y="74"/>
                    </a:lnTo>
                    <a:lnTo>
                      <a:pt x="395" y="69"/>
                    </a:lnTo>
                    <a:lnTo>
                      <a:pt x="392" y="66"/>
                    </a:lnTo>
                    <a:lnTo>
                      <a:pt x="390" y="62"/>
                    </a:lnTo>
                    <a:lnTo>
                      <a:pt x="388" y="57"/>
                    </a:lnTo>
                    <a:lnTo>
                      <a:pt x="386" y="53"/>
                    </a:lnTo>
                    <a:lnTo>
                      <a:pt x="384" y="50"/>
                    </a:lnTo>
                    <a:lnTo>
                      <a:pt x="381" y="49"/>
                    </a:lnTo>
                    <a:lnTo>
                      <a:pt x="376" y="46"/>
                    </a:lnTo>
                    <a:lnTo>
                      <a:pt x="373" y="45"/>
                    </a:lnTo>
                    <a:lnTo>
                      <a:pt x="369" y="44"/>
                    </a:lnTo>
                    <a:lnTo>
                      <a:pt x="365" y="44"/>
                    </a:lnTo>
                    <a:lnTo>
                      <a:pt x="362" y="44"/>
                    </a:lnTo>
                    <a:lnTo>
                      <a:pt x="358" y="44"/>
                    </a:lnTo>
                    <a:lnTo>
                      <a:pt x="354" y="44"/>
                    </a:lnTo>
                    <a:lnTo>
                      <a:pt x="351" y="44"/>
                    </a:lnTo>
                    <a:lnTo>
                      <a:pt x="347" y="42"/>
                    </a:lnTo>
                    <a:lnTo>
                      <a:pt x="343" y="42"/>
                    </a:lnTo>
                    <a:lnTo>
                      <a:pt x="338" y="41"/>
                    </a:lnTo>
                    <a:lnTo>
                      <a:pt x="336" y="41"/>
                    </a:lnTo>
                    <a:lnTo>
                      <a:pt x="327" y="41"/>
                    </a:lnTo>
                    <a:lnTo>
                      <a:pt x="321" y="41"/>
                    </a:lnTo>
                    <a:lnTo>
                      <a:pt x="307" y="33"/>
                    </a:lnTo>
                    <a:lnTo>
                      <a:pt x="292" y="28"/>
                    </a:lnTo>
                    <a:lnTo>
                      <a:pt x="275" y="24"/>
                    </a:lnTo>
                    <a:lnTo>
                      <a:pt x="257" y="23"/>
                    </a:lnTo>
                    <a:lnTo>
                      <a:pt x="237" y="23"/>
                    </a:lnTo>
                    <a:lnTo>
                      <a:pt x="219" y="27"/>
                    </a:lnTo>
                    <a:lnTo>
                      <a:pt x="199" y="29"/>
                    </a:lnTo>
                    <a:lnTo>
                      <a:pt x="181" y="33"/>
                    </a:lnTo>
                    <a:lnTo>
                      <a:pt x="161" y="38"/>
                    </a:lnTo>
                    <a:lnTo>
                      <a:pt x="145" y="41"/>
                    </a:lnTo>
                    <a:lnTo>
                      <a:pt x="130" y="46"/>
                    </a:lnTo>
                    <a:lnTo>
                      <a:pt x="116" y="51"/>
                    </a:lnTo>
                    <a:lnTo>
                      <a:pt x="103" y="55"/>
                    </a:lnTo>
                    <a:lnTo>
                      <a:pt x="94" y="57"/>
                    </a:lnTo>
                    <a:lnTo>
                      <a:pt x="88" y="58"/>
                    </a:lnTo>
                    <a:lnTo>
                      <a:pt x="86" y="58"/>
                    </a:lnTo>
                    <a:lnTo>
                      <a:pt x="78" y="62"/>
                    </a:lnTo>
                    <a:lnTo>
                      <a:pt x="75" y="68"/>
                    </a:lnTo>
                    <a:lnTo>
                      <a:pt x="71" y="73"/>
                    </a:lnTo>
                    <a:lnTo>
                      <a:pt x="69" y="78"/>
                    </a:lnTo>
                    <a:lnTo>
                      <a:pt x="67" y="83"/>
                    </a:lnTo>
                    <a:lnTo>
                      <a:pt x="67" y="88"/>
                    </a:lnTo>
                    <a:lnTo>
                      <a:pt x="67" y="93"/>
                    </a:lnTo>
                    <a:lnTo>
                      <a:pt x="67" y="97"/>
                    </a:lnTo>
                    <a:lnTo>
                      <a:pt x="67" y="101"/>
                    </a:lnTo>
                    <a:lnTo>
                      <a:pt x="66" y="105"/>
                    </a:lnTo>
                    <a:lnTo>
                      <a:pt x="65" y="108"/>
                    </a:lnTo>
                    <a:lnTo>
                      <a:pt x="62" y="112"/>
                    </a:lnTo>
                    <a:lnTo>
                      <a:pt x="60" y="113"/>
                    </a:lnTo>
                    <a:lnTo>
                      <a:pt x="55" y="116"/>
                    </a:lnTo>
                    <a:lnTo>
                      <a:pt x="50" y="117"/>
                    </a:lnTo>
                    <a:lnTo>
                      <a:pt x="43" y="118"/>
                    </a:lnTo>
                    <a:lnTo>
                      <a:pt x="39" y="122"/>
                    </a:lnTo>
                    <a:lnTo>
                      <a:pt x="37" y="125"/>
                    </a:lnTo>
                    <a:lnTo>
                      <a:pt x="34" y="130"/>
                    </a:lnTo>
                    <a:lnTo>
                      <a:pt x="32" y="135"/>
                    </a:lnTo>
                    <a:lnTo>
                      <a:pt x="29" y="140"/>
                    </a:lnTo>
                    <a:lnTo>
                      <a:pt x="28" y="146"/>
                    </a:lnTo>
                    <a:lnTo>
                      <a:pt x="27" y="151"/>
                    </a:lnTo>
                    <a:lnTo>
                      <a:pt x="27" y="156"/>
                    </a:lnTo>
                    <a:lnTo>
                      <a:pt x="26" y="161"/>
                    </a:lnTo>
                    <a:lnTo>
                      <a:pt x="26" y="167"/>
                    </a:lnTo>
                    <a:lnTo>
                      <a:pt x="26" y="171"/>
                    </a:lnTo>
                    <a:lnTo>
                      <a:pt x="27" y="177"/>
                    </a:lnTo>
                    <a:lnTo>
                      <a:pt x="27" y="182"/>
                    </a:lnTo>
                    <a:lnTo>
                      <a:pt x="28" y="186"/>
                    </a:lnTo>
                    <a:lnTo>
                      <a:pt x="29" y="191"/>
                    </a:lnTo>
                    <a:lnTo>
                      <a:pt x="32" y="197"/>
                    </a:lnTo>
                    <a:lnTo>
                      <a:pt x="37" y="195"/>
                    </a:lnTo>
                    <a:lnTo>
                      <a:pt x="40" y="194"/>
                    </a:lnTo>
                    <a:lnTo>
                      <a:pt x="45" y="191"/>
                    </a:lnTo>
                    <a:lnTo>
                      <a:pt x="50" y="190"/>
                    </a:lnTo>
                    <a:lnTo>
                      <a:pt x="54" y="186"/>
                    </a:lnTo>
                    <a:lnTo>
                      <a:pt x="58" y="185"/>
                    </a:lnTo>
                    <a:lnTo>
                      <a:pt x="61" y="183"/>
                    </a:lnTo>
                    <a:lnTo>
                      <a:pt x="66" y="180"/>
                    </a:lnTo>
                    <a:lnTo>
                      <a:pt x="71" y="178"/>
                    </a:lnTo>
                    <a:lnTo>
                      <a:pt x="76" y="176"/>
                    </a:lnTo>
                    <a:lnTo>
                      <a:pt x="80" y="176"/>
                    </a:lnTo>
                    <a:lnTo>
                      <a:pt x="82" y="178"/>
                    </a:lnTo>
                    <a:lnTo>
                      <a:pt x="83" y="179"/>
                    </a:lnTo>
                    <a:lnTo>
                      <a:pt x="84" y="182"/>
                    </a:lnTo>
                    <a:lnTo>
                      <a:pt x="83" y="186"/>
                    </a:lnTo>
                    <a:lnTo>
                      <a:pt x="82" y="191"/>
                    </a:lnTo>
                    <a:lnTo>
                      <a:pt x="80" y="196"/>
                    </a:lnTo>
                    <a:lnTo>
                      <a:pt x="76" y="201"/>
                    </a:lnTo>
                    <a:lnTo>
                      <a:pt x="71" y="207"/>
                    </a:lnTo>
                    <a:lnTo>
                      <a:pt x="65" y="212"/>
                    </a:lnTo>
                    <a:lnTo>
                      <a:pt x="58" y="217"/>
                    </a:lnTo>
                    <a:lnTo>
                      <a:pt x="50" y="223"/>
                    </a:lnTo>
                    <a:lnTo>
                      <a:pt x="42" y="227"/>
                    </a:lnTo>
                    <a:lnTo>
                      <a:pt x="32" y="230"/>
                    </a:lnTo>
                    <a:lnTo>
                      <a:pt x="32" y="2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7" name="Freeform 75">
                <a:extLst>
                  <a:ext uri="{FF2B5EF4-FFF2-40B4-BE49-F238E27FC236}">
                    <a16:creationId xmlns:a16="http://schemas.microsoft.com/office/drawing/2014/main" id="{982C262E-AB49-4A81-B02E-34291AED62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248" y="3982616"/>
                <a:ext cx="207963" cy="168275"/>
              </a:xfrm>
              <a:custGeom>
                <a:avLst/>
                <a:gdLst/>
                <a:ahLst/>
                <a:cxnLst>
                  <a:cxn ang="0">
                    <a:pos x="35" y="322"/>
                  </a:cxn>
                  <a:cxn ang="0">
                    <a:pos x="113" y="413"/>
                  </a:cxn>
                  <a:cxn ang="0">
                    <a:pos x="280" y="465"/>
                  </a:cxn>
                  <a:cxn ang="0">
                    <a:pos x="454" y="417"/>
                  </a:cxn>
                  <a:cxn ang="0">
                    <a:pos x="515" y="323"/>
                  </a:cxn>
                  <a:cxn ang="0">
                    <a:pos x="523" y="297"/>
                  </a:cxn>
                  <a:cxn ang="0">
                    <a:pos x="538" y="273"/>
                  </a:cxn>
                  <a:cxn ang="0">
                    <a:pos x="554" y="250"/>
                  </a:cxn>
                  <a:cxn ang="0">
                    <a:pos x="561" y="229"/>
                  </a:cxn>
                  <a:cxn ang="0">
                    <a:pos x="564" y="211"/>
                  </a:cxn>
                  <a:cxn ang="0">
                    <a:pos x="565" y="192"/>
                  </a:cxn>
                  <a:cxn ang="0">
                    <a:pos x="569" y="174"/>
                  </a:cxn>
                  <a:cxn ang="0">
                    <a:pos x="581" y="150"/>
                  </a:cxn>
                  <a:cxn ang="0">
                    <a:pos x="591" y="130"/>
                  </a:cxn>
                  <a:cxn ang="0">
                    <a:pos x="597" y="114"/>
                  </a:cxn>
                  <a:cxn ang="0">
                    <a:pos x="596" y="91"/>
                  </a:cxn>
                  <a:cxn ang="0">
                    <a:pos x="593" y="61"/>
                  </a:cxn>
                  <a:cxn ang="0">
                    <a:pos x="600" y="43"/>
                  </a:cxn>
                  <a:cxn ang="0">
                    <a:pos x="615" y="36"/>
                  </a:cxn>
                  <a:cxn ang="0">
                    <a:pos x="631" y="43"/>
                  </a:cxn>
                  <a:cxn ang="0">
                    <a:pos x="647" y="72"/>
                  </a:cxn>
                  <a:cxn ang="0">
                    <a:pos x="648" y="107"/>
                  </a:cxn>
                  <a:cxn ang="0">
                    <a:pos x="637" y="140"/>
                  </a:cxn>
                  <a:cxn ang="0">
                    <a:pos x="621" y="173"/>
                  </a:cxn>
                  <a:cxn ang="0">
                    <a:pos x="610" y="197"/>
                  </a:cxn>
                  <a:cxn ang="0">
                    <a:pos x="608" y="214"/>
                  </a:cxn>
                  <a:cxn ang="0">
                    <a:pos x="608" y="231"/>
                  </a:cxn>
                  <a:cxn ang="0">
                    <a:pos x="608" y="250"/>
                  </a:cxn>
                  <a:cxn ang="0">
                    <a:pos x="599" y="269"/>
                  </a:cxn>
                  <a:cxn ang="0">
                    <a:pos x="580" y="289"/>
                  </a:cxn>
                  <a:cxn ang="0">
                    <a:pos x="570" y="302"/>
                  </a:cxn>
                  <a:cxn ang="0">
                    <a:pos x="566" y="328"/>
                  </a:cxn>
                  <a:cxn ang="0">
                    <a:pos x="560" y="364"/>
                  </a:cxn>
                  <a:cxn ang="0">
                    <a:pos x="544" y="399"/>
                  </a:cxn>
                  <a:cxn ang="0">
                    <a:pos x="520" y="427"/>
                  </a:cxn>
                  <a:cxn ang="0">
                    <a:pos x="489" y="449"/>
                  </a:cxn>
                  <a:cxn ang="0">
                    <a:pos x="278" y="507"/>
                  </a:cxn>
                  <a:cxn ang="0">
                    <a:pos x="108" y="461"/>
                  </a:cxn>
                  <a:cxn ang="0">
                    <a:pos x="11" y="361"/>
                  </a:cxn>
                  <a:cxn ang="0">
                    <a:pos x="19" y="258"/>
                  </a:cxn>
                  <a:cxn ang="0">
                    <a:pos x="14" y="238"/>
                  </a:cxn>
                  <a:cxn ang="0">
                    <a:pos x="12" y="216"/>
                  </a:cxn>
                  <a:cxn ang="0">
                    <a:pos x="14" y="192"/>
                  </a:cxn>
                  <a:cxn ang="0">
                    <a:pos x="22" y="172"/>
                  </a:cxn>
                  <a:cxn ang="0">
                    <a:pos x="3" y="134"/>
                  </a:cxn>
                  <a:cxn ang="0">
                    <a:pos x="3" y="84"/>
                  </a:cxn>
                  <a:cxn ang="0">
                    <a:pos x="19" y="36"/>
                  </a:cxn>
                  <a:cxn ang="0">
                    <a:pos x="45" y="7"/>
                  </a:cxn>
                  <a:cxn ang="0">
                    <a:pos x="66" y="7"/>
                  </a:cxn>
                  <a:cxn ang="0">
                    <a:pos x="49" y="46"/>
                  </a:cxn>
                  <a:cxn ang="0">
                    <a:pos x="31" y="98"/>
                  </a:cxn>
                  <a:cxn ang="0">
                    <a:pos x="52" y="148"/>
                  </a:cxn>
                  <a:cxn ang="0">
                    <a:pos x="59" y="167"/>
                  </a:cxn>
                  <a:cxn ang="0">
                    <a:pos x="59" y="197"/>
                  </a:cxn>
                  <a:cxn ang="0">
                    <a:pos x="58" y="229"/>
                  </a:cxn>
                  <a:cxn ang="0">
                    <a:pos x="62" y="256"/>
                  </a:cxn>
                </a:cxnLst>
                <a:rect l="0" t="0" r="r" b="b"/>
                <a:pathLst>
                  <a:path w="650" h="507">
                    <a:moveTo>
                      <a:pt x="62" y="256"/>
                    </a:moveTo>
                    <a:lnTo>
                      <a:pt x="55" y="279"/>
                    </a:lnTo>
                    <a:lnTo>
                      <a:pt x="39" y="299"/>
                    </a:lnTo>
                    <a:lnTo>
                      <a:pt x="35" y="322"/>
                    </a:lnTo>
                    <a:lnTo>
                      <a:pt x="41" y="345"/>
                    </a:lnTo>
                    <a:lnTo>
                      <a:pt x="58" y="369"/>
                    </a:lnTo>
                    <a:lnTo>
                      <a:pt x="83" y="391"/>
                    </a:lnTo>
                    <a:lnTo>
                      <a:pt x="113" y="413"/>
                    </a:lnTo>
                    <a:lnTo>
                      <a:pt x="150" y="432"/>
                    </a:lnTo>
                    <a:lnTo>
                      <a:pt x="191" y="447"/>
                    </a:lnTo>
                    <a:lnTo>
                      <a:pt x="235" y="458"/>
                    </a:lnTo>
                    <a:lnTo>
                      <a:pt x="280" y="465"/>
                    </a:lnTo>
                    <a:lnTo>
                      <a:pt x="327" y="463"/>
                    </a:lnTo>
                    <a:lnTo>
                      <a:pt x="372" y="456"/>
                    </a:lnTo>
                    <a:lnTo>
                      <a:pt x="415" y="440"/>
                    </a:lnTo>
                    <a:lnTo>
                      <a:pt x="454" y="417"/>
                    </a:lnTo>
                    <a:lnTo>
                      <a:pt x="488" y="383"/>
                    </a:lnTo>
                    <a:lnTo>
                      <a:pt x="516" y="339"/>
                    </a:lnTo>
                    <a:lnTo>
                      <a:pt x="515" y="330"/>
                    </a:lnTo>
                    <a:lnTo>
                      <a:pt x="515" y="323"/>
                    </a:lnTo>
                    <a:lnTo>
                      <a:pt x="516" y="317"/>
                    </a:lnTo>
                    <a:lnTo>
                      <a:pt x="519" y="311"/>
                    </a:lnTo>
                    <a:lnTo>
                      <a:pt x="521" y="303"/>
                    </a:lnTo>
                    <a:lnTo>
                      <a:pt x="523" y="297"/>
                    </a:lnTo>
                    <a:lnTo>
                      <a:pt x="527" y="291"/>
                    </a:lnTo>
                    <a:lnTo>
                      <a:pt x="531" y="286"/>
                    </a:lnTo>
                    <a:lnTo>
                      <a:pt x="534" y="279"/>
                    </a:lnTo>
                    <a:lnTo>
                      <a:pt x="538" y="273"/>
                    </a:lnTo>
                    <a:lnTo>
                      <a:pt x="542" y="267"/>
                    </a:lnTo>
                    <a:lnTo>
                      <a:pt x="545" y="262"/>
                    </a:lnTo>
                    <a:lnTo>
                      <a:pt x="549" y="256"/>
                    </a:lnTo>
                    <a:lnTo>
                      <a:pt x="554" y="250"/>
                    </a:lnTo>
                    <a:lnTo>
                      <a:pt x="556" y="244"/>
                    </a:lnTo>
                    <a:lnTo>
                      <a:pt x="560" y="239"/>
                    </a:lnTo>
                    <a:lnTo>
                      <a:pt x="560" y="234"/>
                    </a:lnTo>
                    <a:lnTo>
                      <a:pt x="561" y="229"/>
                    </a:lnTo>
                    <a:lnTo>
                      <a:pt x="563" y="224"/>
                    </a:lnTo>
                    <a:lnTo>
                      <a:pt x="564" y="220"/>
                    </a:lnTo>
                    <a:lnTo>
                      <a:pt x="564" y="216"/>
                    </a:lnTo>
                    <a:lnTo>
                      <a:pt x="564" y="211"/>
                    </a:lnTo>
                    <a:lnTo>
                      <a:pt x="564" y="206"/>
                    </a:lnTo>
                    <a:lnTo>
                      <a:pt x="565" y="202"/>
                    </a:lnTo>
                    <a:lnTo>
                      <a:pt x="565" y="197"/>
                    </a:lnTo>
                    <a:lnTo>
                      <a:pt x="565" y="192"/>
                    </a:lnTo>
                    <a:lnTo>
                      <a:pt x="565" y="188"/>
                    </a:lnTo>
                    <a:lnTo>
                      <a:pt x="566" y="184"/>
                    </a:lnTo>
                    <a:lnTo>
                      <a:pt x="567" y="179"/>
                    </a:lnTo>
                    <a:lnTo>
                      <a:pt x="569" y="174"/>
                    </a:lnTo>
                    <a:lnTo>
                      <a:pt x="571" y="170"/>
                    </a:lnTo>
                    <a:lnTo>
                      <a:pt x="574" y="166"/>
                    </a:lnTo>
                    <a:lnTo>
                      <a:pt x="577" y="156"/>
                    </a:lnTo>
                    <a:lnTo>
                      <a:pt x="581" y="150"/>
                    </a:lnTo>
                    <a:lnTo>
                      <a:pt x="583" y="142"/>
                    </a:lnTo>
                    <a:lnTo>
                      <a:pt x="587" y="137"/>
                    </a:lnTo>
                    <a:lnTo>
                      <a:pt x="589" y="133"/>
                    </a:lnTo>
                    <a:lnTo>
                      <a:pt x="591" y="130"/>
                    </a:lnTo>
                    <a:lnTo>
                      <a:pt x="593" y="125"/>
                    </a:lnTo>
                    <a:lnTo>
                      <a:pt x="596" y="123"/>
                    </a:lnTo>
                    <a:lnTo>
                      <a:pt x="596" y="119"/>
                    </a:lnTo>
                    <a:lnTo>
                      <a:pt x="597" y="114"/>
                    </a:lnTo>
                    <a:lnTo>
                      <a:pt x="597" y="109"/>
                    </a:lnTo>
                    <a:lnTo>
                      <a:pt x="597" y="105"/>
                    </a:lnTo>
                    <a:lnTo>
                      <a:pt x="596" y="98"/>
                    </a:lnTo>
                    <a:lnTo>
                      <a:pt x="596" y="91"/>
                    </a:lnTo>
                    <a:lnTo>
                      <a:pt x="594" y="83"/>
                    </a:lnTo>
                    <a:lnTo>
                      <a:pt x="593" y="73"/>
                    </a:lnTo>
                    <a:lnTo>
                      <a:pt x="593" y="67"/>
                    </a:lnTo>
                    <a:lnTo>
                      <a:pt x="593" y="61"/>
                    </a:lnTo>
                    <a:lnTo>
                      <a:pt x="594" y="54"/>
                    </a:lnTo>
                    <a:lnTo>
                      <a:pt x="596" y="51"/>
                    </a:lnTo>
                    <a:lnTo>
                      <a:pt x="598" y="47"/>
                    </a:lnTo>
                    <a:lnTo>
                      <a:pt x="600" y="43"/>
                    </a:lnTo>
                    <a:lnTo>
                      <a:pt x="604" y="41"/>
                    </a:lnTo>
                    <a:lnTo>
                      <a:pt x="608" y="39"/>
                    </a:lnTo>
                    <a:lnTo>
                      <a:pt x="611" y="37"/>
                    </a:lnTo>
                    <a:lnTo>
                      <a:pt x="615" y="36"/>
                    </a:lnTo>
                    <a:lnTo>
                      <a:pt x="619" y="36"/>
                    </a:lnTo>
                    <a:lnTo>
                      <a:pt x="624" y="39"/>
                    </a:lnTo>
                    <a:lnTo>
                      <a:pt x="627" y="40"/>
                    </a:lnTo>
                    <a:lnTo>
                      <a:pt x="631" y="43"/>
                    </a:lnTo>
                    <a:lnTo>
                      <a:pt x="636" y="47"/>
                    </a:lnTo>
                    <a:lnTo>
                      <a:pt x="639" y="53"/>
                    </a:lnTo>
                    <a:lnTo>
                      <a:pt x="644" y="62"/>
                    </a:lnTo>
                    <a:lnTo>
                      <a:pt x="647" y="72"/>
                    </a:lnTo>
                    <a:lnTo>
                      <a:pt x="648" y="80"/>
                    </a:lnTo>
                    <a:lnTo>
                      <a:pt x="650" y="90"/>
                    </a:lnTo>
                    <a:lnTo>
                      <a:pt x="649" y="98"/>
                    </a:lnTo>
                    <a:lnTo>
                      <a:pt x="648" y="107"/>
                    </a:lnTo>
                    <a:lnTo>
                      <a:pt x="647" y="115"/>
                    </a:lnTo>
                    <a:lnTo>
                      <a:pt x="644" y="124"/>
                    </a:lnTo>
                    <a:lnTo>
                      <a:pt x="641" y="131"/>
                    </a:lnTo>
                    <a:lnTo>
                      <a:pt x="637" y="140"/>
                    </a:lnTo>
                    <a:lnTo>
                      <a:pt x="633" y="148"/>
                    </a:lnTo>
                    <a:lnTo>
                      <a:pt x="630" y="156"/>
                    </a:lnTo>
                    <a:lnTo>
                      <a:pt x="625" y="164"/>
                    </a:lnTo>
                    <a:lnTo>
                      <a:pt x="621" y="173"/>
                    </a:lnTo>
                    <a:lnTo>
                      <a:pt x="616" y="181"/>
                    </a:lnTo>
                    <a:lnTo>
                      <a:pt x="613" y="189"/>
                    </a:lnTo>
                    <a:lnTo>
                      <a:pt x="611" y="194"/>
                    </a:lnTo>
                    <a:lnTo>
                      <a:pt x="610" y="197"/>
                    </a:lnTo>
                    <a:lnTo>
                      <a:pt x="608" y="201"/>
                    </a:lnTo>
                    <a:lnTo>
                      <a:pt x="608" y="206"/>
                    </a:lnTo>
                    <a:lnTo>
                      <a:pt x="608" y="211"/>
                    </a:lnTo>
                    <a:lnTo>
                      <a:pt x="608" y="214"/>
                    </a:lnTo>
                    <a:lnTo>
                      <a:pt x="608" y="219"/>
                    </a:lnTo>
                    <a:lnTo>
                      <a:pt x="608" y="223"/>
                    </a:lnTo>
                    <a:lnTo>
                      <a:pt x="608" y="228"/>
                    </a:lnTo>
                    <a:lnTo>
                      <a:pt x="608" y="231"/>
                    </a:lnTo>
                    <a:lnTo>
                      <a:pt x="608" y="236"/>
                    </a:lnTo>
                    <a:lnTo>
                      <a:pt x="608" y="240"/>
                    </a:lnTo>
                    <a:lnTo>
                      <a:pt x="608" y="245"/>
                    </a:lnTo>
                    <a:lnTo>
                      <a:pt x="608" y="250"/>
                    </a:lnTo>
                    <a:lnTo>
                      <a:pt x="607" y="253"/>
                    </a:lnTo>
                    <a:lnTo>
                      <a:pt x="607" y="258"/>
                    </a:lnTo>
                    <a:lnTo>
                      <a:pt x="603" y="264"/>
                    </a:lnTo>
                    <a:lnTo>
                      <a:pt x="599" y="269"/>
                    </a:lnTo>
                    <a:lnTo>
                      <a:pt x="596" y="273"/>
                    </a:lnTo>
                    <a:lnTo>
                      <a:pt x="593" y="278"/>
                    </a:lnTo>
                    <a:lnTo>
                      <a:pt x="586" y="284"/>
                    </a:lnTo>
                    <a:lnTo>
                      <a:pt x="580" y="289"/>
                    </a:lnTo>
                    <a:lnTo>
                      <a:pt x="577" y="291"/>
                    </a:lnTo>
                    <a:lnTo>
                      <a:pt x="574" y="295"/>
                    </a:lnTo>
                    <a:lnTo>
                      <a:pt x="572" y="299"/>
                    </a:lnTo>
                    <a:lnTo>
                      <a:pt x="570" y="302"/>
                    </a:lnTo>
                    <a:lnTo>
                      <a:pt x="567" y="306"/>
                    </a:lnTo>
                    <a:lnTo>
                      <a:pt x="567" y="313"/>
                    </a:lnTo>
                    <a:lnTo>
                      <a:pt x="566" y="319"/>
                    </a:lnTo>
                    <a:lnTo>
                      <a:pt x="566" y="328"/>
                    </a:lnTo>
                    <a:lnTo>
                      <a:pt x="566" y="338"/>
                    </a:lnTo>
                    <a:lnTo>
                      <a:pt x="564" y="346"/>
                    </a:lnTo>
                    <a:lnTo>
                      <a:pt x="563" y="355"/>
                    </a:lnTo>
                    <a:lnTo>
                      <a:pt x="560" y="364"/>
                    </a:lnTo>
                    <a:lnTo>
                      <a:pt x="556" y="372"/>
                    </a:lnTo>
                    <a:lnTo>
                      <a:pt x="553" y="382"/>
                    </a:lnTo>
                    <a:lnTo>
                      <a:pt x="548" y="389"/>
                    </a:lnTo>
                    <a:lnTo>
                      <a:pt x="544" y="399"/>
                    </a:lnTo>
                    <a:lnTo>
                      <a:pt x="538" y="405"/>
                    </a:lnTo>
                    <a:lnTo>
                      <a:pt x="532" y="412"/>
                    </a:lnTo>
                    <a:lnTo>
                      <a:pt x="526" y="419"/>
                    </a:lnTo>
                    <a:lnTo>
                      <a:pt x="520" y="427"/>
                    </a:lnTo>
                    <a:lnTo>
                      <a:pt x="511" y="432"/>
                    </a:lnTo>
                    <a:lnTo>
                      <a:pt x="505" y="438"/>
                    </a:lnTo>
                    <a:lnTo>
                      <a:pt x="498" y="443"/>
                    </a:lnTo>
                    <a:lnTo>
                      <a:pt x="489" y="449"/>
                    </a:lnTo>
                    <a:lnTo>
                      <a:pt x="434" y="476"/>
                    </a:lnTo>
                    <a:lnTo>
                      <a:pt x="381" y="494"/>
                    </a:lnTo>
                    <a:lnTo>
                      <a:pt x="327" y="504"/>
                    </a:lnTo>
                    <a:lnTo>
                      <a:pt x="278" y="507"/>
                    </a:lnTo>
                    <a:lnTo>
                      <a:pt x="229" y="504"/>
                    </a:lnTo>
                    <a:lnTo>
                      <a:pt x="185" y="494"/>
                    </a:lnTo>
                    <a:lnTo>
                      <a:pt x="145" y="479"/>
                    </a:lnTo>
                    <a:lnTo>
                      <a:pt x="108" y="461"/>
                    </a:lnTo>
                    <a:lnTo>
                      <a:pt x="75" y="439"/>
                    </a:lnTo>
                    <a:lnTo>
                      <a:pt x="49" y="415"/>
                    </a:lnTo>
                    <a:lnTo>
                      <a:pt x="27" y="388"/>
                    </a:lnTo>
                    <a:lnTo>
                      <a:pt x="11" y="361"/>
                    </a:lnTo>
                    <a:lnTo>
                      <a:pt x="1" y="333"/>
                    </a:lnTo>
                    <a:lnTo>
                      <a:pt x="0" y="306"/>
                    </a:lnTo>
                    <a:lnTo>
                      <a:pt x="5" y="281"/>
                    </a:lnTo>
                    <a:lnTo>
                      <a:pt x="19" y="258"/>
                    </a:lnTo>
                    <a:lnTo>
                      <a:pt x="17" y="253"/>
                    </a:lnTo>
                    <a:lnTo>
                      <a:pt x="16" y="247"/>
                    </a:lnTo>
                    <a:lnTo>
                      <a:pt x="14" y="242"/>
                    </a:lnTo>
                    <a:lnTo>
                      <a:pt x="14" y="238"/>
                    </a:lnTo>
                    <a:lnTo>
                      <a:pt x="13" y="231"/>
                    </a:lnTo>
                    <a:lnTo>
                      <a:pt x="12" y="227"/>
                    </a:lnTo>
                    <a:lnTo>
                      <a:pt x="12" y="220"/>
                    </a:lnTo>
                    <a:lnTo>
                      <a:pt x="12" y="216"/>
                    </a:lnTo>
                    <a:lnTo>
                      <a:pt x="12" y="209"/>
                    </a:lnTo>
                    <a:lnTo>
                      <a:pt x="12" y="203"/>
                    </a:lnTo>
                    <a:lnTo>
                      <a:pt x="13" y="198"/>
                    </a:lnTo>
                    <a:lnTo>
                      <a:pt x="14" y="192"/>
                    </a:lnTo>
                    <a:lnTo>
                      <a:pt x="16" y="186"/>
                    </a:lnTo>
                    <a:lnTo>
                      <a:pt x="17" y="181"/>
                    </a:lnTo>
                    <a:lnTo>
                      <a:pt x="19" y="177"/>
                    </a:lnTo>
                    <a:lnTo>
                      <a:pt x="22" y="172"/>
                    </a:lnTo>
                    <a:lnTo>
                      <a:pt x="14" y="164"/>
                    </a:lnTo>
                    <a:lnTo>
                      <a:pt x="9" y="156"/>
                    </a:lnTo>
                    <a:lnTo>
                      <a:pt x="5" y="145"/>
                    </a:lnTo>
                    <a:lnTo>
                      <a:pt x="3" y="134"/>
                    </a:lnTo>
                    <a:lnTo>
                      <a:pt x="1" y="122"/>
                    </a:lnTo>
                    <a:lnTo>
                      <a:pt x="1" y="109"/>
                    </a:lnTo>
                    <a:lnTo>
                      <a:pt x="1" y="96"/>
                    </a:lnTo>
                    <a:lnTo>
                      <a:pt x="3" y="84"/>
                    </a:lnTo>
                    <a:lnTo>
                      <a:pt x="6" y="70"/>
                    </a:lnTo>
                    <a:lnTo>
                      <a:pt x="9" y="58"/>
                    </a:lnTo>
                    <a:lnTo>
                      <a:pt x="13" y="46"/>
                    </a:lnTo>
                    <a:lnTo>
                      <a:pt x="19" y="36"/>
                    </a:lnTo>
                    <a:lnTo>
                      <a:pt x="24" y="25"/>
                    </a:lnTo>
                    <a:lnTo>
                      <a:pt x="31" y="18"/>
                    </a:lnTo>
                    <a:lnTo>
                      <a:pt x="38" y="11"/>
                    </a:lnTo>
                    <a:lnTo>
                      <a:pt x="45" y="7"/>
                    </a:lnTo>
                    <a:lnTo>
                      <a:pt x="56" y="2"/>
                    </a:lnTo>
                    <a:lnTo>
                      <a:pt x="62" y="0"/>
                    </a:lnTo>
                    <a:lnTo>
                      <a:pt x="66" y="2"/>
                    </a:lnTo>
                    <a:lnTo>
                      <a:pt x="66" y="7"/>
                    </a:lnTo>
                    <a:lnTo>
                      <a:pt x="63" y="13"/>
                    </a:lnTo>
                    <a:lnTo>
                      <a:pt x="59" y="22"/>
                    </a:lnTo>
                    <a:lnTo>
                      <a:pt x="53" y="32"/>
                    </a:lnTo>
                    <a:lnTo>
                      <a:pt x="49" y="46"/>
                    </a:lnTo>
                    <a:lnTo>
                      <a:pt x="42" y="58"/>
                    </a:lnTo>
                    <a:lnTo>
                      <a:pt x="38" y="72"/>
                    </a:lnTo>
                    <a:lnTo>
                      <a:pt x="33" y="85"/>
                    </a:lnTo>
                    <a:lnTo>
                      <a:pt x="31" y="98"/>
                    </a:lnTo>
                    <a:lnTo>
                      <a:pt x="31" y="112"/>
                    </a:lnTo>
                    <a:lnTo>
                      <a:pt x="34" y="125"/>
                    </a:lnTo>
                    <a:lnTo>
                      <a:pt x="41" y="137"/>
                    </a:lnTo>
                    <a:lnTo>
                      <a:pt x="52" y="148"/>
                    </a:lnTo>
                    <a:lnTo>
                      <a:pt x="55" y="151"/>
                    </a:lnTo>
                    <a:lnTo>
                      <a:pt x="56" y="156"/>
                    </a:lnTo>
                    <a:lnTo>
                      <a:pt x="58" y="161"/>
                    </a:lnTo>
                    <a:lnTo>
                      <a:pt x="59" y="167"/>
                    </a:lnTo>
                    <a:lnTo>
                      <a:pt x="59" y="173"/>
                    </a:lnTo>
                    <a:lnTo>
                      <a:pt x="59" y="181"/>
                    </a:lnTo>
                    <a:lnTo>
                      <a:pt x="59" y="189"/>
                    </a:lnTo>
                    <a:lnTo>
                      <a:pt x="59" y="197"/>
                    </a:lnTo>
                    <a:lnTo>
                      <a:pt x="58" y="205"/>
                    </a:lnTo>
                    <a:lnTo>
                      <a:pt x="58" y="212"/>
                    </a:lnTo>
                    <a:lnTo>
                      <a:pt x="58" y="220"/>
                    </a:lnTo>
                    <a:lnTo>
                      <a:pt x="58" y="229"/>
                    </a:lnTo>
                    <a:lnTo>
                      <a:pt x="58" y="236"/>
                    </a:lnTo>
                    <a:lnTo>
                      <a:pt x="59" y="244"/>
                    </a:lnTo>
                    <a:lnTo>
                      <a:pt x="59" y="250"/>
                    </a:lnTo>
                    <a:lnTo>
                      <a:pt x="62" y="256"/>
                    </a:lnTo>
                    <a:lnTo>
                      <a:pt x="62" y="25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8" name="Freeform 76">
                <a:extLst>
                  <a:ext uri="{FF2B5EF4-FFF2-40B4-BE49-F238E27FC236}">
                    <a16:creationId xmlns:a16="http://schemas.microsoft.com/office/drawing/2014/main" id="{BBDC7F80-9B89-4023-BDC8-2E8EDB806A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7773" y="4058816"/>
                <a:ext cx="66675" cy="49212"/>
              </a:xfrm>
              <a:custGeom>
                <a:avLst/>
                <a:gdLst/>
                <a:ahLst/>
                <a:cxnLst>
                  <a:cxn ang="0">
                    <a:pos x="32" y="24"/>
                  </a:cxn>
                  <a:cxn ang="0">
                    <a:pos x="50" y="44"/>
                  </a:cxn>
                  <a:cxn ang="0">
                    <a:pos x="64" y="60"/>
                  </a:cxn>
                  <a:cxn ang="0">
                    <a:pos x="76" y="73"/>
                  </a:cxn>
                  <a:cxn ang="0">
                    <a:pos x="88" y="84"/>
                  </a:cxn>
                  <a:cxn ang="0">
                    <a:pos x="103" y="94"/>
                  </a:cxn>
                  <a:cxn ang="0">
                    <a:pos x="121" y="104"/>
                  </a:cxn>
                  <a:cxn ang="0">
                    <a:pos x="148" y="114"/>
                  </a:cxn>
                  <a:cxn ang="0">
                    <a:pos x="166" y="120"/>
                  </a:cxn>
                  <a:cxn ang="0">
                    <a:pos x="175" y="124"/>
                  </a:cxn>
                  <a:cxn ang="0">
                    <a:pos x="185" y="129"/>
                  </a:cxn>
                  <a:cxn ang="0">
                    <a:pos x="194" y="133"/>
                  </a:cxn>
                  <a:cxn ang="0">
                    <a:pos x="204" y="139"/>
                  </a:cxn>
                  <a:cxn ang="0">
                    <a:pos x="209" y="144"/>
                  </a:cxn>
                  <a:cxn ang="0">
                    <a:pos x="207" y="148"/>
                  </a:cxn>
                  <a:cxn ang="0">
                    <a:pos x="199" y="151"/>
                  </a:cxn>
                  <a:cxn ang="0">
                    <a:pos x="183" y="153"/>
                  </a:cxn>
                  <a:cxn ang="0">
                    <a:pos x="167" y="150"/>
                  </a:cxn>
                  <a:cxn ang="0">
                    <a:pos x="153" y="148"/>
                  </a:cxn>
                  <a:cxn ang="0">
                    <a:pos x="136" y="144"/>
                  </a:cxn>
                  <a:cxn ang="0">
                    <a:pos x="120" y="138"/>
                  </a:cxn>
                  <a:cxn ang="0">
                    <a:pos x="104" y="132"/>
                  </a:cxn>
                  <a:cxn ang="0">
                    <a:pos x="91" y="126"/>
                  </a:cxn>
                  <a:cxn ang="0">
                    <a:pos x="77" y="120"/>
                  </a:cxn>
                  <a:cxn ang="0">
                    <a:pos x="60" y="107"/>
                  </a:cxn>
                  <a:cxn ang="0">
                    <a:pos x="42" y="88"/>
                  </a:cxn>
                  <a:cxn ang="0">
                    <a:pos x="25" y="65"/>
                  </a:cxn>
                  <a:cxn ang="0">
                    <a:pos x="12" y="43"/>
                  </a:cxn>
                  <a:cxn ang="0">
                    <a:pos x="4" y="22"/>
                  </a:cxn>
                  <a:cxn ang="0">
                    <a:pos x="0" y="7"/>
                  </a:cxn>
                  <a:cxn ang="0">
                    <a:pos x="4" y="0"/>
                  </a:cxn>
                  <a:cxn ang="0">
                    <a:pos x="14" y="5"/>
                  </a:cxn>
                  <a:cxn ang="0">
                    <a:pos x="22" y="13"/>
                  </a:cxn>
                </a:cxnLst>
                <a:rect l="0" t="0" r="r" b="b"/>
                <a:pathLst>
                  <a:path w="209" h="153">
                    <a:moveTo>
                      <a:pt x="22" y="13"/>
                    </a:moveTo>
                    <a:lnTo>
                      <a:pt x="32" y="24"/>
                    </a:lnTo>
                    <a:lnTo>
                      <a:pt x="42" y="35"/>
                    </a:lnTo>
                    <a:lnTo>
                      <a:pt x="50" y="44"/>
                    </a:lnTo>
                    <a:lnTo>
                      <a:pt x="58" y="52"/>
                    </a:lnTo>
                    <a:lnTo>
                      <a:pt x="64" y="60"/>
                    </a:lnTo>
                    <a:lnTo>
                      <a:pt x="70" y="67"/>
                    </a:lnTo>
                    <a:lnTo>
                      <a:pt x="76" y="73"/>
                    </a:lnTo>
                    <a:lnTo>
                      <a:pt x="82" y="79"/>
                    </a:lnTo>
                    <a:lnTo>
                      <a:pt x="88" y="84"/>
                    </a:lnTo>
                    <a:lnTo>
                      <a:pt x="94" y="90"/>
                    </a:lnTo>
                    <a:lnTo>
                      <a:pt x="103" y="94"/>
                    </a:lnTo>
                    <a:lnTo>
                      <a:pt x="113" y="99"/>
                    </a:lnTo>
                    <a:lnTo>
                      <a:pt x="121" y="104"/>
                    </a:lnTo>
                    <a:lnTo>
                      <a:pt x="133" y="109"/>
                    </a:lnTo>
                    <a:lnTo>
                      <a:pt x="148" y="114"/>
                    </a:lnTo>
                    <a:lnTo>
                      <a:pt x="165" y="120"/>
                    </a:lnTo>
                    <a:lnTo>
                      <a:pt x="166" y="120"/>
                    </a:lnTo>
                    <a:lnTo>
                      <a:pt x="170" y="122"/>
                    </a:lnTo>
                    <a:lnTo>
                      <a:pt x="175" y="124"/>
                    </a:lnTo>
                    <a:lnTo>
                      <a:pt x="180" y="127"/>
                    </a:lnTo>
                    <a:lnTo>
                      <a:pt x="185" y="129"/>
                    </a:lnTo>
                    <a:lnTo>
                      <a:pt x="189" y="132"/>
                    </a:lnTo>
                    <a:lnTo>
                      <a:pt x="194" y="133"/>
                    </a:lnTo>
                    <a:lnTo>
                      <a:pt x="200" y="137"/>
                    </a:lnTo>
                    <a:lnTo>
                      <a:pt x="204" y="139"/>
                    </a:lnTo>
                    <a:lnTo>
                      <a:pt x="207" y="142"/>
                    </a:lnTo>
                    <a:lnTo>
                      <a:pt x="209" y="144"/>
                    </a:lnTo>
                    <a:lnTo>
                      <a:pt x="209" y="146"/>
                    </a:lnTo>
                    <a:lnTo>
                      <a:pt x="207" y="148"/>
                    </a:lnTo>
                    <a:lnTo>
                      <a:pt x="204" y="150"/>
                    </a:lnTo>
                    <a:lnTo>
                      <a:pt x="199" y="151"/>
                    </a:lnTo>
                    <a:lnTo>
                      <a:pt x="192" y="153"/>
                    </a:lnTo>
                    <a:lnTo>
                      <a:pt x="183" y="153"/>
                    </a:lnTo>
                    <a:lnTo>
                      <a:pt x="176" y="151"/>
                    </a:lnTo>
                    <a:lnTo>
                      <a:pt x="167" y="150"/>
                    </a:lnTo>
                    <a:lnTo>
                      <a:pt x="160" y="149"/>
                    </a:lnTo>
                    <a:lnTo>
                      <a:pt x="153" y="148"/>
                    </a:lnTo>
                    <a:lnTo>
                      <a:pt x="144" y="146"/>
                    </a:lnTo>
                    <a:lnTo>
                      <a:pt x="136" y="144"/>
                    </a:lnTo>
                    <a:lnTo>
                      <a:pt x="128" y="142"/>
                    </a:lnTo>
                    <a:lnTo>
                      <a:pt x="120" y="138"/>
                    </a:lnTo>
                    <a:lnTo>
                      <a:pt x="113" y="135"/>
                    </a:lnTo>
                    <a:lnTo>
                      <a:pt x="104" y="132"/>
                    </a:lnTo>
                    <a:lnTo>
                      <a:pt x="98" y="129"/>
                    </a:lnTo>
                    <a:lnTo>
                      <a:pt x="91" y="126"/>
                    </a:lnTo>
                    <a:lnTo>
                      <a:pt x="83" y="122"/>
                    </a:lnTo>
                    <a:lnTo>
                      <a:pt x="77" y="120"/>
                    </a:lnTo>
                    <a:lnTo>
                      <a:pt x="71" y="116"/>
                    </a:lnTo>
                    <a:lnTo>
                      <a:pt x="60" y="107"/>
                    </a:lnTo>
                    <a:lnTo>
                      <a:pt x="51" y="98"/>
                    </a:lnTo>
                    <a:lnTo>
                      <a:pt x="42" y="88"/>
                    </a:lnTo>
                    <a:lnTo>
                      <a:pt x="33" y="77"/>
                    </a:lnTo>
                    <a:lnTo>
                      <a:pt x="25" y="65"/>
                    </a:lnTo>
                    <a:lnTo>
                      <a:pt x="19" y="54"/>
                    </a:lnTo>
                    <a:lnTo>
                      <a:pt x="12" y="43"/>
                    </a:lnTo>
                    <a:lnTo>
                      <a:pt x="8" y="32"/>
                    </a:lnTo>
                    <a:lnTo>
                      <a:pt x="4" y="22"/>
                    </a:lnTo>
                    <a:lnTo>
                      <a:pt x="1" y="13"/>
                    </a:lnTo>
                    <a:lnTo>
                      <a:pt x="0" y="7"/>
                    </a:lnTo>
                    <a:lnTo>
                      <a:pt x="1" y="2"/>
                    </a:lnTo>
                    <a:lnTo>
                      <a:pt x="4" y="0"/>
                    </a:lnTo>
                    <a:lnTo>
                      <a:pt x="8" y="1"/>
                    </a:lnTo>
                    <a:lnTo>
                      <a:pt x="14" y="5"/>
                    </a:lnTo>
                    <a:lnTo>
                      <a:pt x="22" y="13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9" name="Freeform 77">
                <a:extLst>
                  <a:ext uri="{FF2B5EF4-FFF2-40B4-BE49-F238E27FC236}">
                    <a16:creationId xmlns:a16="http://schemas.microsoft.com/office/drawing/2014/main" id="{98F99479-A177-4C8D-A4E8-A70D709525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9361" y="4033416"/>
                <a:ext cx="61912" cy="46037"/>
              </a:xfrm>
              <a:custGeom>
                <a:avLst/>
                <a:gdLst/>
                <a:ahLst/>
                <a:cxnLst>
                  <a:cxn ang="0">
                    <a:pos x="22" y="7"/>
                  </a:cxn>
                  <a:cxn ang="0">
                    <a:pos x="26" y="12"/>
                  </a:cxn>
                  <a:cxn ang="0">
                    <a:pos x="30" y="18"/>
                  </a:cxn>
                  <a:cxn ang="0">
                    <a:pos x="33" y="25"/>
                  </a:cxn>
                  <a:cxn ang="0">
                    <a:pos x="38" y="29"/>
                  </a:cxn>
                  <a:cxn ang="0">
                    <a:pos x="42" y="34"/>
                  </a:cxn>
                  <a:cxn ang="0">
                    <a:pos x="47" y="39"/>
                  </a:cxn>
                  <a:cxn ang="0">
                    <a:pos x="52" y="44"/>
                  </a:cxn>
                  <a:cxn ang="0">
                    <a:pos x="58" y="49"/>
                  </a:cxn>
                  <a:cxn ang="0">
                    <a:pos x="61" y="53"/>
                  </a:cxn>
                  <a:cxn ang="0">
                    <a:pos x="67" y="56"/>
                  </a:cxn>
                  <a:cxn ang="0">
                    <a:pos x="71" y="60"/>
                  </a:cxn>
                  <a:cxn ang="0">
                    <a:pos x="77" y="65"/>
                  </a:cxn>
                  <a:cxn ang="0">
                    <a:pos x="83" y="68"/>
                  </a:cxn>
                  <a:cxn ang="0">
                    <a:pos x="89" y="72"/>
                  </a:cxn>
                  <a:cxn ang="0">
                    <a:pos x="96" y="76"/>
                  </a:cxn>
                  <a:cxn ang="0">
                    <a:pos x="103" y="81"/>
                  </a:cxn>
                  <a:cxn ang="0">
                    <a:pos x="108" y="83"/>
                  </a:cxn>
                  <a:cxn ang="0">
                    <a:pos x="113" y="86"/>
                  </a:cxn>
                  <a:cxn ang="0">
                    <a:pos x="119" y="88"/>
                  </a:cxn>
                  <a:cxn ang="0">
                    <a:pos x="125" y="92"/>
                  </a:cxn>
                  <a:cxn ang="0">
                    <a:pos x="130" y="93"/>
                  </a:cxn>
                  <a:cxn ang="0">
                    <a:pos x="136" y="97"/>
                  </a:cxn>
                  <a:cxn ang="0">
                    <a:pos x="141" y="99"/>
                  </a:cxn>
                  <a:cxn ang="0">
                    <a:pos x="147" y="101"/>
                  </a:cxn>
                  <a:cxn ang="0">
                    <a:pos x="153" y="104"/>
                  </a:cxn>
                  <a:cxn ang="0">
                    <a:pos x="158" y="106"/>
                  </a:cxn>
                  <a:cxn ang="0">
                    <a:pos x="164" y="109"/>
                  </a:cxn>
                  <a:cxn ang="0">
                    <a:pos x="170" y="111"/>
                  </a:cxn>
                  <a:cxn ang="0">
                    <a:pos x="175" y="114"/>
                  </a:cxn>
                  <a:cxn ang="0">
                    <a:pos x="181" y="117"/>
                  </a:cxn>
                  <a:cxn ang="0">
                    <a:pos x="186" y="120"/>
                  </a:cxn>
                  <a:cxn ang="0">
                    <a:pos x="192" y="123"/>
                  </a:cxn>
                  <a:cxn ang="0">
                    <a:pos x="197" y="128"/>
                  </a:cxn>
                  <a:cxn ang="0">
                    <a:pos x="196" y="136"/>
                  </a:cxn>
                  <a:cxn ang="0">
                    <a:pos x="192" y="139"/>
                  </a:cxn>
                  <a:cxn ang="0">
                    <a:pos x="186" y="140"/>
                  </a:cxn>
                  <a:cxn ang="0">
                    <a:pos x="172" y="137"/>
                  </a:cxn>
                  <a:cxn ang="0">
                    <a:pos x="160" y="133"/>
                  </a:cxn>
                  <a:cxn ang="0">
                    <a:pos x="147" y="128"/>
                  </a:cxn>
                  <a:cxn ang="0">
                    <a:pos x="132" y="123"/>
                  </a:cxn>
                  <a:cxn ang="0">
                    <a:pos x="119" y="117"/>
                  </a:cxn>
                  <a:cxn ang="0">
                    <a:pos x="105" y="111"/>
                  </a:cxn>
                  <a:cxn ang="0">
                    <a:pos x="91" y="104"/>
                  </a:cxn>
                  <a:cxn ang="0">
                    <a:pos x="78" y="97"/>
                  </a:cxn>
                  <a:cxn ang="0">
                    <a:pos x="65" y="88"/>
                  </a:cxn>
                  <a:cxn ang="0">
                    <a:pos x="53" y="79"/>
                  </a:cxn>
                  <a:cxn ang="0">
                    <a:pos x="42" y="70"/>
                  </a:cxn>
                  <a:cxn ang="0">
                    <a:pos x="31" y="61"/>
                  </a:cxn>
                  <a:cxn ang="0">
                    <a:pos x="22" y="50"/>
                  </a:cxn>
                  <a:cxn ang="0">
                    <a:pos x="14" y="40"/>
                  </a:cxn>
                  <a:cxn ang="0">
                    <a:pos x="6" y="28"/>
                  </a:cxn>
                  <a:cxn ang="0">
                    <a:pos x="3" y="17"/>
                  </a:cxn>
                  <a:cxn ang="0">
                    <a:pos x="0" y="12"/>
                  </a:cxn>
                  <a:cxn ang="0">
                    <a:pos x="2" y="7"/>
                  </a:cxn>
                  <a:cxn ang="0">
                    <a:pos x="3" y="4"/>
                  </a:cxn>
                  <a:cxn ang="0">
                    <a:pos x="6" y="1"/>
                  </a:cxn>
                  <a:cxn ang="0">
                    <a:pos x="9" y="0"/>
                  </a:cxn>
                  <a:cxn ang="0">
                    <a:pos x="14" y="1"/>
                  </a:cxn>
                  <a:cxn ang="0">
                    <a:pos x="19" y="3"/>
                  </a:cxn>
                  <a:cxn ang="0">
                    <a:pos x="22" y="7"/>
                  </a:cxn>
                  <a:cxn ang="0">
                    <a:pos x="22" y="7"/>
                  </a:cxn>
                </a:cxnLst>
                <a:rect l="0" t="0" r="r" b="b"/>
                <a:pathLst>
                  <a:path w="197" h="140">
                    <a:moveTo>
                      <a:pt x="22" y="7"/>
                    </a:moveTo>
                    <a:lnTo>
                      <a:pt x="26" y="12"/>
                    </a:lnTo>
                    <a:lnTo>
                      <a:pt x="30" y="18"/>
                    </a:lnTo>
                    <a:lnTo>
                      <a:pt x="33" y="25"/>
                    </a:lnTo>
                    <a:lnTo>
                      <a:pt x="38" y="29"/>
                    </a:lnTo>
                    <a:lnTo>
                      <a:pt x="42" y="34"/>
                    </a:lnTo>
                    <a:lnTo>
                      <a:pt x="47" y="39"/>
                    </a:lnTo>
                    <a:lnTo>
                      <a:pt x="52" y="44"/>
                    </a:lnTo>
                    <a:lnTo>
                      <a:pt x="58" y="49"/>
                    </a:lnTo>
                    <a:lnTo>
                      <a:pt x="61" y="53"/>
                    </a:lnTo>
                    <a:lnTo>
                      <a:pt x="67" y="56"/>
                    </a:lnTo>
                    <a:lnTo>
                      <a:pt x="71" y="60"/>
                    </a:lnTo>
                    <a:lnTo>
                      <a:pt x="77" y="65"/>
                    </a:lnTo>
                    <a:lnTo>
                      <a:pt x="83" y="68"/>
                    </a:lnTo>
                    <a:lnTo>
                      <a:pt x="89" y="72"/>
                    </a:lnTo>
                    <a:lnTo>
                      <a:pt x="96" y="76"/>
                    </a:lnTo>
                    <a:lnTo>
                      <a:pt x="103" y="81"/>
                    </a:lnTo>
                    <a:lnTo>
                      <a:pt x="108" y="83"/>
                    </a:lnTo>
                    <a:lnTo>
                      <a:pt x="113" y="86"/>
                    </a:lnTo>
                    <a:lnTo>
                      <a:pt x="119" y="88"/>
                    </a:lnTo>
                    <a:lnTo>
                      <a:pt x="125" y="92"/>
                    </a:lnTo>
                    <a:lnTo>
                      <a:pt x="130" y="93"/>
                    </a:lnTo>
                    <a:lnTo>
                      <a:pt x="136" y="97"/>
                    </a:lnTo>
                    <a:lnTo>
                      <a:pt x="141" y="99"/>
                    </a:lnTo>
                    <a:lnTo>
                      <a:pt x="147" y="101"/>
                    </a:lnTo>
                    <a:lnTo>
                      <a:pt x="153" y="104"/>
                    </a:lnTo>
                    <a:lnTo>
                      <a:pt x="158" y="106"/>
                    </a:lnTo>
                    <a:lnTo>
                      <a:pt x="164" y="109"/>
                    </a:lnTo>
                    <a:lnTo>
                      <a:pt x="170" y="111"/>
                    </a:lnTo>
                    <a:lnTo>
                      <a:pt x="175" y="114"/>
                    </a:lnTo>
                    <a:lnTo>
                      <a:pt x="181" y="117"/>
                    </a:lnTo>
                    <a:lnTo>
                      <a:pt x="186" y="120"/>
                    </a:lnTo>
                    <a:lnTo>
                      <a:pt x="192" y="123"/>
                    </a:lnTo>
                    <a:lnTo>
                      <a:pt x="197" y="128"/>
                    </a:lnTo>
                    <a:lnTo>
                      <a:pt x="196" y="136"/>
                    </a:lnTo>
                    <a:lnTo>
                      <a:pt x="192" y="139"/>
                    </a:lnTo>
                    <a:lnTo>
                      <a:pt x="186" y="140"/>
                    </a:lnTo>
                    <a:lnTo>
                      <a:pt x="172" y="137"/>
                    </a:lnTo>
                    <a:lnTo>
                      <a:pt x="160" y="133"/>
                    </a:lnTo>
                    <a:lnTo>
                      <a:pt x="147" y="128"/>
                    </a:lnTo>
                    <a:lnTo>
                      <a:pt x="132" y="123"/>
                    </a:lnTo>
                    <a:lnTo>
                      <a:pt x="119" y="117"/>
                    </a:lnTo>
                    <a:lnTo>
                      <a:pt x="105" y="111"/>
                    </a:lnTo>
                    <a:lnTo>
                      <a:pt x="91" y="104"/>
                    </a:lnTo>
                    <a:lnTo>
                      <a:pt x="78" y="97"/>
                    </a:lnTo>
                    <a:lnTo>
                      <a:pt x="65" y="88"/>
                    </a:lnTo>
                    <a:lnTo>
                      <a:pt x="53" y="79"/>
                    </a:lnTo>
                    <a:lnTo>
                      <a:pt x="42" y="70"/>
                    </a:lnTo>
                    <a:lnTo>
                      <a:pt x="31" y="61"/>
                    </a:lnTo>
                    <a:lnTo>
                      <a:pt x="22" y="50"/>
                    </a:lnTo>
                    <a:lnTo>
                      <a:pt x="14" y="40"/>
                    </a:lnTo>
                    <a:lnTo>
                      <a:pt x="6" y="28"/>
                    </a:lnTo>
                    <a:lnTo>
                      <a:pt x="3" y="17"/>
                    </a:lnTo>
                    <a:lnTo>
                      <a:pt x="0" y="12"/>
                    </a:lnTo>
                    <a:lnTo>
                      <a:pt x="2" y="7"/>
                    </a:lnTo>
                    <a:lnTo>
                      <a:pt x="3" y="4"/>
                    </a:lnTo>
                    <a:lnTo>
                      <a:pt x="6" y="1"/>
                    </a:lnTo>
                    <a:lnTo>
                      <a:pt x="9" y="0"/>
                    </a:lnTo>
                    <a:lnTo>
                      <a:pt x="14" y="1"/>
                    </a:lnTo>
                    <a:lnTo>
                      <a:pt x="19" y="3"/>
                    </a:lnTo>
                    <a:lnTo>
                      <a:pt x="22" y="7"/>
                    </a:lnTo>
                    <a:lnTo>
                      <a:pt x="22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0" name="Freeform 78">
                <a:extLst>
                  <a:ext uri="{FF2B5EF4-FFF2-40B4-BE49-F238E27FC236}">
                    <a16:creationId xmlns:a16="http://schemas.microsoft.com/office/drawing/2014/main" id="{2A777396-C83D-4CC3-9252-51FF1C67D6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0948" y="4111203"/>
                <a:ext cx="130175" cy="88900"/>
              </a:xfrm>
              <a:custGeom>
                <a:avLst/>
                <a:gdLst/>
                <a:ahLst/>
                <a:cxnLst>
                  <a:cxn ang="0">
                    <a:pos x="28" y="30"/>
                  </a:cxn>
                  <a:cxn ang="0">
                    <a:pos x="35" y="65"/>
                  </a:cxn>
                  <a:cxn ang="0">
                    <a:pos x="41" y="99"/>
                  </a:cxn>
                  <a:cxn ang="0">
                    <a:pos x="48" y="132"/>
                  </a:cxn>
                  <a:cxn ang="0">
                    <a:pos x="57" y="161"/>
                  </a:cxn>
                  <a:cxn ang="0">
                    <a:pos x="72" y="187"/>
                  </a:cxn>
                  <a:cxn ang="0">
                    <a:pos x="91" y="209"/>
                  </a:cxn>
                  <a:cxn ang="0">
                    <a:pos x="118" y="226"/>
                  </a:cxn>
                  <a:cxn ang="0">
                    <a:pos x="153" y="232"/>
                  </a:cxn>
                  <a:cxn ang="0">
                    <a:pos x="191" y="227"/>
                  </a:cxn>
                  <a:cxn ang="0">
                    <a:pos x="227" y="220"/>
                  </a:cxn>
                  <a:cxn ang="0">
                    <a:pos x="261" y="206"/>
                  </a:cxn>
                  <a:cxn ang="0">
                    <a:pos x="290" y="189"/>
                  </a:cxn>
                  <a:cxn ang="0">
                    <a:pos x="316" y="166"/>
                  </a:cxn>
                  <a:cxn ang="0">
                    <a:pos x="338" y="139"/>
                  </a:cxn>
                  <a:cxn ang="0">
                    <a:pos x="354" y="106"/>
                  </a:cxn>
                  <a:cxn ang="0">
                    <a:pos x="361" y="84"/>
                  </a:cxn>
                  <a:cxn ang="0">
                    <a:pos x="366" y="77"/>
                  </a:cxn>
                  <a:cxn ang="0">
                    <a:pos x="373" y="73"/>
                  </a:cxn>
                  <a:cxn ang="0">
                    <a:pos x="382" y="73"/>
                  </a:cxn>
                  <a:cxn ang="0">
                    <a:pos x="393" y="77"/>
                  </a:cxn>
                  <a:cxn ang="0">
                    <a:pos x="400" y="87"/>
                  </a:cxn>
                  <a:cxn ang="0">
                    <a:pos x="403" y="96"/>
                  </a:cxn>
                  <a:cxn ang="0">
                    <a:pos x="395" y="123"/>
                  </a:cxn>
                  <a:cxn ang="0">
                    <a:pos x="376" y="162"/>
                  </a:cxn>
                  <a:cxn ang="0">
                    <a:pos x="349" y="194"/>
                  </a:cxn>
                  <a:cxn ang="0">
                    <a:pos x="317" y="221"/>
                  </a:cxn>
                  <a:cxn ang="0">
                    <a:pos x="280" y="243"/>
                  </a:cxn>
                  <a:cxn ang="0">
                    <a:pos x="240" y="257"/>
                  </a:cxn>
                  <a:cxn ang="0">
                    <a:pos x="196" y="268"/>
                  </a:cxn>
                  <a:cxn ang="0">
                    <a:pos x="151" y="273"/>
                  </a:cxn>
                  <a:cxn ang="0">
                    <a:pos x="108" y="267"/>
                  </a:cxn>
                  <a:cxn ang="0">
                    <a:pos x="78" y="246"/>
                  </a:cxn>
                  <a:cxn ang="0">
                    <a:pos x="55" y="221"/>
                  </a:cxn>
                  <a:cxn ang="0">
                    <a:pos x="39" y="190"/>
                  </a:cxn>
                  <a:cxn ang="0">
                    <a:pos x="26" y="156"/>
                  </a:cxn>
                  <a:cxn ang="0">
                    <a:pos x="18" y="117"/>
                  </a:cxn>
                  <a:cxn ang="0">
                    <a:pos x="12" y="78"/>
                  </a:cxn>
                  <a:cxn ang="0">
                    <a:pos x="5" y="37"/>
                  </a:cxn>
                  <a:cxn ang="0">
                    <a:pos x="0" y="10"/>
                  </a:cxn>
                  <a:cxn ang="0">
                    <a:pos x="5" y="1"/>
                  </a:cxn>
                  <a:cxn ang="0">
                    <a:pos x="13" y="0"/>
                  </a:cxn>
                  <a:cxn ang="0">
                    <a:pos x="20" y="4"/>
                  </a:cxn>
                  <a:cxn ang="0">
                    <a:pos x="23" y="8"/>
                  </a:cxn>
                  <a:cxn ang="0">
                    <a:pos x="25" y="12"/>
                  </a:cxn>
                </a:cxnLst>
                <a:rect l="0" t="0" r="r" b="b"/>
                <a:pathLst>
                  <a:path w="403" h="276">
                    <a:moveTo>
                      <a:pt x="25" y="12"/>
                    </a:moveTo>
                    <a:lnTo>
                      <a:pt x="28" y="30"/>
                    </a:lnTo>
                    <a:lnTo>
                      <a:pt x="31" y="47"/>
                    </a:lnTo>
                    <a:lnTo>
                      <a:pt x="35" y="65"/>
                    </a:lnTo>
                    <a:lnTo>
                      <a:pt x="39" y="83"/>
                    </a:lnTo>
                    <a:lnTo>
                      <a:pt x="41" y="99"/>
                    </a:lnTo>
                    <a:lnTo>
                      <a:pt x="45" y="116"/>
                    </a:lnTo>
                    <a:lnTo>
                      <a:pt x="48" y="132"/>
                    </a:lnTo>
                    <a:lnTo>
                      <a:pt x="52" y="148"/>
                    </a:lnTo>
                    <a:lnTo>
                      <a:pt x="57" y="161"/>
                    </a:lnTo>
                    <a:lnTo>
                      <a:pt x="63" y="174"/>
                    </a:lnTo>
                    <a:lnTo>
                      <a:pt x="72" y="187"/>
                    </a:lnTo>
                    <a:lnTo>
                      <a:pt x="80" y="199"/>
                    </a:lnTo>
                    <a:lnTo>
                      <a:pt x="91" y="209"/>
                    </a:lnTo>
                    <a:lnTo>
                      <a:pt x="103" y="217"/>
                    </a:lnTo>
                    <a:lnTo>
                      <a:pt x="118" y="226"/>
                    </a:lnTo>
                    <a:lnTo>
                      <a:pt x="134" y="232"/>
                    </a:lnTo>
                    <a:lnTo>
                      <a:pt x="153" y="232"/>
                    </a:lnTo>
                    <a:lnTo>
                      <a:pt x="173" y="231"/>
                    </a:lnTo>
                    <a:lnTo>
                      <a:pt x="191" y="227"/>
                    </a:lnTo>
                    <a:lnTo>
                      <a:pt x="211" y="223"/>
                    </a:lnTo>
                    <a:lnTo>
                      <a:pt x="227" y="220"/>
                    </a:lnTo>
                    <a:lnTo>
                      <a:pt x="244" y="213"/>
                    </a:lnTo>
                    <a:lnTo>
                      <a:pt x="261" y="206"/>
                    </a:lnTo>
                    <a:lnTo>
                      <a:pt x="277" y="199"/>
                    </a:lnTo>
                    <a:lnTo>
                      <a:pt x="290" y="189"/>
                    </a:lnTo>
                    <a:lnTo>
                      <a:pt x="304" y="178"/>
                    </a:lnTo>
                    <a:lnTo>
                      <a:pt x="316" y="166"/>
                    </a:lnTo>
                    <a:lnTo>
                      <a:pt x="328" y="154"/>
                    </a:lnTo>
                    <a:lnTo>
                      <a:pt x="338" y="139"/>
                    </a:lnTo>
                    <a:lnTo>
                      <a:pt x="345" y="123"/>
                    </a:lnTo>
                    <a:lnTo>
                      <a:pt x="354" y="106"/>
                    </a:lnTo>
                    <a:lnTo>
                      <a:pt x="360" y="89"/>
                    </a:lnTo>
                    <a:lnTo>
                      <a:pt x="361" y="84"/>
                    </a:lnTo>
                    <a:lnTo>
                      <a:pt x="363" y="80"/>
                    </a:lnTo>
                    <a:lnTo>
                      <a:pt x="366" y="77"/>
                    </a:lnTo>
                    <a:lnTo>
                      <a:pt x="370" y="76"/>
                    </a:lnTo>
                    <a:lnTo>
                      <a:pt x="373" y="73"/>
                    </a:lnTo>
                    <a:lnTo>
                      <a:pt x="377" y="73"/>
                    </a:lnTo>
                    <a:lnTo>
                      <a:pt x="382" y="73"/>
                    </a:lnTo>
                    <a:lnTo>
                      <a:pt x="387" y="74"/>
                    </a:lnTo>
                    <a:lnTo>
                      <a:pt x="393" y="77"/>
                    </a:lnTo>
                    <a:lnTo>
                      <a:pt x="399" y="83"/>
                    </a:lnTo>
                    <a:lnTo>
                      <a:pt x="400" y="87"/>
                    </a:lnTo>
                    <a:lnTo>
                      <a:pt x="403" y="91"/>
                    </a:lnTo>
                    <a:lnTo>
                      <a:pt x="403" y="96"/>
                    </a:lnTo>
                    <a:lnTo>
                      <a:pt x="403" y="102"/>
                    </a:lnTo>
                    <a:lnTo>
                      <a:pt x="395" y="123"/>
                    </a:lnTo>
                    <a:lnTo>
                      <a:pt x="387" y="144"/>
                    </a:lnTo>
                    <a:lnTo>
                      <a:pt x="376" y="162"/>
                    </a:lnTo>
                    <a:lnTo>
                      <a:pt x="363" y="179"/>
                    </a:lnTo>
                    <a:lnTo>
                      <a:pt x="349" y="194"/>
                    </a:lnTo>
                    <a:lnTo>
                      <a:pt x="333" y="209"/>
                    </a:lnTo>
                    <a:lnTo>
                      <a:pt x="317" y="221"/>
                    </a:lnTo>
                    <a:lnTo>
                      <a:pt x="300" y="233"/>
                    </a:lnTo>
                    <a:lnTo>
                      <a:pt x="280" y="243"/>
                    </a:lnTo>
                    <a:lnTo>
                      <a:pt x="261" y="251"/>
                    </a:lnTo>
                    <a:lnTo>
                      <a:pt x="240" y="257"/>
                    </a:lnTo>
                    <a:lnTo>
                      <a:pt x="218" y="265"/>
                    </a:lnTo>
                    <a:lnTo>
                      <a:pt x="196" y="268"/>
                    </a:lnTo>
                    <a:lnTo>
                      <a:pt x="174" y="272"/>
                    </a:lnTo>
                    <a:lnTo>
                      <a:pt x="151" y="273"/>
                    </a:lnTo>
                    <a:lnTo>
                      <a:pt x="128" y="276"/>
                    </a:lnTo>
                    <a:lnTo>
                      <a:pt x="108" y="267"/>
                    </a:lnTo>
                    <a:lnTo>
                      <a:pt x="91" y="257"/>
                    </a:lnTo>
                    <a:lnTo>
                      <a:pt x="78" y="246"/>
                    </a:lnTo>
                    <a:lnTo>
                      <a:pt x="66" y="234"/>
                    </a:lnTo>
                    <a:lnTo>
                      <a:pt x="55" y="221"/>
                    </a:lnTo>
                    <a:lnTo>
                      <a:pt x="46" y="206"/>
                    </a:lnTo>
                    <a:lnTo>
                      <a:pt x="39" y="190"/>
                    </a:lnTo>
                    <a:lnTo>
                      <a:pt x="33" y="174"/>
                    </a:lnTo>
                    <a:lnTo>
                      <a:pt x="26" y="156"/>
                    </a:lnTo>
                    <a:lnTo>
                      <a:pt x="23" y="138"/>
                    </a:lnTo>
                    <a:lnTo>
                      <a:pt x="18" y="117"/>
                    </a:lnTo>
                    <a:lnTo>
                      <a:pt x="15" y="99"/>
                    </a:lnTo>
                    <a:lnTo>
                      <a:pt x="12" y="78"/>
                    </a:lnTo>
                    <a:lnTo>
                      <a:pt x="8" y="57"/>
                    </a:lnTo>
                    <a:lnTo>
                      <a:pt x="5" y="37"/>
                    </a:lnTo>
                    <a:lnTo>
                      <a:pt x="1" y="16"/>
                    </a:lnTo>
                    <a:lnTo>
                      <a:pt x="0" y="10"/>
                    </a:lnTo>
                    <a:lnTo>
                      <a:pt x="1" y="5"/>
                    </a:lnTo>
                    <a:lnTo>
                      <a:pt x="5" y="1"/>
                    </a:lnTo>
                    <a:lnTo>
                      <a:pt x="9" y="0"/>
                    </a:lnTo>
                    <a:lnTo>
                      <a:pt x="13" y="0"/>
                    </a:lnTo>
                    <a:lnTo>
                      <a:pt x="18" y="1"/>
                    </a:lnTo>
                    <a:lnTo>
                      <a:pt x="20" y="4"/>
                    </a:lnTo>
                    <a:lnTo>
                      <a:pt x="22" y="6"/>
                    </a:lnTo>
                    <a:lnTo>
                      <a:pt x="23" y="8"/>
                    </a:lnTo>
                    <a:lnTo>
                      <a:pt x="25" y="12"/>
                    </a:lnTo>
                    <a:lnTo>
                      <a:pt x="25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1" name="Freeform 79">
                <a:extLst>
                  <a:ext uri="{FF2B5EF4-FFF2-40B4-BE49-F238E27FC236}">
                    <a16:creationId xmlns:a16="http://schemas.microsoft.com/office/drawing/2014/main" id="{2C94AE68-F942-49F8-A5BC-CCC65A9884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3173" y="4184228"/>
                <a:ext cx="42863" cy="36513"/>
              </a:xfrm>
              <a:custGeom>
                <a:avLst/>
                <a:gdLst/>
                <a:ahLst/>
                <a:cxnLst>
                  <a:cxn ang="0">
                    <a:pos x="37" y="24"/>
                  </a:cxn>
                  <a:cxn ang="0">
                    <a:pos x="37" y="41"/>
                  </a:cxn>
                  <a:cxn ang="0">
                    <a:pos x="39" y="55"/>
                  </a:cxn>
                  <a:cxn ang="0">
                    <a:pos x="44" y="65"/>
                  </a:cxn>
                  <a:cxn ang="0">
                    <a:pos x="51" y="72"/>
                  </a:cxn>
                  <a:cxn ang="0">
                    <a:pos x="62" y="74"/>
                  </a:cxn>
                  <a:cxn ang="0">
                    <a:pos x="77" y="73"/>
                  </a:cxn>
                  <a:cxn ang="0">
                    <a:pos x="95" y="67"/>
                  </a:cxn>
                  <a:cxn ang="0">
                    <a:pos x="110" y="61"/>
                  </a:cxn>
                  <a:cxn ang="0">
                    <a:pos x="118" y="60"/>
                  </a:cxn>
                  <a:cxn ang="0">
                    <a:pos x="129" y="65"/>
                  </a:cxn>
                  <a:cxn ang="0">
                    <a:pos x="134" y="73"/>
                  </a:cxn>
                  <a:cxn ang="0">
                    <a:pos x="136" y="80"/>
                  </a:cxn>
                  <a:cxn ang="0">
                    <a:pos x="134" y="88"/>
                  </a:cxn>
                  <a:cxn ang="0">
                    <a:pos x="129" y="94"/>
                  </a:cxn>
                  <a:cxn ang="0">
                    <a:pos x="118" y="101"/>
                  </a:cxn>
                  <a:cxn ang="0">
                    <a:pos x="105" y="107"/>
                  </a:cxn>
                  <a:cxn ang="0">
                    <a:pos x="89" y="112"/>
                  </a:cxn>
                  <a:cxn ang="0">
                    <a:pos x="72" y="113"/>
                  </a:cxn>
                  <a:cxn ang="0">
                    <a:pos x="56" y="113"/>
                  </a:cxn>
                  <a:cxn ang="0">
                    <a:pos x="42" y="110"/>
                  </a:cxn>
                  <a:cxn ang="0">
                    <a:pos x="27" y="102"/>
                  </a:cxn>
                  <a:cxn ang="0">
                    <a:pos x="15" y="93"/>
                  </a:cxn>
                  <a:cxn ang="0">
                    <a:pos x="6" y="83"/>
                  </a:cxn>
                  <a:cxn ang="0">
                    <a:pos x="1" y="74"/>
                  </a:cxn>
                  <a:cxn ang="0">
                    <a:pos x="0" y="66"/>
                  </a:cxn>
                  <a:cxn ang="0">
                    <a:pos x="1" y="57"/>
                  </a:cxn>
                  <a:cxn ang="0">
                    <a:pos x="1" y="47"/>
                  </a:cxn>
                  <a:cxn ang="0">
                    <a:pos x="4" y="38"/>
                  </a:cxn>
                  <a:cxn ang="0">
                    <a:pos x="5" y="28"/>
                  </a:cxn>
                  <a:cxn ang="0">
                    <a:pos x="6" y="18"/>
                  </a:cxn>
                  <a:cxn ang="0">
                    <a:pos x="6" y="11"/>
                  </a:cxn>
                  <a:cxn ang="0">
                    <a:pos x="9" y="5"/>
                  </a:cxn>
                  <a:cxn ang="0">
                    <a:pos x="15" y="0"/>
                  </a:cxn>
                  <a:cxn ang="0">
                    <a:pos x="26" y="0"/>
                  </a:cxn>
                  <a:cxn ang="0">
                    <a:pos x="33" y="5"/>
                  </a:cxn>
                  <a:cxn ang="0">
                    <a:pos x="35" y="11"/>
                  </a:cxn>
                  <a:cxn ang="0">
                    <a:pos x="37" y="14"/>
                  </a:cxn>
                </a:cxnLst>
                <a:rect l="0" t="0" r="r" b="b"/>
                <a:pathLst>
                  <a:path w="136" h="115">
                    <a:moveTo>
                      <a:pt x="37" y="14"/>
                    </a:moveTo>
                    <a:lnTo>
                      <a:pt x="37" y="24"/>
                    </a:lnTo>
                    <a:lnTo>
                      <a:pt x="37" y="33"/>
                    </a:lnTo>
                    <a:lnTo>
                      <a:pt x="37" y="41"/>
                    </a:lnTo>
                    <a:lnTo>
                      <a:pt x="38" y="50"/>
                    </a:lnTo>
                    <a:lnTo>
                      <a:pt x="39" y="55"/>
                    </a:lnTo>
                    <a:lnTo>
                      <a:pt x="42" y="61"/>
                    </a:lnTo>
                    <a:lnTo>
                      <a:pt x="44" y="65"/>
                    </a:lnTo>
                    <a:lnTo>
                      <a:pt x="49" y="69"/>
                    </a:lnTo>
                    <a:lnTo>
                      <a:pt x="51" y="72"/>
                    </a:lnTo>
                    <a:lnTo>
                      <a:pt x="56" y="74"/>
                    </a:lnTo>
                    <a:lnTo>
                      <a:pt x="62" y="74"/>
                    </a:lnTo>
                    <a:lnTo>
                      <a:pt x="70" y="74"/>
                    </a:lnTo>
                    <a:lnTo>
                      <a:pt x="77" y="73"/>
                    </a:lnTo>
                    <a:lnTo>
                      <a:pt x="85" y="72"/>
                    </a:lnTo>
                    <a:lnTo>
                      <a:pt x="95" y="67"/>
                    </a:lnTo>
                    <a:lnTo>
                      <a:pt x="106" y="63"/>
                    </a:lnTo>
                    <a:lnTo>
                      <a:pt x="110" y="61"/>
                    </a:lnTo>
                    <a:lnTo>
                      <a:pt x="115" y="61"/>
                    </a:lnTo>
                    <a:lnTo>
                      <a:pt x="118" y="60"/>
                    </a:lnTo>
                    <a:lnTo>
                      <a:pt x="123" y="61"/>
                    </a:lnTo>
                    <a:lnTo>
                      <a:pt x="129" y="65"/>
                    </a:lnTo>
                    <a:lnTo>
                      <a:pt x="134" y="69"/>
                    </a:lnTo>
                    <a:lnTo>
                      <a:pt x="134" y="73"/>
                    </a:lnTo>
                    <a:lnTo>
                      <a:pt x="136" y="77"/>
                    </a:lnTo>
                    <a:lnTo>
                      <a:pt x="136" y="80"/>
                    </a:lnTo>
                    <a:lnTo>
                      <a:pt x="136" y="84"/>
                    </a:lnTo>
                    <a:lnTo>
                      <a:pt x="134" y="88"/>
                    </a:lnTo>
                    <a:lnTo>
                      <a:pt x="132" y="91"/>
                    </a:lnTo>
                    <a:lnTo>
                      <a:pt x="129" y="94"/>
                    </a:lnTo>
                    <a:lnTo>
                      <a:pt x="126" y="97"/>
                    </a:lnTo>
                    <a:lnTo>
                      <a:pt x="118" y="101"/>
                    </a:lnTo>
                    <a:lnTo>
                      <a:pt x="112" y="105"/>
                    </a:lnTo>
                    <a:lnTo>
                      <a:pt x="105" y="107"/>
                    </a:lnTo>
                    <a:lnTo>
                      <a:pt x="96" y="111"/>
                    </a:lnTo>
                    <a:lnTo>
                      <a:pt x="89" y="112"/>
                    </a:lnTo>
                    <a:lnTo>
                      <a:pt x="81" y="113"/>
                    </a:lnTo>
                    <a:lnTo>
                      <a:pt x="72" y="113"/>
                    </a:lnTo>
                    <a:lnTo>
                      <a:pt x="65" y="115"/>
                    </a:lnTo>
                    <a:lnTo>
                      <a:pt x="56" y="113"/>
                    </a:lnTo>
                    <a:lnTo>
                      <a:pt x="49" y="112"/>
                    </a:lnTo>
                    <a:lnTo>
                      <a:pt x="42" y="110"/>
                    </a:lnTo>
                    <a:lnTo>
                      <a:pt x="34" y="107"/>
                    </a:lnTo>
                    <a:lnTo>
                      <a:pt x="27" y="102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0" y="86"/>
                    </a:lnTo>
                    <a:lnTo>
                      <a:pt x="6" y="83"/>
                    </a:lnTo>
                    <a:lnTo>
                      <a:pt x="4" y="79"/>
                    </a:lnTo>
                    <a:lnTo>
                      <a:pt x="1" y="74"/>
                    </a:lnTo>
                    <a:lnTo>
                      <a:pt x="1" y="71"/>
                    </a:lnTo>
                    <a:lnTo>
                      <a:pt x="0" y="66"/>
                    </a:lnTo>
                    <a:lnTo>
                      <a:pt x="0" y="62"/>
                    </a:lnTo>
                    <a:lnTo>
                      <a:pt x="1" y="57"/>
                    </a:lnTo>
                    <a:lnTo>
                      <a:pt x="1" y="52"/>
                    </a:lnTo>
                    <a:lnTo>
                      <a:pt x="1" y="47"/>
                    </a:lnTo>
                    <a:lnTo>
                      <a:pt x="2" y="44"/>
                    </a:lnTo>
                    <a:lnTo>
                      <a:pt x="4" y="38"/>
                    </a:lnTo>
                    <a:lnTo>
                      <a:pt x="5" y="34"/>
                    </a:lnTo>
                    <a:lnTo>
                      <a:pt x="5" y="28"/>
                    </a:lnTo>
                    <a:lnTo>
                      <a:pt x="5" y="24"/>
                    </a:lnTo>
                    <a:lnTo>
                      <a:pt x="6" y="18"/>
                    </a:lnTo>
                    <a:lnTo>
                      <a:pt x="6" y="14"/>
                    </a:lnTo>
                    <a:lnTo>
                      <a:pt x="6" y="11"/>
                    </a:lnTo>
                    <a:lnTo>
                      <a:pt x="7" y="7"/>
                    </a:lnTo>
                    <a:lnTo>
                      <a:pt x="9" y="5"/>
                    </a:lnTo>
                    <a:lnTo>
                      <a:pt x="11" y="2"/>
                    </a:lnTo>
                    <a:lnTo>
                      <a:pt x="15" y="0"/>
                    </a:lnTo>
                    <a:lnTo>
                      <a:pt x="21" y="0"/>
                    </a:lnTo>
                    <a:lnTo>
                      <a:pt x="26" y="0"/>
                    </a:lnTo>
                    <a:lnTo>
                      <a:pt x="32" y="2"/>
                    </a:lnTo>
                    <a:lnTo>
                      <a:pt x="33" y="5"/>
                    </a:lnTo>
                    <a:lnTo>
                      <a:pt x="34" y="7"/>
                    </a:lnTo>
                    <a:lnTo>
                      <a:pt x="35" y="11"/>
                    </a:lnTo>
                    <a:lnTo>
                      <a:pt x="37" y="14"/>
                    </a:lnTo>
                    <a:lnTo>
                      <a:pt x="37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" name="Freeform 80">
                <a:extLst>
                  <a:ext uri="{FF2B5EF4-FFF2-40B4-BE49-F238E27FC236}">
                    <a16:creationId xmlns:a16="http://schemas.microsoft.com/office/drawing/2014/main" id="{D465CFAD-1F28-4B29-96AC-01AF331FBD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1598" y="4079453"/>
                <a:ext cx="50800" cy="31750"/>
              </a:xfrm>
              <a:custGeom>
                <a:avLst/>
                <a:gdLst/>
                <a:ahLst/>
                <a:cxnLst>
                  <a:cxn ang="0">
                    <a:pos x="160" y="15"/>
                  </a:cxn>
                  <a:cxn ang="0">
                    <a:pos x="155" y="20"/>
                  </a:cxn>
                  <a:cxn ang="0">
                    <a:pos x="150" y="24"/>
                  </a:cxn>
                  <a:cxn ang="0">
                    <a:pos x="145" y="31"/>
                  </a:cxn>
                  <a:cxn ang="0">
                    <a:pos x="140" y="35"/>
                  </a:cxn>
                  <a:cxn ang="0">
                    <a:pos x="133" y="42"/>
                  </a:cxn>
                  <a:cxn ang="0">
                    <a:pos x="127" y="46"/>
                  </a:cxn>
                  <a:cxn ang="0">
                    <a:pos x="119" y="53"/>
                  </a:cxn>
                  <a:cxn ang="0">
                    <a:pos x="113" y="57"/>
                  </a:cxn>
                  <a:cxn ang="0">
                    <a:pos x="105" y="62"/>
                  </a:cxn>
                  <a:cxn ang="0">
                    <a:pos x="97" y="67"/>
                  </a:cxn>
                  <a:cxn ang="0">
                    <a:pos x="90" y="71"/>
                  </a:cxn>
                  <a:cxn ang="0">
                    <a:pos x="84" y="76"/>
                  </a:cxn>
                  <a:cxn ang="0">
                    <a:pos x="75" y="79"/>
                  </a:cxn>
                  <a:cxn ang="0">
                    <a:pos x="69" y="83"/>
                  </a:cxn>
                  <a:cxn ang="0">
                    <a:pos x="63" y="85"/>
                  </a:cxn>
                  <a:cxn ang="0">
                    <a:pos x="59" y="88"/>
                  </a:cxn>
                  <a:cxn ang="0">
                    <a:pos x="57" y="88"/>
                  </a:cxn>
                  <a:cxn ang="0">
                    <a:pos x="53" y="88"/>
                  </a:cxn>
                  <a:cxn ang="0">
                    <a:pos x="50" y="89"/>
                  </a:cxn>
                  <a:cxn ang="0">
                    <a:pos x="45" y="90"/>
                  </a:cxn>
                  <a:cxn ang="0">
                    <a:pos x="37" y="92"/>
                  </a:cxn>
                  <a:cxn ang="0">
                    <a:pos x="31" y="93"/>
                  </a:cxn>
                  <a:cxn ang="0">
                    <a:pos x="25" y="93"/>
                  </a:cxn>
                  <a:cxn ang="0">
                    <a:pos x="19" y="94"/>
                  </a:cxn>
                  <a:cxn ang="0">
                    <a:pos x="13" y="94"/>
                  </a:cxn>
                  <a:cxn ang="0">
                    <a:pos x="8" y="95"/>
                  </a:cxn>
                  <a:cxn ang="0">
                    <a:pos x="3" y="95"/>
                  </a:cxn>
                  <a:cxn ang="0">
                    <a:pos x="1" y="95"/>
                  </a:cxn>
                  <a:cxn ang="0">
                    <a:pos x="0" y="94"/>
                  </a:cxn>
                  <a:cxn ang="0">
                    <a:pos x="1" y="93"/>
                  </a:cxn>
                  <a:cxn ang="0">
                    <a:pos x="4" y="90"/>
                  </a:cxn>
                  <a:cxn ang="0">
                    <a:pos x="11" y="88"/>
                  </a:cxn>
                  <a:cxn ang="0">
                    <a:pos x="12" y="85"/>
                  </a:cxn>
                  <a:cxn ang="0">
                    <a:pos x="18" y="82"/>
                  </a:cxn>
                  <a:cxn ang="0">
                    <a:pos x="28" y="74"/>
                  </a:cxn>
                  <a:cxn ang="0">
                    <a:pos x="40" y="67"/>
                  </a:cxn>
                  <a:cxn ang="0">
                    <a:pos x="53" y="57"/>
                  </a:cxn>
                  <a:cxn ang="0">
                    <a:pos x="68" y="48"/>
                  </a:cxn>
                  <a:cxn ang="0">
                    <a:pos x="84" y="38"/>
                  </a:cxn>
                  <a:cxn ang="0">
                    <a:pos x="101" y="29"/>
                  </a:cxn>
                  <a:cxn ang="0">
                    <a:pos x="114" y="20"/>
                  </a:cxn>
                  <a:cxn ang="0">
                    <a:pos x="129" y="11"/>
                  </a:cxn>
                  <a:cxn ang="0">
                    <a:pos x="141" y="5"/>
                  </a:cxn>
                  <a:cxn ang="0">
                    <a:pos x="152" y="2"/>
                  </a:cxn>
                  <a:cxn ang="0">
                    <a:pos x="160" y="0"/>
                  </a:cxn>
                  <a:cxn ang="0">
                    <a:pos x="164" y="1"/>
                  </a:cxn>
                  <a:cxn ang="0">
                    <a:pos x="163" y="6"/>
                  </a:cxn>
                  <a:cxn ang="0">
                    <a:pos x="160" y="15"/>
                  </a:cxn>
                  <a:cxn ang="0">
                    <a:pos x="160" y="15"/>
                  </a:cxn>
                </a:cxnLst>
                <a:rect l="0" t="0" r="r" b="b"/>
                <a:pathLst>
                  <a:path w="164" h="95">
                    <a:moveTo>
                      <a:pt x="160" y="15"/>
                    </a:moveTo>
                    <a:lnTo>
                      <a:pt x="155" y="20"/>
                    </a:lnTo>
                    <a:lnTo>
                      <a:pt x="150" y="24"/>
                    </a:lnTo>
                    <a:lnTo>
                      <a:pt x="145" y="31"/>
                    </a:lnTo>
                    <a:lnTo>
                      <a:pt x="140" y="35"/>
                    </a:lnTo>
                    <a:lnTo>
                      <a:pt x="133" y="42"/>
                    </a:lnTo>
                    <a:lnTo>
                      <a:pt x="127" y="46"/>
                    </a:lnTo>
                    <a:lnTo>
                      <a:pt x="119" y="53"/>
                    </a:lnTo>
                    <a:lnTo>
                      <a:pt x="113" y="57"/>
                    </a:lnTo>
                    <a:lnTo>
                      <a:pt x="105" y="62"/>
                    </a:lnTo>
                    <a:lnTo>
                      <a:pt x="97" y="67"/>
                    </a:lnTo>
                    <a:lnTo>
                      <a:pt x="90" y="71"/>
                    </a:lnTo>
                    <a:lnTo>
                      <a:pt x="84" y="76"/>
                    </a:lnTo>
                    <a:lnTo>
                      <a:pt x="75" y="79"/>
                    </a:lnTo>
                    <a:lnTo>
                      <a:pt x="69" y="83"/>
                    </a:lnTo>
                    <a:lnTo>
                      <a:pt x="63" y="85"/>
                    </a:lnTo>
                    <a:lnTo>
                      <a:pt x="59" y="88"/>
                    </a:lnTo>
                    <a:lnTo>
                      <a:pt x="57" y="88"/>
                    </a:lnTo>
                    <a:lnTo>
                      <a:pt x="53" y="88"/>
                    </a:lnTo>
                    <a:lnTo>
                      <a:pt x="50" y="89"/>
                    </a:lnTo>
                    <a:lnTo>
                      <a:pt x="45" y="90"/>
                    </a:lnTo>
                    <a:lnTo>
                      <a:pt x="37" y="92"/>
                    </a:lnTo>
                    <a:lnTo>
                      <a:pt x="31" y="93"/>
                    </a:lnTo>
                    <a:lnTo>
                      <a:pt x="25" y="93"/>
                    </a:lnTo>
                    <a:lnTo>
                      <a:pt x="19" y="94"/>
                    </a:lnTo>
                    <a:lnTo>
                      <a:pt x="13" y="94"/>
                    </a:lnTo>
                    <a:lnTo>
                      <a:pt x="8" y="95"/>
                    </a:lnTo>
                    <a:lnTo>
                      <a:pt x="3" y="95"/>
                    </a:lnTo>
                    <a:lnTo>
                      <a:pt x="1" y="95"/>
                    </a:lnTo>
                    <a:lnTo>
                      <a:pt x="0" y="94"/>
                    </a:lnTo>
                    <a:lnTo>
                      <a:pt x="1" y="93"/>
                    </a:lnTo>
                    <a:lnTo>
                      <a:pt x="4" y="90"/>
                    </a:lnTo>
                    <a:lnTo>
                      <a:pt x="11" y="88"/>
                    </a:lnTo>
                    <a:lnTo>
                      <a:pt x="12" y="85"/>
                    </a:lnTo>
                    <a:lnTo>
                      <a:pt x="18" y="82"/>
                    </a:lnTo>
                    <a:lnTo>
                      <a:pt x="28" y="74"/>
                    </a:lnTo>
                    <a:lnTo>
                      <a:pt x="40" y="67"/>
                    </a:lnTo>
                    <a:lnTo>
                      <a:pt x="53" y="57"/>
                    </a:lnTo>
                    <a:lnTo>
                      <a:pt x="68" y="48"/>
                    </a:lnTo>
                    <a:lnTo>
                      <a:pt x="84" y="38"/>
                    </a:lnTo>
                    <a:lnTo>
                      <a:pt x="101" y="29"/>
                    </a:lnTo>
                    <a:lnTo>
                      <a:pt x="114" y="20"/>
                    </a:lnTo>
                    <a:lnTo>
                      <a:pt x="129" y="11"/>
                    </a:lnTo>
                    <a:lnTo>
                      <a:pt x="141" y="5"/>
                    </a:lnTo>
                    <a:lnTo>
                      <a:pt x="152" y="2"/>
                    </a:lnTo>
                    <a:lnTo>
                      <a:pt x="160" y="0"/>
                    </a:lnTo>
                    <a:lnTo>
                      <a:pt x="164" y="1"/>
                    </a:lnTo>
                    <a:lnTo>
                      <a:pt x="163" y="6"/>
                    </a:lnTo>
                    <a:lnTo>
                      <a:pt x="160" y="15"/>
                    </a:lnTo>
                    <a:lnTo>
                      <a:pt x="160" y="1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" name="Freeform 81">
                <a:extLst>
                  <a:ext uri="{FF2B5EF4-FFF2-40B4-BE49-F238E27FC236}">
                    <a16:creationId xmlns:a16="http://schemas.microsoft.com/office/drawing/2014/main" id="{1B1FE411-3E46-4DFF-BDAC-0A69A6946E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611" y="4039766"/>
                <a:ext cx="87312" cy="53975"/>
              </a:xfrm>
              <a:custGeom>
                <a:avLst/>
                <a:gdLst/>
                <a:ahLst/>
                <a:cxnLst>
                  <a:cxn ang="0">
                    <a:pos x="254" y="29"/>
                  </a:cxn>
                  <a:cxn ang="0">
                    <a:pos x="237" y="43"/>
                  </a:cxn>
                  <a:cxn ang="0">
                    <a:pos x="220" y="57"/>
                  </a:cxn>
                  <a:cxn ang="0">
                    <a:pos x="205" y="72"/>
                  </a:cxn>
                  <a:cxn ang="0">
                    <a:pos x="189" y="85"/>
                  </a:cxn>
                  <a:cxn ang="0">
                    <a:pos x="175" y="98"/>
                  </a:cxn>
                  <a:cxn ang="0">
                    <a:pos x="158" y="112"/>
                  </a:cxn>
                  <a:cxn ang="0">
                    <a:pos x="137" y="124"/>
                  </a:cxn>
                  <a:cxn ang="0">
                    <a:pos x="119" y="134"/>
                  </a:cxn>
                  <a:cxn ang="0">
                    <a:pos x="103" y="139"/>
                  </a:cxn>
                  <a:cxn ang="0">
                    <a:pos x="88" y="142"/>
                  </a:cxn>
                  <a:cxn ang="0">
                    <a:pos x="76" y="145"/>
                  </a:cxn>
                  <a:cxn ang="0">
                    <a:pos x="62" y="147"/>
                  </a:cxn>
                  <a:cxn ang="0">
                    <a:pos x="49" y="150"/>
                  </a:cxn>
                  <a:cxn ang="0">
                    <a:pos x="36" y="152"/>
                  </a:cxn>
                  <a:cxn ang="0">
                    <a:pos x="20" y="156"/>
                  </a:cxn>
                  <a:cxn ang="0">
                    <a:pos x="8" y="158"/>
                  </a:cxn>
                  <a:cxn ang="0">
                    <a:pos x="1" y="153"/>
                  </a:cxn>
                  <a:cxn ang="0">
                    <a:pos x="0" y="146"/>
                  </a:cxn>
                  <a:cxn ang="0">
                    <a:pos x="4" y="140"/>
                  </a:cxn>
                  <a:cxn ang="0">
                    <a:pos x="17" y="136"/>
                  </a:cxn>
                  <a:cxn ang="0">
                    <a:pos x="30" y="133"/>
                  </a:cxn>
                  <a:cxn ang="0">
                    <a:pos x="43" y="128"/>
                  </a:cxn>
                  <a:cxn ang="0">
                    <a:pos x="55" y="124"/>
                  </a:cxn>
                  <a:cxn ang="0">
                    <a:pos x="66" y="119"/>
                  </a:cxn>
                  <a:cxn ang="0">
                    <a:pos x="80" y="115"/>
                  </a:cxn>
                  <a:cxn ang="0">
                    <a:pos x="92" y="111"/>
                  </a:cxn>
                  <a:cxn ang="0">
                    <a:pos x="104" y="104"/>
                  </a:cxn>
                  <a:cxn ang="0">
                    <a:pos x="122" y="96"/>
                  </a:cxn>
                  <a:cxn ang="0">
                    <a:pos x="142" y="84"/>
                  </a:cxn>
                  <a:cxn ang="0">
                    <a:pos x="160" y="72"/>
                  </a:cxn>
                  <a:cxn ang="0">
                    <a:pos x="176" y="59"/>
                  </a:cxn>
                  <a:cxn ang="0">
                    <a:pos x="192" y="47"/>
                  </a:cxn>
                  <a:cxn ang="0">
                    <a:pos x="208" y="34"/>
                  </a:cxn>
                  <a:cxn ang="0">
                    <a:pos x="224" y="21"/>
                  </a:cxn>
                  <a:cxn ang="0">
                    <a:pos x="242" y="8"/>
                  </a:cxn>
                  <a:cxn ang="0">
                    <a:pos x="257" y="0"/>
                  </a:cxn>
                  <a:cxn ang="0">
                    <a:pos x="265" y="1"/>
                  </a:cxn>
                  <a:cxn ang="0">
                    <a:pos x="270" y="8"/>
                  </a:cxn>
                  <a:cxn ang="0">
                    <a:pos x="269" y="17"/>
                  </a:cxn>
                  <a:cxn ang="0">
                    <a:pos x="265" y="21"/>
                  </a:cxn>
                </a:cxnLst>
                <a:rect l="0" t="0" r="r" b="b"/>
                <a:pathLst>
                  <a:path w="271" h="158">
                    <a:moveTo>
                      <a:pt x="265" y="21"/>
                    </a:moveTo>
                    <a:lnTo>
                      <a:pt x="254" y="29"/>
                    </a:lnTo>
                    <a:lnTo>
                      <a:pt x="246" y="36"/>
                    </a:lnTo>
                    <a:lnTo>
                      <a:pt x="237" y="43"/>
                    </a:lnTo>
                    <a:lnTo>
                      <a:pt x="229" y="51"/>
                    </a:lnTo>
                    <a:lnTo>
                      <a:pt x="220" y="57"/>
                    </a:lnTo>
                    <a:lnTo>
                      <a:pt x="213" y="64"/>
                    </a:lnTo>
                    <a:lnTo>
                      <a:pt x="205" y="72"/>
                    </a:lnTo>
                    <a:lnTo>
                      <a:pt x="198" y="79"/>
                    </a:lnTo>
                    <a:lnTo>
                      <a:pt x="189" y="85"/>
                    </a:lnTo>
                    <a:lnTo>
                      <a:pt x="182" y="92"/>
                    </a:lnTo>
                    <a:lnTo>
                      <a:pt x="175" y="98"/>
                    </a:lnTo>
                    <a:lnTo>
                      <a:pt x="166" y="106"/>
                    </a:lnTo>
                    <a:lnTo>
                      <a:pt x="158" y="112"/>
                    </a:lnTo>
                    <a:lnTo>
                      <a:pt x="148" y="118"/>
                    </a:lnTo>
                    <a:lnTo>
                      <a:pt x="137" y="124"/>
                    </a:lnTo>
                    <a:lnTo>
                      <a:pt x="126" y="131"/>
                    </a:lnTo>
                    <a:lnTo>
                      <a:pt x="119" y="134"/>
                    </a:lnTo>
                    <a:lnTo>
                      <a:pt x="110" y="136"/>
                    </a:lnTo>
                    <a:lnTo>
                      <a:pt x="103" y="139"/>
                    </a:lnTo>
                    <a:lnTo>
                      <a:pt x="97" y="141"/>
                    </a:lnTo>
                    <a:lnTo>
                      <a:pt x="88" y="142"/>
                    </a:lnTo>
                    <a:lnTo>
                      <a:pt x="82" y="144"/>
                    </a:lnTo>
                    <a:lnTo>
                      <a:pt x="76" y="145"/>
                    </a:lnTo>
                    <a:lnTo>
                      <a:pt x="70" y="146"/>
                    </a:lnTo>
                    <a:lnTo>
                      <a:pt x="62" y="147"/>
                    </a:lnTo>
                    <a:lnTo>
                      <a:pt x="55" y="148"/>
                    </a:lnTo>
                    <a:lnTo>
                      <a:pt x="49" y="150"/>
                    </a:lnTo>
                    <a:lnTo>
                      <a:pt x="43" y="151"/>
                    </a:lnTo>
                    <a:lnTo>
                      <a:pt x="36" y="152"/>
                    </a:lnTo>
                    <a:lnTo>
                      <a:pt x="27" y="155"/>
                    </a:lnTo>
                    <a:lnTo>
                      <a:pt x="20" y="156"/>
                    </a:lnTo>
                    <a:lnTo>
                      <a:pt x="14" y="158"/>
                    </a:lnTo>
                    <a:lnTo>
                      <a:pt x="8" y="158"/>
                    </a:lnTo>
                    <a:lnTo>
                      <a:pt x="4" y="156"/>
                    </a:lnTo>
                    <a:lnTo>
                      <a:pt x="1" y="153"/>
                    </a:lnTo>
                    <a:lnTo>
                      <a:pt x="0" y="151"/>
                    </a:lnTo>
                    <a:lnTo>
                      <a:pt x="0" y="146"/>
                    </a:lnTo>
                    <a:lnTo>
                      <a:pt x="1" y="144"/>
                    </a:lnTo>
                    <a:lnTo>
                      <a:pt x="4" y="140"/>
                    </a:lnTo>
                    <a:lnTo>
                      <a:pt x="10" y="139"/>
                    </a:lnTo>
                    <a:lnTo>
                      <a:pt x="17" y="136"/>
                    </a:lnTo>
                    <a:lnTo>
                      <a:pt x="23" y="134"/>
                    </a:lnTo>
                    <a:lnTo>
                      <a:pt x="30" y="133"/>
                    </a:lnTo>
                    <a:lnTo>
                      <a:pt x="37" y="130"/>
                    </a:lnTo>
                    <a:lnTo>
                      <a:pt x="43" y="128"/>
                    </a:lnTo>
                    <a:lnTo>
                      <a:pt x="49" y="126"/>
                    </a:lnTo>
                    <a:lnTo>
                      <a:pt x="55" y="124"/>
                    </a:lnTo>
                    <a:lnTo>
                      <a:pt x="61" y="122"/>
                    </a:lnTo>
                    <a:lnTo>
                      <a:pt x="66" y="119"/>
                    </a:lnTo>
                    <a:lnTo>
                      <a:pt x="73" y="117"/>
                    </a:lnTo>
                    <a:lnTo>
                      <a:pt x="80" y="115"/>
                    </a:lnTo>
                    <a:lnTo>
                      <a:pt x="86" y="113"/>
                    </a:lnTo>
                    <a:lnTo>
                      <a:pt x="92" y="111"/>
                    </a:lnTo>
                    <a:lnTo>
                      <a:pt x="98" y="107"/>
                    </a:lnTo>
                    <a:lnTo>
                      <a:pt x="104" y="104"/>
                    </a:lnTo>
                    <a:lnTo>
                      <a:pt x="113" y="102"/>
                    </a:lnTo>
                    <a:lnTo>
                      <a:pt x="122" y="96"/>
                    </a:lnTo>
                    <a:lnTo>
                      <a:pt x="133" y="90"/>
                    </a:lnTo>
                    <a:lnTo>
                      <a:pt x="142" y="84"/>
                    </a:lnTo>
                    <a:lnTo>
                      <a:pt x="152" y="78"/>
                    </a:lnTo>
                    <a:lnTo>
                      <a:pt x="160" y="72"/>
                    </a:lnTo>
                    <a:lnTo>
                      <a:pt x="168" y="65"/>
                    </a:lnTo>
                    <a:lnTo>
                      <a:pt x="176" y="59"/>
                    </a:lnTo>
                    <a:lnTo>
                      <a:pt x="185" y="54"/>
                    </a:lnTo>
                    <a:lnTo>
                      <a:pt x="192" y="47"/>
                    </a:lnTo>
                    <a:lnTo>
                      <a:pt x="199" y="41"/>
                    </a:lnTo>
                    <a:lnTo>
                      <a:pt x="208" y="34"/>
                    </a:lnTo>
                    <a:lnTo>
                      <a:pt x="216" y="28"/>
                    </a:lnTo>
                    <a:lnTo>
                      <a:pt x="224" y="21"/>
                    </a:lnTo>
                    <a:lnTo>
                      <a:pt x="233" y="15"/>
                    </a:lnTo>
                    <a:lnTo>
                      <a:pt x="242" y="8"/>
                    </a:lnTo>
                    <a:lnTo>
                      <a:pt x="252" y="2"/>
                    </a:lnTo>
                    <a:lnTo>
                      <a:pt x="257" y="0"/>
                    </a:lnTo>
                    <a:lnTo>
                      <a:pt x="262" y="0"/>
                    </a:lnTo>
                    <a:lnTo>
                      <a:pt x="265" y="1"/>
                    </a:lnTo>
                    <a:lnTo>
                      <a:pt x="269" y="4"/>
                    </a:lnTo>
                    <a:lnTo>
                      <a:pt x="270" y="8"/>
                    </a:lnTo>
                    <a:lnTo>
                      <a:pt x="271" y="13"/>
                    </a:lnTo>
                    <a:lnTo>
                      <a:pt x="269" y="17"/>
                    </a:lnTo>
                    <a:lnTo>
                      <a:pt x="265" y="21"/>
                    </a:lnTo>
                    <a:lnTo>
                      <a:pt x="265" y="2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" name="Freeform 82">
                <a:extLst>
                  <a:ext uri="{FF2B5EF4-FFF2-40B4-BE49-F238E27FC236}">
                    <a16:creationId xmlns:a16="http://schemas.microsoft.com/office/drawing/2014/main" id="{4B25165A-2A5F-4E89-91E3-9E4BD01D8A33}"/>
                  </a:ext>
                </a:extLst>
              </p:cNvPr>
              <p:cNvSpPr>
                <a:spLocks/>
              </p:cNvSpPr>
              <p:nvPr/>
            </p:nvSpPr>
            <p:spPr bwMode="auto">
              <a:xfrm rot="-592444">
                <a:off x="2535123" y="3365078"/>
                <a:ext cx="1901825" cy="73025"/>
              </a:xfrm>
              <a:custGeom>
                <a:avLst/>
                <a:gdLst/>
                <a:ahLst/>
                <a:cxnLst>
                  <a:cxn ang="0">
                    <a:pos x="310" y="129"/>
                  </a:cxn>
                  <a:cxn ang="0">
                    <a:pos x="282" y="142"/>
                  </a:cxn>
                  <a:cxn ang="0">
                    <a:pos x="257" y="154"/>
                  </a:cxn>
                  <a:cxn ang="0">
                    <a:pos x="232" y="166"/>
                  </a:cxn>
                  <a:cxn ang="0">
                    <a:pos x="209" y="178"/>
                  </a:cxn>
                  <a:cxn ang="0">
                    <a:pos x="185" y="189"/>
                  </a:cxn>
                  <a:cxn ang="0">
                    <a:pos x="158" y="199"/>
                  </a:cxn>
                  <a:cxn ang="0">
                    <a:pos x="130" y="209"/>
                  </a:cxn>
                  <a:cxn ang="0">
                    <a:pos x="91" y="215"/>
                  </a:cxn>
                  <a:cxn ang="0">
                    <a:pos x="54" y="208"/>
                  </a:cxn>
                  <a:cxn ang="0">
                    <a:pos x="26" y="187"/>
                  </a:cxn>
                  <a:cxn ang="0">
                    <a:pos x="6" y="157"/>
                  </a:cxn>
                  <a:cxn ang="0">
                    <a:pos x="0" y="125"/>
                  </a:cxn>
                  <a:cxn ang="0">
                    <a:pos x="5" y="89"/>
                  </a:cxn>
                  <a:cxn ang="0">
                    <a:pos x="21" y="60"/>
                  </a:cxn>
                  <a:cxn ang="0">
                    <a:pos x="53" y="39"/>
                  </a:cxn>
                  <a:cxn ang="0">
                    <a:pos x="88" y="29"/>
                  </a:cxn>
                  <a:cxn ang="0">
                    <a:pos x="116" y="24"/>
                  </a:cxn>
                  <a:cxn ang="0">
                    <a:pos x="142" y="22"/>
                  </a:cxn>
                  <a:cxn ang="0">
                    <a:pos x="168" y="22"/>
                  </a:cxn>
                  <a:cxn ang="0">
                    <a:pos x="192" y="22"/>
                  </a:cxn>
                  <a:cxn ang="0">
                    <a:pos x="215" y="20"/>
                  </a:cxn>
                  <a:cxn ang="0">
                    <a:pos x="241" y="16"/>
                  </a:cxn>
                  <a:cxn ang="0">
                    <a:pos x="265" y="10"/>
                  </a:cxn>
                  <a:cxn ang="0">
                    <a:pos x="293" y="2"/>
                  </a:cxn>
                  <a:cxn ang="0">
                    <a:pos x="320" y="2"/>
                  </a:cxn>
                  <a:cxn ang="0">
                    <a:pos x="341" y="12"/>
                  </a:cxn>
                  <a:cxn ang="0">
                    <a:pos x="357" y="31"/>
                  </a:cxn>
                  <a:cxn ang="0">
                    <a:pos x="365" y="53"/>
                  </a:cxn>
                  <a:cxn ang="0">
                    <a:pos x="365" y="76"/>
                  </a:cxn>
                  <a:cxn ang="0">
                    <a:pos x="357" y="98"/>
                  </a:cxn>
                  <a:cxn ang="0">
                    <a:pos x="338" y="116"/>
                  </a:cxn>
                  <a:cxn ang="0">
                    <a:pos x="326" y="123"/>
                  </a:cxn>
                </a:cxnLst>
                <a:rect l="0" t="0" r="r" b="b"/>
                <a:pathLst>
                  <a:path w="367" h="215">
                    <a:moveTo>
                      <a:pt x="326" y="123"/>
                    </a:moveTo>
                    <a:lnTo>
                      <a:pt x="310" y="129"/>
                    </a:lnTo>
                    <a:lnTo>
                      <a:pt x="296" y="136"/>
                    </a:lnTo>
                    <a:lnTo>
                      <a:pt x="282" y="142"/>
                    </a:lnTo>
                    <a:lnTo>
                      <a:pt x="270" y="148"/>
                    </a:lnTo>
                    <a:lnTo>
                      <a:pt x="257" y="154"/>
                    </a:lnTo>
                    <a:lnTo>
                      <a:pt x="246" y="160"/>
                    </a:lnTo>
                    <a:lnTo>
                      <a:pt x="232" y="166"/>
                    </a:lnTo>
                    <a:lnTo>
                      <a:pt x="221" y="172"/>
                    </a:lnTo>
                    <a:lnTo>
                      <a:pt x="209" y="178"/>
                    </a:lnTo>
                    <a:lnTo>
                      <a:pt x="197" y="183"/>
                    </a:lnTo>
                    <a:lnTo>
                      <a:pt x="185" y="189"/>
                    </a:lnTo>
                    <a:lnTo>
                      <a:pt x="172" y="194"/>
                    </a:lnTo>
                    <a:lnTo>
                      <a:pt x="158" y="199"/>
                    </a:lnTo>
                    <a:lnTo>
                      <a:pt x="144" y="204"/>
                    </a:lnTo>
                    <a:lnTo>
                      <a:pt x="130" y="209"/>
                    </a:lnTo>
                    <a:lnTo>
                      <a:pt x="114" y="214"/>
                    </a:lnTo>
                    <a:lnTo>
                      <a:pt x="91" y="215"/>
                    </a:lnTo>
                    <a:lnTo>
                      <a:pt x="71" y="214"/>
                    </a:lnTo>
                    <a:lnTo>
                      <a:pt x="54" y="208"/>
                    </a:lnTo>
                    <a:lnTo>
                      <a:pt x="38" y="199"/>
                    </a:lnTo>
                    <a:lnTo>
                      <a:pt x="26" y="187"/>
                    </a:lnTo>
                    <a:lnTo>
                      <a:pt x="15" y="173"/>
                    </a:lnTo>
                    <a:lnTo>
                      <a:pt x="6" y="157"/>
                    </a:lnTo>
                    <a:lnTo>
                      <a:pt x="3" y="142"/>
                    </a:lnTo>
                    <a:lnTo>
                      <a:pt x="0" y="125"/>
                    </a:lnTo>
                    <a:lnTo>
                      <a:pt x="0" y="106"/>
                    </a:lnTo>
                    <a:lnTo>
                      <a:pt x="5" y="89"/>
                    </a:lnTo>
                    <a:lnTo>
                      <a:pt x="11" y="74"/>
                    </a:lnTo>
                    <a:lnTo>
                      <a:pt x="21" y="60"/>
                    </a:lnTo>
                    <a:lnTo>
                      <a:pt x="36" y="49"/>
                    </a:lnTo>
                    <a:lnTo>
                      <a:pt x="53" y="39"/>
                    </a:lnTo>
                    <a:lnTo>
                      <a:pt x="74" y="33"/>
                    </a:lnTo>
                    <a:lnTo>
                      <a:pt x="88" y="29"/>
                    </a:lnTo>
                    <a:lnTo>
                      <a:pt x="103" y="27"/>
                    </a:lnTo>
                    <a:lnTo>
                      <a:pt x="116" y="24"/>
                    </a:lnTo>
                    <a:lnTo>
                      <a:pt x="130" y="24"/>
                    </a:lnTo>
                    <a:lnTo>
                      <a:pt x="142" y="22"/>
                    </a:lnTo>
                    <a:lnTo>
                      <a:pt x="155" y="22"/>
                    </a:lnTo>
                    <a:lnTo>
                      <a:pt x="168" y="22"/>
                    </a:lnTo>
                    <a:lnTo>
                      <a:pt x="180" y="22"/>
                    </a:lnTo>
                    <a:lnTo>
                      <a:pt x="192" y="22"/>
                    </a:lnTo>
                    <a:lnTo>
                      <a:pt x="203" y="21"/>
                    </a:lnTo>
                    <a:lnTo>
                      <a:pt x="215" y="20"/>
                    </a:lnTo>
                    <a:lnTo>
                      <a:pt x="229" y="20"/>
                    </a:lnTo>
                    <a:lnTo>
                      <a:pt x="241" y="16"/>
                    </a:lnTo>
                    <a:lnTo>
                      <a:pt x="253" y="15"/>
                    </a:lnTo>
                    <a:lnTo>
                      <a:pt x="265" y="10"/>
                    </a:lnTo>
                    <a:lnTo>
                      <a:pt x="280" y="6"/>
                    </a:lnTo>
                    <a:lnTo>
                      <a:pt x="293" y="2"/>
                    </a:lnTo>
                    <a:lnTo>
                      <a:pt x="308" y="0"/>
                    </a:lnTo>
                    <a:lnTo>
                      <a:pt x="320" y="2"/>
                    </a:lnTo>
                    <a:lnTo>
                      <a:pt x="331" y="6"/>
                    </a:lnTo>
                    <a:lnTo>
                      <a:pt x="341" y="12"/>
                    </a:lnTo>
                    <a:lnTo>
                      <a:pt x="349" y="21"/>
                    </a:lnTo>
                    <a:lnTo>
                      <a:pt x="357" y="31"/>
                    </a:lnTo>
                    <a:lnTo>
                      <a:pt x="363" y="42"/>
                    </a:lnTo>
                    <a:lnTo>
                      <a:pt x="365" y="53"/>
                    </a:lnTo>
                    <a:lnTo>
                      <a:pt x="367" y="63"/>
                    </a:lnTo>
                    <a:lnTo>
                      <a:pt x="365" y="76"/>
                    </a:lnTo>
                    <a:lnTo>
                      <a:pt x="363" y="87"/>
                    </a:lnTo>
                    <a:lnTo>
                      <a:pt x="357" y="98"/>
                    </a:lnTo>
                    <a:lnTo>
                      <a:pt x="349" y="107"/>
                    </a:lnTo>
                    <a:lnTo>
                      <a:pt x="338" y="116"/>
                    </a:lnTo>
                    <a:lnTo>
                      <a:pt x="326" y="123"/>
                    </a:lnTo>
                    <a:lnTo>
                      <a:pt x="326" y="123"/>
                    </a:lnTo>
                    <a:close/>
                  </a:path>
                </a:pathLst>
              </a:custGeom>
              <a:solidFill>
                <a:srgbClr val="FFFF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2" name="Group 83">
              <a:extLst>
                <a:ext uri="{FF2B5EF4-FFF2-40B4-BE49-F238E27FC236}">
                  <a16:creationId xmlns:a16="http://schemas.microsoft.com/office/drawing/2014/main" id="{8564813D-26CA-493D-B90E-1E0695930D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71868" y="2786058"/>
              <a:ext cx="879475" cy="1508125"/>
              <a:chOff x="2471" y="1594"/>
              <a:chExt cx="554" cy="950"/>
            </a:xfrm>
          </p:grpSpPr>
          <p:sp>
            <p:nvSpPr>
              <p:cNvPr id="13" name="Rectangle 84">
                <a:extLst>
                  <a:ext uri="{FF2B5EF4-FFF2-40B4-BE49-F238E27FC236}">
                    <a16:creationId xmlns:a16="http://schemas.microsoft.com/office/drawing/2014/main" id="{60DAA63D-06D0-4372-B666-E6AF5D9903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2674" y="1972"/>
                <a:ext cx="253" cy="447"/>
              </a:xfrm>
              <a:prstGeom prst="rect">
                <a:avLst/>
              </a:prstGeom>
              <a:gradFill rotWithShape="1">
                <a:gsLst>
                  <a:gs pos="0">
                    <a:srgbClr val="009900">
                      <a:gamma/>
                      <a:shade val="46275"/>
                      <a:invGamma/>
                    </a:srgbClr>
                  </a:gs>
                  <a:gs pos="50000">
                    <a:srgbClr val="009900"/>
                  </a:gs>
                  <a:gs pos="100000">
                    <a:srgbClr val="0099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grpSp>
            <p:nvGrpSpPr>
              <p:cNvPr id="14" name="Group 85">
                <a:extLst>
                  <a:ext uri="{FF2B5EF4-FFF2-40B4-BE49-F238E27FC236}">
                    <a16:creationId xmlns:a16="http://schemas.microsoft.com/office/drawing/2014/main" id="{E2826BC8-3B40-456D-B49C-12A11BCB3C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5400000">
                <a:off x="2420" y="2144"/>
                <a:ext cx="208" cy="104"/>
                <a:chOff x="5408" y="1024"/>
                <a:chExt cx="288" cy="144"/>
              </a:xfrm>
            </p:grpSpPr>
            <p:sp>
              <p:nvSpPr>
                <p:cNvPr id="48" name="Rectangle 86">
                  <a:extLst>
                    <a:ext uri="{FF2B5EF4-FFF2-40B4-BE49-F238E27FC236}">
                      <a16:creationId xmlns:a16="http://schemas.microsoft.com/office/drawing/2014/main" id="{9CCD04A5-62B1-4F5D-8189-7E4835D4B1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08" y="1024"/>
                  <a:ext cx="288" cy="144"/>
                </a:xfrm>
                <a:prstGeom prst="rect">
                  <a:avLst/>
                </a:prstGeom>
                <a:gradFill rotWithShape="1">
                  <a:gsLst>
                    <a:gs pos="0">
                      <a:srgbClr val="BBE0E3">
                        <a:gamma/>
                        <a:shade val="46275"/>
                        <a:invGamma/>
                      </a:srgbClr>
                    </a:gs>
                    <a:gs pos="50000">
                      <a:srgbClr val="BBE0E3"/>
                    </a:gs>
                    <a:gs pos="100000">
                      <a:srgbClr val="BBE0E3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2400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49" name="Line 87">
                  <a:extLst>
                    <a:ext uri="{FF2B5EF4-FFF2-40B4-BE49-F238E27FC236}">
                      <a16:creationId xmlns:a16="http://schemas.microsoft.com/office/drawing/2014/main" id="{2CAB8A17-BF60-4E9C-B2B1-55DF41A6E2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440" y="1032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2400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0" name="Line 88">
                  <a:extLst>
                    <a:ext uri="{FF2B5EF4-FFF2-40B4-BE49-F238E27FC236}">
                      <a16:creationId xmlns:a16="http://schemas.microsoft.com/office/drawing/2014/main" id="{A82E8AE2-792F-426E-8C33-8BD5D565B5E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472" y="1028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2400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1" name="Line 89">
                  <a:extLst>
                    <a:ext uri="{FF2B5EF4-FFF2-40B4-BE49-F238E27FC236}">
                      <a16:creationId xmlns:a16="http://schemas.microsoft.com/office/drawing/2014/main" id="{1E0AF041-A0EB-491C-A691-BA9E7556C3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504" y="102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2400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2" name="Line 90">
                  <a:extLst>
                    <a:ext uri="{FF2B5EF4-FFF2-40B4-BE49-F238E27FC236}">
                      <a16:creationId xmlns:a16="http://schemas.microsoft.com/office/drawing/2014/main" id="{2DE4D3D2-6EE0-4F45-A9B3-E346C7D3AC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540" y="102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2400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3" name="Line 91">
                  <a:extLst>
                    <a:ext uri="{FF2B5EF4-FFF2-40B4-BE49-F238E27FC236}">
                      <a16:creationId xmlns:a16="http://schemas.microsoft.com/office/drawing/2014/main" id="{99CBFC49-811B-4A19-B751-3E362D5C986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572" y="1028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2400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4" name="Line 92">
                  <a:extLst>
                    <a:ext uri="{FF2B5EF4-FFF2-40B4-BE49-F238E27FC236}">
                      <a16:creationId xmlns:a16="http://schemas.microsoft.com/office/drawing/2014/main" id="{757E44F9-C616-42B2-96FA-FF22109EFF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604" y="1028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2400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5" name="Line 93">
                  <a:extLst>
                    <a:ext uri="{FF2B5EF4-FFF2-40B4-BE49-F238E27FC236}">
                      <a16:creationId xmlns:a16="http://schemas.microsoft.com/office/drawing/2014/main" id="{C89ED0C1-0A12-4040-BE15-D6619BDF0F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636" y="102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2400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6" name="Line 94">
                  <a:extLst>
                    <a:ext uri="{FF2B5EF4-FFF2-40B4-BE49-F238E27FC236}">
                      <a16:creationId xmlns:a16="http://schemas.microsoft.com/office/drawing/2014/main" id="{DB78AE6D-E5DD-4541-889A-3E0C79AE36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668" y="1028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2400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  <p:sp>
            <p:nvSpPr>
              <p:cNvPr id="15" name="Rectangle 95">
                <a:extLst>
                  <a:ext uri="{FF2B5EF4-FFF2-40B4-BE49-F238E27FC236}">
                    <a16:creationId xmlns:a16="http://schemas.microsoft.com/office/drawing/2014/main" id="{C6E4BDE5-75DD-4D9D-A75B-46017C971A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2673" y="2194"/>
                <a:ext cx="253" cy="447"/>
              </a:xfrm>
              <a:prstGeom prst="rect">
                <a:avLst/>
              </a:prstGeom>
              <a:gradFill rotWithShape="1">
                <a:gsLst>
                  <a:gs pos="0">
                    <a:srgbClr val="009900">
                      <a:gamma/>
                      <a:shade val="34902"/>
                      <a:invGamma/>
                    </a:srgbClr>
                  </a:gs>
                  <a:gs pos="50000">
                    <a:srgbClr val="009900"/>
                  </a:gs>
                  <a:gs pos="100000">
                    <a:srgbClr val="009900">
                      <a:gamma/>
                      <a:shade val="34902"/>
                      <a:invGamma/>
                    </a:srgbClr>
                  </a:gs>
                </a:gsLst>
                <a:lin ang="0" scaled="1"/>
              </a:gra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grpSp>
            <p:nvGrpSpPr>
              <p:cNvPr id="16" name="Group 96">
                <a:extLst>
                  <a:ext uri="{FF2B5EF4-FFF2-40B4-BE49-F238E27FC236}">
                    <a16:creationId xmlns:a16="http://schemas.microsoft.com/office/drawing/2014/main" id="{A74C3C6D-7E7B-49A7-A299-6C1AB411C81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5400000">
                <a:off x="2419" y="2366"/>
                <a:ext cx="208" cy="104"/>
                <a:chOff x="5408" y="1024"/>
                <a:chExt cx="288" cy="144"/>
              </a:xfrm>
            </p:grpSpPr>
            <p:sp>
              <p:nvSpPr>
                <p:cNvPr id="39" name="Rectangle 97">
                  <a:extLst>
                    <a:ext uri="{FF2B5EF4-FFF2-40B4-BE49-F238E27FC236}">
                      <a16:creationId xmlns:a16="http://schemas.microsoft.com/office/drawing/2014/main" id="{77F9DD77-6FA7-4FBC-919E-8C53A87CBE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08" y="1024"/>
                  <a:ext cx="288" cy="144"/>
                </a:xfrm>
                <a:prstGeom prst="rect">
                  <a:avLst/>
                </a:prstGeom>
                <a:gradFill rotWithShape="1">
                  <a:gsLst>
                    <a:gs pos="0">
                      <a:srgbClr val="BBE0E3">
                        <a:gamma/>
                        <a:shade val="46275"/>
                        <a:invGamma/>
                      </a:srgbClr>
                    </a:gs>
                    <a:gs pos="50000">
                      <a:srgbClr val="BBE0E3"/>
                    </a:gs>
                    <a:gs pos="100000">
                      <a:srgbClr val="BBE0E3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2400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40" name="Line 98">
                  <a:extLst>
                    <a:ext uri="{FF2B5EF4-FFF2-40B4-BE49-F238E27FC236}">
                      <a16:creationId xmlns:a16="http://schemas.microsoft.com/office/drawing/2014/main" id="{FB045FAA-9251-4517-AB19-3CE51A0BBD2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440" y="1032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2400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41" name="Line 99">
                  <a:extLst>
                    <a:ext uri="{FF2B5EF4-FFF2-40B4-BE49-F238E27FC236}">
                      <a16:creationId xmlns:a16="http://schemas.microsoft.com/office/drawing/2014/main" id="{3C7A2603-092A-4377-B8CA-6750960367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472" y="1028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2400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42" name="Line 100">
                  <a:extLst>
                    <a:ext uri="{FF2B5EF4-FFF2-40B4-BE49-F238E27FC236}">
                      <a16:creationId xmlns:a16="http://schemas.microsoft.com/office/drawing/2014/main" id="{731E5F13-39C1-471B-96CB-D0A643D382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504" y="102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2400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43" name="Line 101">
                  <a:extLst>
                    <a:ext uri="{FF2B5EF4-FFF2-40B4-BE49-F238E27FC236}">
                      <a16:creationId xmlns:a16="http://schemas.microsoft.com/office/drawing/2014/main" id="{0B09C183-162B-4B1C-BC92-129FA9936D1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540" y="102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2400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44" name="Line 102">
                  <a:extLst>
                    <a:ext uri="{FF2B5EF4-FFF2-40B4-BE49-F238E27FC236}">
                      <a16:creationId xmlns:a16="http://schemas.microsoft.com/office/drawing/2014/main" id="{F9A51F19-31A6-46EA-B00A-C9064F48CA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572" y="1028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2400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45" name="Line 103">
                  <a:extLst>
                    <a:ext uri="{FF2B5EF4-FFF2-40B4-BE49-F238E27FC236}">
                      <a16:creationId xmlns:a16="http://schemas.microsoft.com/office/drawing/2014/main" id="{718E38E8-2B58-41E5-9C55-3A598FD3AF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604" y="1028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2400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46" name="Line 104">
                  <a:extLst>
                    <a:ext uri="{FF2B5EF4-FFF2-40B4-BE49-F238E27FC236}">
                      <a16:creationId xmlns:a16="http://schemas.microsoft.com/office/drawing/2014/main" id="{8F642F8E-7F21-4271-868C-B3204756AA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636" y="102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2400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47" name="Line 105">
                  <a:extLst>
                    <a:ext uri="{FF2B5EF4-FFF2-40B4-BE49-F238E27FC236}">
                      <a16:creationId xmlns:a16="http://schemas.microsoft.com/office/drawing/2014/main" id="{8A06AA89-8C3C-4951-AAAB-BF6736F4742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668" y="1028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2400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  <p:sp>
            <p:nvSpPr>
              <p:cNvPr id="17" name="Rectangle 106">
                <a:extLst>
                  <a:ext uri="{FF2B5EF4-FFF2-40B4-BE49-F238E27FC236}">
                    <a16:creationId xmlns:a16="http://schemas.microsoft.com/office/drawing/2014/main" id="{C0B11FDB-CE6B-43CF-91D4-98800A00CC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2675" y="1497"/>
                <a:ext cx="253" cy="447"/>
              </a:xfrm>
              <a:prstGeom prst="rect">
                <a:avLst/>
              </a:prstGeom>
              <a:gradFill rotWithShape="1">
                <a:gsLst>
                  <a:gs pos="0">
                    <a:srgbClr val="009900">
                      <a:gamma/>
                      <a:shade val="46275"/>
                      <a:invGamma/>
                    </a:srgbClr>
                  </a:gs>
                  <a:gs pos="50000">
                    <a:srgbClr val="009900"/>
                  </a:gs>
                  <a:gs pos="100000">
                    <a:srgbClr val="0099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grpSp>
            <p:nvGrpSpPr>
              <p:cNvPr id="18" name="Group 107">
                <a:extLst>
                  <a:ext uri="{FF2B5EF4-FFF2-40B4-BE49-F238E27FC236}">
                    <a16:creationId xmlns:a16="http://schemas.microsoft.com/office/drawing/2014/main" id="{0BB42623-F604-4379-A49B-F1E2D32FB33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5400000">
                <a:off x="2421" y="1669"/>
                <a:ext cx="208" cy="104"/>
                <a:chOff x="5408" y="1024"/>
                <a:chExt cx="288" cy="144"/>
              </a:xfrm>
            </p:grpSpPr>
            <p:sp>
              <p:nvSpPr>
                <p:cNvPr id="30" name="Rectangle 108">
                  <a:extLst>
                    <a:ext uri="{FF2B5EF4-FFF2-40B4-BE49-F238E27FC236}">
                      <a16:creationId xmlns:a16="http://schemas.microsoft.com/office/drawing/2014/main" id="{AEB6060A-A80D-4215-AE07-98076C4644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08" y="1024"/>
                  <a:ext cx="288" cy="144"/>
                </a:xfrm>
                <a:prstGeom prst="rect">
                  <a:avLst/>
                </a:prstGeom>
                <a:gradFill rotWithShape="1">
                  <a:gsLst>
                    <a:gs pos="0">
                      <a:srgbClr val="BBE0E3">
                        <a:gamma/>
                        <a:shade val="46275"/>
                        <a:invGamma/>
                      </a:srgbClr>
                    </a:gs>
                    <a:gs pos="50000">
                      <a:srgbClr val="BBE0E3"/>
                    </a:gs>
                    <a:gs pos="100000">
                      <a:srgbClr val="BBE0E3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2400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1" name="Line 109">
                  <a:extLst>
                    <a:ext uri="{FF2B5EF4-FFF2-40B4-BE49-F238E27FC236}">
                      <a16:creationId xmlns:a16="http://schemas.microsoft.com/office/drawing/2014/main" id="{C71E6BC4-6917-4A6B-9BD0-5990D0812C1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440" y="1032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2400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2" name="Line 110">
                  <a:extLst>
                    <a:ext uri="{FF2B5EF4-FFF2-40B4-BE49-F238E27FC236}">
                      <a16:creationId xmlns:a16="http://schemas.microsoft.com/office/drawing/2014/main" id="{42A8A606-CC37-4EAC-812E-F603D1BD3B1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472" y="1028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2400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3" name="Line 111">
                  <a:extLst>
                    <a:ext uri="{FF2B5EF4-FFF2-40B4-BE49-F238E27FC236}">
                      <a16:creationId xmlns:a16="http://schemas.microsoft.com/office/drawing/2014/main" id="{D03C4A5D-1DE6-40CB-899A-1ABD6D3FDE0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504" y="102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2400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4" name="Line 112">
                  <a:extLst>
                    <a:ext uri="{FF2B5EF4-FFF2-40B4-BE49-F238E27FC236}">
                      <a16:creationId xmlns:a16="http://schemas.microsoft.com/office/drawing/2014/main" id="{762C8890-695A-4821-890D-C7820727B27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540" y="102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2400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5" name="Line 113">
                  <a:extLst>
                    <a:ext uri="{FF2B5EF4-FFF2-40B4-BE49-F238E27FC236}">
                      <a16:creationId xmlns:a16="http://schemas.microsoft.com/office/drawing/2014/main" id="{4F600095-C880-4B99-BDB9-F99B868997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572" y="1028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2400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6" name="Line 114">
                  <a:extLst>
                    <a:ext uri="{FF2B5EF4-FFF2-40B4-BE49-F238E27FC236}">
                      <a16:creationId xmlns:a16="http://schemas.microsoft.com/office/drawing/2014/main" id="{9F477A01-9E14-4A46-8B9A-01100BA753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604" y="1028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2400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7" name="Line 115">
                  <a:extLst>
                    <a:ext uri="{FF2B5EF4-FFF2-40B4-BE49-F238E27FC236}">
                      <a16:creationId xmlns:a16="http://schemas.microsoft.com/office/drawing/2014/main" id="{30AC6270-4711-46F1-A40F-A9D3551217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636" y="102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2400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8" name="Line 116">
                  <a:extLst>
                    <a:ext uri="{FF2B5EF4-FFF2-40B4-BE49-F238E27FC236}">
                      <a16:creationId xmlns:a16="http://schemas.microsoft.com/office/drawing/2014/main" id="{AAF0417F-70FB-415F-92A6-42A4F51A797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668" y="1028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2400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  <p:sp>
            <p:nvSpPr>
              <p:cNvPr id="19" name="Rectangle 117">
                <a:extLst>
                  <a:ext uri="{FF2B5EF4-FFF2-40B4-BE49-F238E27FC236}">
                    <a16:creationId xmlns:a16="http://schemas.microsoft.com/office/drawing/2014/main" id="{CB310A21-6C54-43F1-B24D-15075A4E19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2674" y="1719"/>
                <a:ext cx="253" cy="447"/>
              </a:xfrm>
              <a:prstGeom prst="rect">
                <a:avLst/>
              </a:prstGeom>
              <a:gradFill rotWithShape="1">
                <a:gsLst>
                  <a:gs pos="0">
                    <a:srgbClr val="009900">
                      <a:gamma/>
                      <a:shade val="34902"/>
                      <a:invGamma/>
                    </a:srgbClr>
                  </a:gs>
                  <a:gs pos="50000">
                    <a:srgbClr val="009900"/>
                  </a:gs>
                  <a:gs pos="100000">
                    <a:srgbClr val="009900">
                      <a:gamma/>
                      <a:shade val="34902"/>
                      <a:invGamma/>
                    </a:srgbClr>
                  </a:gs>
                </a:gsLst>
                <a:lin ang="0" scaled="1"/>
              </a:gra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kern="0">
                  <a:solidFill>
                    <a:srgbClr val="000000"/>
                  </a:solidFill>
                  <a:latin typeface="Arial"/>
                </a:endParaRPr>
              </a:p>
            </p:txBody>
          </p:sp>
          <p:grpSp>
            <p:nvGrpSpPr>
              <p:cNvPr id="20" name="Group 118">
                <a:extLst>
                  <a:ext uri="{FF2B5EF4-FFF2-40B4-BE49-F238E27FC236}">
                    <a16:creationId xmlns:a16="http://schemas.microsoft.com/office/drawing/2014/main" id="{919E003F-9871-4234-8839-F85CA301807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5400000">
                <a:off x="2420" y="1891"/>
                <a:ext cx="208" cy="104"/>
                <a:chOff x="5408" y="1024"/>
                <a:chExt cx="288" cy="144"/>
              </a:xfrm>
            </p:grpSpPr>
            <p:sp>
              <p:nvSpPr>
                <p:cNvPr id="21" name="Rectangle 119">
                  <a:extLst>
                    <a:ext uri="{FF2B5EF4-FFF2-40B4-BE49-F238E27FC236}">
                      <a16:creationId xmlns:a16="http://schemas.microsoft.com/office/drawing/2014/main" id="{E4718DFC-5D4A-435D-BDA9-C030E76CC1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08" y="1024"/>
                  <a:ext cx="288" cy="144"/>
                </a:xfrm>
                <a:prstGeom prst="rect">
                  <a:avLst/>
                </a:prstGeom>
                <a:gradFill rotWithShape="1">
                  <a:gsLst>
                    <a:gs pos="0">
                      <a:srgbClr val="BBE0E3">
                        <a:gamma/>
                        <a:shade val="46275"/>
                        <a:invGamma/>
                      </a:srgbClr>
                    </a:gs>
                    <a:gs pos="50000">
                      <a:srgbClr val="BBE0E3"/>
                    </a:gs>
                    <a:gs pos="100000">
                      <a:srgbClr val="BBE0E3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2400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22" name="Line 120">
                  <a:extLst>
                    <a:ext uri="{FF2B5EF4-FFF2-40B4-BE49-F238E27FC236}">
                      <a16:creationId xmlns:a16="http://schemas.microsoft.com/office/drawing/2014/main" id="{227F37AF-00E5-4FCB-BA48-390F14422E8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440" y="1032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2400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23" name="Line 121">
                  <a:extLst>
                    <a:ext uri="{FF2B5EF4-FFF2-40B4-BE49-F238E27FC236}">
                      <a16:creationId xmlns:a16="http://schemas.microsoft.com/office/drawing/2014/main" id="{69C3848B-B751-4B4F-BA0F-C16807F087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472" y="1028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2400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24" name="Line 122">
                  <a:extLst>
                    <a:ext uri="{FF2B5EF4-FFF2-40B4-BE49-F238E27FC236}">
                      <a16:creationId xmlns:a16="http://schemas.microsoft.com/office/drawing/2014/main" id="{558330C8-841B-4EC8-88D5-5592AE2DD5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504" y="102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2400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25" name="Line 123">
                  <a:extLst>
                    <a:ext uri="{FF2B5EF4-FFF2-40B4-BE49-F238E27FC236}">
                      <a16:creationId xmlns:a16="http://schemas.microsoft.com/office/drawing/2014/main" id="{18842F30-22E9-48A7-B37B-A7987522297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540" y="102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2400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26" name="Line 124">
                  <a:extLst>
                    <a:ext uri="{FF2B5EF4-FFF2-40B4-BE49-F238E27FC236}">
                      <a16:creationId xmlns:a16="http://schemas.microsoft.com/office/drawing/2014/main" id="{A5419903-C495-4237-BD2E-A206A4C578B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572" y="1028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2400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27" name="Line 125">
                  <a:extLst>
                    <a:ext uri="{FF2B5EF4-FFF2-40B4-BE49-F238E27FC236}">
                      <a16:creationId xmlns:a16="http://schemas.microsoft.com/office/drawing/2014/main" id="{AB457DE8-E265-468F-BC08-CC89E6CD9F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604" y="1028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2400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28" name="Line 126">
                  <a:extLst>
                    <a:ext uri="{FF2B5EF4-FFF2-40B4-BE49-F238E27FC236}">
                      <a16:creationId xmlns:a16="http://schemas.microsoft.com/office/drawing/2014/main" id="{8602B02E-A824-43C3-B884-FEF2913C64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636" y="102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2400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29" name="Line 127">
                  <a:extLst>
                    <a:ext uri="{FF2B5EF4-FFF2-40B4-BE49-F238E27FC236}">
                      <a16:creationId xmlns:a16="http://schemas.microsoft.com/office/drawing/2014/main" id="{3319BE48-DD5E-4E48-B9D9-3E9C42580F8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668" y="1028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2400" kern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</p:grpSp>
      </p:grpSp>
      <p:sp>
        <p:nvSpPr>
          <p:cNvPr id="105" name="Rettangolo 104">
            <a:extLst>
              <a:ext uri="{FF2B5EF4-FFF2-40B4-BE49-F238E27FC236}">
                <a16:creationId xmlns:a16="http://schemas.microsoft.com/office/drawing/2014/main" id="{DAB9CE18-C744-473C-AD90-B115BD8261A0}"/>
              </a:ext>
            </a:extLst>
          </p:cNvPr>
          <p:cNvSpPr/>
          <p:nvPr/>
        </p:nvSpPr>
        <p:spPr>
          <a:xfrm>
            <a:off x="665384" y="4610038"/>
            <a:ext cx="10490425" cy="1487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it-IT" sz="4267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Funzionalità</a:t>
            </a:r>
            <a:endParaRPr lang="it-IT" sz="3200" dirty="0"/>
          </a:p>
          <a:p>
            <a:pPr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it-IT" sz="3200" dirty="0">
                <a:sym typeface="Wingdings" panose="05000000000000000000" pitchFamily="2" charset="2"/>
              </a:rPr>
              <a:t> Informazioni sul funzionamento degli organi!</a:t>
            </a:r>
            <a:endParaRPr lang="it-IT" sz="4267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6" name="Rettangolo 105">
            <a:extLst>
              <a:ext uri="{FF2B5EF4-FFF2-40B4-BE49-F238E27FC236}">
                <a16:creationId xmlns:a16="http://schemas.microsoft.com/office/drawing/2014/main" id="{C79BEFBE-03A3-4E70-AFAF-5487C95756B3}"/>
              </a:ext>
            </a:extLst>
          </p:cNvPr>
          <p:cNvSpPr/>
          <p:nvPr/>
        </p:nvSpPr>
        <p:spPr>
          <a:xfrm>
            <a:off x="8911208" y="2217296"/>
            <a:ext cx="310376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396" algn="just"/>
            <a:r>
              <a:rPr lang="it-IT" sz="2200" b="1" dirty="0"/>
              <a:t>Radiazione emessa nel decadimento utile per la diagnosi:</a:t>
            </a:r>
          </a:p>
        </p:txBody>
      </p:sp>
      <p:sp>
        <p:nvSpPr>
          <p:cNvPr id="108" name="CasellaDiTesto 107">
            <a:extLst>
              <a:ext uri="{FF2B5EF4-FFF2-40B4-BE49-F238E27FC236}">
                <a16:creationId xmlns:a16="http://schemas.microsoft.com/office/drawing/2014/main" id="{ED07268B-EB19-3FE5-7499-0F8E814A8871}"/>
              </a:ext>
            </a:extLst>
          </p:cNvPr>
          <p:cNvSpPr txBox="1"/>
          <p:nvPr/>
        </p:nvSpPr>
        <p:spPr>
          <a:xfrm>
            <a:off x="9013799" y="3230275"/>
            <a:ext cx="300117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 algn="just">
              <a:buFont typeface="Arial" panose="020B0604020202020204" pitchFamily="34" charset="0"/>
              <a:buChar char="•"/>
            </a:pPr>
            <a:r>
              <a:rPr lang="it-IT" sz="2200" b="1" dirty="0"/>
              <a:t>raggi-</a:t>
            </a:r>
            <a:r>
              <a:rPr lang="el-GR" sz="2200" b="1" dirty="0"/>
              <a:t>γ</a:t>
            </a:r>
            <a:r>
              <a:rPr lang="it-IT" sz="2200" b="1" dirty="0"/>
              <a:t> (fotoni) per SPECT</a:t>
            </a:r>
          </a:p>
          <a:p>
            <a:pPr marL="380990" indent="-380990" algn="just">
              <a:buFont typeface="Arial" panose="020B0604020202020204" pitchFamily="34" charset="0"/>
              <a:buChar char="•"/>
            </a:pPr>
            <a:r>
              <a:rPr lang="it-IT" sz="2200" b="1" dirty="0"/>
              <a:t>positroni </a:t>
            </a:r>
            <a:r>
              <a:rPr lang="el-GR" sz="2200" b="1" dirty="0"/>
              <a:t>β</a:t>
            </a:r>
            <a:r>
              <a:rPr lang="it-IT" sz="2200" b="1" baseline="30000" dirty="0"/>
              <a:t>+</a:t>
            </a:r>
            <a:r>
              <a:rPr lang="it-IT" sz="2200" b="1" dirty="0"/>
              <a:t> per PET</a:t>
            </a:r>
          </a:p>
        </p:txBody>
      </p:sp>
    </p:spTree>
    <p:extLst>
      <p:ext uri="{BB962C8B-B14F-4D97-AF65-F5344CB8AC3E}">
        <p14:creationId xmlns:p14="http://schemas.microsoft.com/office/powerpoint/2010/main" val="156898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  <p:bldP spid="10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ABB6A65-92E4-468B-80DD-A78452D91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879276" y="3657814"/>
            <a:ext cx="2261114" cy="3394380"/>
          </a:xfrm>
          <a:prstGeom prst="rect">
            <a:avLst/>
          </a:prstGeom>
          <a:effectLst/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6EB7D42-0AF4-4B23-B6F0-E3DCDDAB8113}"/>
              </a:ext>
            </a:extLst>
          </p:cNvPr>
          <p:cNvSpPr txBox="1"/>
          <p:nvPr/>
        </p:nvSpPr>
        <p:spPr>
          <a:xfrm>
            <a:off x="1" y="24601"/>
            <a:ext cx="12192000" cy="1610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933" b="1" spc="-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SPECT </a:t>
            </a:r>
          </a:p>
          <a:p>
            <a:pPr algn="ctr"/>
            <a:r>
              <a:rPr lang="en-GB" sz="4933" b="1" spc="-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Single Photon Emission Computed Tomography</a:t>
            </a:r>
            <a:endParaRPr lang="it-IT" sz="4933" b="1" spc="-67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5DA96179-DDE5-4896-AA20-2991E7C7826E}"/>
              </a:ext>
            </a:extLst>
          </p:cNvPr>
          <p:cNvGrpSpPr/>
          <p:nvPr/>
        </p:nvGrpSpPr>
        <p:grpSpPr>
          <a:xfrm>
            <a:off x="5980917" y="1781700"/>
            <a:ext cx="5106964" cy="3807397"/>
            <a:chOff x="669528" y="1472358"/>
            <a:chExt cx="3830223" cy="2855548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5D9AD23A-F4DA-4A32-9BE0-10F982898B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65026" b="46508"/>
            <a:stretch/>
          </p:blipFill>
          <p:spPr>
            <a:xfrm>
              <a:off x="669528" y="2020966"/>
              <a:ext cx="2093313" cy="1266315"/>
            </a:xfrm>
            <a:prstGeom prst="rect">
              <a:avLst/>
            </a:prstGeom>
          </p:spPr>
        </p:pic>
        <p:cxnSp>
          <p:nvCxnSpPr>
            <p:cNvPr id="8" name="Connettore 2 7">
              <a:extLst>
                <a:ext uri="{FF2B5EF4-FFF2-40B4-BE49-F238E27FC236}">
                  <a16:creationId xmlns:a16="http://schemas.microsoft.com/office/drawing/2014/main" id="{00FF1A05-8E23-4E4C-A4D7-8FFC7FB7BE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62816" y="2710047"/>
              <a:ext cx="0" cy="1344962"/>
            </a:xfrm>
            <a:prstGeom prst="straightConnector1">
              <a:avLst/>
            </a:prstGeom>
            <a:ln w="53975" cmpd="sng">
              <a:solidFill>
                <a:srgbClr val="FFFF00"/>
              </a:solidFill>
              <a:tailEnd type="triangle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matte">
              <a:bevelT w="19050"/>
              <a:bevelB w="3175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2" descr="Atom black background - YouTube">
              <a:extLst>
                <a:ext uri="{FF2B5EF4-FFF2-40B4-BE49-F238E27FC236}">
                  <a16:creationId xmlns:a16="http://schemas.microsoft.com/office/drawing/2014/main" id="{252A36EB-A971-4A66-B400-251F7CF499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96" r="19635"/>
            <a:stretch/>
          </p:blipFill>
          <p:spPr bwMode="auto">
            <a:xfrm>
              <a:off x="1171300" y="3962923"/>
              <a:ext cx="383032" cy="364983"/>
            </a:xfrm>
            <a:prstGeom prst="rect">
              <a:avLst/>
            </a:prstGeom>
            <a:noFill/>
            <a:effectLst>
              <a:softEdge rad="508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" name="Connettore 2 9">
              <a:extLst>
                <a:ext uri="{FF2B5EF4-FFF2-40B4-BE49-F238E27FC236}">
                  <a16:creationId xmlns:a16="http://schemas.microsoft.com/office/drawing/2014/main" id="{5A5512B3-34EE-4942-860D-AA227F44F3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62816" y="2999663"/>
              <a:ext cx="156798" cy="889754"/>
            </a:xfrm>
            <a:prstGeom prst="straightConnector1">
              <a:avLst/>
            </a:prstGeom>
            <a:ln w="53975">
              <a:solidFill>
                <a:srgbClr val="FFFF00"/>
              </a:solidFill>
              <a:tailEnd type="triangle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matte">
              <a:bevelT w="19050"/>
              <a:bevelB w="3175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3093EAC2-1642-41E7-8D45-2FE9D7C89104}"/>
                </a:ext>
              </a:extLst>
            </p:cNvPr>
            <p:cNvSpPr/>
            <p:nvPr/>
          </p:nvSpPr>
          <p:spPr>
            <a:xfrm>
              <a:off x="950603" y="1832905"/>
              <a:ext cx="1476833" cy="1880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400"/>
            </a:p>
          </p:txBody>
        </p:sp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1C4C7E88-94F2-4EBD-B484-26F96D6F84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0164" t="40101" r="376" b="30326"/>
            <a:stretch/>
          </p:blipFill>
          <p:spPr>
            <a:xfrm>
              <a:off x="2907087" y="2332475"/>
              <a:ext cx="1592664" cy="893473"/>
            </a:xfrm>
            <a:prstGeom prst="rect">
              <a:avLst/>
            </a:prstGeom>
          </p:spPr>
        </p:pic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B6588FAE-0876-476D-BF74-AACDA48F0D5A}"/>
                </a:ext>
              </a:extLst>
            </p:cNvPr>
            <p:cNvSpPr txBox="1"/>
            <p:nvPr/>
          </p:nvSpPr>
          <p:spPr>
            <a:xfrm>
              <a:off x="950603" y="1788435"/>
              <a:ext cx="147683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/>
                <a:t>Elettronica</a:t>
              </a: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1B107F6A-0FDD-47EF-BDD4-958EF8BCB4E4}"/>
                </a:ext>
              </a:extLst>
            </p:cNvPr>
            <p:cNvSpPr txBox="1"/>
            <p:nvPr/>
          </p:nvSpPr>
          <p:spPr>
            <a:xfrm>
              <a:off x="1295948" y="2606398"/>
              <a:ext cx="130179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/>
                <a:t>Cristallo </a:t>
              </a:r>
              <a:r>
                <a:rPr lang="it-IT" sz="1600" dirty="0" err="1"/>
                <a:t>NaI</a:t>
              </a:r>
              <a:endParaRPr lang="it-IT" sz="1600" dirty="0"/>
            </a:p>
          </p:txBody>
        </p:sp>
        <p:cxnSp>
          <p:nvCxnSpPr>
            <p:cNvPr id="15" name="Connettore diritto 14">
              <a:extLst>
                <a:ext uri="{FF2B5EF4-FFF2-40B4-BE49-F238E27FC236}">
                  <a16:creationId xmlns:a16="http://schemas.microsoft.com/office/drawing/2014/main" id="{6D853136-8E8F-4104-B4F9-FC1F95BEA822}"/>
                </a:ext>
              </a:extLst>
            </p:cNvPr>
            <p:cNvCxnSpPr/>
            <p:nvPr/>
          </p:nvCxnSpPr>
          <p:spPr>
            <a:xfrm flipH="1" flipV="1">
              <a:off x="1688482" y="1472358"/>
              <a:ext cx="538" cy="37432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diritto 15">
              <a:extLst>
                <a:ext uri="{FF2B5EF4-FFF2-40B4-BE49-F238E27FC236}">
                  <a16:creationId xmlns:a16="http://schemas.microsoft.com/office/drawing/2014/main" id="{6A0A3DB7-C923-440B-87A0-A034E21CA2A7}"/>
                </a:ext>
              </a:extLst>
            </p:cNvPr>
            <p:cNvCxnSpPr/>
            <p:nvPr/>
          </p:nvCxnSpPr>
          <p:spPr>
            <a:xfrm>
              <a:off x="1688482" y="1473565"/>
              <a:ext cx="185728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diritto 16">
              <a:extLst>
                <a:ext uri="{FF2B5EF4-FFF2-40B4-BE49-F238E27FC236}">
                  <a16:creationId xmlns:a16="http://schemas.microsoft.com/office/drawing/2014/main" id="{DCE2A852-463E-4CF6-8014-F86CD85818AA}"/>
                </a:ext>
              </a:extLst>
            </p:cNvPr>
            <p:cNvCxnSpPr/>
            <p:nvPr/>
          </p:nvCxnSpPr>
          <p:spPr>
            <a:xfrm flipV="1">
              <a:off x="3551809" y="1473567"/>
              <a:ext cx="0" cy="86722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Immagine 19" descr="4653gam.jpg">
            <a:extLst>
              <a:ext uri="{FF2B5EF4-FFF2-40B4-BE49-F238E27FC236}">
                <a16:creationId xmlns:a16="http://schemas.microsoft.com/office/drawing/2014/main" id="{636052A0-0627-4AA6-93DF-544B2CB7F6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7" r="7846"/>
          <a:stretch/>
        </p:blipFill>
        <p:spPr>
          <a:xfrm>
            <a:off x="438467" y="1895756"/>
            <a:ext cx="4904952" cy="3256829"/>
          </a:xfrm>
          <a:prstGeom prst="rect">
            <a:avLst/>
          </a:prstGeom>
          <a:effectLst/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0BF21D0-1C92-4649-AA72-BFB38B55949A}"/>
              </a:ext>
            </a:extLst>
          </p:cNvPr>
          <p:cNvSpPr txBox="1"/>
          <p:nvPr/>
        </p:nvSpPr>
        <p:spPr>
          <a:xfrm>
            <a:off x="7988542" y="4931464"/>
            <a:ext cx="2692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Radiofarmaco</a:t>
            </a:r>
          </a:p>
          <a:p>
            <a:pPr algn="ctr"/>
            <a:r>
              <a:rPr lang="it-IT" sz="2400" b="1" dirty="0">
                <a:solidFill>
                  <a:srgbClr val="A7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</a:t>
            </a: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ECT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C05EA38-8542-84EA-7B2A-BE6D0834B65F}"/>
              </a:ext>
            </a:extLst>
          </p:cNvPr>
          <p:cNvSpPr/>
          <p:nvPr/>
        </p:nvSpPr>
        <p:spPr>
          <a:xfrm>
            <a:off x="3516" y="6434353"/>
            <a:ext cx="12192000" cy="43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33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rgbClr val="2065A4"/>
              </a:gs>
              <a:gs pos="66000">
                <a:srgbClr val="184D7E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64D8DD3-04B9-5908-5432-3597A16B9DC0}"/>
              </a:ext>
            </a:extLst>
          </p:cNvPr>
          <p:cNvSpPr txBox="1"/>
          <p:nvPr/>
        </p:nvSpPr>
        <p:spPr>
          <a:xfrm>
            <a:off x="0" y="6488668"/>
            <a:ext cx="1219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Liliana Mou                                                                                                                                                                                                       liliana.mou@lnl.infn.it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6ED51C32-8242-B844-D2A7-202E9B0431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11944" y="6527473"/>
            <a:ext cx="266322" cy="26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6090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5248DFC-0A35-4612-BA79-385FB23B9C88}"/>
              </a:ext>
            </a:extLst>
          </p:cNvPr>
          <p:cNvSpPr txBox="1"/>
          <p:nvPr/>
        </p:nvSpPr>
        <p:spPr>
          <a:xfrm>
            <a:off x="1" y="24602"/>
            <a:ext cx="12192000" cy="1610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933" b="1" spc="-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PET </a:t>
            </a:r>
          </a:p>
          <a:p>
            <a:pPr algn="ctr"/>
            <a:r>
              <a:rPr lang="en-GB" sz="4933" b="1" spc="-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Positron Emission Tomography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F0851A0-B7D0-A986-3BD4-B37A2C5DD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500" y="1881814"/>
            <a:ext cx="7175501" cy="3535428"/>
          </a:xfrm>
          <a:prstGeom prst="rect">
            <a:avLst/>
          </a:prstGeom>
        </p:spPr>
      </p:pic>
      <p:sp>
        <p:nvSpPr>
          <p:cNvPr id="8" name="AutoShape 3" descr="e^{{+}}+e^{{-}}\longrightarrow 2\gamma ">
            <a:extLst>
              <a:ext uri="{FF2B5EF4-FFF2-40B4-BE49-F238E27FC236}">
                <a16:creationId xmlns:a16="http://schemas.microsoft.com/office/drawing/2014/main" id="{30C0405A-334A-38E2-B34B-E8E6051C65D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5467" y="1958176"/>
            <a:ext cx="19558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it-IT" sz="240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00C2739-1B6D-C07F-6B5B-D360C74D57D0}"/>
              </a:ext>
            </a:extLst>
          </p:cNvPr>
          <p:cNvSpPr txBox="1"/>
          <p:nvPr/>
        </p:nvSpPr>
        <p:spPr>
          <a:xfrm>
            <a:off x="233257" y="2426355"/>
            <a:ext cx="478324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400" b="1" dirty="0">
                <a:solidFill>
                  <a:srgbClr val="0645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 tooltip="Annichilazion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Annichilazione</a:t>
            </a:r>
            <a:r>
              <a:rPr lang="it-IT" altLang="it-IT" sz="2400" b="1" dirty="0">
                <a:solidFill>
                  <a:srgbClr val="2021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elettrone-positrone: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400" dirty="0">
                <a:solidFill>
                  <a:srgbClr val="202122"/>
                </a:solidFill>
              </a:rPr>
              <a:t>avviene quando un </a:t>
            </a:r>
            <a:r>
              <a:rPr lang="it-IT" altLang="it-IT" sz="2400" b="1" dirty="0">
                <a:solidFill>
                  <a:srgbClr val="202122"/>
                </a:solidFill>
              </a:rPr>
              <a:t>e</a:t>
            </a:r>
            <a:r>
              <a:rPr lang="it-IT" altLang="it-IT" sz="2400" b="1" baseline="30000" dirty="0">
                <a:solidFill>
                  <a:srgbClr val="202122"/>
                </a:solidFill>
              </a:rPr>
              <a:t>-</a:t>
            </a:r>
            <a:r>
              <a:rPr lang="it-IT" altLang="it-IT" sz="2400" dirty="0">
                <a:solidFill>
                  <a:srgbClr val="202122"/>
                </a:solidFill>
              </a:rPr>
              <a:t> incontra un </a:t>
            </a:r>
            <a:r>
              <a:rPr lang="it-IT" altLang="it-IT" sz="2400" b="1" dirty="0">
                <a:solidFill>
                  <a:srgbClr val="202122"/>
                </a:solidFill>
              </a:rPr>
              <a:t>e</a:t>
            </a:r>
            <a:r>
              <a:rPr lang="it-IT" altLang="it-IT" sz="2400" b="1" baseline="30000" dirty="0">
                <a:solidFill>
                  <a:srgbClr val="202122"/>
                </a:solidFill>
              </a:rPr>
              <a:t>+</a:t>
            </a:r>
            <a:r>
              <a:rPr lang="it-IT" altLang="it-IT" sz="2400" baseline="30000" dirty="0">
                <a:solidFill>
                  <a:srgbClr val="202122"/>
                </a:solidFill>
              </a:rPr>
              <a:t> </a:t>
            </a:r>
            <a:endParaRPr lang="it-IT" altLang="it-IT" sz="2400" dirty="0">
              <a:solidFill>
                <a:srgbClr val="202122"/>
              </a:solidFill>
            </a:endParaRP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2400" dirty="0">
              <a:solidFill>
                <a:srgbClr val="202122"/>
              </a:solidFill>
            </a:endParaRP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2400" dirty="0">
              <a:solidFill>
                <a:srgbClr val="202122"/>
              </a:solidFill>
            </a:endParaRP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400" dirty="0">
                <a:solidFill>
                  <a:srgbClr val="202122"/>
                </a:solidFill>
              </a:rPr>
              <a:t>il susseguente processo di collisione innesca la produzione di </a:t>
            </a:r>
            <a:r>
              <a:rPr lang="it-IT" altLang="it-IT" sz="2400" b="1" dirty="0">
                <a:solidFill>
                  <a:srgbClr val="202122"/>
                </a:solidFill>
              </a:rPr>
              <a:t>2 fotoni </a:t>
            </a:r>
            <a:r>
              <a:rPr lang="it-IT" altLang="it-IT" sz="2400" dirty="0">
                <a:solidFill>
                  <a:srgbClr val="202122"/>
                </a:solidFill>
              </a:rPr>
              <a:t>di annichilazione che vengono emessi a 180°</a:t>
            </a:r>
            <a:endParaRPr lang="it-IT" altLang="it-IT" sz="2400" dirty="0">
              <a:solidFill>
                <a:srgbClr val="202122"/>
              </a:solidFill>
              <a:cs typeface="Arial" panose="020B0604020202020204" pitchFamily="34" charset="0"/>
            </a:endParaRPr>
          </a:p>
        </p:txBody>
      </p:sp>
      <p:sp>
        <p:nvSpPr>
          <p:cNvPr id="33" name="Freccia a destra 32">
            <a:extLst>
              <a:ext uri="{FF2B5EF4-FFF2-40B4-BE49-F238E27FC236}">
                <a16:creationId xmlns:a16="http://schemas.microsoft.com/office/drawing/2014/main" id="{5816C3C3-F3C7-8591-6CE0-BC973D5D284C}"/>
              </a:ext>
            </a:extLst>
          </p:cNvPr>
          <p:cNvSpPr/>
          <p:nvPr/>
        </p:nvSpPr>
        <p:spPr>
          <a:xfrm rot="5400000">
            <a:off x="2241974" y="3490779"/>
            <a:ext cx="546100" cy="317500"/>
          </a:xfrm>
          <a:prstGeom prst="rightArrow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4956FD60-79E3-CC86-16CC-DBD8464BD18D}"/>
              </a:ext>
            </a:extLst>
          </p:cNvPr>
          <p:cNvSpPr/>
          <p:nvPr/>
        </p:nvSpPr>
        <p:spPr>
          <a:xfrm>
            <a:off x="3516" y="6434353"/>
            <a:ext cx="12192000" cy="43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33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rgbClr val="2065A4"/>
              </a:gs>
              <a:gs pos="66000">
                <a:srgbClr val="184D7E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5EA579B-8A71-5B54-A3E8-AF4704F6016E}"/>
              </a:ext>
            </a:extLst>
          </p:cNvPr>
          <p:cNvSpPr txBox="1"/>
          <p:nvPr/>
        </p:nvSpPr>
        <p:spPr>
          <a:xfrm>
            <a:off x="0" y="6488668"/>
            <a:ext cx="1219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Liliana Mou                                                                                                                                                                                                       liliana.mou@lnl.infn.it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192B7C2-6A7E-A8E3-8942-896B55486B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1944" y="6527473"/>
            <a:ext cx="266322" cy="26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2613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5248DFC-0A35-4612-BA79-385FB23B9C88}"/>
              </a:ext>
            </a:extLst>
          </p:cNvPr>
          <p:cNvSpPr txBox="1"/>
          <p:nvPr/>
        </p:nvSpPr>
        <p:spPr>
          <a:xfrm>
            <a:off x="1" y="24602"/>
            <a:ext cx="12192000" cy="1610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933" b="1" spc="-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PET </a:t>
            </a:r>
          </a:p>
          <a:p>
            <a:pPr algn="ctr"/>
            <a:r>
              <a:rPr lang="en-GB" sz="4933" b="1" spc="-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Positron Emission Tomography</a:t>
            </a:r>
          </a:p>
        </p:txBody>
      </p:sp>
      <p:pic>
        <p:nvPicPr>
          <p:cNvPr id="3" name="Immagine 2" descr="Immagine che contiene sedendo, tavolo, fotografia, uomo&#10;&#10;Descrizione generata automaticamente">
            <a:extLst>
              <a:ext uri="{FF2B5EF4-FFF2-40B4-BE49-F238E27FC236}">
                <a16:creationId xmlns:a16="http://schemas.microsoft.com/office/drawing/2014/main" id="{A415F769-848F-4195-815A-7AF19722EC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25" b="4742"/>
          <a:stretch/>
        </p:blipFill>
        <p:spPr>
          <a:xfrm>
            <a:off x="5901025" y="1696075"/>
            <a:ext cx="6155736" cy="4520373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0ADEE9CE-AEE6-473C-A387-05AB2AF8B3C8}"/>
              </a:ext>
            </a:extLst>
          </p:cNvPr>
          <p:cNvGrpSpPr/>
          <p:nvPr/>
        </p:nvGrpSpPr>
        <p:grpSpPr>
          <a:xfrm>
            <a:off x="0" y="1624136"/>
            <a:ext cx="5602523" cy="4520373"/>
            <a:chOff x="0" y="1624131"/>
            <a:chExt cx="4201892" cy="3390280"/>
          </a:xfrm>
        </p:grpSpPr>
        <p:grpSp>
          <p:nvGrpSpPr>
            <p:cNvPr id="16" name="Gruppo 15">
              <a:extLst>
                <a:ext uri="{FF2B5EF4-FFF2-40B4-BE49-F238E27FC236}">
                  <a16:creationId xmlns:a16="http://schemas.microsoft.com/office/drawing/2014/main" id="{9717A987-76CC-4273-99BD-A8672B055945}"/>
                </a:ext>
              </a:extLst>
            </p:cNvPr>
            <p:cNvGrpSpPr/>
            <p:nvPr/>
          </p:nvGrpSpPr>
          <p:grpSpPr>
            <a:xfrm>
              <a:off x="0" y="1624131"/>
              <a:ext cx="4201892" cy="3390280"/>
              <a:chOff x="0" y="1624131"/>
              <a:chExt cx="4201892" cy="3390280"/>
            </a:xfrm>
          </p:grpSpPr>
          <p:pic>
            <p:nvPicPr>
              <p:cNvPr id="18" name="Immagine 17">
                <a:extLst>
                  <a:ext uri="{FF2B5EF4-FFF2-40B4-BE49-F238E27FC236}">
                    <a16:creationId xmlns:a16="http://schemas.microsoft.com/office/drawing/2014/main" id="{6F0F4ED7-B588-4324-BFB2-C02F2132E0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0" y="1624131"/>
                <a:ext cx="4201892" cy="3390280"/>
              </a:xfrm>
              <a:prstGeom prst="rect">
                <a:avLst/>
              </a:prstGeom>
            </p:spPr>
          </p:pic>
          <p:sp>
            <p:nvSpPr>
              <p:cNvPr id="19" name="Rettangolo 18">
                <a:extLst>
                  <a:ext uri="{FF2B5EF4-FFF2-40B4-BE49-F238E27FC236}">
                    <a16:creationId xmlns:a16="http://schemas.microsoft.com/office/drawing/2014/main" id="{3AD65DF5-3ACC-4BE7-AE97-C6BABBE2AE77}"/>
                  </a:ext>
                </a:extLst>
              </p:cNvPr>
              <p:cNvSpPr/>
              <p:nvPr/>
            </p:nvSpPr>
            <p:spPr>
              <a:xfrm>
                <a:off x="1455855" y="1678084"/>
                <a:ext cx="1615057" cy="17556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400"/>
              </a:p>
            </p:txBody>
          </p:sp>
        </p:grp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77FF8237-0CA3-46E8-8ACF-6198A8117886}"/>
                </a:ext>
              </a:extLst>
            </p:cNvPr>
            <p:cNvSpPr txBox="1"/>
            <p:nvPr/>
          </p:nvSpPr>
          <p:spPr>
            <a:xfrm>
              <a:off x="1310253" y="2777156"/>
              <a:ext cx="1615057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4267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anose="020F0502020204030204" pitchFamily="34" charset="0"/>
                </a:rPr>
                <a:t>e</a:t>
              </a:r>
              <a:r>
                <a:rPr lang="it-IT" sz="4267" b="1" baseline="30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</a:t>
              </a:r>
              <a:r>
                <a:rPr lang="it-IT" sz="4267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02A2B711-1EFF-437F-ACCA-432043C23ADB}"/>
                </a:ext>
              </a:extLst>
            </p:cNvPr>
            <p:cNvSpPr/>
            <p:nvPr/>
          </p:nvSpPr>
          <p:spPr>
            <a:xfrm>
              <a:off x="3327008" y="3433762"/>
              <a:ext cx="204385" cy="2469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400" dirty="0"/>
                <a:t>  </a:t>
              </a:r>
            </a:p>
          </p:txBody>
        </p:sp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1993483C-6694-42B0-9B1D-0DD610EF2EB1}"/>
                </a:ext>
              </a:extLst>
            </p:cNvPr>
            <p:cNvSpPr/>
            <p:nvPr/>
          </p:nvSpPr>
          <p:spPr>
            <a:xfrm>
              <a:off x="599348" y="3306725"/>
              <a:ext cx="542260" cy="3846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400" dirty="0"/>
                <a:t>  </a:t>
              </a:r>
            </a:p>
          </p:txBody>
        </p:sp>
        <p:pic>
          <p:nvPicPr>
            <p:cNvPr id="15" name="Picture 2" descr="Atom black background - YouTube">
              <a:extLst>
                <a:ext uri="{FF2B5EF4-FFF2-40B4-BE49-F238E27FC236}">
                  <a16:creationId xmlns:a16="http://schemas.microsoft.com/office/drawing/2014/main" id="{F087F2F9-0376-47D0-AE80-F08D1EF092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21" r="19072"/>
            <a:stretch/>
          </p:blipFill>
          <p:spPr bwMode="auto">
            <a:xfrm>
              <a:off x="1568352" y="2250454"/>
              <a:ext cx="717482" cy="645891"/>
            </a:xfrm>
            <a:prstGeom prst="rect">
              <a:avLst/>
            </a:prstGeom>
            <a:noFill/>
            <a:effectLst>
              <a:softEdge rad="1016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E09337C9-F617-410D-936F-8B3616911CC3}"/>
              </a:ext>
            </a:extLst>
          </p:cNvPr>
          <p:cNvCxnSpPr>
            <a:cxnSpLocks/>
          </p:cNvCxnSpPr>
          <p:nvPr/>
        </p:nvCxnSpPr>
        <p:spPr>
          <a:xfrm>
            <a:off x="2565991" y="3135743"/>
            <a:ext cx="0" cy="10289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CECCFBF1-F880-465F-BDF5-92F9F6161E79}"/>
              </a:ext>
            </a:extLst>
          </p:cNvPr>
          <p:cNvGrpSpPr/>
          <p:nvPr/>
        </p:nvGrpSpPr>
        <p:grpSpPr>
          <a:xfrm rot="1657447">
            <a:off x="620852" y="4375625"/>
            <a:ext cx="4407952" cy="0"/>
            <a:chOff x="442433" y="4543154"/>
            <a:chExt cx="3305964" cy="0"/>
          </a:xfrm>
        </p:grpSpPr>
        <p:cxnSp>
          <p:nvCxnSpPr>
            <p:cNvPr id="20" name="Connettore 2 19">
              <a:extLst>
                <a:ext uri="{FF2B5EF4-FFF2-40B4-BE49-F238E27FC236}">
                  <a16:creationId xmlns:a16="http://schemas.microsoft.com/office/drawing/2014/main" id="{974FA545-E047-466B-B0BD-0930E0C024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2433" y="4543154"/>
              <a:ext cx="1374384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Connettore 2 20">
              <a:extLst>
                <a:ext uri="{FF2B5EF4-FFF2-40B4-BE49-F238E27FC236}">
                  <a16:creationId xmlns:a16="http://schemas.microsoft.com/office/drawing/2014/main" id="{D5BF537E-A34C-4040-B122-F6BD7BDFEBE9}"/>
                </a:ext>
              </a:extLst>
            </p:cNvPr>
            <p:cNvCxnSpPr>
              <a:cxnSpLocks/>
            </p:cNvCxnSpPr>
            <p:nvPr/>
          </p:nvCxnSpPr>
          <p:spPr>
            <a:xfrm>
              <a:off x="2263383" y="4543154"/>
              <a:ext cx="1485014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Rettangolo 22">
            <a:extLst>
              <a:ext uri="{FF2B5EF4-FFF2-40B4-BE49-F238E27FC236}">
                <a16:creationId xmlns:a16="http://schemas.microsoft.com/office/drawing/2014/main" id="{390F7891-1DFB-4CA9-B4CA-74B9362F7531}"/>
              </a:ext>
            </a:extLst>
          </p:cNvPr>
          <p:cNvSpPr/>
          <p:nvPr/>
        </p:nvSpPr>
        <p:spPr>
          <a:xfrm>
            <a:off x="3041443" y="4380422"/>
            <a:ext cx="1784556" cy="60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AC0ECCB8-372F-4F00-BAE0-F187F362CABE}"/>
              </a:ext>
            </a:extLst>
          </p:cNvPr>
          <p:cNvSpPr/>
          <p:nvPr/>
        </p:nvSpPr>
        <p:spPr>
          <a:xfrm>
            <a:off x="723826" y="4366247"/>
            <a:ext cx="1677453" cy="1264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1AC9F38E-C393-46FC-917D-D89DD60DB033}"/>
              </a:ext>
            </a:extLst>
          </p:cNvPr>
          <p:cNvSpPr/>
          <p:nvPr/>
        </p:nvSpPr>
        <p:spPr>
          <a:xfrm>
            <a:off x="3328620" y="4267909"/>
            <a:ext cx="1235210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66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gamma</a:t>
            </a:r>
            <a:endParaRPr lang="it-IT" sz="2667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1D3BE9A5-585C-4494-BF05-48C5F57FA1DC}"/>
              </a:ext>
            </a:extLst>
          </p:cNvPr>
          <p:cNvGrpSpPr/>
          <p:nvPr/>
        </p:nvGrpSpPr>
        <p:grpSpPr>
          <a:xfrm>
            <a:off x="603919" y="4414288"/>
            <a:ext cx="4407952" cy="0"/>
            <a:chOff x="442433" y="4543154"/>
            <a:chExt cx="3305964" cy="0"/>
          </a:xfrm>
        </p:grpSpPr>
        <p:cxnSp>
          <p:nvCxnSpPr>
            <p:cNvPr id="26" name="Connettore 2 25">
              <a:extLst>
                <a:ext uri="{FF2B5EF4-FFF2-40B4-BE49-F238E27FC236}">
                  <a16:creationId xmlns:a16="http://schemas.microsoft.com/office/drawing/2014/main" id="{BDE4AFEA-2BFF-45B4-9D52-AF4B7A3A3A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2433" y="4543154"/>
              <a:ext cx="1374384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Connettore 2 26">
              <a:extLst>
                <a:ext uri="{FF2B5EF4-FFF2-40B4-BE49-F238E27FC236}">
                  <a16:creationId xmlns:a16="http://schemas.microsoft.com/office/drawing/2014/main" id="{E214414C-58ED-43BE-98D7-7F14B8170618}"/>
                </a:ext>
              </a:extLst>
            </p:cNvPr>
            <p:cNvCxnSpPr>
              <a:cxnSpLocks/>
            </p:cNvCxnSpPr>
            <p:nvPr/>
          </p:nvCxnSpPr>
          <p:spPr>
            <a:xfrm>
              <a:off x="2263383" y="4543154"/>
              <a:ext cx="1485014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Rettangolo 8">
            <a:extLst>
              <a:ext uri="{FF2B5EF4-FFF2-40B4-BE49-F238E27FC236}">
                <a16:creationId xmlns:a16="http://schemas.microsoft.com/office/drawing/2014/main" id="{D999FA44-70B4-4185-95E7-CD8DA5108DFC}"/>
              </a:ext>
            </a:extLst>
          </p:cNvPr>
          <p:cNvSpPr/>
          <p:nvPr/>
        </p:nvSpPr>
        <p:spPr>
          <a:xfrm>
            <a:off x="941264" y="4284123"/>
            <a:ext cx="1235210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66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gamma</a:t>
            </a:r>
            <a:endParaRPr lang="it-IT" sz="2667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534C139E-B2E8-4FDD-95BC-7FBAC2B5D8BA}"/>
              </a:ext>
            </a:extLst>
          </p:cNvPr>
          <p:cNvGrpSpPr/>
          <p:nvPr/>
        </p:nvGrpSpPr>
        <p:grpSpPr>
          <a:xfrm rot="1718441">
            <a:off x="944134" y="4206535"/>
            <a:ext cx="3622565" cy="518979"/>
            <a:chOff x="797042" y="3924755"/>
            <a:chExt cx="2716924" cy="389234"/>
          </a:xfrm>
        </p:grpSpPr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id="{8D66364F-4D3B-4B5B-A641-CCCEAB0805FB}"/>
                </a:ext>
              </a:extLst>
            </p:cNvPr>
            <p:cNvSpPr/>
            <p:nvPr/>
          </p:nvSpPr>
          <p:spPr>
            <a:xfrm>
              <a:off x="2587558" y="3924755"/>
              <a:ext cx="926408" cy="3770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2667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gamma</a:t>
              </a:r>
              <a:endParaRPr lang="it-IT" sz="266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9" name="Rettangolo 28">
              <a:extLst>
                <a:ext uri="{FF2B5EF4-FFF2-40B4-BE49-F238E27FC236}">
                  <a16:creationId xmlns:a16="http://schemas.microsoft.com/office/drawing/2014/main" id="{B0ECB78C-8ED8-4158-9CC8-16096D8FEE24}"/>
                </a:ext>
              </a:extLst>
            </p:cNvPr>
            <p:cNvSpPr/>
            <p:nvPr/>
          </p:nvSpPr>
          <p:spPr>
            <a:xfrm>
              <a:off x="797042" y="3936915"/>
              <a:ext cx="926408" cy="3770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2667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gamma</a:t>
              </a:r>
              <a:endParaRPr lang="it-IT" sz="266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1" name="Rettangolo 30">
            <a:extLst>
              <a:ext uri="{FF2B5EF4-FFF2-40B4-BE49-F238E27FC236}">
                <a16:creationId xmlns:a16="http://schemas.microsoft.com/office/drawing/2014/main" id="{FEB5B332-600C-4C24-B9FD-8F98072E8E96}"/>
              </a:ext>
            </a:extLst>
          </p:cNvPr>
          <p:cNvSpPr/>
          <p:nvPr/>
        </p:nvSpPr>
        <p:spPr>
          <a:xfrm rot="1922442">
            <a:off x="404411" y="3050627"/>
            <a:ext cx="594828" cy="248192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rgbClr val="00B05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475017E4-4D65-4A96-9B63-74DD29675C88}"/>
              </a:ext>
            </a:extLst>
          </p:cNvPr>
          <p:cNvSpPr/>
          <p:nvPr/>
        </p:nvSpPr>
        <p:spPr>
          <a:xfrm rot="1251470">
            <a:off x="4707511" y="5338623"/>
            <a:ext cx="594828" cy="248192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rgbClr val="00B05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89A65F9F-676F-1116-B063-3C40BB5DAA1D}"/>
              </a:ext>
            </a:extLst>
          </p:cNvPr>
          <p:cNvSpPr/>
          <p:nvPr/>
        </p:nvSpPr>
        <p:spPr>
          <a:xfrm>
            <a:off x="3516" y="6434353"/>
            <a:ext cx="12192000" cy="43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33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rgbClr val="2065A4"/>
              </a:gs>
              <a:gs pos="66000">
                <a:srgbClr val="184D7E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58620AE-ACDC-4F93-08CA-99C4A98CBA94}"/>
              </a:ext>
            </a:extLst>
          </p:cNvPr>
          <p:cNvSpPr txBox="1"/>
          <p:nvPr/>
        </p:nvSpPr>
        <p:spPr>
          <a:xfrm>
            <a:off x="0" y="6488668"/>
            <a:ext cx="1219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Liliana Mou                                                                                                                                                                                                       liliana.mou@lnl.infn.it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3434AEA-7998-C562-CAE0-FB35D97490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1944" y="6527473"/>
            <a:ext cx="266322" cy="26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12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  <p:bldP spid="31" grpId="0" animBg="1"/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6DACFB-4DC1-4347-B235-3E06B3D3B43D}"/>
              </a:ext>
            </a:extLst>
          </p:cNvPr>
          <p:cNvSpPr txBox="1">
            <a:spLocks/>
          </p:cNvSpPr>
          <p:nvPr/>
        </p:nvSpPr>
        <p:spPr>
          <a:xfrm>
            <a:off x="34925" y="156601"/>
            <a:ext cx="12157074" cy="731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lnSpc>
                <a:spcPct val="85000"/>
              </a:lnSpc>
              <a:spcAft>
                <a:spcPts val="600"/>
              </a:spcAft>
            </a:pPr>
            <a:r>
              <a:rPr lang="it-IT" sz="4400" b="1" spc="-50" dirty="0">
                <a:solidFill>
                  <a:srgbClr val="163B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Marie </a:t>
            </a:r>
            <a:r>
              <a:rPr lang="it-IT" sz="4400" b="1" spc="-50" dirty="0" err="1">
                <a:solidFill>
                  <a:srgbClr val="163B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Skłodowska</a:t>
            </a:r>
            <a:r>
              <a:rPr lang="it-IT" sz="4400" b="1" spc="-50" dirty="0">
                <a:solidFill>
                  <a:srgbClr val="163B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–Curie </a:t>
            </a:r>
          </a:p>
        </p:txBody>
      </p:sp>
      <p:sp>
        <p:nvSpPr>
          <p:cNvPr id="3" name="Rectangle 15">
            <a:extLst>
              <a:ext uri="{FF2B5EF4-FFF2-40B4-BE49-F238E27FC236}">
                <a16:creationId xmlns:a16="http://schemas.microsoft.com/office/drawing/2014/main" id="{0413E693-1364-458D-BAD8-EC62F399D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943" y="1105570"/>
            <a:ext cx="6495322" cy="3139321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rgbClr val="80808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it-IT" altLang="it-IT" dirty="0"/>
              <a:t>M.me Curie non fu solo dedita alle ricerche di base, ma si occupò anche delle possibili applicazioni delle stesse.</a:t>
            </a:r>
          </a:p>
          <a:p>
            <a:pPr algn="just"/>
            <a:endParaRPr lang="it-IT" altLang="it-IT" dirty="0"/>
          </a:p>
          <a:p>
            <a:pPr algn="just"/>
            <a:r>
              <a:rPr lang="it-IT" altLang="it-IT" dirty="0"/>
              <a:t>Durante la prima guerra mondiale promosse l’impiego di unità mobili per la radiografia che venivano montate su autovetture, note come Petites Curie, per il trattamento dei soldati feriti. </a:t>
            </a:r>
          </a:p>
          <a:p>
            <a:pPr algn="just"/>
            <a:r>
              <a:rPr lang="it-IT" altLang="it-IT" dirty="0"/>
              <a:t>Le auto radiologiche venivano equipaggiate con la macchina radiologica (tubo a raggi X) e una camera oscura fotografica. Il funzionamento del tubo a raggi X richiede elettricità e per ovviare a questo inconveniente M.me Curie propose di incorporare una dinamo nel design dell’auto.</a:t>
            </a:r>
          </a:p>
        </p:txBody>
      </p:sp>
      <p:pic>
        <p:nvPicPr>
          <p:cNvPr id="4" name="Picture 12" descr="Marie_Curie_-_Mobile_X-Ray-Unit">
            <a:extLst>
              <a:ext uri="{FF2B5EF4-FFF2-40B4-BE49-F238E27FC236}">
                <a16:creationId xmlns:a16="http://schemas.microsoft.com/office/drawing/2014/main" id="{A4FEE643-5CFD-42BF-B46C-49044077A2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" t="4686" r="2305" b="4038"/>
          <a:stretch/>
        </p:blipFill>
        <p:spPr bwMode="auto">
          <a:xfrm>
            <a:off x="7302231" y="1190974"/>
            <a:ext cx="4104909" cy="3013136"/>
          </a:xfrm>
          <a:prstGeom prst="rect">
            <a:avLst/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4">
            <a:extLst>
              <a:ext uri="{FF2B5EF4-FFF2-40B4-BE49-F238E27FC236}">
                <a16:creationId xmlns:a16="http://schemas.microsoft.com/office/drawing/2014/main" id="{14E29472-029E-4E2E-90F2-244B028F77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2231" y="4237813"/>
            <a:ext cx="4104909" cy="5847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it-IT" altLang="it-IT" sz="1600" b="0" dirty="0">
                <a:latin typeface="+mn-lt"/>
              </a:rPr>
              <a:t>M.me Curie nella I Guerra Mondiale alla guida di una petit-Curie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F40CB20-2062-49AE-A8E6-EB9436401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1398" y="4328096"/>
            <a:ext cx="1602000" cy="180000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D13A86E-F54E-492A-9AB0-D68478ABE4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12" t="2457" r="2772" b="4151"/>
          <a:stretch/>
        </p:blipFill>
        <p:spPr>
          <a:xfrm>
            <a:off x="326379" y="4336259"/>
            <a:ext cx="2457764" cy="180000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492CDC0-75AE-4098-8325-79316E1F3E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53" y="4328096"/>
            <a:ext cx="1992612" cy="180000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B64F178F-2BD1-4127-BD6D-06F0E3CC34FE}"/>
              </a:ext>
            </a:extLst>
          </p:cNvPr>
          <p:cNvSpPr txBox="1"/>
          <p:nvPr/>
        </p:nvSpPr>
        <p:spPr>
          <a:xfrm>
            <a:off x="7577710" y="5207255"/>
            <a:ext cx="3829430" cy="830997"/>
          </a:xfrm>
          <a:custGeom>
            <a:avLst/>
            <a:gdLst>
              <a:gd name="connsiteX0" fmla="*/ 0 w 3829430"/>
              <a:gd name="connsiteY0" fmla="*/ 0 h 830997"/>
              <a:gd name="connsiteX1" fmla="*/ 3829430 w 3829430"/>
              <a:gd name="connsiteY1" fmla="*/ 0 h 830997"/>
              <a:gd name="connsiteX2" fmla="*/ 3829430 w 3829430"/>
              <a:gd name="connsiteY2" fmla="*/ 830997 h 830997"/>
              <a:gd name="connsiteX3" fmla="*/ 0 w 3829430"/>
              <a:gd name="connsiteY3" fmla="*/ 830997 h 830997"/>
              <a:gd name="connsiteX4" fmla="*/ 0 w 3829430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9430" h="830997" extrusionOk="0">
                <a:moveTo>
                  <a:pt x="0" y="0"/>
                </a:moveTo>
                <a:cubicBezTo>
                  <a:pt x="1250720" y="-9397"/>
                  <a:pt x="2171412" y="-51387"/>
                  <a:pt x="3829430" y="0"/>
                </a:cubicBezTo>
                <a:cubicBezTo>
                  <a:pt x="3827341" y="306509"/>
                  <a:pt x="3773323" y="485806"/>
                  <a:pt x="3829430" y="830997"/>
                </a:cubicBezTo>
                <a:cubicBezTo>
                  <a:pt x="2993500" y="720924"/>
                  <a:pt x="1357910" y="901905"/>
                  <a:pt x="0" y="830997"/>
                </a:cubicBezTo>
                <a:cubicBezTo>
                  <a:pt x="-67760" y="482107"/>
                  <a:pt x="-30015" y="157177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00398088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sz="1600" dirty="0"/>
              <a:t>Si stima che il numero totale di soldati feriti che ricevettero gli esami radiologici durante la guerra superò il milione!</a:t>
            </a:r>
            <a:endParaRPr lang="en-US" sz="1600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7178C38B-D645-4054-A8B5-44D7C4DAFF7A}"/>
              </a:ext>
            </a:extLst>
          </p:cNvPr>
          <p:cNvSpPr/>
          <p:nvPr/>
        </p:nvSpPr>
        <p:spPr>
          <a:xfrm>
            <a:off x="3516" y="6434353"/>
            <a:ext cx="12192000" cy="43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33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rgbClr val="2065A4"/>
              </a:gs>
              <a:gs pos="66000">
                <a:srgbClr val="184D7E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514B058-EFDE-4C5A-9D9E-6FE911CA3A47}"/>
              </a:ext>
            </a:extLst>
          </p:cNvPr>
          <p:cNvSpPr txBox="1"/>
          <p:nvPr/>
        </p:nvSpPr>
        <p:spPr>
          <a:xfrm>
            <a:off x="0" y="6488668"/>
            <a:ext cx="1219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Liliana Mou                                                                                                                                                                                                       liliana.mou@lnl.infn.it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2A3054B9-6BA0-4F71-9D40-73EC05954D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1944" y="6527473"/>
            <a:ext cx="266322" cy="26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1404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4A92EA-BF8B-490B-869C-317722F6624C}"/>
              </a:ext>
            </a:extLst>
          </p:cNvPr>
          <p:cNvSpPr txBox="1">
            <a:spLocks/>
          </p:cNvSpPr>
          <p:nvPr/>
        </p:nvSpPr>
        <p:spPr>
          <a:xfrm>
            <a:off x="9525" y="156601"/>
            <a:ext cx="12191998" cy="731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lnSpc>
                <a:spcPct val="85000"/>
              </a:lnSpc>
              <a:spcAft>
                <a:spcPts val="600"/>
              </a:spcAft>
            </a:pP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Immagine scintigrafica (</a:t>
            </a:r>
            <a:r>
              <a:rPr lang="it-IT" sz="4400" b="1" spc="-50" dirty="0">
                <a:solidFill>
                  <a:srgbClr val="C00000"/>
                </a:solidFill>
                <a:latin typeface="+mn-lt"/>
              </a:rPr>
              <a:t>SP</a:t>
            </a: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ECT o </a:t>
            </a:r>
            <a:r>
              <a:rPr lang="it-IT" sz="4400" b="1" spc="-50" dirty="0">
                <a:solidFill>
                  <a:srgbClr val="00B0F0"/>
                </a:solidFill>
                <a:latin typeface="+mn-lt"/>
              </a:rPr>
              <a:t>P</a:t>
            </a: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ET)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7EA97A7-5EE8-48C2-A714-74FCACBBA201}"/>
              </a:ext>
            </a:extLst>
          </p:cNvPr>
          <p:cNvSpPr/>
          <p:nvPr/>
        </p:nvSpPr>
        <p:spPr>
          <a:xfrm>
            <a:off x="3516" y="6434353"/>
            <a:ext cx="12192000" cy="43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33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rgbClr val="2065A4"/>
              </a:gs>
              <a:gs pos="66000">
                <a:srgbClr val="184D7E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9BB38D9-E849-4B1F-8FEE-8AD3A21DF018}"/>
              </a:ext>
            </a:extLst>
          </p:cNvPr>
          <p:cNvSpPr txBox="1"/>
          <p:nvPr/>
        </p:nvSpPr>
        <p:spPr>
          <a:xfrm>
            <a:off x="0" y="6488668"/>
            <a:ext cx="1219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Liliana Mou                                                                                                                                                                                                       liliana.mou@lnl.infn.it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ADEDF64-03C1-4AA4-B824-F06F4FF4D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1944" y="6527473"/>
            <a:ext cx="266322" cy="266322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E9C02BF6-09A8-448B-97D5-6880DF1EE0B7}"/>
              </a:ext>
            </a:extLst>
          </p:cNvPr>
          <p:cNvSpPr/>
          <p:nvPr/>
        </p:nvSpPr>
        <p:spPr>
          <a:xfrm>
            <a:off x="437500" y="1324161"/>
            <a:ext cx="10603832" cy="34983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B91405AA-75D6-4AB8-B4AE-EC7773662AA8}"/>
              </a:ext>
            </a:extLst>
          </p:cNvPr>
          <p:cNvSpPr/>
          <p:nvPr/>
        </p:nvSpPr>
        <p:spPr>
          <a:xfrm>
            <a:off x="665384" y="4781488"/>
            <a:ext cx="104904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it-IT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Funzionalità</a:t>
            </a:r>
            <a:endParaRPr lang="it-IT" sz="2400" dirty="0"/>
          </a:p>
          <a:p>
            <a:pPr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it-IT" sz="2400" dirty="0">
                <a:sym typeface="Wingdings" panose="05000000000000000000" pitchFamily="2" charset="2"/>
              </a:rPr>
              <a:t> Informazioni sul funzionamento degli organi!</a:t>
            </a:r>
            <a:endParaRPr lang="it-IT" sz="36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AF69A8E8-F4E7-495A-80C3-1EBC03D57837}"/>
              </a:ext>
            </a:extLst>
          </p:cNvPr>
          <p:cNvGrpSpPr/>
          <p:nvPr/>
        </p:nvGrpSpPr>
        <p:grpSpPr>
          <a:xfrm>
            <a:off x="4746337" y="1580827"/>
            <a:ext cx="7053207" cy="3298701"/>
            <a:chOff x="3631326" y="642862"/>
            <a:chExt cx="5289905" cy="2474026"/>
          </a:xfrm>
        </p:grpSpPr>
        <p:pic>
          <p:nvPicPr>
            <p:cNvPr id="9" name="Picture 2" descr="Risultati immagini per SPECT imaging brain reading">
              <a:extLst>
                <a:ext uri="{FF2B5EF4-FFF2-40B4-BE49-F238E27FC236}">
                  <a16:creationId xmlns:a16="http://schemas.microsoft.com/office/drawing/2014/main" id="{C4B45E20-15D8-43DF-ACB1-455A98FB5A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338"/>
            <a:stretch/>
          </p:blipFill>
          <p:spPr bwMode="auto">
            <a:xfrm>
              <a:off x="3669631" y="1289193"/>
              <a:ext cx="5116447" cy="1827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164D34B3-3060-4C37-A251-A418F76F2497}"/>
                </a:ext>
              </a:extLst>
            </p:cNvPr>
            <p:cNvSpPr/>
            <p:nvPr/>
          </p:nvSpPr>
          <p:spPr>
            <a:xfrm>
              <a:off x="3631326" y="642862"/>
              <a:ext cx="1324128" cy="6232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2400" dirty="0">
                  <a:solidFill>
                    <a:srgbClr val="000000">
                      <a:lumMod val="85000"/>
                      <a:lumOff val="15000"/>
                    </a:srgbClr>
                  </a:solidFill>
                  <a:sym typeface="Wingdings" panose="05000000000000000000" pitchFamily="2" charset="2"/>
                </a:rPr>
                <a:t>Paziente Normale</a:t>
              </a:r>
              <a:endParaRPr lang="it-IT" sz="2400" dirty="0"/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0F01AA6B-6052-4681-9CDA-F722C0B93869}"/>
                </a:ext>
              </a:extLst>
            </p:cNvPr>
            <p:cNvSpPr/>
            <p:nvPr/>
          </p:nvSpPr>
          <p:spPr>
            <a:xfrm>
              <a:off x="4907031" y="654121"/>
              <a:ext cx="2322548" cy="6232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2400" dirty="0">
                  <a:solidFill>
                    <a:srgbClr val="000000">
                      <a:lumMod val="85000"/>
                      <a:lumOff val="15000"/>
                    </a:srgbClr>
                  </a:solidFill>
                  <a:sym typeface="Wingdings" panose="05000000000000000000" pitchFamily="2" charset="2"/>
                </a:rPr>
                <a:t>Paziente con lieve invalidità cognitiva</a:t>
              </a:r>
              <a:endParaRPr lang="it-IT" sz="2400" dirty="0"/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39D796B1-33AE-48EB-BF70-A28D618DE0DF}"/>
                </a:ext>
              </a:extLst>
            </p:cNvPr>
            <p:cNvSpPr/>
            <p:nvPr/>
          </p:nvSpPr>
          <p:spPr>
            <a:xfrm>
              <a:off x="7181155" y="654120"/>
              <a:ext cx="1740076" cy="6232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2400" dirty="0">
                  <a:solidFill>
                    <a:srgbClr val="000000">
                      <a:lumMod val="85000"/>
                      <a:lumOff val="15000"/>
                    </a:srgbClr>
                  </a:solidFill>
                  <a:sym typeface="Wingdings" panose="05000000000000000000" pitchFamily="2" charset="2"/>
                </a:rPr>
                <a:t>Paziente </a:t>
              </a:r>
            </a:p>
            <a:p>
              <a:pPr algn="ctr"/>
              <a:r>
                <a:rPr lang="it-IT" sz="2400" dirty="0">
                  <a:solidFill>
                    <a:srgbClr val="000000">
                      <a:lumMod val="85000"/>
                      <a:lumOff val="15000"/>
                    </a:srgbClr>
                  </a:solidFill>
                  <a:sym typeface="Wingdings" panose="05000000000000000000" pitchFamily="2" charset="2"/>
                </a:rPr>
                <a:t>con Alzheimer</a:t>
              </a:r>
              <a:endParaRPr lang="it-IT" sz="2400" dirty="0"/>
            </a:p>
          </p:txBody>
        </p:sp>
      </p:grpSp>
      <p:sp>
        <p:nvSpPr>
          <p:cNvPr id="13" name="Titolo 1">
            <a:extLst>
              <a:ext uri="{FF2B5EF4-FFF2-40B4-BE49-F238E27FC236}">
                <a16:creationId xmlns:a16="http://schemas.microsoft.com/office/drawing/2014/main" id="{6131384A-2239-4662-A0B4-AD5DAA9C2EC2}"/>
              </a:ext>
            </a:extLst>
          </p:cNvPr>
          <p:cNvSpPr txBox="1">
            <a:spLocks/>
          </p:cNvSpPr>
          <p:nvPr/>
        </p:nvSpPr>
        <p:spPr>
          <a:xfrm>
            <a:off x="-26031" y="1640441"/>
            <a:ext cx="4862235" cy="3264361"/>
          </a:xfrm>
          <a:prstGeom prst="rect">
            <a:avLst/>
          </a:prstGeom>
        </p:spPr>
        <p:txBody>
          <a:bodyPr vert="horz" lIns="304800" tIns="304800" rIns="304800" bIns="304800" rtlCol="0" anchor="ctr">
            <a:normAutofit/>
          </a:bodyPr>
          <a:lstStyle>
            <a:lvl1pPr algn="ctr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000" b="0" i="0" kern="1200" cap="none" spc="-113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 informazioni dipendono dal radiofarmaco specifico!</a:t>
            </a:r>
          </a:p>
        </p:txBody>
      </p:sp>
    </p:spTree>
    <p:extLst>
      <p:ext uri="{BB962C8B-B14F-4D97-AF65-F5344CB8AC3E}">
        <p14:creationId xmlns:p14="http://schemas.microsoft.com/office/powerpoint/2010/main" val="16459779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4A92EA-BF8B-490B-869C-317722F6624C}"/>
              </a:ext>
            </a:extLst>
          </p:cNvPr>
          <p:cNvSpPr txBox="1">
            <a:spLocks/>
          </p:cNvSpPr>
          <p:nvPr/>
        </p:nvSpPr>
        <p:spPr>
          <a:xfrm>
            <a:off x="9525" y="156601"/>
            <a:ext cx="12191998" cy="731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lnSpc>
                <a:spcPct val="85000"/>
              </a:lnSpc>
              <a:spcAft>
                <a:spcPts val="600"/>
              </a:spcAft>
            </a:pP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Cosa significa tomografia?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7EA97A7-5EE8-48C2-A714-74FCACBBA201}"/>
              </a:ext>
            </a:extLst>
          </p:cNvPr>
          <p:cNvSpPr/>
          <p:nvPr/>
        </p:nvSpPr>
        <p:spPr>
          <a:xfrm>
            <a:off x="3516" y="6434353"/>
            <a:ext cx="12192000" cy="43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33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rgbClr val="2065A4"/>
              </a:gs>
              <a:gs pos="66000">
                <a:srgbClr val="184D7E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9BB38D9-E849-4B1F-8FEE-8AD3A21DF018}"/>
              </a:ext>
            </a:extLst>
          </p:cNvPr>
          <p:cNvSpPr txBox="1"/>
          <p:nvPr/>
        </p:nvSpPr>
        <p:spPr>
          <a:xfrm>
            <a:off x="0" y="6488668"/>
            <a:ext cx="1219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Liliana Mou                                                                                                                                                                                                       liliana.mou@lnl.infn.it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ADEDF64-03C1-4AA4-B824-F06F4FF4D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1944" y="6527473"/>
            <a:ext cx="266322" cy="266322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D302DFFA-1B84-4566-9DC7-06F01BFBC732}"/>
              </a:ext>
            </a:extLst>
          </p:cNvPr>
          <p:cNvSpPr/>
          <p:nvPr/>
        </p:nvSpPr>
        <p:spPr>
          <a:xfrm>
            <a:off x="3031957" y="994611"/>
            <a:ext cx="6031832" cy="4940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44C25A36-D08D-4243-89DC-5936A0B1C186}"/>
              </a:ext>
            </a:extLst>
          </p:cNvPr>
          <p:cNvSpPr/>
          <p:nvPr/>
        </p:nvSpPr>
        <p:spPr>
          <a:xfrm>
            <a:off x="491982" y="2247803"/>
            <a:ext cx="4414209" cy="4061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A5804E1B-0451-4ACA-B671-48AB05CFD814}"/>
              </a:ext>
            </a:extLst>
          </p:cNvPr>
          <p:cNvGrpSpPr/>
          <p:nvPr/>
        </p:nvGrpSpPr>
        <p:grpSpPr>
          <a:xfrm>
            <a:off x="245035" y="2571729"/>
            <a:ext cx="7293427" cy="3290656"/>
            <a:chOff x="1287626" y="1383999"/>
            <a:chExt cx="7094375" cy="2703252"/>
          </a:xfrm>
        </p:grpSpPr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87573807-F043-4A88-AD17-1CFBC0EFC1E3}"/>
                </a:ext>
              </a:extLst>
            </p:cNvPr>
            <p:cNvGrpSpPr/>
            <p:nvPr/>
          </p:nvGrpSpPr>
          <p:grpSpPr>
            <a:xfrm>
              <a:off x="1287626" y="1383999"/>
              <a:ext cx="1527491" cy="1269158"/>
              <a:chOff x="3428992" y="2071678"/>
              <a:chExt cx="2796906" cy="2714644"/>
            </a:xfrm>
          </p:grpSpPr>
          <p:pic>
            <p:nvPicPr>
              <p:cNvPr id="64" name="Immagine 63" descr="x11407038.jpg">
                <a:extLst>
                  <a:ext uri="{FF2B5EF4-FFF2-40B4-BE49-F238E27FC236}">
                    <a16:creationId xmlns:a16="http://schemas.microsoft.com/office/drawing/2014/main" id="{800C0C56-7314-4EBD-A4A8-1F1E12DE22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3428992" y="2071678"/>
                <a:ext cx="2796906" cy="2714644"/>
              </a:xfrm>
              <a:prstGeom prst="rect">
                <a:avLst/>
              </a:prstGeom>
            </p:spPr>
          </p:pic>
          <p:sp>
            <p:nvSpPr>
              <p:cNvPr id="65" name="Figura a mano libera 60">
                <a:extLst>
                  <a:ext uri="{FF2B5EF4-FFF2-40B4-BE49-F238E27FC236}">
                    <a16:creationId xmlns:a16="http://schemas.microsoft.com/office/drawing/2014/main" id="{2FDF0969-849D-4A4C-BAC8-E9A4687E54FC}"/>
                  </a:ext>
                </a:extLst>
              </p:cNvPr>
              <p:cNvSpPr/>
              <p:nvPr/>
            </p:nvSpPr>
            <p:spPr>
              <a:xfrm>
                <a:off x="3499945" y="3168869"/>
                <a:ext cx="2103120" cy="268014"/>
              </a:xfrm>
              <a:custGeom>
                <a:avLst/>
                <a:gdLst>
                  <a:gd name="connsiteX0" fmla="*/ 0 w 2103120"/>
                  <a:gd name="connsiteY0" fmla="*/ 47297 h 268014"/>
                  <a:gd name="connsiteX1" fmla="*/ 157655 w 2103120"/>
                  <a:gd name="connsiteY1" fmla="*/ 94593 h 268014"/>
                  <a:gd name="connsiteX2" fmla="*/ 236483 w 2103120"/>
                  <a:gd name="connsiteY2" fmla="*/ 110359 h 268014"/>
                  <a:gd name="connsiteX3" fmla="*/ 331076 w 2103120"/>
                  <a:gd name="connsiteY3" fmla="*/ 141890 h 268014"/>
                  <a:gd name="connsiteX4" fmla="*/ 378372 w 2103120"/>
                  <a:gd name="connsiteY4" fmla="*/ 157655 h 268014"/>
                  <a:gd name="connsiteX5" fmla="*/ 441434 w 2103120"/>
                  <a:gd name="connsiteY5" fmla="*/ 173421 h 268014"/>
                  <a:gd name="connsiteX6" fmla="*/ 536027 w 2103120"/>
                  <a:gd name="connsiteY6" fmla="*/ 204952 h 268014"/>
                  <a:gd name="connsiteX7" fmla="*/ 583324 w 2103120"/>
                  <a:gd name="connsiteY7" fmla="*/ 220717 h 268014"/>
                  <a:gd name="connsiteX8" fmla="*/ 677917 w 2103120"/>
                  <a:gd name="connsiteY8" fmla="*/ 236483 h 268014"/>
                  <a:gd name="connsiteX9" fmla="*/ 725214 w 2103120"/>
                  <a:gd name="connsiteY9" fmla="*/ 252248 h 268014"/>
                  <a:gd name="connsiteX10" fmla="*/ 1166648 w 2103120"/>
                  <a:gd name="connsiteY10" fmla="*/ 268014 h 268014"/>
                  <a:gd name="connsiteX11" fmla="*/ 1655379 w 2103120"/>
                  <a:gd name="connsiteY11" fmla="*/ 252248 h 268014"/>
                  <a:gd name="connsiteX12" fmla="*/ 1828800 w 2103120"/>
                  <a:gd name="connsiteY12" fmla="*/ 204952 h 268014"/>
                  <a:gd name="connsiteX13" fmla="*/ 1923393 w 2103120"/>
                  <a:gd name="connsiteY13" fmla="*/ 141890 h 268014"/>
                  <a:gd name="connsiteX14" fmla="*/ 1970689 w 2103120"/>
                  <a:gd name="connsiteY14" fmla="*/ 110359 h 268014"/>
                  <a:gd name="connsiteX15" fmla="*/ 2002221 w 2103120"/>
                  <a:gd name="connsiteY15" fmla="*/ 78828 h 268014"/>
                  <a:gd name="connsiteX16" fmla="*/ 2096814 w 2103120"/>
                  <a:gd name="connsiteY16" fmla="*/ 31531 h 268014"/>
                  <a:gd name="connsiteX17" fmla="*/ 2096814 w 2103120"/>
                  <a:gd name="connsiteY17" fmla="*/ 0 h 268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103120" h="268014">
                    <a:moveTo>
                      <a:pt x="0" y="47297"/>
                    </a:moveTo>
                    <a:cubicBezTo>
                      <a:pt x="78610" y="73500"/>
                      <a:pt x="86169" y="78707"/>
                      <a:pt x="157655" y="94593"/>
                    </a:cubicBezTo>
                    <a:cubicBezTo>
                      <a:pt x="183813" y="100406"/>
                      <a:pt x="210631" y="103308"/>
                      <a:pt x="236483" y="110359"/>
                    </a:cubicBezTo>
                    <a:cubicBezTo>
                      <a:pt x="268548" y="119104"/>
                      <a:pt x="299545" y="131380"/>
                      <a:pt x="331076" y="141890"/>
                    </a:cubicBezTo>
                    <a:cubicBezTo>
                      <a:pt x="346841" y="147145"/>
                      <a:pt x="362250" y="153624"/>
                      <a:pt x="378372" y="157655"/>
                    </a:cubicBezTo>
                    <a:cubicBezTo>
                      <a:pt x="399393" y="162910"/>
                      <a:pt x="420680" y="167195"/>
                      <a:pt x="441434" y="173421"/>
                    </a:cubicBezTo>
                    <a:cubicBezTo>
                      <a:pt x="473269" y="182972"/>
                      <a:pt x="504496" y="194442"/>
                      <a:pt x="536027" y="204952"/>
                    </a:cubicBezTo>
                    <a:cubicBezTo>
                      <a:pt x="551793" y="210207"/>
                      <a:pt x="566932" y="217985"/>
                      <a:pt x="583324" y="220717"/>
                    </a:cubicBezTo>
                    <a:cubicBezTo>
                      <a:pt x="614855" y="225972"/>
                      <a:pt x="646712" y="229549"/>
                      <a:pt x="677917" y="236483"/>
                    </a:cubicBezTo>
                    <a:cubicBezTo>
                      <a:pt x="694140" y="240088"/>
                      <a:pt x="708630" y="251178"/>
                      <a:pt x="725214" y="252248"/>
                    </a:cubicBezTo>
                    <a:cubicBezTo>
                      <a:pt x="872147" y="261728"/>
                      <a:pt x="1019503" y="262759"/>
                      <a:pt x="1166648" y="268014"/>
                    </a:cubicBezTo>
                    <a:cubicBezTo>
                      <a:pt x="1329558" y="262759"/>
                      <a:pt x="1492864" y="264749"/>
                      <a:pt x="1655379" y="252248"/>
                    </a:cubicBezTo>
                    <a:cubicBezTo>
                      <a:pt x="1701604" y="248692"/>
                      <a:pt x="1777214" y="222147"/>
                      <a:pt x="1828800" y="204952"/>
                    </a:cubicBezTo>
                    <a:lnTo>
                      <a:pt x="1923393" y="141890"/>
                    </a:lnTo>
                    <a:cubicBezTo>
                      <a:pt x="1939158" y="131380"/>
                      <a:pt x="1957291" y="123757"/>
                      <a:pt x="1970689" y="110359"/>
                    </a:cubicBezTo>
                    <a:cubicBezTo>
                      <a:pt x="1981200" y="99849"/>
                      <a:pt x="1989475" y="86476"/>
                      <a:pt x="2002221" y="78828"/>
                    </a:cubicBezTo>
                    <a:cubicBezTo>
                      <a:pt x="2042491" y="54666"/>
                      <a:pt x="2064196" y="75021"/>
                      <a:pt x="2096814" y="31531"/>
                    </a:cubicBezTo>
                    <a:cubicBezTo>
                      <a:pt x="2103120" y="23123"/>
                      <a:pt x="2096814" y="10510"/>
                      <a:pt x="2096814" y="0"/>
                    </a:cubicBezTo>
                  </a:path>
                </a:pathLst>
              </a:custGeom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 sz="2400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6" name="Figura a mano libera 61">
                <a:extLst>
                  <a:ext uri="{FF2B5EF4-FFF2-40B4-BE49-F238E27FC236}">
                    <a16:creationId xmlns:a16="http://schemas.microsoft.com/office/drawing/2014/main" id="{F4A64FA4-1FF5-40CF-B586-70FD07726D1F}"/>
                  </a:ext>
                </a:extLst>
              </p:cNvPr>
              <p:cNvSpPr/>
              <p:nvPr/>
            </p:nvSpPr>
            <p:spPr>
              <a:xfrm>
                <a:off x="3500430" y="3786190"/>
                <a:ext cx="2143140" cy="214314"/>
              </a:xfrm>
              <a:custGeom>
                <a:avLst/>
                <a:gdLst>
                  <a:gd name="connsiteX0" fmla="*/ 0 w 2103120"/>
                  <a:gd name="connsiteY0" fmla="*/ 47297 h 268014"/>
                  <a:gd name="connsiteX1" fmla="*/ 157655 w 2103120"/>
                  <a:gd name="connsiteY1" fmla="*/ 94593 h 268014"/>
                  <a:gd name="connsiteX2" fmla="*/ 236483 w 2103120"/>
                  <a:gd name="connsiteY2" fmla="*/ 110359 h 268014"/>
                  <a:gd name="connsiteX3" fmla="*/ 331076 w 2103120"/>
                  <a:gd name="connsiteY3" fmla="*/ 141890 h 268014"/>
                  <a:gd name="connsiteX4" fmla="*/ 378372 w 2103120"/>
                  <a:gd name="connsiteY4" fmla="*/ 157655 h 268014"/>
                  <a:gd name="connsiteX5" fmla="*/ 441434 w 2103120"/>
                  <a:gd name="connsiteY5" fmla="*/ 173421 h 268014"/>
                  <a:gd name="connsiteX6" fmla="*/ 536027 w 2103120"/>
                  <a:gd name="connsiteY6" fmla="*/ 204952 h 268014"/>
                  <a:gd name="connsiteX7" fmla="*/ 583324 w 2103120"/>
                  <a:gd name="connsiteY7" fmla="*/ 220717 h 268014"/>
                  <a:gd name="connsiteX8" fmla="*/ 677917 w 2103120"/>
                  <a:gd name="connsiteY8" fmla="*/ 236483 h 268014"/>
                  <a:gd name="connsiteX9" fmla="*/ 725214 w 2103120"/>
                  <a:gd name="connsiteY9" fmla="*/ 252248 h 268014"/>
                  <a:gd name="connsiteX10" fmla="*/ 1166648 w 2103120"/>
                  <a:gd name="connsiteY10" fmla="*/ 268014 h 268014"/>
                  <a:gd name="connsiteX11" fmla="*/ 1655379 w 2103120"/>
                  <a:gd name="connsiteY11" fmla="*/ 252248 h 268014"/>
                  <a:gd name="connsiteX12" fmla="*/ 1828800 w 2103120"/>
                  <a:gd name="connsiteY12" fmla="*/ 204952 h 268014"/>
                  <a:gd name="connsiteX13" fmla="*/ 1923393 w 2103120"/>
                  <a:gd name="connsiteY13" fmla="*/ 141890 h 268014"/>
                  <a:gd name="connsiteX14" fmla="*/ 1970689 w 2103120"/>
                  <a:gd name="connsiteY14" fmla="*/ 110359 h 268014"/>
                  <a:gd name="connsiteX15" fmla="*/ 2002221 w 2103120"/>
                  <a:gd name="connsiteY15" fmla="*/ 78828 h 268014"/>
                  <a:gd name="connsiteX16" fmla="*/ 2096814 w 2103120"/>
                  <a:gd name="connsiteY16" fmla="*/ 31531 h 268014"/>
                  <a:gd name="connsiteX17" fmla="*/ 2096814 w 2103120"/>
                  <a:gd name="connsiteY17" fmla="*/ 0 h 268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103120" h="268014">
                    <a:moveTo>
                      <a:pt x="0" y="47297"/>
                    </a:moveTo>
                    <a:cubicBezTo>
                      <a:pt x="78610" y="73500"/>
                      <a:pt x="86169" y="78707"/>
                      <a:pt x="157655" y="94593"/>
                    </a:cubicBezTo>
                    <a:cubicBezTo>
                      <a:pt x="183813" y="100406"/>
                      <a:pt x="210631" y="103308"/>
                      <a:pt x="236483" y="110359"/>
                    </a:cubicBezTo>
                    <a:cubicBezTo>
                      <a:pt x="268548" y="119104"/>
                      <a:pt x="299545" y="131380"/>
                      <a:pt x="331076" y="141890"/>
                    </a:cubicBezTo>
                    <a:cubicBezTo>
                      <a:pt x="346841" y="147145"/>
                      <a:pt x="362250" y="153624"/>
                      <a:pt x="378372" y="157655"/>
                    </a:cubicBezTo>
                    <a:cubicBezTo>
                      <a:pt x="399393" y="162910"/>
                      <a:pt x="420680" y="167195"/>
                      <a:pt x="441434" y="173421"/>
                    </a:cubicBezTo>
                    <a:cubicBezTo>
                      <a:pt x="473269" y="182972"/>
                      <a:pt x="504496" y="194442"/>
                      <a:pt x="536027" y="204952"/>
                    </a:cubicBezTo>
                    <a:cubicBezTo>
                      <a:pt x="551793" y="210207"/>
                      <a:pt x="566932" y="217985"/>
                      <a:pt x="583324" y="220717"/>
                    </a:cubicBezTo>
                    <a:cubicBezTo>
                      <a:pt x="614855" y="225972"/>
                      <a:pt x="646712" y="229549"/>
                      <a:pt x="677917" y="236483"/>
                    </a:cubicBezTo>
                    <a:cubicBezTo>
                      <a:pt x="694140" y="240088"/>
                      <a:pt x="708630" y="251178"/>
                      <a:pt x="725214" y="252248"/>
                    </a:cubicBezTo>
                    <a:cubicBezTo>
                      <a:pt x="872147" y="261728"/>
                      <a:pt x="1019503" y="262759"/>
                      <a:pt x="1166648" y="268014"/>
                    </a:cubicBezTo>
                    <a:cubicBezTo>
                      <a:pt x="1329558" y="262759"/>
                      <a:pt x="1492864" y="264749"/>
                      <a:pt x="1655379" y="252248"/>
                    </a:cubicBezTo>
                    <a:cubicBezTo>
                      <a:pt x="1701604" y="248692"/>
                      <a:pt x="1777214" y="222147"/>
                      <a:pt x="1828800" y="204952"/>
                    </a:cubicBezTo>
                    <a:lnTo>
                      <a:pt x="1923393" y="141890"/>
                    </a:lnTo>
                    <a:cubicBezTo>
                      <a:pt x="1939158" y="131380"/>
                      <a:pt x="1957291" y="123757"/>
                      <a:pt x="1970689" y="110359"/>
                    </a:cubicBezTo>
                    <a:cubicBezTo>
                      <a:pt x="1981200" y="99849"/>
                      <a:pt x="1989475" y="86476"/>
                      <a:pt x="2002221" y="78828"/>
                    </a:cubicBezTo>
                    <a:cubicBezTo>
                      <a:pt x="2042491" y="54666"/>
                      <a:pt x="2064196" y="75021"/>
                      <a:pt x="2096814" y="31531"/>
                    </a:cubicBezTo>
                    <a:cubicBezTo>
                      <a:pt x="2103120" y="23123"/>
                      <a:pt x="2096814" y="10510"/>
                      <a:pt x="2096814" y="0"/>
                    </a:cubicBezTo>
                  </a:path>
                </a:pathLst>
              </a:custGeom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 sz="2400" dirty="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EDE8BA86-86A5-480C-A402-F46F28B6ACDB}"/>
                </a:ext>
              </a:extLst>
            </p:cNvPr>
            <p:cNvGrpSpPr/>
            <p:nvPr/>
          </p:nvGrpSpPr>
          <p:grpSpPr>
            <a:xfrm>
              <a:off x="2946045" y="1383999"/>
              <a:ext cx="1527491" cy="1269158"/>
              <a:chOff x="3714744" y="2571744"/>
              <a:chExt cx="2500330" cy="2357454"/>
            </a:xfrm>
          </p:grpSpPr>
          <p:pic>
            <p:nvPicPr>
              <p:cNvPr id="60" name="Immagine 59" descr="x11407038.jpg">
                <a:extLst>
                  <a:ext uri="{FF2B5EF4-FFF2-40B4-BE49-F238E27FC236}">
                    <a16:creationId xmlns:a16="http://schemas.microsoft.com/office/drawing/2014/main" id="{11FE6E04-E4E9-4812-965B-36610EECB5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3714744" y="2571744"/>
                <a:ext cx="2500330" cy="2357454"/>
              </a:xfrm>
              <a:prstGeom prst="rect">
                <a:avLst/>
              </a:prstGeom>
            </p:spPr>
          </p:pic>
          <p:sp>
            <p:nvSpPr>
              <p:cNvPr id="61" name="Figura a mano libera 56">
                <a:extLst>
                  <a:ext uri="{FF2B5EF4-FFF2-40B4-BE49-F238E27FC236}">
                    <a16:creationId xmlns:a16="http://schemas.microsoft.com/office/drawing/2014/main" id="{6140B350-45DD-44FE-8D55-73AA2275CCAE}"/>
                  </a:ext>
                </a:extLst>
              </p:cNvPr>
              <p:cNvSpPr/>
              <p:nvPr/>
            </p:nvSpPr>
            <p:spPr>
              <a:xfrm>
                <a:off x="4225159" y="3074276"/>
                <a:ext cx="157655" cy="1734207"/>
              </a:xfrm>
              <a:custGeom>
                <a:avLst/>
                <a:gdLst>
                  <a:gd name="connsiteX0" fmla="*/ 0 w 157655"/>
                  <a:gd name="connsiteY0" fmla="*/ 0 h 1734207"/>
                  <a:gd name="connsiteX1" fmla="*/ 31531 w 157655"/>
                  <a:gd name="connsiteY1" fmla="*/ 94593 h 1734207"/>
                  <a:gd name="connsiteX2" fmla="*/ 47296 w 157655"/>
                  <a:gd name="connsiteY2" fmla="*/ 157655 h 1734207"/>
                  <a:gd name="connsiteX3" fmla="*/ 94593 w 157655"/>
                  <a:gd name="connsiteY3" fmla="*/ 268014 h 1734207"/>
                  <a:gd name="connsiteX4" fmla="*/ 126124 w 157655"/>
                  <a:gd name="connsiteY4" fmla="*/ 472965 h 1734207"/>
                  <a:gd name="connsiteX5" fmla="*/ 157655 w 157655"/>
                  <a:gd name="connsiteY5" fmla="*/ 930165 h 1734207"/>
                  <a:gd name="connsiteX6" fmla="*/ 141889 w 157655"/>
                  <a:gd name="connsiteY6" fmla="*/ 1072055 h 1734207"/>
                  <a:gd name="connsiteX7" fmla="*/ 126124 w 157655"/>
                  <a:gd name="connsiteY7" fmla="*/ 1734207 h 1734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7655" h="1734207">
                    <a:moveTo>
                      <a:pt x="0" y="0"/>
                    </a:moveTo>
                    <a:cubicBezTo>
                      <a:pt x="10510" y="31531"/>
                      <a:pt x="23470" y="62349"/>
                      <a:pt x="31531" y="94593"/>
                    </a:cubicBezTo>
                    <a:cubicBezTo>
                      <a:pt x="36786" y="115614"/>
                      <a:pt x="39688" y="137367"/>
                      <a:pt x="47296" y="157655"/>
                    </a:cubicBezTo>
                    <a:cubicBezTo>
                      <a:pt x="81135" y="247893"/>
                      <a:pt x="75018" y="189716"/>
                      <a:pt x="94593" y="268014"/>
                    </a:cubicBezTo>
                    <a:cubicBezTo>
                      <a:pt x="110629" y="332159"/>
                      <a:pt x="119743" y="409157"/>
                      <a:pt x="126124" y="472965"/>
                    </a:cubicBezTo>
                    <a:cubicBezTo>
                      <a:pt x="142691" y="638636"/>
                      <a:pt x="147548" y="758359"/>
                      <a:pt x="157655" y="930165"/>
                    </a:cubicBezTo>
                    <a:cubicBezTo>
                      <a:pt x="152400" y="977462"/>
                      <a:pt x="143754" y="1024504"/>
                      <a:pt x="141889" y="1072055"/>
                    </a:cubicBezTo>
                    <a:cubicBezTo>
                      <a:pt x="133238" y="1292665"/>
                      <a:pt x="126124" y="1734207"/>
                      <a:pt x="126124" y="1734207"/>
                    </a:cubicBezTo>
                  </a:path>
                </a:pathLst>
              </a:custGeom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2" name="Figura a mano libera 57">
                <a:extLst>
                  <a:ext uri="{FF2B5EF4-FFF2-40B4-BE49-F238E27FC236}">
                    <a16:creationId xmlns:a16="http://schemas.microsoft.com/office/drawing/2014/main" id="{79BFCFEE-4B8D-43BB-B193-C0E9E9EB8C25}"/>
                  </a:ext>
                </a:extLst>
              </p:cNvPr>
              <p:cNvSpPr/>
              <p:nvPr/>
            </p:nvSpPr>
            <p:spPr>
              <a:xfrm>
                <a:off x="5218386" y="3200400"/>
                <a:ext cx="150453" cy="1466193"/>
              </a:xfrm>
              <a:custGeom>
                <a:avLst/>
                <a:gdLst>
                  <a:gd name="connsiteX0" fmla="*/ 0 w 150453"/>
                  <a:gd name="connsiteY0" fmla="*/ 0 h 1466193"/>
                  <a:gd name="connsiteX1" fmla="*/ 47297 w 150453"/>
                  <a:gd name="connsiteY1" fmla="*/ 331076 h 1466193"/>
                  <a:gd name="connsiteX2" fmla="*/ 63062 w 150453"/>
                  <a:gd name="connsiteY2" fmla="*/ 394138 h 1466193"/>
                  <a:gd name="connsiteX3" fmla="*/ 78828 w 150453"/>
                  <a:gd name="connsiteY3" fmla="*/ 472966 h 1466193"/>
                  <a:gd name="connsiteX4" fmla="*/ 126124 w 150453"/>
                  <a:gd name="connsiteY4" fmla="*/ 677917 h 1466193"/>
                  <a:gd name="connsiteX5" fmla="*/ 141890 w 150453"/>
                  <a:gd name="connsiteY5" fmla="*/ 1466193 h 1466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453" h="1466193">
                    <a:moveTo>
                      <a:pt x="0" y="0"/>
                    </a:moveTo>
                    <a:cubicBezTo>
                      <a:pt x="60222" y="240886"/>
                      <a:pt x="9119" y="6564"/>
                      <a:pt x="47297" y="331076"/>
                    </a:cubicBezTo>
                    <a:cubicBezTo>
                      <a:pt x="49829" y="352595"/>
                      <a:pt x="58362" y="372986"/>
                      <a:pt x="63062" y="394138"/>
                    </a:cubicBezTo>
                    <a:cubicBezTo>
                      <a:pt x="68875" y="420296"/>
                      <a:pt x="72803" y="446856"/>
                      <a:pt x="78828" y="472966"/>
                    </a:cubicBezTo>
                    <a:cubicBezTo>
                      <a:pt x="135866" y="720130"/>
                      <a:pt x="90107" y="497826"/>
                      <a:pt x="126124" y="677917"/>
                    </a:cubicBezTo>
                    <a:cubicBezTo>
                      <a:pt x="150453" y="1140147"/>
                      <a:pt x="141890" y="877475"/>
                      <a:pt x="141890" y="1466193"/>
                    </a:cubicBezTo>
                  </a:path>
                </a:pathLst>
              </a:custGeom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3" name="Figura a mano libera 58">
                <a:extLst>
                  <a:ext uri="{FF2B5EF4-FFF2-40B4-BE49-F238E27FC236}">
                    <a16:creationId xmlns:a16="http://schemas.microsoft.com/office/drawing/2014/main" id="{0029124E-ED56-4ED6-A732-F3514A9C2390}"/>
                  </a:ext>
                </a:extLst>
              </p:cNvPr>
              <p:cNvSpPr/>
              <p:nvPr/>
            </p:nvSpPr>
            <p:spPr>
              <a:xfrm>
                <a:off x="4430110" y="3042745"/>
                <a:ext cx="236483" cy="1828800"/>
              </a:xfrm>
              <a:custGeom>
                <a:avLst/>
                <a:gdLst>
                  <a:gd name="connsiteX0" fmla="*/ 0 w 236483"/>
                  <a:gd name="connsiteY0" fmla="*/ 0 h 1828800"/>
                  <a:gd name="connsiteX1" fmla="*/ 31531 w 236483"/>
                  <a:gd name="connsiteY1" fmla="*/ 157655 h 1828800"/>
                  <a:gd name="connsiteX2" fmla="*/ 47297 w 236483"/>
                  <a:gd name="connsiteY2" fmla="*/ 204952 h 1828800"/>
                  <a:gd name="connsiteX3" fmla="*/ 78828 w 236483"/>
                  <a:gd name="connsiteY3" fmla="*/ 252248 h 1828800"/>
                  <a:gd name="connsiteX4" fmla="*/ 94593 w 236483"/>
                  <a:gd name="connsiteY4" fmla="*/ 299545 h 1828800"/>
                  <a:gd name="connsiteX5" fmla="*/ 141890 w 236483"/>
                  <a:gd name="connsiteY5" fmla="*/ 394138 h 1828800"/>
                  <a:gd name="connsiteX6" fmla="*/ 157656 w 236483"/>
                  <a:gd name="connsiteY6" fmla="*/ 646386 h 1828800"/>
                  <a:gd name="connsiteX7" fmla="*/ 189187 w 236483"/>
                  <a:gd name="connsiteY7" fmla="*/ 882869 h 1828800"/>
                  <a:gd name="connsiteX8" fmla="*/ 204952 w 236483"/>
                  <a:gd name="connsiteY8" fmla="*/ 993227 h 1828800"/>
                  <a:gd name="connsiteX9" fmla="*/ 236483 w 236483"/>
                  <a:gd name="connsiteY9" fmla="*/ 1213945 h 1828800"/>
                  <a:gd name="connsiteX10" fmla="*/ 220718 w 236483"/>
                  <a:gd name="connsiteY10" fmla="*/ 1308538 h 1828800"/>
                  <a:gd name="connsiteX11" fmla="*/ 204952 w 236483"/>
                  <a:gd name="connsiteY11" fmla="*/ 1355834 h 1828800"/>
                  <a:gd name="connsiteX12" fmla="*/ 220718 w 236483"/>
                  <a:gd name="connsiteY12" fmla="*/ 1828800 h 182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6483" h="1828800">
                    <a:moveTo>
                      <a:pt x="0" y="0"/>
                    </a:moveTo>
                    <a:cubicBezTo>
                      <a:pt x="12387" y="74320"/>
                      <a:pt x="12718" y="91810"/>
                      <a:pt x="31531" y="157655"/>
                    </a:cubicBezTo>
                    <a:cubicBezTo>
                      <a:pt x="36096" y="173634"/>
                      <a:pt x="39865" y="190088"/>
                      <a:pt x="47297" y="204952"/>
                    </a:cubicBezTo>
                    <a:cubicBezTo>
                      <a:pt x="55771" y="221899"/>
                      <a:pt x="68318" y="236483"/>
                      <a:pt x="78828" y="252248"/>
                    </a:cubicBezTo>
                    <a:cubicBezTo>
                      <a:pt x="84083" y="268014"/>
                      <a:pt x="87161" y="284681"/>
                      <a:pt x="94593" y="299545"/>
                    </a:cubicBezTo>
                    <a:cubicBezTo>
                      <a:pt x="155720" y="421801"/>
                      <a:pt x="102259" y="275248"/>
                      <a:pt x="141890" y="394138"/>
                    </a:cubicBezTo>
                    <a:cubicBezTo>
                      <a:pt x="147145" y="478221"/>
                      <a:pt x="151654" y="562353"/>
                      <a:pt x="157656" y="646386"/>
                    </a:cubicBezTo>
                    <a:cubicBezTo>
                      <a:pt x="171684" y="842783"/>
                      <a:pt x="154228" y="777994"/>
                      <a:pt x="189187" y="882869"/>
                    </a:cubicBezTo>
                    <a:cubicBezTo>
                      <a:pt x="194442" y="919655"/>
                      <a:pt x="200848" y="956295"/>
                      <a:pt x="204952" y="993227"/>
                    </a:cubicBezTo>
                    <a:cubicBezTo>
                      <a:pt x="227979" y="1200467"/>
                      <a:pt x="200715" y="1106637"/>
                      <a:pt x="236483" y="1213945"/>
                    </a:cubicBezTo>
                    <a:cubicBezTo>
                      <a:pt x="231228" y="1245476"/>
                      <a:pt x="227652" y="1277333"/>
                      <a:pt x="220718" y="1308538"/>
                    </a:cubicBezTo>
                    <a:cubicBezTo>
                      <a:pt x="217113" y="1324760"/>
                      <a:pt x="204952" y="1339216"/>
                      <a:pt x="204952" y="1355834"/>
                    </a:cubicBezTo>
                    <a:cubicBezTo>
                      <a:pt x="204952" y="1513577"/>
                      <a:pt x="220718" y="1671057"/>
                      <a:pt x="220718" y="1828800"/>
                    </a:cubicBezTo>
                  </a:path>
                </a:pathLst>
              </a:custGeom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4B36FC7E-A06F-4994-810F-F4B995F15E1F}"/>
                </a:ext>
              </a:extLst>
            </p:cNvPr>
            <p:cNvGrpSpPr/>
            <p:nvPr/>
          </p:nvGrpSpPr>
          <p:grpSpPr>
            <a:xfrm>
              <a:off x="4560821" y="1383999"/>
              <a:ext cx="1527491" cy="1269158"/>
              <a:chOff x="6215074" y="2428868"/>
              <a:chExt cx="2500330" cy="2357454"/>
            </a:xfrm>
          </p:grpSpPr>
          <p:pic>
            <p:nvPicPr>
              <p:cNvPr id="55" name="Immagine 54" descr="x11407038.jpg">
                <a:extLst>
                  <a:ext uri="{FF2B5EF4-FFF2-40B4-BE49-F238E27FC236}">
                    <a16:creationId xmlns:a16="http://schemas.microsoft.com/office/drawing/2014/main" id="{A22AF790-E661-4413-9229-404DFDC55C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6215074" y="2428868"/>
                <a:ext cx="2500330" cy="2357454"/>
              </a:xfrm>
              <a:prstGeom prst="rect">
                <a:avLst/>
              </a:prstGeom>
            </p:spPr>
          </p:pic>
          <p:sp>
            <p:nvSpPr>
              <p:cNvPr id="56" name="Figura a mano libera 51">
                <a:extLst>
                  <a:ext uri="{FF2B5EF4-FFF2-40B4-BE49-F238E27FC236}">
                    <a16:creationId xmlns:a16="http://schemas.microsoft.com/office/drawing/2014/main" id="{78323826-CD6A-4E44-8105-37604E20F92A}"/>
                  </a:ext>
                </a:extLst>
              </p:cNvPr>
              <p:cNvSpPr/>
              <p:nvPr/>
            </p:nvSpPr>
            <p:spPr>
              <a:xfrm>
                <a:off x="6416566" y="2929968"/>
                <a:ext cx="961696" cy="1705094"/>
              </a:xfrm>
              <a:custGeom>
                <a:avLst/>
                <a:gdLst>
                  <a:gd name="connsiteX0" fmla="*/ 331075 w 961696"/>
                  <a:gd name="connsiteY0" fmla="*/ 1705094 h 1705094"/>
                  <a:gd name="connsiteX1" fmla="*/ 315310 w 961696"/>
                  <a:gd name="connsiteY1" fmla="*/ 1657798 h 1705094"/>
                  <a:gd name="connsiteX2" fmla="*/ 236482 w 961696"/>
                  <a:gd name="connsiteY2" fmla="*/ 1594735 h 1705094"/>
                  <a:gd name="connsiteX3" fmla="*/ 173420 w 961696"/>
                  <a:gd name="connsiteY3" fmla="*/ 1500142 h 1705094"/>
                  <a:gd name="connsiteX4" fmla="*/ 157655 w 961696"/>
                  <a:gd name="connsiteY4" fmla="*/ 1452846 h 1705094"/>
                  <a:gd name="connsiteX5" fmla="*/ 126124 w 961696"/>
                  <a:gd name="connsiteY5" fmla="*/ 1326722 h 1705094"/>
                  <a:gd name="connsiteX6" fmla="*/ 110358 w 961696"/>
                  <a:gd name="connsiteY6" fmla="*/ 1263660 h 1705094"/>
                  <a:gd name="connsiteX7" fmla="*/ 78827 w 961696"/>
                  <a:gd name="connsiteY7" fmla="*/ 1137535 h 1705094"/>
                  <a:gd name="connsiteX8" fmla="*/ 47296 w 961696"/>
                  <a:gd name="connsiteY8" fmla="*/ 1042942 h 1705094"/>
                  <a:gd name="connsiteX9" fmla="*/ 15765 w 961696"/>
                  <a:gd name="connsiteY9" fmla="*/ 853756 h 1705094"/>
                  <a:gd name="connsiteX10" fmla="*/ 0 w 961696"/>
                  <a:gd name="connsiteY10" fmla="*/ 774929 h 1705094"/>
                  <a:gd name="connsiteX11" fmla="*/ 15765 w 961696"/>
                  <a:gd name="connsiteY11" fmla="*/ 443853 h 1705094"/>
                  <a:gd name="connsiteX12" fmla="*/ 47296 w 961696"/>
                  <a:gd name="connsiteY12" fmla="*/ 349260 h 1705094"/>
                  <a:gd name="connsiteX13" fmla="*/ 94593 w 961696"/>
                  <a:gd name="connsiteY13" fmla="*/ 238901 h 1705094"/>
                  <a:gd name="connsiteX14" fmla="*/ 157655 w 961696"/>
                  <a:gd name="connsiteY14" fmla="*/ 144308 h 1705094"/>
                  <a:gd name="connsiteX15" fmla="*/ 299544 w 961696"/>
                  <a:gd name="connsiteY15" fmla="*/ 97011 h 1705094"/>
                  <a:gd name="connsiteX16" fmla="*/ 362606 w 961696"/>
                  <a:gd name="connsiteY16" fmla="*/ 65480 h 1705094"/>
                  <a:gd name="connsiteX17" fmla="*/ 583324 w 961696"/>
                  <a:gd name="connsiteY17" fmla="*/ 49715 h 1705094"/>
                  <a:gd name="connsiteX18" fmla="*/ 756744 w 961696"/>
                  <a:gd name="connsiteY18" fmla="*/ 18184 h 1705094"/>
                  <a:gd name="connsiteX19" fmla="*/ 867103 w 961696"/>
                  <a:gd name="connsiteY19" fmla="*/ 2418 h 1705094"/>
                  <a:gd name="connsiteX20" fmla="*/ 961696 w 961696"/>
                  <a:gd name="connsiteY20" fmla="*/ 2418 h 1705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61696" h="1705094">
                    <a:moveTo>
                      <a:pt x="331075" y="1705094"/>
                    </a:moveTo>
                    <a:cubicBezTo>
                      <a:pt x="325820" y="1689329"/>
                      <a:pt x="323860" y="1672048"/>
                      <a:pt x="315310" y="1657798"/>
                    </a:cubicBezTo>
                    <a:cubicBezTo>
                      <a:pt x="300332" y="1632835"/>
                      <a:pt x="257966" y="1609058"/>
                      <a:pt x="236482" y="1594735"/>
                    </a:cubicBezTo>
                    <a:cubicBezTo>
                      <a:pt x="215461" y="1563204"/>
                      <a:pt x="185403" y="1536093"/>
                      <a:pt x="173420" y="1500142"/>
                    </a:cubicBezTo>
                    <a:cubicBezTo>
                      <a:pt x="168165" y="1484377"/>
                      <a:pt x="162027" y="1468879"/>
                      <a:pt x="157655" y="1452846"/>
                    </a:cubicBezTo>
                    <a:cubicBezTo>
                      <a:pt x="146253" y="1411038"/>
                      <a:pt x="136634" y="1368763"/>
                      <a:pt x="126124" y="1326722"/>
                    </a:cubicBezTo>
                    <a:lnTo>
                      <a:pt x="110358" y="1263660"/>
                    </a:lnTo>
                    <a:cubicBezTo>
                      <a:pt x="110355" y="1263647"/>
                      <a:pt x="78831" y="1137547"/>
                      <a:pt x="78827" y="1137535"/>
                    </a:cubicBezTo>
                    <a:cubicBezTo>
                      <a:pt x="68317" y="1106004"/>
                      <a:pt x="53814" y="1075533"/>
                      <a:pt x="47296" y="1042942"/>
                    </a:cubicBezTo>
                    <a:cubicBezTo>
                      <a:pt x="10143" y="857171"/>
                      <a:pt x="54875" y="1088416"/>
                      <a:pt x="15765" y="853756"/>
                    </a:cubicBezTo>
                    <a:cubicBezTo>
                      <a:pt x="11360" y="827325"/>
                      <a:pt x="5255" y="801205"/>
                      <a:pt x="0" y="774929"/>
                    </a:cubicBezTo>
                    <a:cubicBezTo>
                      <a:pt x="5255" y="664570"/>
                      <a:pt x="3564" y="553661"/>
                      <a:pt x="15765" y="443853"/>
                    </a:cubicBezTo>
                    <a:cubicBezTo>
                      <a:pt x="19435" y="410820"/>
                      <a:pt x="36786" y="380791"/>
                      <a:pt x="47296" y="349260"/>
                    </a:cubicBezTo>
                    <a:cubicBezTo>
                      <a:pt x="84271" y="238336"/>
                      <a:pt x="36147" y="375277"/>
                      <a:pt x="94593" y="238901"/>
                    </a:cubicBezTo>
                    <a:cubicBezTo>
                      <a:pt x="114963" y="191371"/>
                      <a:pt x="101888" y="175289"/>
                      <a:pt x="157655" y="144308"/>
                    </a:cubicBezTo>
                    <a:cubicBezTo>
                      <a:pt x="299518" y="65496"/>
                      <a:pt x="204965" y="144301"/>
                      <a:pt x="299544" y="97011"/>
                    </a:cubicBezTo>
                    <a:cubicBezTo>
                      <a:pt x="320565" y="86501"/>
                      <a:pt x="339424" y="69344"/>
                      <a:pt x="362606" y="65480"/>
                    </a:cubicBezTo>
                    <a:cubicBezTo>
                      <a:pt x="435363" y="53354"/>
                      <a:pt x="509751" y="54970"/>
                      <a:pt x="583324" y="49715"/>
                    </a:cubicBezTo>
                    <a:cubicBezTo>
                      <a:pt x="665331" y="33313"/>
                      <a:pt x="669319" y="31634"/>
                      <a:pt x="756744" y="18184"/>
                    </a:cubicBezTo>
                    <a:cubicBezTo>
                      <a:pt x="793472" y="12534"/>
                      <a:pt x="830053" y="5268"/>
                      <a:pt x="867103" y="2418"/>
                    </a:cubicBezTo>
                    <a:cubicBezTo>
                      <a:pt x="898541" y="0"/>
                      <a:pt x="930165" y="2418"/>
                      <a:pt x="961696" y="2418"/>
                    </a:cubicBezTo>
                  </a:path>
                </a:pathLst>
              </a:custGeom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7" name="Figura a mano libera 52">
                <a:extLst>
                  <a:ext uri="{FF2B5EF4-FFF2-40B4-BE49-F238E27FC236}">
                    <a16:creationId xmlns:a16="http://schemas.microsoft.com/office/drawing/2014/main" id="{B211E585-57CD-4BF1-A4A6-DB6934CCED7B}"/>
                  </a:ext>
                </a:extLst>
              </p:cNvPr>
              <p:cNvSpPr/>
              <p:nvPr/>
            </p:nvSpPr>
            <p:spPr>
              <a:xfrm>
                <a:off x="7851228" y="3058510"/>
                <a:ext cx="380979" cy="882869"/>
              </a:xfrm>
              <a:custGeom>
                <a:avLst/>
                <a:gdLst>
                  <a:gd name="connsiteX0" fmla="*/ 0 w 380979"/>
                  <a:gd name="connsiteY0" fmla="*/ 0 h 882869"/>
                  <a:gd name="connsiteX1" fmla="*/ 31531 w 380979"/>
                  <a:gd name="connsiteY1" fmla="*/ 110359 h 882869"/>
                  <a:gd name="connsiteX2" fmla="*/ 63062 w 380979"/>
                  <a:gd name="connsiteY2" fmla="*/ 157656 h 882869"/>
                  <a:gd name="connsiteX3" fmla="*/ 110358 w 380979"/>
                  <a:gd name="connsiteY3" fmla="*/ 173421 h 882869"/>
                  <a:gd name="connsiteX4" fmla="*/ 204951 w 380979"/>
                  <a:gd name="connsiteY4" fmla="*/ 315311 h 882869"/>
                  <a:gd name="connsiteX5" fmla="*/ 236482 w 380979"/>
                  <a:gd name="connsiteY5" fmla="*/ 362607 h 882869"/>
                  <a:gd name="connsiteX6" fmla="*/ 315310 w 380979"/>
                  <a:gd name="connsiteY6" fmla="*/ 599090 h 882869"/>
                  <a:gd name="connsiteX7" fmla="*/ 346841 w 380979"/>
                  <a:gd name="connsiteY7" fmla="*/ 709449 h 882869"/>
                  <a:gd name="connsiteX8" fmla="*/ 378372 w 380979"/>
                  <a:gd name="connsiteY8" fmla="*/ 819807 h 882869"/>
                  <a:gd name="connsiteX9" fmla="*/ 378372 w 380979"/>
                  <a:gd name="connsiteY9" fmla="*/ 882869 h 882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0979" h="882869">
                    <a:moveTo>
                      <a:pt x="0" y="0"/>
                    </a:moveTo>
                    <a:cubicBezTo>
                      <a:pt x="5052" y="20210"/>
                      <a:pt x="20221" y="87738"/>
                      <a:pt x="31531" y="110359"/>
                    </a:cubicBezTo>
                    <a:cubicBezTo>
                      <a:pt x="40005" y="127307"/>
                      <a:pt x="48266" y="145819"/>
                      <a:pt x="63062" y="157656"/>
                    </a:cubicBezTo>
                    <a:cubicBezTo>
                      <a:pt x="76039" y="168037"/>
                      <a:pt x="94593" y="168166"/>
                      <a:pt x="110358" y="173421"/>
                    </a:cubicBezTo>
                    <a:lnTo>
                      <a:pt x="204951" y="315311"/>
                    </a:lnTo>
                    <a:cubicBezTo>
                      <a:pt x="215461" y="331076"/>
                      <a:pt x="230490" y="344632"/>
                      <a:pt x="236482" y="362607"/>
                    </a:cubicBezTo>
                    <a:lnTo>
                      <a:pt x="315310" y="599090"/>
                    </a:lnTo>
                    <a:cubicBezTo>
                      <a:pt x="353104" y="712473"/>
                      <a:pt x="307256" y="570901"/>
                      <a:pt x="346841" y="709449"/>
                    </a:cubicBezTo>
                    <a:cubicBezTo>
                      <a:pt x="358474" y="750165"/>
                      <a:pt x="372897" y="776005"/>
                      <a:pt x="378372" y="819807"/>
                    </a:cubicBezTo>
                    <a:cubicBezTo>
                      <a:pt x="380979" y="840665"/>
                      <a:pt x="378372" y="861848"/>
                      <a:pt x="378372" y="882869"/>
                    </a:cubicBezTo>
                  </a:path>
                </a:pathLst>
              </a:custGeom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8" name="Figura a mano libera 53">
                <a:extLst>
                  <a:ext uri="{FF2B5EF4-FFF2-40B4-BE49-F238E27FC236}">
                    <a16:creationId xmlns:a16="http://schemas.microsoft.com/office/drawing/2014/main" id="{F2C6D178-1038-4CB6-9926-5E6632357DD1}"/>
                  </a:ext>
                </a:extLst>
              </p:cNvPr>
              <p:cNvSpPr/>
              <p:nvPr/>
            </p:nvSpPr>
            <p:spPr>
              <a:xfrm>
                <a:off x="6918053" y="3358055"/>
                <a:ext cx="1004831" cy="1153448"/>
              </a:xfrm>
              <a:custGeom>
                <a:avLst/>
                <a:gdLst>
                  <a:gd name="connsiteX0" fmla="*/ 334085 w 1004831"/>
                  <a:gd name="connsiteY0" fmla="*/ 1024759 h 1153448"/>
                  <a:gd name="connsiteX1" fmla="*/ 239492 w 1004831"/>
                  <a:gd name="connsiteY1" fmla="*/ 945931 h 1153448"/>
                  <a:gd name="connsiteX2" fmla="*/ 160664 w 1004831"/>
                  <a:gd name="connsiteY2" fmla="*/ 867104 h 1153448"/>
                  <a:gd name="connsiteX3" fmla="*/ 97602 w 1004831"/>
                  <a:gd name="connsiteY3" fmla="*/ 772511 h 1153448"/>
                  <a:gd name="connsiteX4" fmla="*/ 34540 w 1004831"/>
                  <a:gd name="connsiteY4" fmla="*/ 693683 h 1153448"/>
                  <a:gd name="connsiteX5" fmla="*/ 3009 w 1004831"/>
                  <a:gd name="connsiteY5" fmla="*/ 599090 h 1153448"/>
                  <a:gd name="connsiteX6" fmla="*/ 18775 w 1004831"/>
                  <a:gd name="connsiteY6" fmla="*/ 425669 h 1153448"/>
                  <a:gd name="connsiteX7" fmla="*/ 66071 w 1004831"/>
                  <a:gd name="connsiteY7" fmla="*/ 315311 h 1153448"/>
                  <a:gd name="connsiteX8" fmla="*/ 97602 w 1004831"/>
                  <a:gd name="connsiteY8" fmla="*/ 283779 h 1153448"/>
                  <a:gd name="connsiteX9" fmla="*/ 129133 w 1004831"/>
                  <a:gd name="connsiteY9" fmla="*/ 236483 h 1153448"/>
                  <a:gd name="connsiteX10" fmla="*/ 223726 w 1004831"/>
                  <a:gd name="connsiteY10" fmla="*/ 157655 h 1153448"/>
                  <a:gd name="connsiteX11" fmla="*/ 349850 w 1004831"/>
                  <a:gd name="connsiteY11" fmla="*/ 31531 h 1153448"/>
                  <a:gd name="connsiteX12" fmla="*/ 444444 w 1004831"/>
                  <a:gd name="connsiteY12" fmla="*/ 0 h 1153448"/>
                  <a:gd name="connsiteX13" fmla="*/ 759754 w 1004831"/>
                  <a:gd name="connsiteY13" fmla="*/ 15766 h 1153448"/>
                  <a:gd name="connsiteX14" fmla="*/ 807050 w 1004831"/>
                  <a:gd name="connsiteY14" fmla="*/ 31531 h 1153448"/>
                  <a:gd name="connsiteX15" fmla="*/ 854347 w 1004831"/>
                  <a:gd name="connsiteY15" fmla="*/ 78828 h 1153448"/>
                  <a:gd name="connsiteX16" fmla="*/ 901644 w 1004831"/>
                  <a:gd name="connsiteY16" fmla="*/ 110359 h 1153448"/>
                  <a:gd name="connsiteX17" fmla="*/ 948940 w 1004831"/>
                  <a:gd name="connsiteY17" fmla="*/ 252248 h 1153448"/>
                  <a:gd name="connsiteX18" fmla="*/ 964706 w 1004831"/>
                  <a:gd name="connsiteY18" fmla="*/ 299545 h 1153448"/>
                  <a:gd name="connsiteX19" fmla="*/ 964706 w 1004831"/>
                  <a:gd name="connsiteY19" fmla="*/ 898635 h 1153448"/>
                  <a:gd name="connsiteX20" fmla="*/ 885878 w 1004831"/>
                  <a:gd name="connsiteY20" fmla="*/ 1008993 h 1153448"/>
                  <a:gd name="connsiteX21" fmla="*/ 838581 w 1004831"/>
                  <a:gd name="connsiteY21" fmla="*/ 1040524 h 1153448"/>
                  <a:gd name="connsiteX22" fmla="*/ 680926 w 1004831"/>
                  <a:gd name="connsiteY22" fmla="*/ 1087821 h 1153448"/>
                  <a:gd name="connsiteX23" fmla="*/ 586333 w 1004831"/>
                  <a:gd name="connsiteY23" fmla="*/ 1119352 h 1153448"/>
                  <a:gd name="connsiteX24" fmla="*/ 539037 w 1004831"/>
                  <a:gd name="connsiteY24" fmla="*/ 1135117 h 1153448"/>
                  <a:gd name="connsiteX25" fmla="*/ 491740 w 1004831"/>
                  <a:gd name="connsiteY25" fmla="*/ 1150883 h 1153448"/>
                  <a:gd name="connsiteX26" fmla="*/ 397147 w 1004831"/>
                  <a:gd name="connsiteY26" fmla="*/ 1135117 h 1153448"/>
                  <a:gd name="connsiteX27" fmla="*/ 334085 w 1004831"/>
                  <a:gd name="connsiteY27" fmla="*/ 1040524 h 1153448"/>
                  <a:gd name="connsiteX28" fmla="*/ 302554 w 1004831"/>
                  <a:gd name="connsiteY28" fmla="*/ 993228 h 1153448"/>
                  <a:gd name="connsiteX29" fmla="*/ 271023 w 1004831"/>
                  <a:gd name="connsiteY29" fmla="*/ 977462 h 1153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004831" h="1153448">
                    <a:moveTo>
                      <a:pt x="334085" y="1024759"/>
                    </a:moveTo>
                    <a:cubicBezTo>
                      <a:pt x="287578" y="993754"/>
                      <a:pt x="277428" y="991454"/>
                      <a:pt x="239492" y="945931"/>
                    </a:cubicBezTo>
                    <a:cubicBezTo>
                      <a:pt x="173805" y="867106"/>
                      <a:pt x="247373" y="924909"/>
                      <a:pt x="160664" y="867104"/>
                    </a:cubicBezTo>
                    <a:cubicBezTo>
                      <a:pt x="139643" y="835573"/>
                      <a:pt x="124398" y="799308"/>
                      <a:pt x="97602" y="772511"/>
                    </a:cubicBezTo>
                    <a:cubicBezTo>
                      <a:pt x="52673" y="727581"/>
                      <a:pt x="74316" y="753347"/>
                      <a:pt x="34540" y="693683"/>
                    </a:cubicBezTo>
                    <a:cubicBezTo>
                      <a:pt x="24030" y="662152"/>
                      <a:pt x="0" y="632190"/>
                      <a:pt x="3009" y="599090"/>
                    </a:cubicBezTo>
                    <a:cubicBezTo>
                      <a:pt x="8264" y="541283"/>
                      <a:pt x="10566" y="483131"/>
                      <a:pt x="18775" y="425669"/>
                    </a:cubicBezTo>
                    <a:cubicBezTo>
                      <a:pt x="22597" y="398914"/>
                      <a:pt x="54508" y="332655"/>
                      <a:pt x="66071" y="315311"/>
                    </a:cubicBezTo>
                    <a:cubicBezTo>
                      <a:pt x="74316" y="302943"/>
                      <a:pt x="88317" y="295386"/>
                      <a:pt x="97602" y="283779"/>
                    </a:cubicBezTo>
                    <a:cubicBezTo>
                      <a:pt x="109438" y="268983"/>
                      <a:pt x="115735" y="249881"/>
                      <a:pt x="129133" y="236483"/>
                    </a:cubicBezTo>
                    <a:cubicBezTo>
                      <a:pt x="220222" y="145395"/>
                      <a:pt x="133331" y="273878"/>
                      <a:pt x="223726" y="157655"/>
                    </a:cubicBezTo>
                    <a:cubicBezTo>
                      <a:pt x="300583" y="58838"/>
                      <a:pt x="252423" y="70502"/>
                      <a:pt x="349850" y="31531"/>
                    </a:cubicBezTo>
                    <a:cubicBezTo>
                      <a:pt x="380710" y="19187"/>
                      <a:pt x="444444" y="0"/>
                      <a:pt x="444444" y="0"/>
                    </a:cubicBezTo>
                    <a:cubicBezTo>
                      <a:pt x="549547" y="5255"/>
                      <a:pt x="654915" y="6650"/>
                      <a:pt x="759754" y="15766"/>
                    </a:cubicBezTo>
                    <a:cubicBezTo>
                      <a:pt x="776310" y="17206"/>
                      <a:pt x="793223" y="22313"/>
                      <a:pt x="807050" y="31531"/>
                    </a:cubicBezTo>
                    <a:cubicBezTo>
                      <a:pt x="825601" y="43899"/>
                      <a:pt x="837219" y="64554"/>
                      <a:pt x="854347" y="78828"/>
                    </a:cubicBezTo>
                    <a:cubicBezTo>
                      <a:pt x="868903" y="90958"/>
                      <a:pt x="885878" y="99849"/>
                      <a:pt x="901644" y="110359"/>
                    </a:cubicBezTo>
                    <a:lnTo>
                      <a:pt x="948940" y="252248"/>
                    </a:lnTo>
                    <a:lnTo>
                      <a:pt x="964706" y="299545"/>
                    </a:lnTo>
                    <a:cubicBezTo>
                      <a:pt x="1004831" y="540303"/>
                      <a:pt x="998832" y="466367"/>
                      <a:pt x="964706" y="898635"/>
                    </a:cubicBezTo>
                    <a:cubicBezTo>
                      <a:pt x="956752" y="999383"/>
                      <a:pt x="950290" y="987523"/>
                      <a:pt x="885878" y="1008993"/>
                    </a:cubicBezTo>
                    <a:cubicBezTo>
                      <a:pt x="870112" y="1019503"/>
                      <a:pt x="855896" y="1032829"/>
                      <a:pt x="838581" y="1040524"/>
                    </a:cubicBezTo>
                    <a:cubicBezTo>
                      <a:pt x="761408" y="1074823"/>
                      <a:pt x="751475" y="1066656"/>
                      <a:pt x="680926" y="1087821"/>
                    </a:cubicBezTo>
                    <a:cubicBezTo>
                      <a:pt x="649091" y="1097372"/>
                      <a:pt x="617864" y="1108842"/>
                      <a:pt x="586333" y="1119352"/>
                    </a:cubicBezTo>
                    <a:lnTo>
                      <a:pt x="539037" y="1135117"/>
                    </a:lnTo>
                    <a:lnTo>
                      <a:pt x="491740" y="1150883"/>
                    </a:lnTo>
                    <a:cubicBezTo>
                      <a:pt x="460209" y="1145628"/>
                      <a:pt x="423334" y="1153448"/>
                      <a:pt x="397147" y="1135117"/>
                    </a:cubicBezTo>
                    <a:cubicBezTo>
                      <a:pt x="366102" y="1113385"/>
                      <a:pt x="355106" y="1072055"/>
                      <a:pt x="334085" y="1040524"/>
                    </a:cubicBezTo>
                    <a:cubicBezTo>
                      <a:pt x="323575" y="1024759"/>
                      <a:pt x="319501" y="1001702"/>
                      <a:pt x="302554" y="993228"/>
                    </a:cubicBezTo>
                    <a:lnTo>
                      <a:pt x="271023" y="977462"/>
                    </a:lnTo>
                  </a:path>
                </a:pathLst>
              </a:custGeom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9" name="Figura a mano libera 54">
                <a:extLst>
                  <a:ext uri="{FF2B5EF4-FFF2-40B4-BE49-F238E27FC236}">
                    <a16:creationId xmlns:a16="http://schemas.microsoft.com/office/drawing/2014/main" id="{8D3890E6-45B9-4CAB-BE9C-3159A5CE1DCF}"/>
                  </a:ext>
                </a:extLst>
              </p:cNvPr>
              <p:cNvSpPr/>
              <p:nvPr/>
            </p:nvSpPr>
            <p:spPr>
              <a:xfrm>
                <a:off x="7209548" y="3641834"/>
                <a:ext cx="547086" cy="516463"/>
              </a:xfrm>
              <a:custGeom>
                <a:avLst/>
                <a:gdLst>
                  <a:gd name="connsiteX0" fmla="*/ 405197 w 547086"/>
                  <a:gd name="connsiteY0" fmla="*/ 488732 h 516463"/>
                  <a:gd name="connsiteX1" fmla="*/ 105652 w 547086"/>
                  <a:gd name="connsiteY1" fmla="*/ 441435 h 516463"/>
                  <a:gd name="connsiteX2" fmla="*/ 42590 w 547086"/>
                  <a:gd name="connsiteY2" fmla="*/ 346842 h 516463"/>
                  <a:gd name="connsiteX3" fmla="*/ 11059 w 547086"/>
                  <a:gd name="connsiteY3" fmla="*/ 252249 h 516463"/>
                  <a:gd name="connsiteX4" fmla="*/ 58355 w 547086"/>
                  <a:gd name="connsiteY4" fmla="*/ 31532 h 516463"/>
                  <a:gd name="connsiteX5" fmla="*/ 152949 w 547086"/>
                  <a:gd name="connsiteY5" fmla="*/ 0 h 516463"/>
                  <a:gd name="connsiteX6" fmla="*/ 310604 w 547086"/>
                  <a:gd name="connsiteY6" fmla="*/ 15766 h 516463"/>
                  <a:gd name="connsiteX7" fmla="*/ 405197 w 547086"/>
                  <a:gd name="connsiteY7" fmla="*/ 47297 h 516463"/>
                  <a:gd name="connsiteX8" fmla="*/ 452493 w 547086"/>
                  <a:gd name="connsiteY8" fmla="*/ 63063 h 516463"/>
                  <a:gd name="connsiteX9" fmla="*/ 515555 w 547086"/>
                  <a:gd name="connsiteY9" fmla="*/ 157656 h 516463"/>
                  <a:gd name="connsiteX10" fmla="*/ 547086 w 547086"/>
                  <a:gd name="connsiteY10" fmla="*/ 204952 h 516463"/>
                  <a:gd name="connsiteX11" fmla="*/ 531321 w 547086"/>
                  <a:gd name="connsiteY11" fmla="*/ 409904 h 516463"/>
                  <a:gd name="connsiteX12" fmla="*/ 405197 w 547086"/>
                  <a:gd name="connsiteY12" fmla="*/ 488732 h 516463"/>
                  <a:gd name="connsiteX13" fmla="*/ 405197 w 547086"/>
                  <a:gd name="connsiteY13" fmla="*/ 488732 h 516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47086" h="516463">
                    <a:moveTo>
                      <a:pt x="405197" y="488732"/>
                    </a:moveTo>
                    <a:cubicBezTo>
                      <a:pt x="364107" y="486164"/>
                      <a:pt x="171302" y="516463"/>
                      <a:pt x="105652" y="441435"/>
                    </a:cubicBezTo>
                    <a:cubicBezTo>
                      <a:pt x="80698" y="412916"/>
                      <a:pt x="54574" y="382793"/>
                      <a:pt x="42590" y="346842"/>
                    </a:cubicBezTo>
                    <a:lnTo>
                      <a:pt x="11059" y="252249"/>
                    </a:lnTo>
                    <a:cubicBezTo>
                      <a:pt x="12075" y="241073"/>
                      <a:pt x="0" y="68004"/>
                      <a:pt x="58355" y="31532"/>
                    </a:cubicBezTo>
                    <a:cubicBezTo>
                      <a:pt x="86540" y="13916"/>
                      <a:pt x="152949" y="0"/>
                      <a:pt x="152949" y="0"/>
                    </a:cubicBezTo>
                    <a:cubicBezTo>
                      <a:pt x="205501" y="5255"/>
                      <a:pt x="258695" y="6033"/>
                      <a:pt x="310604" y="15766"/>
                    </a:cubicBezTo>
                    <a:cubicBezTo>
                      <a:pt x="343271" y="21891"/>
                      <a:pt x="373666" y="36787"/>
                      <a:pt x="405197" y="47297"/>
                    </a:cubicBezTo>
                    <a:lnTo>
                      <a:pt x="452493" y="63063"/>
                    </a:lnTo>
                    <a:lnTo>
                      <a:pt x="515555" y="157656"/>
                    </a:lnTo>
                    <a:lnTo>
                      <a:pt x="547086" y="204952"/>
                    </a:lnTo>
                    <a:cubicBezTo>
                      <a:pt x="541831" y="273269"/>
                      <a:pt x="543948" y="342558"/>
                      <a:pt x="531321" y="409904"/>
                    </a:cubicBezTo>
                    <a:cubicBezTo>
                      <a:pt x="518771" y="476840"/>
                      <a:pt x="452131" y="465266"/>
                      <a:pt x="405197" y="488732"/>
                    </a:cubicBezTo>
                    <a:lnTo>
                      <a:pt x="405197" y="488732"/>
                    </a:lnTo>
                    <a:close/>
                  </a:path>
                </a:pathLst>
              </a:custGeom>
              <a:noFill/>
              <a:ln w="952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400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grpSp>
          <p:nvGrpSpPr>
            <p:cNvPr id="12" name="Gruppo 11">
              <a:extLst>
                <a:ext uri="{FF2B5EF4-FFF2-40B4-BE49-F238E27FC236}">
                  <a16:creationId xmlns:a16="http://schemas.microsoft.com/office/drawing/2014/main" id="{CD4ADA0D-4FD5-4823-AD2C-A5845C6D1AD3}"/>
                </a:ext>
              </a:extLst>
            </p:cNvPr>
            <p:cNvGrpSpPr/>
            <p:nvPr/>
          </p:nvGrpSpPr>
          <p:grpSpPr>
            <a:xfrm>
              <a:off x="3426113" y="2730076"/>
              <a:ext cx="422997" cy="239571"/>
              <a:chOff x="4297238" y="4000504"/>
              <a:chExt cx="692399" cy="445002"/>
            </a:xfrm>
          </p:grpSpPr>
          <p:sp>
            <p:nvSpPr>
              <p:cNvPr id="51" name="AutoShape 129">
                <a:extLst>
                  <a:ext uri="{FF2B5EF4-FFF2-40B4-BE49-F238E27FC236}">
                    <a16:creationId xmlns:a16="http://schemas.microsoft.com/office/drawing/2014/main" id="{F4E71009-9191-4E28-A3C6-BEF993F56C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7238" y="4247727"/>
                <a:ext cx="692399" cy="197779"/>
              </a:xfrm>
              <a:custGeom>
                <a:avLst/>
                <a:gdLst>
                  <a:gd name="G0" fmla="+- 10800 0 0"/>
                  <a:gd name="G1" fmla="+- 21600 0 10800"/>
                  <a:gd name="G2" fmla="+- 21600 0 108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100000">
                    <a:srgbClr val="FF3300"/>
                  </a:gs>
                </a:gsLst>
                <a:path path="rect">
                  <a:fillToRect l="50000" t="50000" r="50000" b="50000"/>
                </a:path>
              </a:gradFill>
              <a:ln w="38100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2" name="Freeform 135">
                <a:extLst>
                  <a:ext uri="{FF2B5EF4-FFF2-40B4-BE49-F238E27FC236}">
                    <a16:creationId xmlns:a16="http://schemas.microsoft.com/office/drawing/2014/main" id="{4BD76B40-1B10-41EC-9AB4-52B6E8AEFD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3438" y="4148838"/>
                <a:ext cx="197828" cy="197779"/>
              </a:xfrm>
              <a:custGeom>
                <a:avLst/>
                <a:gdLst/>
                <a:ahLst/>
                <a:cxnLst>
                  <a:cxn ang="0">
                    <a:pos x="194" y="194"/>
                  </a:cxn>
                  <a:cxn ang="0">
                    <a:pos x="177" y="207"/>
                  </a:cxn>
                  <a:cxn ang="0">
                    <a:pos x="162" y="219"/>
                  </a:cxn>
                  <a:cxn ang="0">
                    <a:pos x="146" y="232"/>
                  </a:cxn>
                  <a:cxn ang="0">
                    <a:pos x="112" y="261"/>
                  </a:cxn>
                  <a:cxn ang="0">
                    <a:pos x="69" y="316"/>
                  </a:cxn>
                  <a:cxn ang="0">
                    <a:pos x="34" y="375"/>
                  </a:cxn>
                  <a:cxn ang="0">
                    <a:pos x="11" y="441"/>
                  </a:cxn>
                  <a:cxn ang="0">
                    <a:pos x="1" y="479"/>
                  </a:cxn>
                  <a:cxn ang="0">
                    <a:pos x="2" y="504"/>
                  </a:cxn>
                  <a:cxn ang="0">
                    <a:pos x="24" y="523"/>
                  </a:cxn>
                  <a:cxn ang="0">
                    <a:pos x="80" y="504"/>
                  </a:cxn>
                  <a:cxn ang="0">
                    <a:pos x="134" y="437"/>
                  </a:cxn>
                  <a:cxn ang="0">
                    <a:pos x="151" y="372"/>
                  </a:cxn>
                  <a:cxn ang="0">
                    <a:pos x="176" y="308"/>
                  </a:cxn>
                  <a:cxn ang="0">
                    <a:pos x="213" y="254"/>
                  </a:cxn>
                  <a:cxn ang="0">
                    <a:pos x="262" y="214"/>
                  </a:cxn>
                  <a:cxn ang="0">
                    <a:pos x="308" y="192"/>
                  </a:cxn>
                  <a:cxn ang="0">
                    <a:pos x="358" y="178"/>
                  </a:cxn>
                  <a:cxn ang="0">
                    <a:pos x="409" y="169"/>
                  </a:cxn>
                  <a:cxn ang="0">
                    <a:pos x="459" y="162"/>
                  </a:cxn>
                  <a:cxn ang="0">
                    <a:pos x="508" y="150"/>
                  </a:cxn>
                  <a:cxn ang="0">
                    <a:pos x="554" y="132"/>
                  </a:cxn>
                  <a:cxn ang="0">
                    <a:pos x="593" y="103"/>
                  </a:cxn>
                  <a:cxn ang="0">
                    <a:pos x="615" y="70"/>
                  </a:cxn>
                  <a:cxn ang="0">
                    <a:pos x="618" y="41"/>
                  </a:cxn>
                  <a:cxn ang="0">
                    <a:pos x="602" y="18"/>
                  </a:cxn>
                  <a:cxn ang="0">
                    <a:pos x="580" y="6"/>
                  </a:cxn>
                  <a:cxn ang="0">
                    <a:pos x="552" y="0"/>
                  </a:cxn>
                  <a:cxn ang="0">
                    <a:pos x="525" y="1"/>
                  </a:cxn>
                  <a:cxn ang="0">
                    <a:pos x="495" y="16"/>
                  </a:cxn>
                  <a:cxn ang="0">
                    <a:pos x="462" y="36"/>
                  </a:cxn>
                  <a:cxn ang="0">
                    <a:pos x="430" y="57"/>
                  </a:cxn>
                  <a:cxn ang="0">
                    <a:pos x="396" y="78"/>
                  </a:cxn>
                  <a:cxn ang="0">
                    <a:pos x="362" y="99"/>
                  </a:cxn>
                  <a:cxn ang="0">
                    <a:pos x="329" y="119"/>
                  </a:cxn>
                  <a:cxn ang="0">
                    <a:pos x="293" y="139"/>
                  </a:cxn>
                  <a:cxn ang="0">
                    <a:pos x="257" y="159"/>
                  </a:cxn>
                  <a:cxn ang="0">
                    <a:pos x="202" y="189"/>
                  </a:cxn>
                </a:cxnLst>
                <a:rect l="0" t="0" r="r" b="b"/>
                <a:pathLst>
                  <a:path w="619" h="523">
                    <a:moveTo>
                      <a:pt x="202" y="189"/>
                    </a:moveTo>
                    <a:lnTo>
                      <a:pt x="194" y="194"/>
                    </a:lnTo>
                    <a:lnTo>
                      <a:pt x="186" y="200"/>
                    </a:lnTo>
                    <a:lnTo>
                      <a:pt x="177" y="207"/>
                    </a:lnTo>
                    <a:lnTo>
                      <a:pt x="170" y="213"/>
                    </a:lnTo>
                    <a:lnTo>
                      <a:pt x="162" y="219"/>
                    </a:lnTo>
                    <a:lnTo>
                      <a:pt x="153" y="226"/>
                    </a:lnTo>
                    <a:lnTo>
                      <a:pt x="146" y="232"/>
                    </a:lnTo>
                    <a:lnTo>
                      <a:pt x="138" y="237"/>
                    </a:lnTo>
                    <a:lnTo>
                      <a:pt x="112" y="261"/>
                    </a:lnTo>
                    <a:lnTo>
                      <a:pt x="89" y="287"/>
                    </a:lnTo>
                    <a:lnTo>
                      <a:pt x="69" y="316"/>
                    </a:lnTo>
                    <a:lnTo>
                      <a:pt x="50" y="344"/>
                    </a:lnTo>
                    <a:lnTo>
                      <a:pt x="34" y="375"/>
                    </a:lnTo>
                    <a:lnTo>
                      <a:pt x="21" y="407"/>
                    </a:lnTo>
                    <a:lnTo>
                      <a:pt x="11" y="441"/>
                    </a:lnTo>
                    <a:lnTo>
                      <a:pt x="1" y="474"/>
                    </a:lnTo>
                    <a:lnTo>
                      <a:pt x="1" y="479"/>
                    </a:lnTo>
                    <a:lnTo>
                      <a:pt x="0" y="489"/>
                    </a:lnTo>
                    <a:lnTo>
                      <a:pt x="2" y="504"/>
                    </a:lnTo>
                    <a:lnTo>
                      <a:pt x="9" y="516"/>
                    </a:lnTo>
                    <a:lnTo>
                      <a:pt x="24" y="523"/>
                    </a:lnTo>
                    <a:lnTo>
                      <a:pt x="46" y="519"/>
                    </a:lnTo>
                    <a:lnTo>
                      <a:pt x="80" y="504"/>
                    </a:lnTo>
                    <a:lnTo>
                      <a:pt x="126" y="470"/>
                    </a:lnTo>
                    <a:lnTo>
                      <a:pt x="134" y="437"/>
                    </a:lnTo>
                    <a:lnTo>
                      <a:pt x="142" y="404"/>
                    </a:lnTo>
                    <a:lnTo>
                      <a:pt x="151" y="372"/>
                    </a:lnTo>
                    <a:lnTo>
                      <a:pt x="162" y="339"/>
                    </a:lnTo>
                    <a:lnTo>
                      <a:pt x="176" y="308"/>
                    </a:lnTo>
                    <a:lnTo>
                      <a:pt x="193" y="280"/>
                    </a:lnTo>
                    <a:lnTo>
                      <a:pt x="213" y="254"/>
                    </a:lnTo>
                    <a:lnTo>
                      <a:pt x="239" y="231"/>
                    </a:lnTo>
                    <a:lnTo>
                      <a:pt x="262" y="214"/>
                    </a:lnTo>
                    <a:lnTo>
                      <a:pt x="284" y="203"/>
                    </a:lnTo>
                    <a:lnTo>
                      <a:pt x="308" y="192"/>
                    </a:lnTo>
                    <a:lnTo>
                      <a:pt x="333" y="184"/>
                    </a:lnTo>
                    <a:lnTo>
                      <a:pt x="358" y="178"/>
                    </a:lnTo>
                    <a:lnTo>
                      <a:pt x="384" y="173"/>
                    </a:lnTo>
                    <a:lnTo>
                      <a:pt x="409" y="169"/>
                    </a:lnTo>
                    <a:lnTo>
                      <a:pt x="434" y="166"/>
                    </a:lnTo>
                    <a:lnTo>
                      <a:pt x="459" y="162"/>
                    </a:lnTo>
                    <a:lnTo>
                      <a:pt x="485" y="157"/>
                    </a:lnTo>
                    <a:lnTo>
                      <a:pt x="508" y="150"/>
                    </a:lnTo>
                    <a:lnTo>
                      <a:pt x="531" y="143"/>
                    </a:lnTo>
                    <a:lnTo>
                      <a:pt x="554" y="132"/>
                    </a:lnTo>
                    <a:lnTo>
                      <a:pt x="574" y="119"/>
                    </a:lnTo>
                    <a:lnTo>
                      <a:pt x="593" y="103"/>
                    </a:lnTo>
                    <a:lnTo>
                      <a:pt x="611" y="82"/>
                    </a:lnTo>
                    <a:lnTo>
                      <a:pt x="615" y="70"/>
                    </a:lnTo>
                    <a:lnTo>
                      <a:pt x="619" y="55"/>
                    </a:lnTo>
                    <a:lnTo>
                      <a:pt x="618" y="41"/>
                    </a:lnTo>
                    <a:lnTo>
                      <a:pt x="612" y="28"/>
                    </a:lnTo>
                    <a:lnTo>
                      <a:pt x="602" y="18"/>
                    </a:lnTo>
                    <a:lnTo>
                      <a:pt x="592" y="11"/>
                    </a:lnTo>
                    <a:lnTo>
                      <a:pt x="580" y="6"/>
                    </a:lnTo>
                    <a:lnTo>
                      <a:pt x="567" y="1"/>
                    </a:lnTo>
                    <a:lnTo>
                      <a:pt x="552" y="0"/>
                    </a:lnTo>
                    <a:lnTo>
                      <a:pt x="539" y="0"/>
                    </a:lnTo>
                    <a:lnTo>
                      <a:pt x="525" y="1"/>
                    </a:lnTo>
                    <a:lnTo>
                      <a:pt x="512" y="5"/>
                    </a:lnTo>
                    <a:lnTo>
                      <a:pt x="495" y="16"/>
                    </a:lnTo>
                    <a:lnTo>
                      <a:pt x="479" y="25"/>
                    </a:lnTo>
                    <a:lnTo>
                      <a:pt x="462" y="36"/>
                    </a:lnTo>
                    <a:lnTo>
                      <a:pt x="446" y="47"/>
                    </a:lnTo>
                    <a:lnTo>
                      <a:pt x="430" y="57"/>
                    </a:lnTo>
                    <a:lnTo>
                      <a:pt x="413" y="68"/>
                    </a:lnTo>
                    <a:lnTo>
                      <a:pt x="396" y="78"/>
                    </a:lnTo>
                    <a:lnTo>
                      <a:pt x="380" y="88"/>
                    </a:lnTo>
                    <a:lnTo>
                      <a:pt x="362" y="99"/>
                    </a:lnTo>
                    <a:lnTo>
                      <a:pt x="345" y="110"/>
                    </a:lnTo>
                    <a:lnTo>
                      <a:pt x="329" y="119"/>
                    </a:lnTo>
                    <a:lnTo>
                      <a:pt x="311" y="130"/>
                    </a:lnTo>
                    <a:lnTo>
                      <a:pt x="293" y="139"/>
                    </a:lnTo>
                    <a:lnTo>
                      <a:pt x="275" y="149"/>
                    </a:lnTo>
                    <a:lnTo>
                      <a:pt x="257" y="159"/>
                    </a:lnTo>
                    <a:lnTo>
                      <a:pt x="239" y="167"/>
                    </a:lnTo>
                    <a:lnTo>
                      <a:pt x="202" y="189"/>
                    </a:lnTo>
                    <a:close/>
                  </a:path>
                </a:pathLst>
              </a:custGeom>
              <a:solidFill>
                <a:srgbClr val="707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3" name="Freeform 136">
                <a:extLst>
                  <a:ext uri="{FF2B5EF4-FFF2-40B4-BE49-F238E27FC236}">
                    <a16:creationId xmlns:a16="http://schemas.microsoft.com/office/drawing/2014/main" id="{64BCBAAF-9868-4986-9F11-43B1048939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3980" y="4000504"/>
                <a:ext cx="187525" cy="223531"/>
              </a:xfrm>
              <a:custGeom>
                <a:avLst/>
                <a:gdLst/>
                <a:ahLst/>
                <a:cxnLst>
                  <a:cxn ang="0">
                    <a:pos x="627" y="331"/>
                  </a:cxn>
                  <a:cxn ang="0">
                    <a:pos x="617" y="328"/>
                  </a:cxn>
                  <a:cxn ang="0">
                    <a:pos x="606" y="325"/>
                  </a:cxn>
                  <a:cxn ang="0">
                    <a:pos x="595" y="320"/>
                  </a:cxn>
                  <a:cxn ang="0">
                    <a:pos x="572" y="307"/>
                  </a:cxn>
                  <a:cxn ang="0">
                    <a:pos x="557" y="274"/>
                  </a:cxn>
                  <a:cxn ang="0">
                    <a:pos x="557" y="232"/>
                  </a:cxn>
                  <a:cxn ang="0">
                    <a:pos x="559" y="192"/>
                  </a:cxn>
                  <a:cxn ang="0">
                    <a:pos x="549" y="157"/>
                  </a:cxn>
                  <a:cxn ang="0">
                    <a:pos x="528" y="130"/>
                  </a:cxn>
                  <a:cxn ang="0">
                    <a:pos x="505" y="107"/>
                  </a:cxn>
                  <a:cxn ang="0">
                    <a:pos x="477" y="88"/>
                  </a:cxn>
                  <a:cxn ang="0">
                    <a:pos x="446" y="71"/>
                  </a:cxn>
                  <a:cxn ang="0">
                    <a:pos x="414" y="60"/>
                  </a:cxn>
                  <a:cxn ang="0">
                    <a:pos x="378" y="51"/>
                  </a:cxn>
                  <a:cxn ang="0">
                    <a:pos x="344" y="45"/>
                  </a:cxn>
                  <a:cxn ang="0">
                    <a:pos x="307" y="44"/>
                  </a:cxn>
                  <a:cxn ang="0">
                    <a:pos x="271" y="45"/>
                  </a:cxn>
                  <a:cxn ang="0">
                    <a:pos x="235" y="48"/>
                  </a:cxn>
                  <a:cxn ang="0">
                    <a:pos x="201" y="50"/>
                  </a:cxn>
                  <a:cxn ang="0">
                    <a:pos x="168" y="51"/>
                  </a:cxn>
                  <a:cxn ang="0">
                    <a:pos x="133" y="50"/>
                  </a:cxn>
                  <a:cxn ang="0">
                    <a:pos x="99" y="48"/>
                  </a:cxn>
                  <a:cxn ang="0">
                    <a:pos x="64" y="40"/>
                  </a:cxn>
                  <a:cxn ang="0">
                    <a:pos x="40" y="31"/>
                  </a:cxn>
                  <a:cxn ang="0">
                    <a:pos x="28" y="21"/>
                  </a:cxn>
                  <a:cxn ang="0">
                    <a:pos x="16" y="13"/>
                  </a:cxn>
                  <a:cxn ang="0">
                    <a:pos x="4" y="5"/>
                  </a:cxn>
                  <a:cxn ang="0">
                    <a:pos x="26" y="25"/>
                  </a:cxn>
                  <a:cxn ang="0">
                    <a:pos x="66" y="86"/>
                  </a:cxn>
                  <a:cxn ang="0">
                    <a:pos x="93" y="152"/>
                  </a:cxn>
                  <a:cxn ang="0">
                    <a:pos x="114" y="220"/>
                  </a:cxn>
                  <a:cxn ang="0">
                    <a:pos x="132" y="268"/>
                  </a:cxn>
                  <a:cxn ang="0">
                    <a:pos x="150" y="299"/>
                  </a:cxn>
                  <a:cxn ang="0">
                    <a:pos x="171" y="325"/>
                  </a:cxn>
                  <a:cxn ang="0">
                    <a:pos x="197" y="349"/>
                  </a:cxn>
                  <a:cxn ang="0">
                    <a:pos x="226" y="370"/>
                  </a:cxn>
                  <a:cxn ang="0">
                    <a:pos x="257" y="387"/>
                  </a:cxn>
                  <a:cxn ang="0">
                    <a:pos x="289" y="400"/>
                  </a:cxn>
                  <a:cxn ang="0">
                    <a:pos x="324" y="408"/>
                  </a:cxn>
                  <a:cxn ang="0">
                    <a:pos x="358" y="415"/>
                  </a:cxn>
                  <a:cxn ang="0">
                    <a:pos x="391" y="414"/>
                  </a:cxn>
                  <a:cxn ang="0">
                    <a:pos x="424" y="405"/>
                  </a:cxn>
                  <a:cxn ang="0">
                    <a:pos x="455" y="389"/>
                  </a:cxn>
                  <a:cxn ang="0">
                    <a:pos x="484" y="372"/>
                  </a:cxn>
                  <a:cxn ang="0">
                    <a:pos x="514" y="358"/>
                  </a:cxn>
                  <a:cxn ang="0">
                    <a:pos x="546" y="349"/>
                  </a:cxn>
                  <a:cxn ang="0">
                    <a:pos x="578" y="349"/>
                  </a:cxn>
                  <a:cxn ang="0">
                    <a:pos x="633" y="331"/>
                  </a:cxn>
                </a:cxnLst>
                <a:rect l="0" t="0" r="r" b="b"/>
                <a:pathLst>
                  <a:path w="633" h="417">
                    <a:moveTo>
                      <a:pt x="633" y="331"/>
                    </a:moveTo>
                    <a:lnTo>
                      <a:pt x="627" y="331"/>
                    </a:lnTo>
                    <a:lnTo>
                      <a:pt x="621" y="331"/>
                    </a:lnTo>
                    <a:lnTo>
                      <a:pt x="617" y="328"/>
                    </a:lnTo>
                    <a:lnTo>
                      <a:pt x="611" y="327"/>
                    </a:lnTo>
                    <a:lnTo>
                      <a:pt x="606" y="325"/>
                    </a:lnTo>
                    <a:lnTo>
                      <a:pt x="601" y="323"/>
                    </a:lnTo>
                    <a:lnTo>
                      <a:pt x="595" y="320"/>
                    </a:lnTo>
                    <a:lnTo>
                      <a:pt x="590" y="318"/>
                    </a:lnTo>
                    <a:lnTo>
                      <a:pt x="572" y="307"/>
                    </a:lnTo>
                    <a:lnTo>
                      <a:pt x="562" y="292"/>
                    </a:lnTo>
                    <a:lnTo>
                      <a:pt x="557" y="274"/>
                    </a:lnTo>
                    <a:lnTo>
                      <a:pt x="556" y="253"/>
                    </a:lnTo>
                    <a:lnTo>
                      <a:pt x="557" y="232"/>
                    </a:lnTo>
                    <a:lnTo>
                      <a:pt x="559" y="212"/>
                    </a:lnTo>
                    <a:lnTo>
                      <a:pt x="559" y="192"/>
                    </a:lnTo>
                    <a:lnTo>
                      <a:pt x="556" y="173"/>
                    </a:lnTo>
                    <a:lnTo>
                      <a:pt x="549" y="157"/>
                    </a:lnTo>
                    <a:lnTo>
                      <a:pt x="539" y="143"/>
                    </a:lnTo>
                    <a:lnTo>
                      <a:pt x="528" y="130"/>
                    </a:lnTo>
                    <a:lnTo>
                      <a:pt x="518" y="118"/>
                    </a:lnTo>
                    <a:lnTo>
                      <a:pt x="505" y="107"/>
                    </a:lnTo>
                    <a:lnTo>
                      <a:pt x="491" y="96"/>
                    </a:lnTo>
                    <a:lnTo>
                      <a:pt x="477" y="88"/>
                    </a:lnTo>
                    <a:lnTo>
                      <a:pt x="463" y="80"/>
                    </a:lnTo>
                    <a:lnTo>
                      <a:pt x="446" y="71"/>
                    </a:lnTo>
                    <a:lnTo>
                      <a:pt x="431" y="65"/>
                    </a:lnTo>
                    <a:lnTo>
                      <a:pt x="414" y="60"/>
                    </a:lnTo>
                    <a:lnTo>
                      <a:pt x="396" y="55"/>
                    </a:lnTo>
                    <a:lnTo>
                      <a:pt x="378" y="51"/>
                    </a:lnTo>
                    <a:lnTo>
                      <a:pt x="362" y="48"/>
                    </a:lnTo>
                    <a:lnTo>
                      <a:pt x="344" y="45"/>
                    </a:lnTo>
                    <a:lnTo>
                      <a:pt x="326" y="44"/>
                    </a:lnTo>
                    <a:lnTo>
                      <a:pt x="307" y="44"/>
                    </a:lnTo>
                    <a:lnTo>
                      <a:pt x="289" y="44"/>
                    </a:lnTo>
                    <a:lnTo>
                      <a:pt x="271" y="45"/>
                    </a:lnTo>
                    <a:lnTo>
                      <a:pt x="253" y="46"/>
                    </a:lnTo>
                    <a:lnTo>
                      <a:pt x="235" y="48"/>
                    </a:lnTo>
                    <a:lnTo>
                      <a:pt x="219" y="49"/>
                    </a:lnTo>
                    <a:lnTo>
                      <a:pt x="201" y="50"/>
                    </a:lnTo>
                    <a:lnTo>
                      <a:pt x="184" y="50"/>
                    </a:lnTo>
                    <a:lnTo>
                      <a:pt x="168" y="51"/>
                    </a:lnTo>
                    <a:lnTo>
                      <a:pt x="150" y="51"/>
                    </a:lnTo>
                    <a:lnTo>
                      <a:pt x="133" y="50"/>
                    </a:lnTo>
                    <a:lnTo>
                      <a:pt x="116" y="49"/>
                    </a:lnTo>
                    <a:lnTo>
                      <a:pt x="99" y="48"/>
                    </a:lnTo>
                    <a:lnTo>
                      <a:pt x="82" y="44"/>
                    </a:lnTo>
                    <a:lnTo>
                      <a:pt x="64" y="40"/>
                    </a:lnTo>
                    <a:lnTo>
                      <a:pt x="46" y="36"/>
                    </a:lnTo>
                    <a:lnTo>
                      <a:pt x="40" y="31"/>
                    </a:lnTo>
                    <a:lnTo>
                      <a:pt x="34" y="26"/>
                    </a:lnTo>
                    <a:lnTo>
                      <a:pt x="28" y="21"/>
                    </a:lnTo>
                    <a:lnTo>
                      <a:pt x="22" y="18"/>
                    </a:lnTo>
                    <a:lnTo>
                      <a:pt x="16" y="13"/>
                    </a:lnTo>
                    <a:lnTo>
                      <a:pt x="10" y="8"/>
                    </a:lnTo>
                    <a:lnTo>
                      <a:pt x="4" y="5"/>
                    </a:lnTo>
                    <a:lnTo>
                      <a:pt x="0" y="0"/>
                    </a:lnTo>
                    <a:lnTo>
                      <a:pt x="26" y="25"/>
                    </a:lnTo>
                    <a:lnTo>
                      <a:pt x="49" y="55"/>
                    </a:lnTo>
                    <a:lnTo>
                      <a:pt x="66" y="86"/>
                    </a:lnTo>
                    <a:lnTo>
                      <a:pt x="81" y="119"/>
                    </a:lnTo>
                    <a:lnTo>
                      <a:pt x="93" y="152"/>
                    </a:lnTo>
                    <a:lnTo>
                      <a:pt x="103" y="187"/>
                    </a:lnTo>
                    <a:lnTo>
                      <a:pt x="114" y="220"/>
                    </a:lnTo>
                    <a:lnTo>
                      <a:pt x="125" y="252"/>
                    </a:lnTo>
                    <a:lnTo>
                      <a:pt x="132" y="268"/>
                    </a:lnTo>
                    <a:lnTo>
                      <a:pt x="140" y="283"/>
                    </a:lnTo>
                    <a:lnTo>
                      <a:pt x="150" y="299"/>
                    </a:lnTo>
                    <a:lnTo>
                      <a:pt x="159" y="312"/>
                    </a:lnTo>
                    <a:lnTo>
                      <a:pt x="171" y="325"/>
                    </a:lnTo>
                    <a:lnTo>
                      <a:pt x="184" y="338"/>
                    </a:lnTo>
                    <a:lnTo>
                      <a:pt x="197" y="349"/>
                    </a:lnTo>
                    <a:lnTo>
                      <a:pt x="212" y="359"/>
                    </a:lnTo>
                    <a:lnTo>
                      <a:pt x="226" y="370"/>
                    </a:lnTo>
                    <a:lnTo>
                      <a:pt x="241" y="378"/>
                    </a:lnTo>
                    <a:lnTo>
                      <a:pt x="257" y="387"/>
                    </a:lnTo>
                    <a:lnTo>
                      <a:pt x="274" y="394"/>
                    </a:lnTo>
                    <a:lnTo>
                      <a:pt x="289" y="400"/>
                    </a:lnTo>
                    <a:lnTo>
                      <a:pt x="307" y="405"/>
                    </a:lnTo>
                    <a:lnTo>
                      <a:pt x="324" y="408"/>
                    </a:lnTo>
                    <a:lnTo>
                      <a:pt x="340" y="412"/>
                    </a:lnTo>
                    <a:lnTo>
                      <a:pt x="358" y="415"/>
                    </a:lnTo>
                    <a:lnTo>
                      <a:pt x="375" y="417"/>
                    </a:lnTo>
                    <a:lnTo>
                      <a:pt x="391" y="414"/>
                    </a:lnTo>
                    <a:lnTo>
                      <a:pt x="408" y="411"/>
                    </a:lnTo>
                    <a:lnTo>
                      <a:pt x="424" y="405"/>
                    </a:lnTo>
                    <a:lnTo>
                      <a:pt x="439" y="397"/>
                    </a:lnTo>
                    <a:lnTo>
                      <a:pt x="455" y="389"/>
                    </a:lnTo>
                    <a:lnTo>
                      <a:pt x="469" y="381"/>
                    </a:lnTo>
                    <a:lnTo>
                      <a:pt x="484" y="372"/>
                    </a:lnTo>
                    <a:lnTo>
                      <a:pt x="500" y="365"/>
                    </a:lnTo>
                    <a:lnTo>
                      <a:pt x="514" y="358"/>
                    </a:lnTo>
                    <a:lnTo>
                      <a:pt x="530" y="352"/>
                    </a:lnTo>
                    <a:lnTo>
                      <a:pt x="546" y="349"/>
                    </a:lnTo>
                    <a:lnTo>
                      <a:pt x="562" y="348"/>
                    </a:lnTo>
                    <a:lnTo>
                      <a:pt x="578" y="349"/>
                    </a:lnTo>
                    <a:lnTo>
                      <a:pt x="596" y="353"/>
                    </a:lnTo>
                    <a:lnTo>
                      <a:pt x="633" y="331"/>
                    </a:lnTo>
                    <a:close/>
                  </a:path>
                </a:pathLst>
              </a:custGeom>
              <a:solidFill>
                <a:srgbClr val="007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4" name="AutoShape 137">
                <a:extLst>
                  <a:ext uri="{FF2B5EF4-FFF2-40B4-BE49-F238E27FC236}">
                    <a16:creationId xmlns:a16="http://schemas.microsoft.com/office/drawing/2014/main" id="{973534C6-E1DC-4F4B-BEDE-A9EDE5FCDD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618715" y="4124041"/>
                <a:ext cx="49445" cy="593484"/>
              </a:xfrm>
              <a:prstGeom prst="moon">
                <a:avLst>
                  <a:gd name="adj" fmla="val 50000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3" name="Gruppo 12">
              <a:extLst>
                <a:ext uri="{FF2B5EF4-FFF2-40B4-BE49-F238E27FC236}">
                  <a16:creationId xmlns:a16="http://schemas.microsoft.com/office/drawing/2014/main" id="{A1DFEDEB-B9DD-4BAB-9AA1-FE8C23BB5BB7}"/>
                </a:ext>
              </a:extLst>
            </p:cNvPr>
            <p:cNvGrpSpPr/>
            <p:nvPr/>
          </p:nvGrpSpPr>
          <p:grpSpPr>
            <a:xfrm>
              <a:off x="3426113" y="3768478"/>
              <a:ext cx="453212" cy="183006"/>
              <a:chOff x="4247781" y="6324402"/>
              <a:chExt cx="741856" cy="339932"/>
            </a:xfrm>
          </p:grpSpPr>
          <p:sp>
            <p:nvSpPr>
              <p:cNvPr id="49" name="AutoShape 134">
                <a:extLst>
                  <a:ext uri="{FF2B5EF4-FFF2-40B4-BE49-F238E27FC236}">
                    <a16:creationId xmlns:a16="http://schemas.microsoft.com/office/drawing/2014/main" id="{6226DB76-3C9E-451E-B9D1-39F7E0D721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7781" y="6324402"/>
                <a:ext cx="741856" cy="247223"/>
              </a:xfrm>
              <a:custGeom>
                <a:avLst/>
                <a:gdLst>
                  <a:gd name="G0" fmla="+- 10800 0 0"/>
                  <a:gd name="G1" fmla="+- 21600 0 10800"/>
                  <a:gd name="G2" fmla="+- 21600 0 108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00">
                      <a:gamma/>
                      <a:shade val="46275"/>
                      <a:invGamma/>
                    </a:srgbClr>
                  </a:gs>
                  <a:gs pos="100000">
                    <a:srgbClr val="FFFF00"/>
                  </a:gs>
                </a:gsLst>
                <a:path path="rect">
                  <a:fillToRect l="50000" t="50000" r="50000" b="50000"/>
                </a:path>
              </a:gradFill>
              <a:ln w="9525" cmpd="sng">
                <a:solidFill>
                  <a:srgbClr val="B4010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0" name="AutoShape 141">
                <a:extLst>
                  <a:ext uri="{FF2B5EF4-FFF2-40B4-BE49-F238E27FC236}">
                    <a16:creationId xmlns:a16="http://schemas.microsoft.com/office/drawing/2014/main" id="{56501DCD-8A94-411F-8D1D-25BBA30EBD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532183" y="6214093"/>
                <a:ext cx="191598" cy="708884"/>
              </a:xfrm>
              <a:prstGeom prst="moon">
                <a:avLst>
                  <a:gd name="adj" fmla="val 48384"/>
                </a:avLst>
              </a:prstGeom>
              <a:gradFill rotWithShape="1">
                <a:gsLst>
                  <a:gs pos="0">
                    <a:srgbClr val="FF3300">
                      <a:gamma/>
                      <a:tint val="34902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tint val="34902"/>
                      <a:invGamma/>
                    </a:srgbClr>
                  </a:gs>
                </a:gsLst>
                <a:lin ang="0" scaled="1"/>
              </a:gradFill>
              <a:ln w="9525" cmpd="sng">
                <a:solidFill>
                  <a:srgbClr val="B4010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14" name="AutoShape 130">
              <a:extLst>
                <a:ext uri="{FF2B5EF4-FFF2-40B4-BE49-F238E27FC236}">
                  <a16:creationId xmlns:a16="http://schemas.microsoft.com/office/drawing/2014/main" id="{61E97C4A-47D9-41F0-8AF1-6BDF215A182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949514" y="3274401"/>
              <a:ext cx="532514" cy="181239"/>
            </a:xfrm>
            <a:custGeom>
              <a:avLst/>
              <a:gdLst>
                <a:gd name="G0" fmla="+- 7396 0 0"/>
                <a:gd name="G1" fmla="+- 21600 0 7396"/>
                <a:gd name="G2" fmla="+- 21600 0 7396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7396" y="10800"/>
                  </a:moveTo>
                  <a:cubicBezTo>
                    <a:pt x="7396" y="12680"/>
                    <a:pt x="8920" y="14204"/>
                    <a:pt x="10800" y="14204"/>
                  </a:cubicBezTo>
                  <a:cubicBezTo>
                    <a:pt x="12680" y="14204"/>
                    <a:pt x="14204" y="12680"/>
                    <a:pt x="14204" y="10800"/>
                  </a:cubicBezTo>
                  <a:cubicBezTo>
                    <a:pt x="14204" y="8920"/>
                    <a:pt x="12680" y="7396"/>
                    <a:pt x="10800" y="7396"/>
                  </a:cubicBezTo>
                  <a:cubicBezTo>
                    <a:pt x="8920" y="7396"/>
                    <a:pt x="7396" y="8920"/>
                    <a:pt x="7396" y="1080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100000">
                  <a:srgbClr val="FFFF00"/>
                </a:gs>
              </a:gsLst>
              <a:path path="rect">
                <a:fillToRect l="50000" t="50000" r="50000" b="50000"/>
              </a:path>
            </a:gradFill>
            <a:ln w="9525" cmpd="sng">
              <a:solidFill>
                <a:srgbClr val="B4010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 sz="24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" name="AutoShape 131">
              <a:extLst>
                <a:ext uri="{FF2B5EF4-FFF2-40B4-BE49-F238E27FC236}">
                  <a16:creationId xmlns:a16="http://schemas.microsoft.com/office/drawing/2014/main" id="{07E4DDA9-48D9-4F24-BC0F-E3FEBD2FC93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126393" y="3229091"/>
              <a:ext cx="692268" cy="271859"/>
            </a:xfrm>
            <a:custGeom>
              <a:avLst/>
              <a:gdLst>
                <a:gd name="G0" fmla="+- 7396 0 0"/>
                <a:gd name="G1" fmla="+- 21600 0 7396"/>
                <a:gd name="G2" fmla="+- 21600 0 7396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7396" y="10800"/>
                  </a:moveTo>
                  <a:cubicBezTo>
                    <a:pt x="7396" y="12680"/>
                    <a:pt x="8920" y="14204"/>
                    <a:pt x="10800" y="14204"/>
                  </a:cubicBezTo>
                  <a:cubicBezTo>
                    <a:pt x="12680" y="14204"/>
                    <a:pt x="14204" y="12680"/>
                    <a:pt x="14204" y="10800"/>
                  </a:cubicBezTo>
                  <a:cubicBezTo>
                    <a:pt x="14204" y="8920"/>
                    <a:pt x="12680" y="7396"/>
                    <a:pt x="10800" y="7396"/>
                  </a:cubicBezTo>
                  <a:cubicBezTo>
                    <a:pt x="8920" y="7396"/>
                    <a:pt x="7396" y="8920"/>
                    <a:pt x="7396" y="1080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100000">
                  <a:srgbClr val="FFFF00"/>
                </a:gs>
              </a:gsLst>
              <a:path path="rect">
                <a:fillToRect l="50000" t="50000" r="50000" b="50000"/>
              </a:path>
            </a:gradFill>
            <a:ln w="12700" cmpd="sng">
              <a:solidFill>
                <a:srgbClr val="B4010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 sz="24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" name="AutoShape 132">
              <a:extLst>
                <a:ext uri="{FF2B5EF4-FFF2-40B4-BE49-F238E27FC236}">
                  <a16:creationId xmlns:a16="http://schemas.microsoft.com/office/drawing/2014/main" id="{FA4C166F-C26F-4E21-AA7F-776B7AA2B8D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439980" y="3244195"/>
              <a:ext cx="639017" cy="241652"/>
            </a:xfrm>
            <a:custGeom>
              <a:avLst/>
              <a:gdLst>
                <a:gd name="G0" fmla="+- 7396 0 0"/>
                <a:gd name="G1" fmla="+- 21600 0 7396"/>
                <a:gd name="G2" fmla="+- 21600 0 7396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7396" y="10800"/>
                  </a:moveTo>
                  <a:cubicBezTo>
                    <a:pt x="7396" y="12680"/>
                    <a:pt x="8920" y="14204"/>
                    <a:pt x="10800" y="14204"/>
                  </a:cubicBezTo>
                  <a:cubicBezTo>
                    <a:pt x="12680" y="14204"/>
                    <a:pt x="14204" y="12680"/>
                    <a:pt x="14204" y="10800"/>
                  </a:cubicBezTo>
                  <a:cubicBezTo>
                    <a:pt x="14204" y="8920"/>
                    <a:pt x="12680" y="7396"/>
                    <a:pt x="10800" y="7396"/>
                  </a:cubicBezTo>
                  <a:cubicBezTo>
                    <a:pt x="8920" y="7396"/>
                    <a:pt x="7396" y="8920"/>
                    <a:pt x="7396" y="1080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100000">
                  <a:srgbClr val="FFFF00"/>
                </a:gs>
              </a:gsLst>
              <a:path path="rect">
                <a:fillToRect l="50000" t="50000" r="50000" b="50000"/>
              </a:path>
            </a:gradFill>
            <a:ln w="9525" cmpd="sng">
              <a:solidFill>
                <a:srgbClr val="B4010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 sz="24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7" name="AutoShape 133">
              <a:extLst>
                <a:ext uri="{FF2B5EF4-FFF2-40B4-BE49-F238E27FC236}">
                  <a16:creationId xmlns:a16="http://schemas.microsoft.com/office/drawing/2014/main" id="{2964133B-15B0-419A-8185-E0E0AE3FA12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751777" y="3287714"/>
              <a:ext cx="559140" cy="181239"/>
            </a:xfrm>
            <a:custGeom>
              <a:avLst/>
              <a:gdLst>
                <a:gd name="G0" fmla="+- 7396 0 0"/>
                <a:gd name="G1" fmla="+- 21600 0 7396"/>
                <a:gd name="G2" fmla="+- 21600 0 7396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7396" y="10800"/>
                  </a:moveTo>
                  <a:cubicBezTo>
                    <a:pt x="7396" y="12680"/>
                    <a:pt x="8920" y="14204"/>
                    <a:pt x="10800" y="14204"/>
                  </a:cubicBezTo>
                  <a:cubicBezTo>
                    <a:pt x="12680" y="14204"/>
                    <a:pt x="14204" y="12680"/>
                    <a:pt x="14204" y="10800"/>
                  </a:cubicBezTo>
                  <a:cubicBezTo>
                    <a:pt x="14204" y="8920"/>
                    <a:pt x="12680" y="7396"/>
                    <a:pt x="10800" y="7396"/>
                  </a:cubicBezTo>
                  <a:cubicBezTo>
                    <a:pt x="8920" y="7396"/>
                    <a:pt x="7396" y="8920"/>
                    <a:pt x="7396" y="1080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100000">
                  <a:srgbClr val="FFFF00"/>
                </a:gs>
              </a:gsLst>
              <a:path path="rect">
                <a:fillToRect l="50000" t="50000" r="50000" b="50000"/>
              </a:path>
            </a:gradFill>
            <a:ln w="19050" cmpd="sng">
              <a:solidFill>
                <a:srgbClr val="B4010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 sz="24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8" name="AutoShape 138">
              <a:extLst>
                <a:ext uri="{FF2B5EF4-FFF2-40B4-BE49-F238E27FC236}">
                  <a16:creationId xmlns:a16="http://schemas.microsoft.com/office/drawing/2014/main" id="{A5EB204B-4C35-412C-B19E-9B5B20A8A5B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3276184" y="3152015"/>
              <a:ext cx="30207" cy="426011"/>
            </a:xfrm>
            <a:prstGeom prst="moon">
              <a:avLst>
                <a:gd name="adj" fmla="val 50000"/>
              </a:avLst>
            </a:prstGeom>
            <a:solidFill>
              <a:srgbClr val="FF3300"/>
            </a:solidFill>
            <a:ln w="9525" cmpd="sng">
              <a:solidFill>
                <a:srgbClr val="B4010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 sz="24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9" name="AutoShape 139">
              <a:extLst>
                <a:ext uri="{FF2B5EF4-FFF2-40B4-BE49-F238E27FC236}">
                  <a16:creationId xmlns:a16="http://schemas.microsoft.com/office/drawing/2014/main" id="{94940338-258F-4C42-B9CA-69AB140DCA3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3820216" y="3099041"/>
              <a:ext cx="86214" cy="511435"/>
            </a:xfrm>
            <a:prstGeom prst="moon">
              <a:avLst>
                <a:gd name="adj" fmla="val 19704"/>
              </a:avLst>
            </a:prstGeom>
            <a:solidFill>
              <a:srgbClr val="FF3300"/>
            </a:solidFill>
            <a:ln w="9525" cmpd="sng">
              <a:solidFill>
                <a:srgbClr val="B4010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 sz="24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" name="AutoShape 140">
              <a:extLst>
                <a:ext uri="{FF2B5EF4-FFF2-40B4-BE49-F238E27FC236}">
                  <a16:creationId xmlns:a16="http://schemas.microsoft.com/office/drawing/2014/main" id="{435B3A96-3B55-469A-ABA2-343DA6AAA6B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4072881" y="3152015"/>
              <a:ext cx="90620" cy="452637"/>
            </a:xfrm>
            <a:prstGeom prst="moon">
              <a:avLst>
                <a:gd name="adj" fmla="val 37500"/>
              </a:avLst>
            </a:prstGeom>
            <a:gradFill rotWithShape="1">
              <a:gsLst>
                <a:gs pos="0">
                  <a:srgbClr val="FF3300">
                    <a:gamma/>
                    <a:tint val="38039"/>
                    <a:invGamma/>
                  </a:srgbClr>
                </a:gs>
                <a:gs pos="50000">
                  <a:srgbClr val="FF3300"/>
                </a:gs>
                <a:gs pos="100000">
                  <a:srgbClr val="FF3300">
                    <a:gamma/>
                    <a:tint val="38039"/>
                    <a:invGamma/>
                  </a:srgbClr>
                </a:gs>
              </a:gsLst>
              <a:lin ang="0" scaled="1"/>
            </a:gradFill>
            <a:ln w="9525" cmpd="sng">
              <a:solidFill>
                <a:srgbClr val="B4010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 sz="24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" name="AutoShape 142">
              <a:extLst>
                <a:ext uri="{FF2B5EF4-FFF2-40B4-BE49-F238E27FC236}">
                  <a16:creationId xmlns:a16="http://schemas.microsoft.com/office/drawing/2014/main" id="{EFF4E482-B74C-4C04-97FF-F9593ED6A2B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3548043" y="3125389"/>
              <a:ext cx="60413" cy="532514"/>
            </a:xfrm>
            <a:prstGeom prst="moon">
              <a:avLst>
                <a:gd name="adj" fmla="val 4167"/>
              </a:avLst>
            </a:prstGeom>
            <a:solidFill>
              <a:srgbClr val="FF3300"/>
            </a:solidFill>
            <a:ln w="9525" cmpd="sng">
              <a:solidFill>
                <a:srgbClr val="B4010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 sz="2400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22" name="Group 128">
              <a:extLst>
                <a:ext uri="{FF2B5EF4-FFF2-40B4-BE49-F238E27FC236}">
                  <a16:creationId xmlns:a16="http://schemas.microsoft.com/office/drawing/2014/main" id="{C5FB0B7D-4BC4-44F2-967E-A1BD518FD3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49482" y="2653156"/>
              <a:ext cx="785566" cy="1434095"/>
              <a:chOff x="4150" y="935"/>
              <a:chExt cx="1248" cy="2586"/>
            </a:xfrm>
          </p:grpSpPr>
          <p:sp>
            <p:nvSpPr>
              <p:cNvPr id="35" name="AutoShape 129">
                <a:extLst>
                  <a:ext uri="{FF2B5EF4-FFF2-40B4-BE49-F238E27FC236}">
                    <a16:creationId xmlns:a16="http://schemas.microsoft.com/office/drawing/2014/main" id="{01209D5D-C7D2-40FF-A822-648629DADB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8" y="1175"/>
                <a:ext cx="672" cy="192"/>
              </a:xfrm>
              <a:custGeom>
                <a:avLst/>
                <a:gdLst>
                  <a:gd name="G0" fmla="+- 10800 0 0"/>
                  <a:gd name="G1" fmla="+- 21600 0 10800"/>
                  <a:gd name="G2" fmla="+- 21600 0 108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100000">
                    <a:srgbClr val="FF3300"/>
                  </a:gs>
                </a:gsLst>
                <a:path path="rect">
                  <a:fillToRect l="50000" t="50000" r="50000" b="50000"/>
                </a:path>
              </a:gradFill>
              <a:ln w="38100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6" name="AutoShape 130">
                <a:extLst>
                  <a:ext uri="{FF2B5EF4-FFF2-40B4-BE49-F238E27FC236}">
                    <a16:creationId xmlns:a16="http://schemas.microsoft.com/office/drawing/2014/main" id="{AFE945F2-7BA5-48FA-B256-CF95D8A463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4" y="1463"/>
                <a:ext cx="960" cy="288"/>
              </a:xfrm>
              <a:custGeom>
                <a:avLst/>
                <a:gdLst>
                  <a:gd name="G0" fmla="+- 7396 0 0"/>
                  <a:gd name="G1" fmla="+- 21600 0 7396"/>
                  <a:gd name="G2" fmla="+- 21600 0 7396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7396" y="10800"/>
                    </a:moveTo>
                    <a:cubicBezTo>
                      <a:pt x="7396" y="12680"/>
                      <a:pt x="8920" y="14204"/>
                      <a:pt x="10800" y="14204"/>
                    </a:cubicBezTo>
                    <a:cubicBezTo>
                      <a:pt x="12680" y="14204"/>
                      <a:pt x="14204" y="12680"/>
                      <a:pt x="14204" y="10800"/>
                    </a:cubicBezTo>
                    <a:cubicBezTo>
                      <a:pt x="14204" y="8920"/>
                      <a:pt x="12680" y="7396"/>
                      <a:pt x="10800" y="7396"/>
                    </a:cubicBezTo>
                    <a:cubicBezTo>
                      <a:pt x="8920" y="7396"/>
                      <a:pt x="7396" y="8920"/>
                      <a:pt x="7396" y="1080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00">
                      <a:gamma/>
                      <a:shade val="46275"/>
                      <a:invGamma/>
                    </a:srgbClr>
                  </a:gs>
                  <a:gs pos="100000">
                    <a:srgbClr val="FFFF00"/>
                  </a:gs>
                </a:gsLst>
                <a:path path="rect">
                  <a:fillToRect l="50000" t="50000" r="50000" b="50000"/>
                </a:path>
              </a:gradFill>
              <a:ln w="12700" cmpd="sng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7" name="AutoShape 131">
                <a:extLst>
                  <a:ext uri="{FF2B5EF4-FFF2-40B4-BE49-F238E27FC236}">
                    <a16:creationId xmlns:a16="http://schemas.microsoft.com/office/drawing/2014/main" id="{3CA07CA7-FF66-4162-B07C-930542F313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0" y="1799"/>
                <a:ext cx="1248" cy="432"/>
              </a:xfrm>
              <a:custGeom>
                <a:avLst/>
                <a:gdLst>
                  <a:gd name="G0" fmla="+- 7396 0 0"/>
                  <a:gd name="G1" fmla="+- 21600 0 7396"/>
                  <a:gd name="G2" fmla="+- 21600 0 7396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7396" y="10800"/>
                    </a:moveTo>
                    <a:cubicBezTo>
                      <a:pt x="7396" y="12680"/>
                      <a:pt x="8920" y="14204"/>
                      <a:pt x="10800" y="14204"/>
                    </a:cubicBezTo>
                    <a:cubicBezTo>
                      <a:pt x="12680" y="14204"/>
                      <a:pt x="14204" y="12680"/>
                      <a:pt x="14204" y="10800"/>
                    </a:cubicBezTo>
                    <a:cubicBezTo>
                      <a:pt x="14204" y="8920"/>
                      <a:pt x="12680" y="7396"/>
                      <a:pt x="10800" y="7396"/>
                    </a:cubicBezTo>
                    <a:cubicBezTo>
                      <a:pt x="8920" y="7396"/>
                      <a:pt x="7396" y="8920"/>
                      <a:pt x="7396" y="1080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00">
                      <a:gamma/>
                      <a:shade val="46275"/>
                      <a:invGamma/>
                    </a:srgbClr>
                  </a:gs>
                  <a:gs pos="100000">
                    <a:srgbClr val="FFFF00"/>
                  </a:gs>
                </a:gsLst>
                <a:path path="rect">
                  <a:fillToRect l="50000" t="50000" r="50000" b="50000"/>
                </a:path>
              </a:gradFill>
              <a:ln w="9525" cmpd="sng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8" name="AutoShape 132">
                <a:extLst>
                  <a:ext uri="{FF2B5EF4-FFF2-40B4-BE49-F238E27FC236}">
                    <a16:creationId xmlns:a16="http://schemas.microsoft.com/office/drawing/2014/main" id="{A587D7DF-6E2C-4DD9-93A6-624C333F8F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8" y="2279"/>
                <a:ext cx="1152" cy="384"/>
              </a:xfrm>
              <a:custGeom>
                <a:avLst/>
                <a:gdLst>
                  <a:gd name="G0" fmla="+- 7396 0 0"/>
                  <a:gd name="G1" fmla="+- 21600 0 7396"/>
                  <a:gd name="G2" fmla="+- 21600 0 7396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7396" y="10800"/>
                    </a:moveTo>
                    <a:cubicBezTo>
                      <a:pt x="7396" y="12680"/>
                      <a:pt x="8920" y="14204"/>
                      <a:pt x="10800" y="14204"/>
                    </a:cubicBezTo>
                    <a:cubicBezTo>
                      <a:pt x="12680" y="14204"/>
                      <a:pt x="14204" y="12680"/>
                      <a:pt x="14204" y="10800"/>
                    </a:cubicBezTo>
                    <a:cubicBezTo>
                      <a:pt x="14204" y="8920"/>
                      <a:pt x="12680" y="7396"/>
                      <a:pt x="10800" y="7396"/>
                    </a:cubicBezTo>
                    <a:cubicBezTo>
                      <a:pt x="8920" y="7396"/>
                      <a:pt x="7396" y="8920"/>
                      <a:pt x="7396" y="1080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00">
                      <a:gamma/>
                      <a:shade val="46275"/>
                      <a:invGamma/>
                    </a:srgbClr>
                  </a:gs>
                  <a:gs pos="100000">
                    <a:srgbClr val="FFFF00"/>
                  </a:gs>
                </a:gsLst>
                <a:path path="rect">
                  <a:fillToRect l="50000" t="50000" r="50000" b="50000"/>
                </a:path>
              </a:gradFill>
              <a:ln w="9525" cmpd="sng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9" name="AutoShape 133">
                <a:extLst>
                  <a:ext uri="{FF2B5EF4-FFF2-40B4-BE49-F238E27FC236}">
                    <a16:creationId xmlns:a16="http://schemas.microsoft.com/office/drawing/2014/main" id="{8064A7A4-7CA9-461E-8BA5-EFABC125F1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6" y="2759"/>
                <a:ext cx="1008" cy="288"/>
              </a:xfrm>
              <a:custGeom>
                <a:avLst/>
                <a:gdLst>
                  <a:gd name="G0" fmla="+- 7396 0 0"/>
                  <a:gd name="G1" fmla="+- 21600 0 7396"/>
                  <a:gd name="G2" fmla="+- 21600 0 7396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7396" y="10800"/>
                    </a:moveTo>
                    <a:cubicBezTo>
                      <a:pt x="7396" y="12680"/>
                      <a:pt x="8920" y="14204"/>
                      <a:pt x="10800" y="14204"/>
                    </a:cubicBezTo>
                    <a:cubicBezTo>
                      <a:pt x="12680" y="14204"/>
                      <a:pt x="14204" y="12680"/>
                      <a:pt x="14204" y="10800"/>
                    </a:cubicBezTo>
                    <a:cubicBezTo>
                      <a:pt x="14204" y="8920"/>
                      <a:pt x="12680" y="7396"/>
                      <a:pt x="10800" y="7396"/>
                    </a:cubicBezTo>
                    <a:cubicBezTo>
                      <a:pt x="8920" y="7396"/>
                      <a:pt x="7396" y="8920"/>
                      <a:pt x="7396" y="1080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00">
                      <a:gamma/>
                      <a:shade val="46275"/>
                      <a:invGamma/>
                    </a:srgbClr>
                  </a:gs>
                  <a:gs pos="100000">
                    <a:srgbClr val="FFFF00"/>
                  </a:gs>
                </a:gsLst>
                <a:path path="rect">
                  <a:fillToRect l="50000" t="50000" r="50000" b="50000"/>
                </a:path>
              </a:gradFill>
              <a:ln w="9525" cmpd="sng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0" name="AutoShape 134">
                <a:extLst>
                  <a:ext uri="{FF2B5EF4-FFF2-40B4-BE49-F238E27FC236}">
                    <a16:creationId xmlns:a16="http://schemas.microsoft.com/office/drawing/2014/main" id="{CA04419E-0A82-45ED-9870-0F6D3EA074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0" y="3191"/>
                <a:ext cx="720" cy="240"/>
              </a:xfrm>
              <a:custGeom>
                <a:avLst/>
                <a:gdLst>
                  <a:gd name="G0" fmla="+- 10800 0 0"/>
                  <a:gd name="G1" fmla="+- 21600 0 10800"/>
                  <a:gd name="G2" fmla="+- 21600 0 108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00">
                      <a:gamma/>
                      <a:shade val="46275"/>
                      <a:invGamma/>
                    </a:srgbClr>
                  </a:gs>
                  <a:gs pos="100000">
                    <a:srgbClr val="FFFF00"/>
                  </a:gs>
                </a:gsLst>
                <a:path path="rect">
                  <a:fillToRect l="50000" t="50000" r="50000" b="50000"/>
                </a:path>
              </a:gradFill>
              <a:ln w="9525" cmpd="sng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1" name="Freeform 135">
                <a:extLst>
                  <a:ext uri="{FF2B5EF4-FFF2-40B4-BE49-F238E27FC236}">
                    <a16:creationId xmlns:a16="http://schemas.microsoft.com/office/drawing/2014/main" id="{81DD9E37-EE1B-4C3A-B912-3C48A1E6EE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4" y="1079"/>
                <a:ext cx="192" cy="192"/>
              </a:xfrm>
              <a:custGeom>
                <a:avLst/>
                <a:gdLst/>
                <a:ahLst/>
                <a:cxnLst>
                  <a:cxn ang="0">
                    <a:pos x="194" y="194"/>
                  </a:cxn>
                  <a:cxn ang="0">
                    <a:pos x="177" y="207"/>
                  </a:cxn>
                  <a:cxn ang="0">
                    <a:pos x="162" y="219"/>
                  </a:cxn>
                  <a:cxn ang="0">
                    <a:pos x="146" y="232"/>
                  </a:cxn>
                  <a:cxn ang="0">
                    <a:pos x="112" y="261"/>
                  </a:cxn>
                  <a:cxn ang="0">
                    <a:pos x="69" y="316"/>
                  </a:cxn>
                  <a:cxn ang="0">
                    <a:pos x="34" y="375"/>
                  </a:cxn>
                  <a:cxn ang="0">
                    <a:pos x="11" y="441"/>
                  </a:cxn>
                  <a:cxn ang="0">
                    <a:pos x="1" y="479"/>
                  </a:cxn>
                  <a:cxn ang="0">
                    <a:pos x="2" y="504"/>
                  </a:cxn>
                  <a:cxn ang="0">
                    <a:pos x="24" y="523"/>
                  </a:cxn>
                  <a:cxn ang="0">
                    <a:pos x="80" y="504"/>
                  </a:cxn>
                  <a:cxn ang="0">
                    <a:pos x="134" y="437"/>
                  </a:cxn>
                  <a:cxn ang="0">
                    <a:pos x="151" y="372"/>
                  </a:cxn>
                  <a:cxn ang="0">
                    <a:pos x="176" y="308"/>
                  </a:cxn>
                  <a:cxn ang="0">
                    <a:pos x="213" y="254"/>
                  </a:cxn>
                  <a:cxn ang="0">
                    <a:pos x="262" y="214"/>
                  </a:cxn>
                  <a:cxn ang="0">
                    <a:pos x="308" y="192"/>
                  </a:cxn>
                  <a:cxn ang="0">
                    <a:pos x="358" y="178"/>
                  </a:cxn>
                  <a:cxn ang="0">
                    <a:pos x="409" y="169"/>
                  </a:cxn>
                  <a:cxn ang="0">
                    <a:pos x="459" y="162"/>
                  </a:cxn>
                  <a:cxn ang="0">
                    <a:pos x="508" y="150"/>
                  </a:cxn>
                  <a:cxn ang="0">
                    <a:pos x="554" y="132"/>
                  </a:cxn>
                  <a:cxn ang="0">
                    <a:pos x="593" y="103"/>
                  </a:cxn>
                  <a:cxn ang="0">
                    <a:pos x="615" y="70"/>
                  </a:cxn>
                  <a:cxn ang="0">
                    <a:pos x="618" y="41"/>
                  </a:cxn>
                  <a:cxn ang="0">
                    <a:pos x="602" y="18"/>
                  </a:cxn>
                  <a:cxn ang="0">
                    <a:pos x="580" y="6"/>
                  </a:cxn>
                  <a:cxn ang="0">
                    <a:pos x="552" y="0"/>
                  </a:cxn>
                  <a:cxn ang="0">
                    <a:pos x="525" y="1"/>
                  </a:cxn>
                  <a:cxn ang="0">
                    <a:pos x="495" y="16"/>
                  </a:cxn>
                  <a:cxn ang="0">
                    <a:pos x="462" y="36"/>
                  </a:cxn>
                  <a:cxn ang="0">
                    <a:pos x="430" y="57"/>
                  </a:cxn>
                  <a:cxn ang="0">
                    <a:pos x="396" y="78"/>
                  </a:cxn>
                  <a:cxn ang="0">
                    <a:pos x="362" y="99"/>
                  </a:cxn>
                  <a:cxn ang="0">
                    <a:pos x="329" y="119"/>
                  </a:cxn>
                  <a:cxn ang="0">
                    <a:pos x="293" y="139"/>
                  </a:cxn>
                  <a:cxn ang="0">
                    <a:pos x="257" y="159"/>
                  </a:cxn>
                  <a:cxn ang="0">
                    <a:pos x="202" y="189"/>
                  </a:cxn>
                </a:cxnLst>
                <a:rect l="0" t="0" r="r" b="b"/>
                <a:pathLst>
                  <a:path w="619" h="523">
                    <a:moveTo>
                      <a:pt x="202" y="189"/>
                    </a:moveTo>
                    <a:lnTo>
                      <a:pt x="194" y="194"/>
                    </a:lnTo>
                    <a:lnTo>
                      <a:pt x="186" y="200"/>
                    </a:lnTo>
                    <a:lnTo>
                      <a:pt x="177" y="207"/>
                    </a:lnTo>
                    <a:lnTo>
                      <a:pt x="170" y="213"/>
                    </a:lnTo>
                    <a:lnTo>
                      <a:pt x="162" y="219"/>
                    </a:lnTo>
                    <a:lnTo>
                      <a:pt x="153" y="226"/>
                    </a:lnTo>
                    <a:lnTo>
                      <a:pt x="146" y="232"/>
                    </a:lnTo>
                    <a:lnTo>
                      <a:pt x="138" y="237"/>
                    </a:lnTo>
                    <a:lnTo>
                      <a:pt x="112" y="261"/>
                    </a:lnTo>
                    <a:lnTo>
                      <a:pt x="89" y="287"/>
                    </a:lnTo>
                    <a:lnTo>
                      <a:pt x="69" y="316"/>
                    </a:lnTo>
                    <a:lnTo>
                      <a:pt x="50" y="344"/>
                    </a:lnTo>
                    <a:lnTo>
                      <a:pt x="34" y="375"/>
                    </a:lnTo>
                    <a:lnTo>
                      <a:pt x="21" y="407"/>
                    </a:lnTo>
                    <a:lnTo>
                      <a:pt x="11" y="441"/>
                    </a:lnTo>
                    <a:lnTo>
                      <a:pt x="1" y="474"/>
                    </a:lnTo>
                    <a:lnTo>
                      <a:pt x="1" y="479"/>
                    </a:lnTo>
                    <a:lnTo>
                      <a:pt x="0" y="489"/>
                    </a:lnTo>
                    <a:lnTo>
                      <a:pt x="2" y="504"/>
                    </a:lnTo>
                    <a:lnTo>
                      <a:pt x="9" y="516"/>
                    </a:lnTo>
                    <a:lnTo>
                      <a:pt x="24" y="523"/>
                    </a:lnTo>
                    <a:lnTo>
                      <a:pt x="46" y="519"/>
                    </a:lnTo>
                    <a:lnTo>
                      <a:pt x="80" y="504"/>
                    </a:lnTo>
                    <a:lnTo>
                      <a:pt x="126" y="470"/>
                    </a:lnTo>
                    <a:lnTo>
                      <a:pt x="134" y="437"/>
                    </a:lnTo>
                    <a:lnTo>
                      <a:pt x="142" y="404"/>
                    </a:lnTo>
                    <a:lnTo>
                      <a:pt x="151" y="372"/>
                    </a:lnTo>
                    <a:lnTo>
                      <a:pt x="162" y="339"/>
                    </a:lnTo>
                    <a:lnTo>
                      <a:pt x="176" y="308"/>
                    </a:lnTo>
                    <a:lnTo>
                      <a:pt x="193" y="280"/>
                    </a:lnTo>
                    <a:lnTo>
                      <a:pt x="213" y="254"/>
                    </a:lnTo>
                    <a:lnTo>
                      <a:pt x="239" y="231"/>
                    </a:lnTo>
                    <a:lnTo>
                      <a:pt x="262" y="214"/>
                    </a:lnTo>
                    <a:lnTo>
                      <a:pt x="284" y="203"/>
                    </a:lnTo>
                    <a:lnTo>
                      <a:pt x="308" y="192"/>
                    </a:lnTo>
                    <a:lnTo>
                      <a:pt x="333" y="184"/>
                    </a:lnTo>
                    <a:lnTo>
                      <a:pt x="358" y="178"/>
                    </a:lnTo>
                    <a:lnTo>
                      <a:pt x="384" y="173"/>
                    </a:lnTo>
                    <a:lnTo>
                      <a:pt x="409" y="169"/>
                    </a:lnTo>
                    <a:lnTo>
                      <a:pt x="434" y="166"/>
                    </a:lnTo>
                    <a:lnTo>
                      <a:pt x="459" y="162"/>
                    </a:lnTo>
                    <a:lnTo>
                      <a:pt x="485" y="157"/>
                    </a:lnTo>
                    <a:lnTo>
                      <a:pt x="508" y="150"/>
                    </a:lnTo>
                    <a:lnTo>
                      <a:pt x="531" y="143"/>
                    </a:lnTo>
                    <a:lnTo>
                      <a:pt x="554" y="132"/>
                    </a:lnTo>
                    <a:lnTo>
                      <a:pt x="574" y="119"/>
                    </a:lnTo>
                    <a:lnTo>
                      <a:pt x="593" y="103"/>
                    </a:lnTo>
                    <a:lnTo>
                      <a:pt x="611" y="82"/>
                    </a:lnTo>
                    <a:lnTo>
                      <a:pt x="615" y="70"/>
                    </a:lnTo>
                    <a:lnTo>
                      <a:pt x="619" y="55"/>
                    </a:lnTo>
                    <a:lnTo>
                      <a:pt x="618" y="41"/>
                    </a:lnTo>
                    <a:lnTo>
                      <a:pt x="612" y="28"/>
                    </a:lnTo>
                    <a:lnTo>
                      <a:pt x="602" y="18"/>
                    </a:lnTo>
                    <a:lnTo>
                      <a:pt x="592" y="11"/>
                    </a:lnTo>
                    <a:lnTo>
                      <a:pt x="580" y="6"/>
                    </a:lnTo>
                    <a:lnTo>
                      <a:pt x="567" y="1"/>
                    </a:lnTo>
                    <a:lnTo>
                      <a:pt x="552" y="0"/>
                    </a:lnTo>
                    <a:lnTo>
                      <a:pt x="539" y="0"/>
                    </a:lnTo>
                    <a:lnTo>
                      <a:pt x="525" y="1"/>
                    </a:lnTo>
                    <a:lnTo>
                      <a:pt x="512" y="5"/>
                    </a:lnTo>
                    <a:lnTo>
                      <a:pt x="495" y="16"/>
                    </a:lnTo>
                    <a:lnTo>
                      <a:pt x="479" y="25"/>
                    </a:lnTo>
                    <a:lnTo>
                      <a:pt x="462" y="36"/>
                    </a:lnTo>
                    <a:lnTo>
                      <a:pt x="446" y="47"/>
                    </a:lnTo>
                    <a:lnTo>
                      <a:pt x="430" y="57"/>
                    </a:lnTo>
                    <a:lnTo>
                      <a:pt x="413" y="68"/>
                    </a:lnTo>
                    <a:lnTo>
                      <a:pt x="396" y="78"/>
                    </a:lnTo>
                    <a:lnTo>
                      <a:pt x="380" y="88"/>
                    </a:lnTo>
                    <a:lnTo>
                      <a:pt x="362" y="99"/>
                    </a:lnTo>
                    <a:lnTo>
                      <a:pt x="345" y="110"/>
                    </a:lnTo>
                    <a:lnTo>
                      <a:pt x="329" y="119"/>
                    </a:lnTo>
                    <a:lnTo>
                      <a:pt x="311" y="130"/>
                    </a:lnTo>
                    <a:lnTo>
                      <a:pt x="293" y="139"/>
                    </a:lnTo>
                    <a:lnTo>
                      <a:pt x="275" y="149"/>
                    </a:lnTo>
                    <a:lnTo>
                      <a:pt x="257" y="159"/>
                    </a:lnTo>
                    <a:lnTo>
                      <a:pt x="239" y="167"/>
                    </a:lnTo>
                    <a:lnTo>
                      <a:pt x="202" y="189"/>
                    </a:lnTo>
                    <a:close/>
                  </a:path>
                </a:pathLst>
              </a:custGeom>
              <a:solidFill>
                <a:srgbClr val="707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2" name="Freeform 136">
                <a:extLst>
                  <a:ext uri="{FF2B5EF4-FFF2-40B4-BE49-F238E27FC236}">
                    <a16:creationId xmlns:a16="http://schemas.microsoft.com/office/drawing/2014/main" id="{E6698794-C41F-4763-80E2-DB57C95C17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6" y="935"/>
                <a:ext cx="182" cy="217"/>
              </a:xfrm>
              <a:custGeom>
                <a:avLst/>
                <a:gdLst/>
                <a:ahLst/>
                <a:cxnLst>
                  <a:cxn ang="0">
                    <a:pos x="627" y="331"/>
                  </a:cxn>
                  <a:cxn ang="0">
                    <a:pos x="617" y="328"/>
                  </a:cxn>
                  <a:cxn ang="0">
                    <a:pos x="606" y="325"/>
                  </a:cxn>
                  <a:cxn ang="0">
                    <a:pos x="595" y="320"/>
                  </a:cxn>
                  <a:cxn ang="0">
                    <a:pos x="572" y="307"/>
                  </a:cxn>
                  <a:cxn ang="0">
                    <a:pos x="557" y="274"/>
                  </a:cxn>
                  <a:cxn ang="0">
                    <a:pos x="557" y="232"/>
                  </a:cxn>
                  <a:cxn ang="0">
                    <a:pos x="559" y="192"/>
                  </a:cxn>
                  <a:cxn ang="0">
                    <a:pos x="549" y="157"/>
                  </a:cxn>
                  <a:cxn ang="0">
                    <a:pos x="528" y="130"/>
                  </a:cxn>
                  <a:cxn ang="0">
                    <a:pos x="505" y="107"/>
                  </a:cxn>
                  <a:cxn ang="0">
                    <a:pos x="477" y="88"/>
                  </a:cxn>
                  <a:cxn ang="0">
                    <a:pos x="446" y="71"/>
                  </a:cxn>
                  <a:cxn ang="0">
                    <a:pos x="414" y="60"/>
                  </a:cxn>
                  <a:cxn ang="0">
                    <a:pos x="378" y="51"/>
                  </a:cxn>
                  <a:cxn ang="0">
                    <a:pos x="344" y="45"/>
                  </a:cxn>
                  <a:cxn ang="0">
                    <a:pos x="307" y="44"/>
                  </a:cxn>
                  <a:cxn ang="0">
                    <a:pos x="271" y="45"/>
                  </a:cxn>
                  <a:cxn ang="0">
                    <a:pos x="235" y="48"/>
                  </a:cxn>
                  <a:cxn ang="0">
                    <a:pos x="201" y="50"/>
                  </a:cxn>
                  <a:cxn ang="0">
                    <a:pos x="168" y="51"/>
                  </a:cxn>
                  <a:cxn ang="0">
                    <a:pos x="133" y="50"/>
                  </a:cxn>
                  <a:cxn ang="0">
                    <a:pos x="99" y="48"/>
                  </a:cxn>
                  <a:cxn ang="0">
                    <a:pos x="64" y="40"/>
                  </a:cxn>
                  <a:cxn ang="0">
                    <a:pos x="40" y="31"/>
                  </a:cxn>
                  <a:cxn ang="0">
                    <a:pos x="28" y="21"/>
                  </a:cxn>
                  <a:cxn ang="0">
                    <a:pos x="16" y="13"/>
                  </a:cxn>
                  <a:cxn ang="0">
                    <a:pos x="4" y="5"/>
                  </a:cxn>
                  <a:cxn ang="0">
                    <a:pos x="26" y="25"/>
                  </a:cxn>
                  <a:cxn ang="0">
                    <a:pos x="66" y="86"/>
                  </a:cxn>
                  <a:cxn ang="0">
                    <a:pos x="93" y="152"/>
                  </a:cxn>
                  <a:cxn ang="0">
                    <a:pos x="114" y="220"/>
                  </a:cxn>
                  <a:cxn ang="0">
                    <a:pos x="132" y="268"/>
                  </a:cxn>
                  <a:cxn ang="0">
                    <a:pos x="150" y="299"/>
                  </a:cxn>
                  <a:cxn ang="0">
                    <a:pos x="171" y="325"/>
                  </a:cxn>
                  <a:cxn ang="0">
                    <a:pos x="197" y="349"/>
                  </a:cxn>
                  <a:cxn ang="0">
                    <a:pos x="226" y="370"/>
                  </a:cxn>
                  <a:cxn ang="0">
                    <a:pos x="257" y="387"/>
                  </a:cxn>
                  <a:cxn ang="0">
                    <a:pos x="289" y="400"/>
                  </a:cxn>
                  <a:cxn ang="0">
                    <a:pos x="324" y="408"/>
                  </a:cxn>
                  <a:cxn ang="0">
                    <a:pos x="358" y="415"/>
                  </a:cxn>
                  <a:cxn ang="0">
                    <a:pos x="391" y="414"/>
                  </a:cxn>
                  <a:cxn ang="0">
                    <a:pos x="424" y="405"/>
                  </a:cxn>
                  <a:cxn ang="0">
                    <a:pos x="455" y="389"/>
                  </a:cxn>
                  <a:cxn ang="0">
                    <a:pos x="484" y="372"/>
                  </a:cxn>
                  <a:cxn ang="0">
                    <a:pos x="514" y="358"/>
                  </a:cxn>
                  <a:cxn ang="0">
                    <a:pos x="546" y="349"/>
                  </a:cxn>
                  <a:cxn ang="0">
                    <a:pos x="578" y="349"/>
                  </a:cxn>
                  <a:cxn ang="0">
                    <a:pos x="633" y="331"/>
                  </a:cxn>
                </a:cxnLst>
                <a:rect l="0" t="0" r="r" b="b"/>
                <a:pathLst>
                  <a:path w="633" h="417">
                    <a:moveTo>
                      <a:pt x="633" y="331"/>
                    </a:moveTo>
                    <a:lnTo>
                      <a:pt x="627" y="331"/>
                    </a:lnTo>
                    <a:lnTo>
                      <a:pt x="621" y="331"/>
                    </a:lnTo>
                    <a:lnTo>
                      <a:pt x="617" y="328"/>
                    </a:lnTo>
                    <a:lnTo>
                      <a:pt x="611" y="327"/>
                    </a:lnTo>
                    <a:lnTo>
                      <a:pt x="606" y="325"/>
                    </a:lnTo>
                    <a:lnTo>
                      <a:pt x="601" y="323"/>
                    </a:lnTo>
                    <a:lnTo>
                      <a:pt x="595" y="320"/>
                    </a:lnTo>
                    <a:lnTo>
                      <a:pt x="590" y="318"/>
                    </a:lnTo>
                    <a:lnTo>
                      <a:pt x="572" y="307"/>
                    </a:lnTo>
                    <a:lnTo>
                      <a:pt x="562" y="292"/>
                    </a:lnTo>
                    <a:lnTo>
                      <a:pt x="557" y="274"/>
                    </a:lnTo>
                    <a:lnTo>
                      <a:pt x="556" y="253"/>
                    </a:lnTo>
                    <a:lnTo>
                      <a:pt x="557" y="232"/>
                    </a:lnTo>
                    <a:lnTo>
                      <a:pt x="559" y="212"/>
                    </a:lnTo>
                    <a:lnTo>
                      <a:pt x="559" y="192"/>
                    </a:lnTo>
                    <a:lnTo>
                      <a:pt x="556" y="173"/>
                    </a:lnTo>
                    <a:lnTo>
                      <a:pt x="549" y="157"/>
                    </a:lnTo>
                    <a:lnTo>
                      <a:pt x="539" y="143"/>
                    </a:lnTo>
                    <a:lnTo>
                      <a:pt x="528" y="130"/>
                    </a:lnTo>
                    <a:lnTo>
                      <a:pt x="518" y="118"/>
                    </a:lnTo>
                    <a:lnTo>
                      <a:pt x="505" y="107"/>
                    </a:lnTo>
                    <a:lnTo>
                      <a:pt x="491" y="96"/>
                    </a:lnTo>
                    <a:lnTo>
                      <a:pt x="477" y="88"/>
                    </a:lnTo>
                    <a:lnTo>
                      <a:pt x="463" y="80"/>
                    </a:lnTo>
                    <a:lnTo>
                      <a:pt x="446" y="71"/>
                    </a:lnTo>
                    <a:lnTo>
                      <a:pt x="431" y="65"/>
                    </a:lnTo>
                    <a:lnTo>
                      <a:pt x="414" y="60"/>
                    </a:lnTo>
                    <a:lnTo>
                      <a:pt x="396" y="55"/>
                    </a:lnTo>
                    <a:lnTo>
                      <a:pt x="378" y="51"/>
                    </a:lnTo>
                    <a:lnTo>
                      <a:pt x="362" y="48"/>
                    </a:lnTo>
                    <a:lnTo>
                      <a:pt x="344" y="45"/>
                    </a:lnTo>
                    <a:lnTo>
                      <a:pt x="326" y="44"/>
                    </a:lnTo>
                    <a:lnTo>
                      <a:pt x="307" y="44"/>
                    </a:lnTo>
                    <a:lnTo>
                      <a:pt x="289" y="44"/>
                    </a:lnTo>
                    <a:lnTo>
                      <a:pt x="271" y="45"/>
                    </a:lnTo>
                    <a:lnTo>
                      <a:pt x="253" y="46"/>
                    </a:lnTo>
                    <a:lnTo>
                      <a:pt x="235" y="48"/>
                    </a:lnTo>
                    <a:lnTo>
                      <a:pt x="219" y="49"/>
                    </a:lnTo>
                    <a:lnTo>
                      <a:pt x="201" y="50"/>
                    </a:lnTo>
                    <a:lnTo>
                      <a:pt x="184" y="50"/>
                    </a:lnTo>
                    <a:lnTo>
                      <a:pt x="168" y="51"/>
                    </a:lnTo>
                    <a:lnTo>
                      <a:pt x="150" y="51"/>
                    </a:lnTo>
                    <a:lnTo>
                      <a:pt x="133" y="50"/>
                    </a:lnTo>
                    <a:lnTo>
                      <a:pt x="116" y="49"/>
                    </a:lnTo>
                    <a:lnTo>
                      <a:pt x="99" y="48"/>
                    </a:lnTo>
                    <a:lnTo>
                      <a:pt x="82" y="44"/>
                    </a:lnTo>
                    <a:lnTo>
                      <a:pt x="64" y="40"/>
                    </a:lnTo>
                    <a:lnTo>
                      <a:pt x="46" y="36"/>
                    </a:lnTo>
                    <a:lnTo>
                      <a:pt x="40" y="31"/>
                    </a:lnTo>
                    <a:lnTo>
                      <a:pt x="34" y="26"/>
                    </a:lnTo>
                    <a:lnTo>
                      <a:pt x="28" y="21"/>
                    </a:lnTo>
                    <a:lnTo>
                      <a:pt x="22" y="18"/>
                    </a:lnTo>
                    <a:lnTo>
                      <a:pt x="16" y="13"/>
                    </a:lnTo>
                    <a:lnTo>
                      <a:pt x="10" y="8"/>
                    </a:lnTo>
                    <a:lnTo>
                      <a:pt x="4" y="5"/>
                    </a:lnTo>
                    <a:lnTo>
                      <a:pt x="0" y="0"/>
                    </a:lnTo>
                    <a:lnTo>
                      <a:pt x="26" y="25"/>
                    </a:lnTo>
                    <a:lnTo>
                      <a:pt x="49" y="55"/>
                    </a:lnTo>
                    <a:lnTo>
                      <a:pt x="66" y="86"/>
                    </a:lnTo>
                    <a:lnTo>
                      <a:pt x="81" y="119"/>
                    </a:lnTo>
                    <a:lnTo>
                      <a:pt x="93" y="152"/>
                    </a:lnTo>
                    <a:lnTo>
                      <a:pt x="103" y="187"/>
                    </a:lnTo>
                    <a:lnTo>
                      <a:pt x="114" y="220"/>
                    </a:lnTo>
                    <a:lnTo>
                      <a:pt x="125" y="252"/>
                    </a:lnTo>
                    <a:lnTo>
                      <a:pt x="132" y="268"/>
                    </a:lnTo>
                    <a:lnTo>
                      <a:pt x="140" y="283"/>
                    </a:lnTo>
                    <a:lnTo>
                      <a:pt x="150" y="299"/>
                    </a:lnTo>
                    <a:lnTo>
                      <a:pt x="159" y="312"/>
                    </a:lnTo>
                    <a:lnTo>
                      <a:pt x="171" y="325"/>
                    </a:lnTo>
                    <a:lnTo>
                      <a:pt x="184" y="338"/>
                    </a:lnTo>
                    <a:lnTo>
                      <a:pt x="197" y="349"/>
                    </a:lnTo>
                    <a:lnTo>
                      <a:pt x="212" y="359"/>
                    </a:lnTo>
                    <a:lnTo>
                      <a:pt x="226" y="370"/>
                    </a:lnTo>
                    <a:lnTo>
                      <a:pt x="241" y="378"/>
                    </a:lnTo>
                    <a:lnTo>
                      <a:pt x="257" y="387"/>
                    </a:lnTo>
                    <a:lnTo>
                      <a:pt x="274" y="394"/>
                    </a:lnTo>
                    <a:lnTo>
                      <a:pt x="289" y="400"/>
                    </a:lnTo>
                    <a:lnTo>
                      <a:pt x="307" y="405"/>
                    </a:lnTo>
                    <a:lnTo>
                      <a:pt x="324" y="408"/>
                    </a:lnTo>
                    <a:lnTo>
                      <a:pt x="340" y="412"/>
                    </a:lnTo>
                    <a:lnTo>
                      <a:pt x="358" y="415"/>
                    </a:lnTo>
                    <a:lnTo>
                      <a:pt x="375" y="417"/>
                    </a:lnTo>
                    <a:lnTo>
                      <a:pt x="391" y="414"/>
                    </a:lnTo>
                    <a:lnTo>
                      <a:pt x="408" y="411"/>
                    </a:lnTo>
                    <a:lnTo>
                      <a:pt x="424" y="405"/>
                    </a:lnTo>
                    <a:lnTo>
                      <a:pt x="439" y="397"/>
                    </a:lnTo>
                    <a:lnTo>
                      <a:pt x="455" y="389"/>
                    </a:lnTo>
                    <a:lnTo>
                      <a:pt x="469" y="381"/>
                    </a:lnTo>
                    <a:lnTo>
                      <a:pt x="484" y="372"/>
                    </a:lnTo>
                    <a:lnTo>
                      <a:pt x="500" y="365"/>
                    </a:lnTo>
                    <a:lnTo>
                      <a:pt x="514" y="358"/>
                    </a:lnTo>
                    <a:lnTo>
                      <a:pt x="530" y="352"/>
                    </a:lnTo>
                    <a:lnTo>
                      <a:pt x="546" y="349"/>
                    </a:lnTo>
                    <a:lnTo>
                      <a:pt x="562" y="348"/>
                    </a:lnTo>
                    <a:lnTo>
                      <a:pt x="578" y="349"/>
                    </a:lnTo>
                    <a:lnTo>
                      <a:pt x="596" y="353"/>
                    </a:lnTo>
                    <a:lnTo>
                      <a:pt x="633" y="331"/>
                    </a:lnTo>
                    <a:close/>
                  </a:path>
                </a:pathLst>
              </a:custGeom>
              <a:solidFill>
                <a:srgbClr val="007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3" name="AutoShape 137">
                <a:extLst>
                  <a:ext uri="{FF2B5EF4-FFF2-40B4-BE49-F238E27FC236}">
                    <a16:creationId xmlns:a16="http://schemas.microsoft.com/office/drawing/2014/main" id="{21C9545D-0FC0-4613-B2CF-4578DF85E5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750" y="1055"/>
                <a:ext cx="48" cy="576"/>
              </a:xfrm>
              <a:prstGeom prst="moon">
                <a:avLst>
                  <a:gd name="adj" fmla="val 50000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4" name="AutoShape 138">
                <a:extLst>
                  <a:ext uri="{FF2B5EF4-FFF2-40B4-BE49-F238E27FC236}">
                    <a16:creationId xmlns:a16="http://schemas.microsoft.com/office/drawing/2014/main" id="{F365D093-EFFE-4FBE-9BB2-73183D5251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750" y="1343"/>
                <a:ext cx="48" cy="768"/>
              </a:xfrm>
              <a:prstGeom prst="moon">
                <a:avLst>
                  <a:gd name="adj" fmla="val 50000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5" name="AutoShape 139">
                <a:extLst>
                  <a:ext uri="{FF2B5EF4-FFF2-40B4-BE49-F238E27FC236}">
                    <a16:creationId xmlns:a16="http://schemas.microsoft.com/office/drawing/2014/main" id="{11DADACD-5A3F-4275-BED9-1235A40036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724" y="2175"/>
                <a:ext cx="137" cy="922"/>
              </a:xfrm>
              <a:prstGeom prst="moon">
                <a:avLst>
                  <a:gd name="adj" fmla="val 19704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6" name="AutoShape 140">
                <a:extLst>
                  <a:ext uri="{FF2B5EF4-FFF2-40B4-BE49-F238E27FC236}">
                    <a16:creationId xmlns:a16="http://schemas.microsoft.com/office/drawing/2014/main" id="{AA8C254E-D62B-4AFD-A687-B063307F1B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678" y="2633"/>
                <a:ext cx="144" cy="816"/>
              </a:xfrm>
              <a:prstGeom prst="moon">
                <a:avLst>
                  <a:gd name="adj" fmla="val 37500"/>
                </a:avLst>
              </a:prstGeom>
              <a:gradFill rotWithShape="1">
                <a:gsLst>
                  <a:gs pos="0">
                    <a:srgbClr val="FF3300">
                      <a:gamma/>
                      <a:tint val="38039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tint val="38039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7" name="AutoShape 141">
                <a:extLst>
                  <a:ext uri="{FF2B5EF4-FFF2-40B4-BE49-F238E27FC236}">
                    <a16:creationId xmlns:a16="http://schemas.microsoft.com/office/drawing/2014/main" id="{138D33B8-4D48-4642-8BC8-297B4F4AB1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666" y="3084"/>
                <a:ext cx="186" cy="688"/>
              </a:xfrm>
              <a:prstGeom prst="moon">
                <a:avLst>
                  <a:gd name="adj" fmla="val 48384"/>
                </a:avLst>
              </a:prstGeom>
              <a:gradFill rotWithShape="1">
                <a:gsLst>
                  <a:gs pos="0">
                    <a:srgbClr val="FF3300">
                      <a:gamma/>
                      <a:tint val="34902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tint val="34902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8" name="AutoShape 142">
                <a:extLst>
                  <a:ext uri="{FF2B5EF4-FFF2-40B4-BE49-F238E27FC236}">
                    <a16:creationId xmlns:a16="http://schemas.microsoft.com/office/drawing/2014/main" id="{DAD89761-BF92-4C53-8379-E7F7FB74C7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678" y="1703"/>
                <a:ext cx="96" cy="960"/>
              </a:xfrm>
              <a:prstGeom prst="moon">
                <a:avLst>
                  <a:gd name="adj" fmla="val 4167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23" name="AutoShape 132">
              <a:extLst>
                <a:ext uri="{FF2B5EF4-FFF2-40B4-BE49-F238E27FC236}">
                  <a16:creationId xmlns:a16="http://schemas.microsoft.com/office/drawing/2014/main" id="{34B5A0D1-8B60-46CA-B6FB-2CFC0F97FF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9962" y="3037751"/>
              <a:ext cx="582574" cy="411911"/>
            </a:xfrm>
            <a:custGeom>
              <a:avLst/>
              <a:gdLst>
                <a:gd name="G0" fmla="+- 7396 0 0"/>
                <a:gd name="G1" fmla="+- 21600 0 7396"/>
                <a:gd name="G2" fmla="+- 21600 0 7396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7396" y="10800"/>
                  </a:moveTo>
                  <a:cubicBezTo>
                    <a:pt x="7396" y="12680"/>
                    <a:pt x="8920" y="14204"/>
                    <a:pt x="10800" y="14204"/>
                  </a:cubicBezTo>
                  <a:cubicBezTo>
                    <a:pt x="12680" y="14204"/>
                    <a:pt x="14204" y="12680"/>
                    <a:pt x="14204" y="10800"/>
                  </a:cubicBezTo>
                  <a:cubicBezTo>
                    <a:pt x="14204" y="8920"/>
                    <a:pt x="12680" y="7396"/>
                    <a:pt x="10800" y="7396"/>
                  </a:cubicBezTo>
                  <a:cubicBezTo>
                    <a:pt x="8920" y="7396"/>
                    <a:pt x="7396" y="8920"/>
                    <a:pt x="7396" y="1080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100000">
                  <a:srgbClr val="FFFF00"/>
                </a:gs>
              </a:gsLst>
              <a:path path="rect">
                <a:fillToRect l="50000" t="50000" r="50000" b="50000"/>
              </a:path>
            </a:gradFill>
            <a:ln w="9525" cmpd="sng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 sz="24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" name="AutoShape 132">
              <a:extLst>
                <a:ext uri="{FF2B5EF4-FFF2-40B4-BE49-F238E27FC236}">
                  <a16:creationId xmlns:a16="http://schemas.microsoft.com/office/drawing/2014/main" id="{A7F9D87A-D689-4EA1-A999-CA2134040C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7461" y="3082224"/>
              <a:ext cx="632035" cy="493957"/>
            </a:xfrm>
            <a:custGeom>
              <a:avLst/>
              <a:gdLst>
                <a:gd name="G0" fmla="+- 7396 0 0"/>
                <a:gd name="G1" fmla="+- 21600 0 7396"/>
                <a:gd name="G2" fmla="+- 21600 0 7396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7396" y="10800"/>
                  </a:moveTo>
                  <a:cubicBezTo>
                    <a:pt x="7396" y="12680"/>
                    <a:pt x="8920" y="14204"/>
                    <a:pt x="10800" y="14204"/>
                  </a:cubicBezTo>
                  <a:cubicBezTo>
                    <a:pt x="12680" y="14204"/>
                    <a:pt x="14204" y="12680"/>
                    <a:pt x="14204" y="10800"/>
                  </a:cubicBezTo>
                  <a:cubicBezTo>
                    <a:pt x="14204" y="8920"/>
                    <a:pt x="12680" y="7396"/>
                    <a:pt x="10800" y="7396"/>
                  </a:cubicBezTo>
                  <a:cubicBezTo>
                    <a:pt x="8920" y="7396"/>
                    <a:pt x="7396" y="8920"/>
                    <a:pt x="7396" y="1080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100000">
                  <a:srgbClr val="FFFF00"/>
                </a:gs>
              </a:gsLst>
              <a:path path="rect">
                <a:fillToRect l="50000" t="50000" r="50000" b="50000"/>
              </a:path>
            </a:gradFill>
            <a:ln w="9525" cmpd="sng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 sz="24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5" name="AutoShape 132">
              <a:extLst>
                <a:ext uri="{FF2B5EF4-FFF2-40B4-BE49-F238E27FC236}">
                  <a16:creationId xmlns:a16="http://schemas.microsoft.com/office/drawing/2014/main" id="{79E9F93C-6E4B-4EB2-98B3-0659BD9FA0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8746" y="3174183"/>
              <a:ext cx="637853" cy="537544"/>
            </a:xfrm>
            <a:custGeom>
              <a:avLst/>
              <a:gdLst>
                <a:gd name="G0" fmla="+- 7396 0 0"/>
                <a:gd name="G1" fmla="+- 21600 0 7396"/>
                <a:gd name="G2" fmla="+- 21600 0 7396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7396" y="10800"/>
                  </a:moveTo>
                  <a:cubicBezTo>
                    <a:pt x="7396" y="12680"/>
                    <a:pt x="8920" y="14204"/>
                    <a:pt x="10800" y="14204"/>
                  </a:cubicBezTo>
                  <a:cubicBezTo>
                    <a:pt x="12680" y="14204"/>
                    <a:pt x="14204" y="12680"/>
                    <a:pt x="14204" y="10800"/>
                  </a:cubicBezTo>
                  <a:cubicBezTo>
                    <a:pt x="14204" y="8920"/>
                    <a:pt x="12680" y="7396"/>
                    <a:pt x="10800" y="7396"/>
                  </a:cubicBezTo>
                  <a:cubicBezTo>
                    <a:pt x="8920" y="7396"/>
                    <a:pt x="7396" y="8920"/>
                    <a:pt x="7396" y="1080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100000">
                  <a:srgbClr val="FFFF00"/>
                </a:gs>
              </a:gsLst>
              <a:path path="rect">
                <a:fillToRect l="50000" t="50000" r="50000" b="50000"/>
              </a:path>
            </a:gradFill>
            <a:ln w="9525" cmpd="sng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 sz="2400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26" name="Gruppo 25">
              <a:extLst>
                <a:ext uri="{FF2B5EF4-FFF2-40B4-BE49-F238E27FC236}">
                  <a16:creationId xmlns:a16="http://schemas.microsoft.com/office/drawing/2014/main" id="{13AF91ED-B5CD-4A1C-9637-3FA55872B87C}"/>
                </a:ext>
              </a:extLst>
            </p:cNvPr>
            <p:cNvGrpSpPr/>
            <p:nvPr/>
          </p:nvGrpSpPr>
          <p:grpSpPr>
            <a:xfrm>
              <a:off x="5084532" y="3768478"/>
              <a:ext cx="453212" cy="183006"/>
              <a:chOff x="4247781" y="6324402"/>
              <a:chExt cx="741856" cy="339932"/>
            </a:xfrm>
          </p:grpSpPr>
          <p:sp>
            <p:nvSpPr>
              <p:cNvPr id="33" name="AutoShape 134">
                <a:extLst>
                  <a:ext uri="{FF2B5EF4-FFF2-40B4-BE49-F238E27FC236}">
                    <a16:creationId xmlns:a16="http://schemas.microsoft.com/office/drawing/2014/main" id="{4771A059-BD74-4BAC-B04B-2AEF75A66B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7781" y="6324402"/>
                <a:ext cx="741856" cy="247223"/>
              </a:xfrm>
              <a:custGeom>
                <a:avLst/>
                <a:gdLst>
                  <a:gd name="G0" fmla="+- 10800 0 0"/>
                  <a:gd name="G1" fmla="+- 21600 0 10800"/>
                  <a:gd name="G2" fmla="+- 21600 0 108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00">
                      <a:gamma/>
                      <a:shade val="46275"/>
                      <a:invGamma/>
                    </a:srgbClr>
                  </a:gs>
                  <a:gs pos="100000">
                    <a:srgbClr val="FFFF00"/>
                  </a:gs>
                </a:gsLst>
                <a:path path="rect">
                  <a:fillToRect l="50000" t="50000" r="50000" b="50000"/>
                </a:path>
              </a:gradFill>
              <a:ln w="9525" cmpd="sng">
                <a:solidFill>
                  <a:srgbClr val="B4010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4" name="AutoShape 141">
                <a:extLst>
                  <a:ext uri="{FF2B5EF4-FFF2-40B4-BE49-F238E27FC236}">
                    <a16:creationId xmlns:a16="http://schemas.microsoft.com/office/drawing/2014/main" id="{01049D06-8D5D-4C98-93A7-DB8582ED37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532183" y="6214093"/>
                <a:ext cx="191598" cy="708884"/>
              </a:xfrm>
              <a:prstGeom prst="moon">
                <a:avLst>
                  <a:gd name="adj" fmla="val 48384"/>
                </a:avLst>
              </a:prstGeom>
              <a:gradFill rotWithShape="1">
                <a:gsLst>
                  <a:gs pos="0">
                    <a:srgbClr val="FF3300">
                      <a:gamma/>
                      <a:tint val="34902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tint val="34902"/>
                      <a:invGamma/>
                    </a:srgbClr>
                  </a:gs>
                </a:gsLst>
                <a:lin ang="0" scaled="1"/>
              </a:gradFill>
              <a:ln w="9525" cmpd="sng">
                <a:solidFill>
                  <a:srgbClr val="B4010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27" name="Gruppo 26">
              <a:extLst>
                <a:ext uri="{FF2B5EF4-FFF2-40B4-BE49-F238E27FC236}">
                  <a16:creationId xmlns:a16="http://schemas.microsoft.com/office/drawing/2014/main" id="{1D3C3A2D-C41E-4077-8CD6-EA0C4A267031}"/>
                </a:ext>
              </a:extLst>
            </p:cNvPr>
            <p:cNvGrpSpPr/>
            <p:nvPr/>
          </p:nvGrpSpPr>
          <p:grpSpPr>
            <a:xfrm>
              <a:off x="4997247" y="2653157"/>
              <a:ext cx="422997" cy="239571"/>
              <a:chOff x="4297238" y="4000504"/>
              <a:chExt cx="692399" cy="445002"/>
            </a:xfrm>
          </p:grpSpPr>
          <p:sp>
            <p:nvSpPr>
              <p:cNvPr id="29" name="AutoShape 129">
                <a:extLst>
                  <a:ext uri="{FF2B5EF4-FFF2-40B4-BE49-F238E27FC236}">
                    <a16:creationId xmlns:a16="http://schemas.microsoft.com/office/drawing/2014/main" id="{730186E7-5C69-4DEA-8373-8D0C25A5F6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7238" y="4247727"/>
                <a:ext cx="692399" cy="197779"/>
              </a:xfrm>
              <a:custGeom>
                <a:avLst/>
                <a:gdLst>
                  <a:gd name="G0" fmla="+- 10800 0 0"/>
                  <a:gd name="G1" fmla="+- 21600 0 10800"/>
                  <a:gd name="G2" fmla="+- 21600 0 108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100000">
                    <a:srgbClr val="FF3300"/>
                  </a:gs>
                </a:gsLst>
                <a:path path="rect">
                  <a:fillToRect l="50000" t="50000" r="50000" b="50000"/>
                </a:path>
              </a:gradFill>
              <a:ln w="38100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0" name="Freeform 135">
                <a:extLst>
                  <a:ext uri="{FF2B5EF4-FFF2-40B4-BE49-F238E27FC236}">
                    <a16:creationId xmlns:a16="http://schemas.microsoft.com/office/drawing/2014/main" id="{CE341A45-D401-4D2F-8E00-C2883D1D4B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3438" y="4148838"/>
                <a:ext cx="197828" cy="197779"/>
              </a:xfrm>
              <a:custGeom>
                <a:avLst/>
                <a:gdLst/>
                <a:ahLst/>
                <a:cxnLst>
                  <a:cxn ang="0">
                    <a:pos x="194" y="194"/>
                  </a:cxn>
                  <a:cxn ang="0">
                    <a:pos x="177" y="207"/>
                  </a:cxn>
                  <a:cxn ang="0">
                    <a:pos x="162" y="219"/>
                  </a:cxn>
                  <a:cxn ang="0">
                    <a:pos x="146" y="232"/>
                  </a:cxn>
                  <a:cxn ang="0">
                    <a:pos x="112" y="261"/>
                  </a:cxn>
                  <a:cxn ang="0">
                    <a:pos x="69" y="316"/>
                  </a:cxn>
                  <a:cxn ang="0">
                    <a:pos x="34" y="375"/>
                  </a:cxn>
                  <a:cxn ang="0">
                    <a:pos x="11" y="441"/>
                  </a:cxn>
                  <a:cxn ang="0">
                    <a:pos x="1" y="479"/>
                  </a:cxn>
                  <a:cxn ang="0">
                    <a:pos x="2" y="504"/>
                  </a:cxn>
                  <a:cxn ang="0">
                    <a:pos x="24" y="523"/>
                  </a:cxn>
                  <a:cxn ang="0">
                    <a:pos x="80" y="504"/>
                  </a:cxn>
                  <a:cxn ang="0">
                    <a:pos x="134" y="437"/>
                  </a:cxn>
                  <a:cxn ang="0">
                    <a:pos x="151" y="372"/>
                  </a:cxn>
                  <a:cxn ang="0">
                    <a:pos x="176" y="308"/>
                  </a:cxn>
                  <a:cxn ang="0">
                    <a:pos x="213" y="254"/>
                  </a:cxn>
                  <a:cxn ang="0">
                    <a:pos x="262" y="214"/>
                  </a:cxn>
                  <a:cxn ang="0">
                    <a:pos x="308" y="192"/>
                  </a:cxn>
                  <a:cxn ang="0">
                    <a:pos x="358" y="178"/>
                  </a:cxn>
                  <a:cxn ang="0">
                    <a:pos x="409" y="169"/>
                  </a:cxn>
                  <a:cxn ang="0">
                    <a:pos x="459" y="162"/>
                  </a:cxn>
                  <a:cxn ang="0">
                    <a:pos x="508" y="150"/>
                  </a:cxn>
                  <a:cxn ang="0">
                    <a:pos x="554" y="132"/>
                  </a:cxn>
                  <a:cxn ang="0">
                    <a:pos x="593" y="103"/>
                  </a:cxn>
                  <a:cxn ang="0">
                    <a:pos x="615" y="70"/>
                  </a:cxn>
                  <a:cxn ang="0">
                    <a:pos x="618" y="41"/>
                  </a:cxn>
                  <a:cxn ang="0">
                    <a:pos x="602" y="18"/>
                  </a:cxn>
                  <a:cxn ang="0">
                    <a:pos x="580" y="6"/>
                  </a:cxn>
                  <a:cxn ang="0">
                    <a:pos x="552" y="0"/>
                  </a:cxn>
                  <a:cxn ang="0">
                    <a:pos x="525" y="1"/>
                  </a:cxn>
                  <a:cxn ang="0">
                    <a:pos x="495" y="16"/>
                  </a:cxn>
                  <a:cxn ang="0">
                    <a:pos x="462" y="36"/>
                  </a:cxn>
                  <a:cxn ang="0">
                    <a:pos x="430" y="57"/>
                  </a:cxn>
                  <a:cxn ang="0">
                    <a:pos x="396" y="78"/>
                  </a:cxn>
                  <a:cxn ang="0">
                    <a:pos x="362" y="99"/>
                  </a:cxn>
                  <a:cxn ang="0">
                    <a:pos x="329" y="119"/>
                  </a:cxn>
                  <a:cxn ang="0">
                    <a:pos x="293" y="139"/>
                  </a:cxn>
                  <a:cxn ang="0">
                    <a:pos x="257" y="159"/>
                  </a:cxn>
                  <a:cxn ang="0">
                    <a:pos x="202" y="189"/>
                  </a:cxn>
                </a:cxnLst>
                <a:rect l="0" t="0" r="r" b="b"/>
                <a:pathLst>
                  <a:path w="619" h="523">
                    <a:moveTo>
                      <a:pt x="202" y="189"/>
                    </a:moveTo>
                    <a:lnTo>
                      <a:pt x="194" y="194"/>
                    </a:lnTo>
                    <a:lnTo>
                      <a:pt x="186" y="200"/>
                    </a:lnTo>
                    <a:lnTo>
                      <a:pt x="177" y="207"/>
                    </a:lnTo>
                    <a:lnTo>
                      <a:pt x="170" y="213"/>
                    </a:lnTo>
                    <a:lnTo>
                      <a:pt x="162" y="219"/>
                    </a:lnTo>
                    <a:lnTo>
                      <a:pt x="153" y="226"/>
                    </a:lnTo>
                    <a:lnTo>
                      <a:pt x="146" y="232"/>
                    </a:lnTo>
                    <a:lnTo>
                      <a:pt x="138" y="237"/>
                    </a:lnTo>
                    <a:lnTo>
                      <a:pt x="112" y="261"/>
                    </a:lnTo>
                    <a:lnTo>
                      <a:pt x="89" y="287"/>
                    </a:lnTo>
                    <a:lnTo>
                      <a:pt x="69" y="316"/>
                    </a:lnTo>
                    <a:lnTo>
                      <a:pt x="50" y="344"/>
                    </a:lnTo>
                    <a:lnTo>
                      <a:pt x="34" y="375"/>
                    </a:lnTo>
                    <a:lnTo>
                      <a:pt x="21" y="407"/>
                    </a:lnTo>
                    <a:lnTo>
                      <a:pt x="11" y="441"/>
                    </a:lnTo>
                    <a:lnTo>
                      <a:pt x="1" y="474"/>
                    </a:lnTo>
                    <a:lnTo>
                      <a:pt x="1" y="479"/>
                    </a:lnTo>
                    <a:lnTo>
                      <a:pt x="0" y="489"/>
                    </a:lnTo>
                    <a:lnTo>
                      <a:pt x="2" y="504"/>
                    </a:lnTo>
                    <a:lnTo>
                      <a:pt x="9" y="516"/>
                    </a:lnTo>
                    <a:lnTo>
                      <a:pt x="24" y="523"/>
                    </a:lnTo>
                    <a:lnTo>
                      <a:pt x="46" y="519"/>
                    </a:lnTo>
                    <a:lnTo>
                      <a:pt x="80" y="504"/>
                    </a:lnTo>
                    <a:lnTo>
                      <a:pt x="126" y="470"/>
                    </a:lnTo>
                    <a:lnTo>
                      <a:pt x="134" y="437"/>
                    </a:lnTo>
                    <a:lnTo>
                      <a:pt x="142" y="404"/>
                    </a:lnTo>
                    <a:lnTo>
                      <a:pt x="151" y="372"/>
                    </a:lnTo>
                    <a:lnTo>
                      <a:pt x="162" y="339"/>
                    </a:lnTo>
                    <a:lnTo>
                      <a:pt x="176" y="308"/>
                    </a:lnTo>
                    <a:lnTo>
                      <a:pt x="193" y="280"/>
                    </a:lnTo>
                    <a:lnTo>
                      <a:pt x="213" y="254"/>
                    </a:lnTo>
                    <a:lnTo>
                      <a:pt x="239" y="231"/>
                    </a:lnTo>
                    <a:lnTo>
                      <a:pt x="262" y="214"/>
                    </a:lnTo>
                    <a:lnTo>
                      <a:pt x="284" y="203"/>
                    </a:lnTo>
                    <a:lnTo>
                      <a:pt x="308" y="192"/>
                    </a:lnTo>
                    <a:lnTo>
                      <a:pt x="333" y="184"/>
                    </a:lnTo>
                    <a:lnTo>
                      <a:pt x="358" y="178"/>
                    </a:lnTo>
                    <a:lnTo>
                      <a:pt x="384" y="173"/>
                    </a:lnTo>
                    <a:lnTo>
                      <a:pt x="409" y="169"/>
                    </a:lnTo>
                    <a:lnTo>
                      <a:pt x="434" y="166"/>
                    </a:lnTo>
                    <a:lnTo>
                      <a:pt x="459" y="162"/>
                    </a:lnTo>
                    <a:lnTo>
                      <a:pt x="485" y="157"/>
                    </a:lnTo>
                    <a:lnTo>
                      <a:pt x="508" y="150"/>
                    </a:lnTo>
                    <a:lnTo>
                      <a:pt x="531" y="143"/>
                    </a:lnTo>
                    <a:lnTo>
                      <a:pt x="554" y="132"/>
                    </a:lnTo>
                    <a:lnTo>
                      <a:pt x="574" y="119"/>
                    </a:lnTo>
                    <a:lnTo>
                      <a:pt x="593" y="103"/>
                    </a:lnTo>
                    <a:lnTo>
                      <a:pt x="611" y="82"/>
                    </a:lnTo>
                    <a:lnTo>
                      <a:pt x="615" y="70"/>
                    </a:lnTo>
                    <a:lnTo>
                      <a:pt x="619" y="55"/>
                    </a:lnTo>
                    <a:lnTo>
                      <a:pt x="618" y="41"/>
                    </a:lnTo>
                    <a:lnTo>
                      <a:pt x="612" y="28"/>
                    </a:lnTo>
                    <a:lnTo>
                      <a:pt x="602" y="18"/>
                    </a:lnTo>
                    <a:lnTo>
                      <a:pt x="592" y="11"/>
                    </a:lnTo>
                    <a:lnTo>
                      <a:pt x="580" y="6"/>
                    </a:lnTo>
                    <a:lnTo>
                      <a:pt x="567" y="1"/>
                    </a:lnTo>
                    <a:lnTo>
                      <a:pt x="552" y="0"/>
                    </a:lnTo>
                    <a:lnTo>
                      <a:pt x="539" y="0"/>
                    </a:lnTo>
                    <a:lnTo>
                      <a:pt x="525" y="1"/>
                    </a:lnTo>
                    <a:lnTo>
                      <a:pt x="512" y="5"/>
                    </a:lnTo>
                    <a:lnTo>
                      <a:pt x="495" y="16"/>
                    </a:lnTo>
                    <a:lnTo>
                      <a:pt x="479" y="25"/>
                    </a:lnTo>
                    <a:lnTo>
                      <a:pt x="462" y="36"/>
                    </a:lnTo>
                    <a:lnTo>
                      <a:pt x="446" y="47"/>
                    </a:lnTo>
                    <a:lnTo>
                      <a:pt x="430" y="57"/>
                    </a:lnTo>
                    <a:lnTo>
                      <a:pt x="413" y="68"/>
                    </a:lnTo>
                    <a:lnTo>
                      <a:pt x="396" y="78"/>
                    </a:lnTo>
                    <a:lnTo>
                      <a:pt x="380" y="88"/>
                    </a:lnTo>
                    <a:lnTo>
                      <a:pt x="362" y="99"/>
                    </a:lnTo>
                    <a:lnTo>
                      <a:pt x="345" y="110"/>
                    </a:lnTo>
                    <a:lnTo>
                      <a:pt x="329" y="119"/>
                    </a:lnTo>
                    <a:lnTo>
                      <a:pt x="311" y="130"/>
                    </a:lnTo>
                    <a:lnTo>
                      <a:pt x="293" y="139"/>
                    </a:lnTo>
                    <a:lnTo>
                      <a:pt x="275" y="149"/>
                    </a:lnTo>
                    <a:lnTo>
                      <a:pt x="257" y="159"/>
                    </a:lnTo>
                    <a:lnTo>
                      <a:pt x="239" y="167"/>
                    </a:lnTo>
                    <a:lnTo>
                      <a:pt x="202" y="189"/>
                    </a:lnTo>
                    <a:close/>
                  </a:path>
                </a:pathLst>
              </a:custGeom>
              <a:solidFill>
                <a:srgbClr val="707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1" name="Freeform 136">
                <a:extLst>
                  <a:ext uri="{FF2B5EF4-FFF2-40B4-BE49-F238E27FC236}">
                    <a16:creationId xmlns:a16="http://schemas.microsoft.com/office/drawing/2014/main" id="{E589CBD2-9692-4441-A89B-FA4B23D327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3980" y="4000504"/>
                <a:ext cx="187525" cy="223531"/>
              </a:xfrm>
              <a:custGeom>
                <a:avLst/>
                <a:gdLst/>
                <a:ahLst/>
                <a:cxnLst>
                  <a:cxn ang="0">
                    <a:pos x="627" y="331"/>
                  </a:cxn>
                  <a:cxn ang="0">
                    <a:pos x="617" y="328"/>
                  </a:cxn>
                  <a:cxn ang="0">
                    <a:pos x="606" y="325"/>
                  </a:cxn>
                  <a:cxn ang="0">
                    <a:pos x="595" y="320"/>
                  </a:cxn>
                  <a:cxn ang="0">
                    <a:pos x="572" y="307"/>
                  </a:cxn>
                  <a:cxn ang="0">
                    <a:pos x="557" y="274"/>
                  </a:cxn>
                  <a:cxn ang="0">
                    <a:pos x="557" y="232"/>
                  </a:cxn>
                  <a:cxn ang="0">
                    <a:pos x="559" y="192"/>
                  </a:cxn>
                  <a:cxn ang="0">
                    <a:pos x="549" y="157"/>
                  </a:cxn>
                  <a:cxn ang="0">
                    <a:pos x="528" y="130"/>
                  </a:cxn>
                  <a:cxn ang="0">
                    <a:pos x="505" y="107"/>
                  </a:cxn>
                  <a:cxn ang="0">
                    <a:pos x="477" y="88"/>
                  </a:cxn>
                  <a:cxn ang="0">
                    <a:pos x="446" y="71"/>
                  </a:cxn>
                  <a:cxn ang="0">
                    <a:pos x="414" y="60"/>
                  </a:cxn>
                  <a:cxn ang="0">
                    <a:pos x="378" y="51"/>
                  </a:cxn>
                  <a:cxn ang="0">
                    <a:pos x="344" y="45"/>
                  </a:cxn>
                  <a:cxn ang="0">
                    <a:pos x="307" y="44"/>
                  </a:cxn>
                  <a:cxn ang="0">
                    <a:pos x="271" y="45"/>
                  </a:cxn>
                  <a:cxn ang="0">
                    <a:pos x="235" y="48"/>
                  </a:cxn>
                  <a:cxn ang="0">
                    <a:pos x="201" y="50"/>
                  </a:cxn>
                  <a:cxn ang="0">
                    <a:pos x="168" y="51"/>
                  </a:cxn>
                  <a:cxn ang="0">
                    <a:pos x="133" y="50"/>
                  </a:cxn>
                  <a:cxn ang="0">
                    <a:pos x="99" y="48"/>
                  </a:cxn>
                  <a:cxn ang="0">
                    <a:pos x="64" y="40"/>
                  </a:cxn>
                  <a:cxn ang="0">
                    <a:pos x="40" y="31"/>
                  </a:cxn>
                  <a:cxn ang="0">
                    <a:pos x="28" y="21"/>
                  </a:cxn>
                  <a:cxn ang="0">
                    <a:pos x="16" y="13"/>
                  </a:cxn>
                  <a:cxn ang="0">
                    <a:pos x="4" y="5"/>
                  </a:cxn>
                  <a:cxn ang="0">
                    <a:pos x="26" y="25"/>
                  </a:cxn>
                  <a:cxn ang="0">
                    <a:pos x="66" y="86"/>
                  </a:cxn>
                  <a:cxn ang="0">
                    <a:pos x="93" y="152"/>
                  </a:cxn>
                  <a:cxn ang="0">
                    <a:pos x="114" y="220"/>
                  </a:cxn>
                  <a:cxn ang="0">
                    <a:pos x="132" y="268"/>
                  </a:cxn>
                  <a:cxn ang="0">
                    <a:pos x="150" y="299"/>
                  </a:cxn>
                  <a:cxn ang="0">
                    <a:pos x="171" y="325"/>
                  </a:cxn>
                  <a:cxn ang="0">
                    <a:pos x="197" y="349"/>
                  </a:cxn>
                  <a:cxn ang="0">
                    <a:pos x="226" y="370"/>
                  </a:cxn>
                  <a:cxn ang="0">
                    <a:pos x="257" y="387"/>
                  </a:cxn>
                  <a:cxn ang="0">
                    <a:pos x="289" y="400"/>
                  </a:cxn>
                  <a:cxn ang="0">
                    <a:pos x="324" y="408"/>
                  </a:cxn>
                  <a:cxn ang="0">
                    <a:pos x="358" y="415"/>
                  </a:cxn>
                  <a:cxn ang="0">
                    <a:pos x="391" y="414"/>
                  </a:cxn>
                  <a:cxn ang="0">
                    <a:pos x="424" y="405"/>
                  </a:cxn>
                  <a:cxn ang="0">
                    <a:pos x="455" y="389"/>
                  </a:cxn>
                  <a:cxn ang="0">
                    <a:pos x="484" y="372"/>
                  </a:cxn>
                  <a:cxn ang="0">
                    <a:pos x="514" y="358"/>
                  </a:cxn>
                  <a:cxn ang="0">
                    <a:pos x="546" y="349"/>
                  </a:cxn>
                  <a:cxn ang="0">
                    <a:pos x="578" y="349"/>
                  </a:cxn>
                  <a:cxn ang="0">
                    <a:pos x="633" y="331"/>
                  </a:cxn>
                </a:cxnLst>
                <a:rect l="0" t="0" r="r" b="b"/>
                <a:pathLst>
                  <a:path w="633" h="417">
                    <a:moveTo>
                      <a:pt x="633" y="331"/>
                    </a:moveTo>
                    <a:lnTo>
                      <a:pt x="627" y="331"/>
                    </a:lnTo>
                    <a:lnTo>
                      <a:pt x="621" y="331"/>
                    </a:lnTo>
                    <a:lnTo>
                      <a:pt x="617" y="328"/>
                    </a:lnTo>
                    <a:lnTo>
                      <a:pt x="611" y="327"/>
                    </a:lnTo>
                    <a:lnTo>
                      <a:pt x="606" y="325"/>
                    </a:lnTo>
                    <a:lnTo>
                      <a:pt x="601" y="323"/>
                    </a:lnTo>
                    <a:lnTo>
                      <a:pt x="595" y="320"/>
                    </a:lnTo>
                    <a:lnTo>
                      <a:pt x="590" y="318"/>
                    </a:lnTo>
                    <a:lnTo>
                      <a:pt x="572" y="307"/>
                    </a:lnTo>
                    <a:lnTo>
                      <a:pt x="562" y="292"/>
                    </a:lnTo>
                    <a:lnTo>
                      <a:pt x="557" y="274"/>
                    </a:lnTo>
                    <a:lnTo>
                      <a:pt x="556" y="253"/>
                    </a:lnTo>
                    <a:lnTo>
                      <a:pt x="557" y="232"/>
                    </a:lnTo>
                    <a:lnTo>
                      <a:pt x="559" y="212"/>
                    </a:lnTo>
                    <a:lnTo>
                      <a:pt x="559" y="192"/>
                    </a:lnTo>
                    <a:lnTo>
                      <a:pt x="556" y="173"/>
                    </a:lnTo>
                    <a:lnTo>
                      <a:pt x="549" y="157"/>
                    </a:lnTo>
                    <a:lnTo>
                      <a:pt x="539" y="143"/>
                    </a:lnTo>
                    <a:lnTo>
                      <a:pt x="528" y="130"/>
                    </a:lnTo>
                    <a:lnTo>
                      <a:pt x="518" y="118"/>
                    </a:lnTo>
                    <a:lnTo>
                      <a:pt x="505" y="107"/>
                    </a:lnTo>
                    <a:lnTo>
                      <a:pt x="491" y="96"/>
                    </a:lnTo>
                    <a:lnTo>
                      <a:pt x="477" y="88"/>
                    </a:lnTo>
                    <a:lnTo>
                      <a:pt x="463" y="80"/>
                    </a:lnTo>
                    <a:lnTo>
                      <a:pt x="446" y="71"/>
                    </a:lnTo>
                    <a:lnTo>
                      <a:pt x="431" y="65"/>
                    </a:lnTo>
                    <a:lnTo>
                      <a:pt x="414" y="60"/>
                    </a:lnTo>
                    <a:lnTo>
                      <a:pt x="396" y="55"/>
                    </a:lnTo>
                    <a:lnTo>
                      <a:pt x="378" y="51"/>
                    </a:lnTo>
                    <a:lnTo>
                      <a:pt x="362" y="48"/>
                    </a:lnTo>
                    <a:lnTo>
                      <a:pt x="344" y="45"/>
                    </a:lnTo>
                    <a:lnTo>
                      <a:pt x="326" y="44"/>
                    </a:lnTo>
                    <a:lnTo>
                      <a:pt x="307" y="44"/>
                    </a:lnTo>
                    <a:lnTo>
                      <a:pt x="289" y="44"/>
                    </a:lnTo>
                    <a:lnTo>
                      <a:pt x="271" y="45"/>
                    </a:lnTo>
                    <a:lnTo>
                      <a:pt x="253" y="46"/>
                    </a:lnTo>
                    <a:lnTo>
                      <a:pt x="235" y="48"/>
                    </a:lnTo>
                    <a:lnTo>
                      <a:pt x="219" y="49"/>
                    </a:lnTo>
                    <a:lnTo>
                      <a:pt x="201" y="50"/>
                    </a:lnTo>
                    <a:lnTo>
                      <a:pt x="184" y="50"/>
                    </a:lnTo>
                    <a:lnTo>
                      <a:pt x="168" y="51"/>
                    </a:lnTo>
                    <a:lnTo>
                      <a:pt x="150" y="51"/>
                    </a:lnTo>
                    <a:lnTo>
                      <a:pt x="133" y="50"/>
                    </a:lnTo>
                    <a:lnTo>
                      <a:pt x="116" y="49"/>
                    </a:lnTo>
                    <a:lnTo>
                      <a:pt x="99" y="48"/>
                    </a:lnTo>
                    <a:lnTo>
                      <a:pt x="82" y="44"/>
                    </a:lnTo>
                    <a:lnTo>
                      <a:pt x="64" y="40"/>
                    </a:lnTo>
                    <a:lnTo>
                      <a:pt x="46" y="36"/>
                    </a:lnTo>
                    <a:lnTo>
                      <a:pt x="40" y="31"/>
                    </a:lnTo>
                    <a:lnTo>
                      <a:pt x="34" y="26"/>
                    </a:lnTo>
                    <a:lnTo>
                      <a:pt x="28" y="21"/>
                    </a:lnTo>
                    <a:lnTo>
                      <a:pt x="22" y="18"/>
                    </a:lnTo>
                    <a:lnTo>
                      <a:pt x="16" y="13"/>
                    </a:lnTo>
                    <a:lnTo>
                      <a:pt x="10" y="8"/>
                    </a:lnTo>
                    <a:lnTo>
                      <a:pt x="4" y="5"/>
                    </a:lnTo>
                    <a:lnTo>
                      <a:pt x="0" y="0"/>
                    </a:lnTo>
                    <a:lnTo>
                      <a:pt x="26" y="25"/>
                    </a:lnTo>
                    <a:lnTo>
                      <a:pt x="49" y="55"/>
                    </a:lnTo>
                    <a:lnTo>
                      <a:pt x="66" y="86"/>
                    </a:lnTo>
                    <a:lnTo>
                      <a:pt x="81" y="119"/>
                    </a:lnTo>
                    <a:lnTo>
                      <a:pt x="93" y="152"/>
                    </a:lnTo>
                    <a:lnTo>
                      <a:pt x="103" y="187"/>
                    </a:lnTo>
                    <a:lnTo>
                      <a:pt x="114" y="220"/>
                    </a:lnTo>
                    <a:lnTo>
                      <a:pt x="125" y="252"/>
                    </a:lnTo>
                    <a:lnTo>
                      <a:pt x="132" y="268"/>
                    </a:lnTo>
                    <a:lnTo>
                      <a:pt x="140" y="283"/>
                    </a:lnTo>
                    <a:lnTo>
                      <a:pt x="150" y="299"/>
                    </a:lnTo>
                    <a:lnTo>
                      <a:pt x="159" y="312"/>
                    </a:lnTo>
                    <a:lnTo>
                      <a:pt x="171" y="325"/>
                    </a:lnTo>
                    <a:lnTo>
                      <a:pt x="184" y="338"/>
                    </a:lnTo>
                    <a:lnTo>
                      <a:pt x="197" y="349"/>
                    </a:lnTo>
                    <a:lnTo>
                      <a:pt x="212" y="359"/>
                    </a:lnTo>
                    <a:lnTo>
                      <a:pt x="226" y="370"/>
                    </a:lnTo>
                    <a:lnTo>
                      <a:pt x="241" y="378"/>
                    </a:lnTo>
                    <a:lnTo>
                      <a:pt x="257" y="387"/>
                    </a:lnTo>
                    <a:lnTo>
                      <a:pt x="274" y="394"/>
                    </a:lnTo>
                    <a:lnTo>
                      <a:pt x="289" y="400"/>
                    </a:lnTo>
                    <a:lnTo>
                      <a:pt x="307" y="405"/>
                    </a:lnTo>
                    <a:lnTo>
                      <a:pt x="324" y="408"/>
                    </a:lnTo>
                    <a:lnTo>
                      <a:pt x="340" y="412"/>
                    </a:lnTo>
                    <a:lnTo>
                      <a:pt x="358" y="415"/>
                    </a:lnTo>
                    <a:lnTo>
                      <a:pt x="375" y="417"/>
                    </a:lnTo>
                    <a:lnTo>
                      <a:pt x="391" y="414"/>
                    </a:lnTo>
                    <a:lnTo>
                      <a:pt x="408" y="411"/>
                    </a:lnTo>
                    <a:lnTo>
                      <a:pt x="424" y="405"/>
                    </a:lnTo>
                    <a:lnTo>
                      <a:pt x="439" y="397"/>
                    </a:lnTo>
                    <a:lnTo>
                      <a:pt x="455" y="389"/>
                    </a:lnTo>
                    <a:lnTo>
                      <a:pt x="469" y="381"/>
                    </a:lnTo>
                    <a:lnTo>
                      <a:pt x="484" y="372"/>
                    </a:lnTo>
                    <a:lnTo>
                      <a:pt x="500" y="365"/>
                    </a:lnTo>
                    <a:lnTo>
                      <a:pt x="514" y="358"/>
                    </a:lnTo>
                    <a:lnTo>
                      <a:pt x="530" y="352"/>
                    </a:lnTo>
                    <a:lnTo>
                      <a:pt x="546" y="349"/>
                    </a:lnTo>
                    <a:lnTo>
                      <a:pt x="562" y="348"/>
                    </a:lnTo>
                    <a:lnTo>
                      <a:pt x="578" y="349"/>
                    </a:lnTo>
                    <a:lnTo>
                      <a:pt x="596" y="353"/>
                    </a:lnTo>
                    <a:lnTo>
                      <a:pt x="633" y="331"/>
                    </a:lnTo>
                    <a:close/>
                  </a:path>
                </a:pathLst>
              </a:custGeom>
              <a:solidFill>
                <a:srgbClr val="007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2" name="AutoShape 137">
                <a:extLst>
                  <a:ext uri="{FF2B5EF4-FFF2-40B4-BE49-F238E27FC236}">
                    <a16:creationId xmlns:a16="http://schemas.microsoft.com/office/drawing/2014/main" id="{1FE47679-18C5-4562-B63F-0B47AA076A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618715" y="4124041"/>
                <a:ext cx="49445" cy="593484"/>
              </a:xfrm>
              <a:prstGeom prst="moon">
                <a:avLst>
                  <a:gd name="adj" fmla="val 50000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 sz="240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pic>
          <p:nvPicPr>
            <p:cNvPr id="28" name="Immagine 27" descr="TomographyPrinciple_Illustration.png">
              <a:extLst>
                <a:ext uri="{FF2B5EF4-FFF2-40B4-BE49-F238E27FC236}">
                  <a16:creationId xmlns:a16="http://schemas.microsoft.com/office/drawing/2014/main" id="{E8A14255-C6F9-4D3E-B1E1-FED0C0A40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7481" y="1571716"/>
              <a:ext cx="1644520" cy="2325939"/>
            </a:xfrm>
            <a:prstGeom prst="rect">
              <a:avLst/>
            </a:prstGeom>
          </p:spPr>
        </p:pic>
      </p:grpSp>
      <p:sp>
        <p:nvSpPr>
          <p:cNvPr id="67" name="Rettangolo 66">
            <a:extLst>
              <a:ext uri="{FF2B5EF4-FFF2-40B4-BE49-F238E27FC236}">
                <a16:creationId xmlns:a16="http://schemas.microsoft.com/office/drawing/2014/main" id="{E0D1B938-E5A3-42A2-A386-AF9437F6447C}"/>
              </a:ext>
            </a:extLst>
          </p:cNvPr>
          <p:cNvSpPr/>
          <p:nvPr/>
        </p:nvSpPr>
        <p:spPr>
          <a:xfrm>
            <a:off x="10575621" y="1974843"/>
            <a:ext cx="1340448" cy="41097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pic>
        <p:nvPicPr>
          <p:cNvPr id="68" name="Picture 14" descr="Fig1">
            <a:extLst>
              <a:ext uri="{FF2B5EF4-FFF2-40B4-BE49-F238E27FC236}">
                <a16:creationId xmlns:a16="http://schemas.microsoft.com/office/drawing/2014/main" id="{4115612C-E85E-4ABA-AB0F-EAE1AD9BA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28146" t="9720" b="8177"/>
          <a:stretch>
            <a:fillRect/>
          </a:stretch>
        </p:blipFill>
        <p:spPr bwMode="auto">
          <a:xfrm>
            <a:off x="9352996" y="1759142"/>
            <a:ext cx="1034145" cy="1353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15" descr="Fig2">
            <a:extLst>
              <a:ext uri="{FF2B5EF4-FFF2-40B4-BE49-F238E27FC236}">
                <a16:creationId xmlns:a16="http://schemas.microsoft.com/office/drawing/2014/main" id="{C5A6E1AF-7C93-491D-BBB3-A1F491581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15979" t="14867" r="20096" b="16525"/>
          <a:stretch>
            <a:fillRect/>
          </a:stretch>
        </p:blipFill>
        <p:spPr bwMode="auto">
          <a:xfrm>
            <a:off x="8093400" y="1759142"/>
            <a:ext cx="1063101" cy="1208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Picture 16" descr="Fig3">
            <a:extLst>
              <a:ext uri="{FF2B5EF4-FFF2-40B4-BE49-F238E27FC236}">
                <a16:creationId xmlns:a16="http://schemas.microsoft.com/office/drawing/2014/main" id="{B1E4A24F-55B2-433B-A0A8-47EAFA4AF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22742" t="28636" r="23862" b="17964"/>
          <a:stretch>
            <a:fillRect/>
          </a:stretch>
        </p:blipFill>
        <p:spPr bwMode="auto">
          <a:xfrm>
            <a:off x="10575621" y="1974843"/>
            <a:ext cx="1120171" cy="992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Picture 17" descr="Fig4">
            <a:extLst>
              <a:ext uri="{FF2B5EF4-FFF2-40B4-BE49-F238E27FC236}">
                <a16:creationId xmlns:a16="http://schemas.microsoft.com/office/drawing/2014/main" id="{2A215D82-13F4-46D3-9375-F7CAB3F30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l="16667" t="8826" r="13992" b="4262"/>
          <a:stretch>
            <a:fillRect/>
          </a:stretch>
        </p:blipFill>
        <p:spPr bwMode="auto">
          <a:xfrm>
            <a:off x="9417629" y="3349375"/>
            <a:ext cx="928696" cy="1335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Picture 18" descr="Fig5">
            <a:extLst>
              <a:ext uri="{FF2B5EF4-FFF2-40B4-BE49-F238E27FC236}">
                <a16:creationId xmlns:a16="http://schemas.microsoft.com/office/drawing/2014/main" id="{AFC77FC4-6D8B-4DBA-A58C-AE06BAEB0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 l="16843" t="458" r="12254" b="3665"/>
          <a:stretch>
            <a:fillRect/>
          </a:stretch>
        </p:blipFill>
        <p:spPr bwMode="auto">
          <a:xfrm>
            <a:off x="8093401" y="3412984"/>
            <a:ext cx="1034145" cy="98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Picture 19" descr="Fig6">
            <a:extLst>
              <a:ext uri="{FF2B5EF4-FFF2-40B4-BE49-F238E27FC236}">
                <a16:creationId xmlns:a16="http://schemas.microsoft.com/office/drawing/2014/main" id="{438A9053-CFD6-432D-9C7F-F2FFB0F5B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 l="6650" t="13445" r="17955" b="8913"/>
          <a:stretch>
            <a:fillRect/>
          </a:stretch>
        </p:blipFill>
        <p:spPr bwMode="auto">
          <a:xfrm>
            <a:off x="10704890" y="3546603"/>
            <a:ext cx="1056965" cy="884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Picture 20" descr="Fig7">
            <a:extLst>
              <a:ext uri="{FF2B5EF4-FFF2-40B4-BE49-F238E27FC236}">
                <a16:creationId xmlns:a16="http://schemas.microsoft.com/office/drawing/2014/main" id="{A2829542-24AE-49B6-8832-37A7F7B5F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 l="15582" t="15891" r="3279" b="2022"/>
          <a:stretch>
            <a:fillRect/>
          </a:stretch>
        </p:blipFill>
        <p:spPr bwMode="auto">
          <a:xfrm>
            <a:off x="9482263" y="4939608"/>
            <a:ext cx="1053797" cy="1208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21" descr="Fig8">
            <a:extLst>
              <a:ext uri="{FF2B5EF4-FFF2-40B4-BE49-F238E27FC236}">
                <a16:creationId xmlns:a16="http://schemas.microsoft.com/office/drawing/2014/main" id="{2566CA68-6AA2-4C8F-A7C7-62B38CAA0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 l="18013" t="6075" r="9294" b="10065"/>
          <a:stretch>
            <a:fillRect/>
          </a:stretch>
        </p:blipFill>
        <p:spPr bwMode="auto">
          <a:xfrm>
            <a:off x="8093401" y="4863776"/>
            <a:ext cx="1034145" cy="1284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Picture 22" descr="Fig9">
            <a:extLst>
              <a:ext uri="{FF2B5EF4-FFF2-40B4-BE49-F238E27FC236}">
                <a16:creationId xmlns:a16="http://schemas.microsoft.com/office/drawing/2014/main" id="{0F54A069-9897-4DB6-8E69-4F231D987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 l="5879" t="23334" r="19939" b="10863"/>
          <a:stretch>
            <a:fillRect/>
          </a:stretch>
        </p:blipFill>
        <p:spPr bwMode="auto">
          <a:xfrm>
            <a:off x="10640256" y="4939607"/>
            <a:ext cx="1162585" cy="1144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" name="Rettangolo 76">
            <a:extLst>
              <a:ext uri="{FF2B5EF4-FFF2-40B4-BE49-F238E27FC236}">
                <a16:creationId xmlns:a16="http://schemas.microsoft.com/office/drawing/2014/main" id="{C0254F6E-B4E9-460C-8D37-D7854451B6D4}"/>
              </a:ext>
            </a:extLst>
          </p:cNvPr>
          <p:cNvSpPr/>
          <p:nvPr/>
        </p:nvSpPr>
        <p:spPr>
          <a:xfrm>
            <a:off x="7948860" y="1603737"/>
            <a:ext cx="4061617" cy="461064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78" name="Titolo 1">
            <a:extLst>
              <a:ext uri="{FF2B5EF4-FFF2-40B4-BE49-F238E27FC236}">
                <a16:creationId xmlns:a16="http://schemas.microsoft.com/office/drawing/2014/main" id="{1D26EC9E-438E-4FD9-ABD4-212B34DB7185}"/>
              </a:ext>
            </a:extLst>
          </p:cNvPr>
          <p:cNvSpPr txBox="1">
            <a:spLocks/>
          </p:cNvSpPr>
          <p:nvPr/>
        </p:nvSpPr>
        <p:spPr>
          <a:xfrm>
            <a:off x="607423" y="-341992"/>
            <a:ext cx="6565899" cy="31710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304800" tIns="304800" rIns="304800" bIns="0" rtlCol="0" anchor="b">
            <a:normAutofit fontScale="97500"/>
          </a:bodyPr>
          <a:lstStyle>
            <a:lvl1pPr algn="ctr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300" b="0" i="0" kern="1200" cap="none" spc="-113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>
                <a:solidFill>
                  <a:schemeClr val="tx1"/>
                </a:solidFill>
              </a:rPr>
              <a:t>Acquisendo tante immagini è possibile ottenere una ricostruzione 3D</a:t>
            </a:r>
            <a:br>
              <a:rPr lang="it-IT" sz="3200" dirty="0">
                <a:solidFill>
                  <a:schemeClr val="tx1"/>
                </a:solidFill>
              </a:rPr>
            </a:br>
            <a:endParaRPr lang="it-IT" sz="3200" dirty="0">
              <a:solidFill>
                <a:schemeClr val="tx1"/>
              </a:solidFill>
            </a:endParaRPr>
          </a:p>
        </p:txBody>
      </p:sp>
      <p:sp>
        <p:nvSpPr>
          <p:cNvPr id="79" name="CasellaDiTesto 78">
            <a:extLst>
              <a:ext uri="{FF2B5EF4-FFF2-40B4-BE49-F238E27FC236}">
                <a16:creationId xmlns:a16="http://schemas.microsoft.com/office/drawing/2014/main" id="{4CF62098-479E-4BC0-8B56-4ABA12E977D8}"/>
              </a:ext>
            </a:extLst>
          </p:cNvPr>
          <p:cNvSpPr txBox="1"/>
          <p:nvPr/>
        </p:nvSpPr>
        <p:spPr>
          <a:xfrm>
            <a:off x="8593197" y="763847"/>
            <a:ext cx="2831929" cy="913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667" b="1" dirty="0">
                <a:latin typeface="+mj-lt"/>
              </a:rPr>
              <a:t>Esempio:</a:t>
            </a:r>
          </a:p>
          <a:p>
            <a:pPr algn="ctr"/>
            <a:r>
              <a:rPr lang="it-IT" sz="2667" b="1" dirty="0">
                <a:latin typeface="+mj-lt"/>
              </a:rPr>
              <a:t>scintigrafia cardiaca</a:t>
            </a:r>
          </a:p>
        </p:txBody>
      </p:sp>
    </p:spTree>
    <p:extLst>
      <p:ext uri="{BB962C8B-B14F-4D97-AF65-F5344CB8AC3E}">
        <p14:creationId xmlns:p14="http://schemas.microsoft.com/office/powerpoint/2010/main" val="40537924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o 11">
            <a:extLst>
              <a:ext uri="{FF2B5EF4-FFF2-40B4-BE49-F238E27FC236}">
                <a16:creationId xmlns:a16="http://schemas.microsoft.com/office/drawing/2014/main" id="{C49DEA7F-AB94-49FF-ABE7-63E772A19F4A}"/>
              </a:ext>
            </a:extLst>
          </p:cNvPr>
          <p:cNvGrpSpPr/>
          <p:nvPr/>
        </p:nvGrpSpPr>
        <p:grpSpPr>
          <a:xfrm>
            <a:off x="1590788" y="862755"/>
            <a:ext cx="9049173" cy="5405120"/>
            <a:chOff x="1590788" y="596055"/>
            <a:chExt cx="9049173" cy="5405120"/>
          </a:xfrm>
        </p:grpSpPr>
        <p:sp>
          <p:nvSpPr>
            <p:cNvPr id="2" name="Rettangolo 1">
              <a:extLst>
                <a:ext uri="{FF2B5EF4-FFF2-40B4-BE49-F238E27FC236}">
                  <a16:creationId xmlns:a16="http://schemas.microsoft.com/office/drawing/2014/main" id="{D0399123-1C65-42A1-A4B8-5BAABCEC12F3}"/>
                </a:ext>
              </a:extLst>
            </p:cNvPr>
            <p:cNvSpPr/>
            <p:nvPr/>
          </p:nvSpPr>
          <p:spPr>
            <a:xfrm>
              <a:off x="1590788" y="596055"/>
              <a:ext cx="9049173" cy="540512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400"/>
            </a:p>
          </p:txBody>
        </p:sp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559F3746-7918-4757-9056-1AE0CE0E09A3}"/>
                </a:ext>
              </a:extLst>
            </p:cNvPr>
            <p:cNvGrpSpPr/>
            <p:nvPr/>
          </p:nvGrpSpPr>
          <p:grpSpPr>
            <a:xfrm>
              <a:off x="2106197" y="797049"/>
              <a:ext cx="8018356" cy="5060235"/>
              <a:chOff x="1331913" y="1393101"/>
              <a:chExt cx="6489700" cy="5060235"/>
            </a:xfrm>
          </p:grpSpPr>
          <p:pic>
            <p:nvPicPr>
              <p:cNvPr id="4" name="Picture 3" descr="ECG_PET_Heart_Mouse_Animated_1">
                <a:extLst>
                  <a:ext uri="{FF2B5EF4-FFF2-40B4-BE49-F238E27FC236}">
                    <a16:creationId xmlns:a16="http://schemas.microsoft.com/office/drawing/2014/main" id="{4B27DF7F-2277-45DC-B7E2-6363188B4D56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913" y="1393101"/>
                <a:ext cx="6489700" cy="21510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" name="Picture 5" descr="259_2004_1628_ESM_figure4">
                <a:extLst>
                  <a:ext uri="{FF2B5EF4-FFF2-40B4-BE49-F238E27FC236}">
                    <a16:creationId xmlns:a16="http://schemas.microsoft.com/office/drawing/2014/main" id="{B17F5E26-A4BC-440B-BB37-9AEC283A5C11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1313" y="3644900"/>
                <a:ext cx="3390900" cy="2667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Rettangolo 5">
                <a:extLst>
                  <a:ext uri="{FF2B5EF4-FFF2-40B4-BE49-F238E27FC236}">
                    <a16:creationId xmlns:a16="http://schemas.microsoft.com/office/drawing/2014/main" id="{A5CFD07A-40B7-4920-8E6A-A6022ACE7662}"/>
                  </a:ext>
                </a:extLst>
              </p:cNvPr>
              <p:cNvSpPr/>
              <p:nvPr/>
            </p:nvSpPr>
            <p:spPr>
              <a:xfrm>
                <a:off x="5004048" y="3212976"/>
                <a:ext cx="2808312" cy="36004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400"/>
              </a:p>
            </p:txBody>
          </p:sp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16B7E527-9540-4061-A8E2-B1D5A4458E9B}"/>
                  </a:ext>
                </a:extLst>
              </p:cNvPr>
              <p:cNvSpPr/>
              <p:nvPr/>
            </p:nvSpPr>
            <p:spPr>
              <a:xfrm>
                <a:off x="4427984" y="6093296"/>
                <a:ext cx="2808312" cy="36004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400"/>
              </a:p>
            </p:txBody>
          </p:sp>
        </p:grpSp>
      </p:grpSp>
      <p:sp>
        <p:nvSpPr>
          <p:cNvPr id="8" name="Titolo 1">
            <a:extLst>
              <a:ext uri="{FF2B5EF4-FFF2-40B4-BE49-F238E27FC236}">
                <a16:creationId xmlns:a16="http://schemas.microsoft.com/office/drawing/2014/main" id="{661E7738-4BEA-47DA-A1BB-1AE33DF54B18}"/>
              </a:ext>
            </a:extLst>
          </p:cNvPr>
          <p:cNvSpPr txBox="1">
            <a:spLocks/>
          </p:cNvSpPr>
          <p:nvPr/>
        </p:nvSpPr>
        <p:spPr>
          <a:xfrm>
            <a:off x="9525" y="156601"/>
            <a:ext cx="12191998" cy="731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lnSpc>
                <a:spcPct val="85000"/>
              </a:lnSpc>
              <a:spcAft>
                <a:spcPts val="600"/>
              </a:spcAft>
            </a:pP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Esempio di scintigrafia cardiaca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074C946A-479D-42F8-A075-140428E23C57}"/>
              </a:ext>
            </a:extLst>
          </p:cNvPr>
          <p:cNvSpPr/>
          <p:nvPr/>
        </p:nvSpPr>
        <p:spPr>
          <a:xfrm>
            <a:off x="3516" y="6434353"/>
            <a:ext cx="12192000" cy="43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33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rgbClr val="2065A4"/>
              </a:gs>
              <a:gs pos="66000">
                <a:srgbClr val="184D7E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DF084C3-9A3D-43B4-87BB-354B49643123}"/>
              </a:ext>
            </a:extLst>
          </p:cNvPr>
          <p:cNvSpPr txBox="1"/>
          <p:nvPr/>
        </p:nvSpPr>
        <p:spPr>
          <a:xfrm>
            <a:off x="0" y="6488668"/>
            <a:ext cx="1219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Liliana Mou                                                                                                                                                                                                       liliana.mou@lnl.infn.it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1ECC70B2-384B-4CE4-8874-2DF7B744E4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1944" y="6527473"/>
            <a:ext cx="266322" cy="26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5363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4A92EA-BF8B-490B-869C-317722F6624C}"/>
              </a:ext>
            </a:extLst>
          </p:cNvPr>
          <p:cNvSpPr txBox="1">
            <a:spLocks/>
          </p:cNvSpPr>
          <p:nvPr/>
        </p:nvSpPr>
        <p:spPr>
          <a:xfrm>
            <a:off x="9525" y="156601"/>
            <a:ext cx="12191998" cy="731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lnSpc>
                <a:spcPct val="85000"/>
              </a:lnSpc>
              <a:spcAft>
                <a:spcPts val="600"/>
              </a:spcAft>
            </a:pP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Diagnostiche multimodali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7EA97A7-5EE8-48C2-A714-74FCACBBA201}"/>
              </a:ext>
            </a:extLst>
          </p:cNvPr>
          <p:cNvSpPr/>
          <p:nvPr/>
        </p:nvSpPr>
        <p:spPr>
          <a:xfrm>
            <a:off x="3516" y="6434353"/>
            <a:ext cx="12192000" cy="43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33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rgbClr val="2065A4"/>
              </a:gs>
              <a:gs pos="66000">
                <a:srgbClr val="184D7E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9BB38D9-E849-4B1F-8FEE-8AD3A21DF018}"/>
              </a:ext>
            </a:extLst>
          </p:cNvPr>
          <p:cNvSpPr txBox="1"/>
          <p:nvPr/>
        </p:nvSpPr>
        <p:spPr>
          <a:xfrm>
            <a:off x="0" y="6488668"/>
            <a:ext cx="1219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Liliana Mou                                                                                                                                                                                                       liliana.mou@lnl.infn.it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ADEDF64-03C1-4AA4-B824-F06F4FF4D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1944" y="6527473"/>
            <a:ext cx="266322" cy="26632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6E69265-E976-4536-A6C0-A4C50F7D8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6705" y="2951741"/>
            <a:ext cx="2769429" cy="1471675"/>
          </a:xfrm>
          <a:prstGeom prst="rect">
            <a:avLst/>
          </a:prstGeom>
          <a:effectLst>
            <a:outerShdw blurRad="139700" dist="50800" dir="5400000" algn="ctr" rotWithShape="0">
              <a:srgbClr val="000000">
                <a:alpha val="60000"/>
              </a:srgbClr>
            </a:outerShdw>
          </a:effec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8E0E351-FC59-49E8-9B09-4F7FAD72C69B}"/>
              </a:ext>
            </a:extLst>
          </p:cNvPr>
          <p:cNvSpPr txBox="1"/>
          <p:nvPr/>
        </p:nvSpPr>
        <p:spPr>
          <a:xfrm>
            <a:off x="6210206" y="4066058"/>
            <a:ext cx="11335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PET-CT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25EC5DE-8EB5-47D5-8C33-EBC107A3A5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971" y="4627799"/>
            <a:ext cx="2769429" cy="1658360"/>
          </a:xfrm>
          <a:prstGeom prst="rect">
            <a:avLst/>
          </a:prstGeom>
          <a:effectLst>
            <a:outerShdw blurRad="139700" dist="50800" dir="5400000" algn="ctr" rotWithShape="0">
              <a:srgbClr val="000000">
                <a:alpha val="60000"/>
              </a:srgbClr>
            </a:outerShdw>
          </a:effec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D384295-7535-4DCE-B6C1-63D4C5B61028}"/>
              </a:ext>
            </a:extLst>
          </p:cNvPr>
          <p:cNvSpPr txBox="1"/>
          <p:nvPr/>
        </p:nvSpPr>
        <p:spPr>
          <a:xfrm>
            <a:off x="6210206" y="5913391"/>
            <a:ext cx="1088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/>
              <a:t>PET-MRI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A121F7E3-CD27-4749-9ED0-9ADCE4A1ED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4971" y="1126068"/>
            <a:ext cx="2769429" cy="1628428"/>
          </a:xfrm>
          <a:prstGeom prst="rect">
            <a:avLst/>
          </a:prstGeom>
          <a:effectLst>
            <a:outerShdw blurRad="139700" dist="50800" dir="5400000" algn="ctr" rotWithShape="0">
              <a:srgbClr val="000000">
                <a:alpha val="60000"/>
              </a:srgbClr>
            </a:outerShdw>
          </a:effec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DCE1288-1824-4761-8EA6-08D900E07208}"/>
              </a:ext>
            </a:extLst>
          </p:cNvPr>
          <p:cNvSpPr txBox="1"/>
          <p:nvPr/>
        </p:nvSpPr>
        <p:spPr>
          <a:xfrm>
            <a:off x="6030546" y="2429762"/>
            <a:ext cx="11708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/>
              <a:t>SPECT-CT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C4715355-7E79-475B-8B64-29B01D4BF9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9981" y="1322797"/>
            <a:ext cx="3911690" cy="4899492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7A4F225E-295E-4518-8C3B-B3A9368404B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191" r="18224" b="10494"/>
          <a:stretch/>
        </p:blipFill>
        <p:spPr>
          <a:xfrm>
            <a:off x="963829" y="3756009"/>
            <a:ext cx="1945781" cy="2638179"/>
          </a:xfrm>
          <a:prstGeom prst="rect">
            <a:avLst/>
          </a:prstGeom>
        </p:spPr>
      </p:pic>
      <p:sp>
        <p:nvSpPr>
          <p:cNvPr id="15" name="Titolo 2">
            <a:extLst>
              <a:ext uri="{FF2B5EF4-FFF2-40B4-BE49-F238E27FC236}">
                <a16:creationId xmlns:a16="http://schemas.microsoft.com/office/drawing/2014/main" id="{B78E586B-005B-48BD-A7F6-7FAF6BC67356}"/>
              </a:ext>
            </a:extLst>
          </p:cNvPr>
          <p:cNvSpPr txBox="1">
            <a:spLocks/>
          </p:cNvSpPr>
          <p:nvPr/>
        </p:nvSpPr>
        <p:spPr>
          <a:xfrm>
            <a:off x="205679" y="1515844"/>
            <a:ext cx="3462083" cy="2340821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dirty="0">
                <a:solidFill>
                  <a:schemeClr val="tx1"/>
                </a:solidFill>
                <a:latin typeface="+mn-lt"/>
              </a:rPr>
              <a:t>L’evoluzione tecnologica ha reso disponibili tecniche diagnostiche ibride che uniscono informazioni morfologiche a informazioni metabolico-funzionali</a:t>
            </a:r>
            <a:endParaRPr lang="it-IT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735548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BEB97C27-22BB-45AA-A117-DE7572D6B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2998" y="2529332"/>
            <a:ext cx="3265211" cy="3265211"/>
          </a:xfrm>
          <a:prstGeom prst="rect">
            <a:avLst/>
          </a:prstGeom>
        </p:spPr>
      </p:pic>
      <p:sp>
        <p:nvSpPr>
          <p:cNvPr id="2" name="Titolo 4">
            <a:extLst>
              <a:ext uri="{FF2B5EF4-FFF2-40B4-BE49-F238E27FC236}">
                <a16:creationId xmlns:a16="http://schemas.microsoft.com/office/drawing/2014/main" id="{B43E52A7-5C85-470E-98DC-910AEF3CA7D3}"/>
              </a:ext>
            </a:extLst>
          </p:cNvPr>
          <p:cNvSpPr txBox="1">
            <a:spLocks/>
          </p:cNvSpPr>
          <p:nvPr/>
        </p:nvSpPr>
        <p:spPr>
          <a:xfrm>
            <a:off x="3855002" y="746252"/>
            <a:ext cx="4481995" cy="3566160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spcAft>
                <a:spcPts val="800"/>
              </a:spcAft>
            </a:pPr>
            <a:r>
              <a:rPr lang="en-US" sz="6600" b="1" spc="-67" dirty="0">
                <a:ln w="11430"/>
                <a:solidFill>
                  <a:srgbClr val="163B6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E la </a:t>
            </a:r>
            <a:r>
              <a:rPr lang="en-US" sz="6600" b="1" spc="-67" dirty="0" err="1">
                <a:ln w="11430"/>
                <a:solidFill>
                  <a:srgbClr val="163B6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terapia</a:t>
            </a:r>
            <a:r>
              <a:rPr lang="en-US" sz="6600" b="1" spc="-67" dirty="0">
                <a:ln w="11430"/>
                <a:solidFill>
                  <a:srgbClr val="163B6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? </a:t>
            </a:r>
            <a:br>
              <a:rPr lang="en-US" sz="5400" spc="-67" dirty="0">
                <a:solidFill>
                  <a:schemeClr val="tx1"/>
                </a:solidFill>
                <a:latin typeface="+mn-lt"/>
              </a:rPr>
            </a:br>
            <a:br>
              <a:rPr lang="en-US" sz="5400" spc="-67" dirty="0">
                <a:solidFill>
                  <a:schemeClr val="tx1"/>
                </a:solidFill>
                <a:latin typeface="+mn-lt"/>
              </a:rPr>
            </a:br>
            <a:r>
              <a:rPr lang="en-US" sz="5400" spc="-67" dirty="0">
                <a:solidFill>
                  <a:srgbClr val="163B69"/>
                </a:solidFill>
                <a:latin typeface="+mn-lt"/>
              </a:rPr>
              <a:t>Che </a:t>
            </a:r>
            <a:r>
              <a:rPr lang="en-US" sz="5400" spc="-67" dirty="0" err="1">
                <a:solidFill>
                  <a:srgbClr val="163B69"/>
                </a:solidFill>
                <a:latin typeface="+mn-lt"/>
              </a:rPr>
              <a:t>c’entrano</a:t>
            </a:r>
            <a:r>
              <a:rPr lang="en-US" sz="5400" spc="-67" dirty="0">
                <a:solidFill>
                  <a:srgbClr val="163B69"/>
                </a:solidFill>
                <a:latin typeface="+mn-lt"/>
              </a:rPr>
              <a:t> </a:t>
            </a:r>
            <a:r>
              <a:rPr lang="en-US" sz="5400" spc="-67" dirty="0" err="1">
                <a:solidFill>
                  <a:srgbClr val="163B69"/>
                </a:solidFill>
                <a:latin typeface="+mn-lt"/>
              </a:rPr>
              <a:t>i</a:t>
            </a:r>
            <a:r>
              <a:rPr lang="en-US" sz="5400" spc="-67" dirty="0">
                <a:solidFill>
                  <a:srgbClr val="163B69"/>
                </a:solidFill>
                <a:latin typeface="+mn-lt"/>
              </a:rPr>
              <a:t> </a:t>
            </a:r>
            <a:r>
              <a:rPr lang="en-US" sz="5400" spc="-67" dirty="0" err="1">
                <a:solidFill>
                  <a:srgbClr val="163B69"/>
                </a:solidFill>
                <a:latin typeface="+mn-lt"/>
              </a:rPr>
              <a:t>radionuclidi</a:t>
            </a:r>
            <a:r>
              <a:rPr lang="en-US" sz="5400" spc="-67" dirty="0">
                <a:solidFill>
                  <a:srgbClr val="163B69"/>
                </a:solidFill>
                <a:latin typeface="+mn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243627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4A92EA-BF8B-490B-869C-317722F6624C}"/>
              </a:ext>
            </a:extLst>
          </p:cNvPr>
          <p:cNvSpPr txBox="1">
            <a:spLocks/>
          </p:cNvSpPr>
          <p:nvPr/>
        </p:nvSpPr>
        <p:spPr>
          <a:xfrm>
            <a:off x="9525" y="156601"/>
            <a:ext cx="12191998" cy="731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lnSpc>
                <a:spcPct val="85000"/>
              </a:lnSpc>
              <a:spcAft>
                <a:spcPts val="600"/>
              </a:spcAft>
            </a:pP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Radionuclidi per la terapia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7EA97A7-5EE8-48C2-A714-74FCACBBA201}"/>
              </a:ext>
            </a:extLst>
          </p:cNvPr>
          <p:cNvSpPr/>
          <p:nvPr/>
        </p:nvSpPr>
        <p:spPr>
          <a:xfrm>
            <a:off x="3516" y="6434353"/>
            <a:ext cx="12192000" cy="43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33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rgbClr val="2065A4"/>
              </a:gs>
              <a:gs pos="66000">
                <a:srgbClr val="184D7E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9BB38D9-E849-4B1F-8FEE-8AD3A21DF018}"/>
              </a:ext>
            </a:extLst>
          </p:cNvPr>
          <p:cNvSpPr txBox="1"/>
          <p:nvPr/>
        </p:nvSpPr>
        <p:spPr>
          <a:xfrm>
            <a:off x="0" y="6488668"/>
            <a:ext cx="1219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Liliana Mou                                                                                                                                                                                                       liliana.mou@lnl.infn.it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ADEDF64-03C1-4AA4-B824-F06F4FF4D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1944" y="6527473"/>
            <a:ext cx="266322" cy="266322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FB85BBF-E082-4177-9543-49E374F0546D}"/>
              </a:ext>
            </a:extLst>
          </p:cNvPr>
          <p:cNvSpPr txBox="1"/>
          <p:nvPr/>
        </p:nvSpPr>
        <p:spPr>
          <a:xfrm>
            <a:off x="489469" y="2970173"/>
            <a:ext cx="359008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Cellula tumorale «attaccata» dalla radiazione emessa dai radionuclidi</a:t>
            </a:r>
          </a:p>
        </p:txBody>
      </p:sp>
      <p:pic>
        <p:nvPicPr>
          <p:cNvPr id="19" name="Immagine 18" descr="nrclinonc.2011.160-f2.jpg">
            <a:extLst>
              <a:ext uri="{FF2B5EF4-FFF2-40B4-BE49-F238E27FC236}">
                <a16:creationId xmlns:a16="http://schemas.microsoft.com/office/drawing/2014/main" id="{14CC775D-2B53-4628-9B18-B0DCB11B3B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47509"/>
            <a:ext cx="4792733" cy="2941063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401056D8-8D05-45E4-970F-40A1317F6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907" y="4101892"/>
            <a:ext cx="2876793" cy="2203500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0AC08AC9-9A47-4940-9E5D-7B3AA40E9A0F}"/>
              </a:ext>
            </a:extLst>
          </p:cNvPr>
          <p:cNvSpPr/>
          <p:nvPr/>
        </p:nvSpPr>
        <p:spPr>
          <a:xfrm>
            <a:off x="5170238" y="4314410"/>
            <a:ext cx="664425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396" algn="ctr"/>
            <a:r>
              <a:rPr lang="it-IT" u="sng" dirty="0"/>
              <a:t>Radiazione emessa nel decadimento utile per la terapia</a:t>
            </a:r>
            <a:r>
              <a:rPr lang="it-IT" b="1" dirty="0"/>
              <a:t>: </a:t>
            </a:r>
          </a:p>
          <a:p>
            <a:pPr marL="438146" indent="-285750" algn="ctr">
              <a:buFont typeface="Arial" panose="020B0604020202020204" pitchFamily="34" charset="0"/>
              <a:buChar char="•"/>
            </a:pPr>
            <a:r>
              <a:rPr lang="it-IT" b="1" dirty="0"/>
              <a:t>Elettroni (</a:t>
            </a:r>
            <a:r>
              <a:rPr lang="el-GR" b="1" dirty="0"/>
              <a:t>β</a:t>
            </a:r>
            <a:r>
              <a:rPr lang="it-IT" b="1" dirty="0"/>
              <a:t>- , </a:t>
            </a:r>
            <a:r>
              <a:rPr lang="it-IT" b="1" dirty="0" err="1"/>
              <a:t>Auger</a:t>
            </a:r>
            <a:r>
              <a:rPr lang="it-IT" b="1" dirty="0"/>
              <a:t> e-)</a:t>
            </a:r>
          </a:p>
          <a:p>
            <a:pPr marL="438146" indent="-285750" algn="ctr">
              <a:buFont typeface="Arial" panose="020B0604020202020204" pitchFamily="34" charset="0"/>
              <a:buChar char="•"/>
            </a:pPr>
            <a:r>
              <a:rPr lang="it-IT" b="1" dirty="0"/>
              <a:t>particelle </a:t>
            </a:r>
            <a:r>
              <a:rPr lang="el-GR" b="1" dirty="0"/>
              <a:t>α</a:t>
            </a:r>
            <a:r>
              <a:rPr lang="it-IT" b="1" dirty="0"/>
              <a:t> (nuclei He)</a:t>
            </a:r>
          </a:p>
          <a:p>
            <a:pPr marL="152396" algn="ctr"/>
            <a:endParaRPr lang="it-IT" b="1" dirty="0"/>
          </a:p>
          <a:p>
            <a:pPr marL="152396" algn="ctr"/>
            <a:r>
              <a:rPr lang="it-IT" dirty="0"/>
              <a:t>Il radiofarmaco trasporta il radionuclide in prossimità o all’interno delle cellule tumorali </a:t>
            </a:r>
            <a:r>
              <a:rPr lang="it-IT" dirty="0">
                <a:sym typeface="Wingdings" panose="05000000000000000000" pitchFamily="2" charset="2"/>
              </a:rPr>
              <a:t>  se la radiazione riesce a danneggiare irreparabilmente il DNA, la cellula non sarà in grado di riprodursi!</a:t>
            </a: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5579EA2-D9EC-18A1-F709-5284D24C95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8341" y="4723562"/>
            <a:ext cx="523562" cy="50161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AD8804F-9CCD-524A-AFCC-00BDA05096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376" y="918601"/>
            <a:ext cx="4173854" cy="209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2661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334B06-054C-4F95-9CD8-5FBA971E3538}"/>
              </a:ext>
            </a:extLst>
          </p:cNvPr>
          <p:cNvSpPr txBox="1">
            <a:spLocks/>
          </p:cNvSpPr>
          <p:nvPr/>
        </p:nvSpPr>
        <p:spPr>
          <a:xfrm>
            <a:off x="46567" y="22535"/>
            <a:ext cx="12098867" cy="975504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1219170">
              <a:lnSpc>
                <a:spcPct val="85000"/>
              </a:lnSpc>
              <a:spcAft>
                <a:spcPts val="800"/>
              </a:spcAft>
            </a:pP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Quanti radiofarmaci esistono?</a:t>
            </a:r>
            <a:endParaRPr lang="en-US" sz="4400" b="1" spc="-50" dirty="0">
              <a:solidFill>
                <a:srgbClr val="163B69"/>
              </a:solidFill>
              <a:latin typeface="+mn-lt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DF02EB0-9AD9-884D-C44D-EA3EFEB20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6174" y="1048365"/>
            <a:ext cx="7146793" cy="5329084"/>
          </a:xfrm>
          <a:prstGeom prst="rect">
            <a:avLst/>
          </a:prstGeom>
        </p:spPr>
      </p:pic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1D3BDEDD-DEF0-4E3D-B6F9-7E9C8AC46EC1}"/>
              </a:ext>
            </a:extLst>
          </p:cNvPr>
          <p:cNvSpPr/>
          <p:nvPr/>
        </p:nvSpPr>
        <p:spPr>
          <a:xfrm>
            <a:off x="6255028" y="1329083"/>
            <a:ext cx="362225" cy="353391"/>
          </a:xfrm>
          <a:prstGeom prst="roundRect">
            <a:avLst/>
          </a:prstGeom>
          <a:noFill/>
          <a:ln w="12700">
            <a:solidFill>
              <a:srgbClr val="00B050"/>
            </a:solidFill>
          </a:ln>
          <a:effectLst>
            <a:glow rad="63500">
              <a:srgbClr val="00B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D51C2F48-F398-482C-A5DC-F4B44AA08649}"/>
              </a:ext>
            </a:extLst>
          </p:cNvPr>
          <p:cNvSpPr/>
          <p:nvPr/>
        </p:nvSpPr>
        <p:spPr>
          <a:xfrm>
            <a:off x="9853230" y="1873875"/>
            <a:ext cx="503621" cy="202576"/>
          </a:xfrm>
          <a:prstGeom prst="roundRect">
            <a:avLst/>
          </a:prstGeom>
          <a:noFill/>
          <a:ln w="12700">
            <a:solidFill>
              <a:srgbClr val="00B050"/>
            </a:solidFill>
          </a:ln>
          <a:effectLst>
            <a:glow rad="63500">
              <a:srgbClr val="00B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DCF0E86C-778B-4A0A-8CAC-9A9C77A2FEC0}"/>
              </a:ext>
            </a:extLst>
          </p:cNvPr>
          <p:cNvSpPr/>
          <p:nvPr/>
        </p:nvSpPr>
        <p:spPr>
          <a:xfrm>
            <a:off x="5350503" y="2809085"/>
            <a:ext cx="345448" cy="315115"/>
          </a:xfrm>
          <a:prstGeom prst="roundRect">
            <a:avLst/>
          </a:prstGeom>
          <a:noFill/>
          <a:ln w="12700">
            <a:solidFill>
              <a:srgbClr val="00B050"/>
            </a:solidFill>
          </a:ln>
          <a:effectLst>
            <a:glow rad="63500">
              <a:srgbClr val="00B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FD1741DF-BC4B-4134-B0FD-E90FEB537BA0}"/>
              </a:ext>
            </a:extLst>
          </p:cNvPr>
          <p:cNvSpPr/>
          <p:nvPr/>
        </p:nvSpPr>
        <p:spPr>
          <a:xfrm>
            <a:off x="5535926" y="5765565"/>
            <a:ext cx="321949" cy="489185"/>
          </a:xfrm>
          <a:prstGeom prst="roundRect">
            <a:avLst/>
          </a:prstGeom>
          <a:noFill/>
          <a:ln w="12700">
            <a:solidFill>
              <a:srgbClr val="00B050"/>
            </a:solidFill>
          </a:ln>
          <a:effectLst>
            <a:glow rad="63500">
              <a:srgbClr val="00B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694676DF-26F6-4037-A6E3-0DFA56639F13}"/>
              </a:ext>
            </a:extLst>
          </p:cNvPr>
          <p:cNvSpPr/>
          <p:nvPr/>
        </p:nvSpPr>
        <p:spPr>
          <a:xfrm>
            <a:off x="5174107" y="3639683"/>
            <a:ext cx="345448" cy="315115"/>
          </a:xfrm>
          <a:prstGeom prst="roundRect">
            <a:avLst/>
          </a:prstGeom>
          <a:noFill/>
          <a:ln w="12700">
            <a:solidFill>
              <a:srgbClr val="00B050"/>
            </a:solidFill>
          </a:ln>
          <a:effectLst>
            <a:glow rad="63500">
              <a:srgbClr val="00B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9FA3FF3D-F60C-416B-B0B2-E9BB4F8F2EF8}"/>
              </a:ext>
            </a:extLst>
          </p:cNvPr>
          <p:cNvSpPr/>
          <p:nvPr/>
        </p:nvSpPr>
        <p:spPr>
          <a:xfrm>
            <a:off x="5346831" y="2136046"/>
            <a:ext cx="345448" cy="157557"/>
          </a:xfrm>
          <a:prstGeom prst="roundRect">
            <a:avLst/>
          </a:prstGeom>
          <a:noFill/>
          <a:ln w="12700">
            <a:solidFill>
              <a:srgbClr val="00B050"/>
            </a:solidFill>
          </a:ln>
          <a:effectLst>
            <a:glow rad="63500">
              <a:srgbClr val="00B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4ABBEF3A-DC38-4130-8166-E934D08267BD}"/>
              </a:ext>
            </a:extLst>
          </p:cNvPr>
          <p:cNvSpPr/>
          <p:nvPr/>
        </p:nvSpPr>
        <p:spPr>
          <a:xfrm>
            <a:off x="10344153" y="4558447"/>
            <a:ext cx="307975" cy="157557"/>
          </a:xfrm>
          <a:prstGeom prst="roundRect">
            <a:avLst/>
          </a:prstGeom>
          <a:noFill/>
          <a:ln w="12700">
            <a:solidFill>
              <a:srgbClr val="00B050"/>
            </a:solidFill>
          </a:ln>
          <a:effectLst>
            <a:glow rad="63500">
              <a:srgbClr val="00B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9FA0C9D2-82AD-4731-A57C-4BC93338C4EC}"/>
              </a:ext>
            </a:extLst>
          </p:cNvPr>
          <p:cNvSpPr/>
          <p:nvPr/>
        </p:nvSpPr>
        <p:spPr>
          <a:xfrm>
            <a:off x="10017130" y="5766314"/>
            <a:ext cx="307975" cy="157557"/>
          </a:xfrm>
          <a:prstGeom prst="roundRect">
            <a:avLst/>
          </a:prstGeom>
          <a:noFill/>
          <a:ln w="12700">
            <a:solidFill>
              <a:srgbClr val="00B050"/>
            </a:solidFill>
          </a:ln>
          <a:effectLst>
            <a:glow rad="63500">
              <a:srgbClr val="00B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10DFE600-4437-433E-8F3B-F1435855E2E1}"/>
              </a:ext>
            </a:extLst>
          </p:cNvPr>
          <p:cNvSpPr/>
          <p:nvPr/>
        </p:nvSpPr>
        <p:spPr>
          <a:xfrm>
            <a:off x="10073294" y="2400693"/>
            <a:ext cx="503621" cy="202576"/>
          </a:xfrm>
          <a:prstGeom prst="roundRect">
            <a:avLst/>
          </a:prstGeom>
          <a:noFill/>
          <a:ln w="12700">
            <a:solidFill>
              <a:srgbClr val="00B050"/>
            </a:solidFill>
          </a:ln>
          <a:effectLst>
            <a:glow rad="63500">
              <a:srgbClr val="00B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59FDA2B1-9E3B-4F85-908D-6D0428E0F1C0}"/>
              </a:ext>
            </a:extLst>
          </p:cNvPr>
          <p:cNvSpPr/>
          <p:nvPr/>
        </p:nvSpPr>
        <p:spPr>
          <a:xfrm>
            <a:off x="9657974" y="1329083"/>
            <a:ext cx="503621" cy="202576"/>
          </a:xfrm>
          <a:prstGeom prst="roundRect">
            <a:avLst/>
          </a:prstGeom>
          <a:noFill/>
          <a:ln w="12700">
            <a:solidFill>
              <a:srgbClr val="00B050"/>
            </a:solidFill>
          </a:ln>
          <a:effectLst>
            <a:glow rad="63500">
              <a:srgbClr val="00B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183C329F-E0DC-4627-9B74-7115A95460CA}"/>
              </a:ext>
            </a:extLst>
          </p:cNvPr>
          <p:cNvSpPr/>
          <p:nvPr/>
        </p:nvSpPr>
        <p:spPr>
          <a:xfrm>
            <a:off x="10592789" y="3104164"/>
            <a:ext cx="307975" cy="157557"/>
          </a:xfrm>
          <a:prstGeom prst="roundRect">
            <a:avLst/>
          </a:prstGeom>
          <a:noFill/>
          <a:ln w="12700">
            <a:solidFill>
              <a:srgbClr val="00B050"/>
            </a:solidFill>
          </a:ln>
          <a:effectLst>
            <a:glow rad="63500">
              <a:srgbClr val="00B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43208F6D-2032-8AB2-14FC-BFE74323BF62}"/>
              </a:ext>
            </a:extLst>
          </p:cNvPr>
          <p:cNvSpPr/>
          <p:nvPr/>
        </p:nvSpPr>
        <p:spPr>
          <a:xfrm>
            <a:off x="3516" y="6434353"/>
            <a:ext cx="12192000" cy="43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33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rgbClr val="2065A4"/>
              </a:gs>
              <a:gs pos="66000">
                <a:srgbClr val="184D7E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B79265F-E2F2-87B1-B3E4-79255FED8B6D}"/>
              </a:ext>
            </a:extLst>
          </p:cNvPr>
          <p:cNvSpPr txBox="1"/>
          <p:nvPr/>
        </p:nvSpPr>
        <p:spPr>
          <a:xfrm>
            <a:off x="0" y="6488668"/>
            <a:ext cx="1219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Liliana Mou                                                                                                                                                                                                       liliana.mou@lnl.infn.it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3E29F0A5-A6AD-6DAD-2CF3-E5356A37A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1944" y="6527473"/>
            <a:ext cx="266322" cy="266322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23760A0F-2723-7965-44D3-00C99E349E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5" y="2293603"/>
            <a:ext cx="5036174" cy="252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8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3">
            <a:extLst>
              <a:ext uri="{FF2B5EF4-FFF2-40B4-BE49-F238E27FC236}">
                <a16:creationId xmlns:a16="http://schemas.microsoft.com/office/drawing/2014/main" id="{6D5F4F66-D00F-4FC8-8F10-7511B379E706}"/>
              </a:ext>
            </a:extLst>
          </p:cNvPr>
          <p:cNvSpPr txBox="1">
            <a:spLocks/>
          </p:cNvSpPr>
          <p:nvPr/>
        </p:nvSpPr>
        <p:spPr>
          <a:xfrm>
            <a:off x="303538" y="2232530"/>
            <a:ext cx="4944534" cy="302608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>
            <a:spAutoFit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271463" indent="-271463">
              <a:buFont typeface="Arial" panose="020B0604020202020204" pitchFamily="34" charset="0"/>
              <a:buChar char="•"/>
            </a:pPr>
            <a:r>
              <a:rPr lang="it-IT" sz="3200" b="1" dirty="0">
                <a:solidFill>
                  <a:schemeClr val="accent2"/>
                </a:solidFill>
              </a:rPr>
              <a:t>Reattori nucleari</a:t>
            </a:r>
          </a:p>
          <a:p>
            <a:pPr marL="271463" indent="-271463">
              <a:buFont typeface="Arial" panose="020B0604020202020204" pitchFamily="34" charset="0"/>
              <a:buChar char="•"/>
            </a:pPr>
            <a:endParaRPr lang="it-IT" sz="3200" b="1" dirty="0">
              <a:solidFill>
                <a:schemeClr val="accent2"/>
              </a:solidFill>
            </a:endParaRPr>
          </a:p>
          <a:p>
            <a:pPr marL="271463" indent="-271463">
              <a:buFont typeface="Arial" panose="020B0604020202020204" pitchFamily="34" charset="0"/>
              <a:buChar char="•"/>
            </a:pPr>
            <a:endParaRPr lang="it-IT" sz="3200" b="1" dirty="0">
              <a:solidFill>
                <a:schemeClr val="accent2"/>
              </a:solidFill>
            </a:endParaRPr>
          </a:p>
          <a:p>
            <a:pPr marL="271463" indent="-271463">
              <a:buFont typeface="Arial" panose="020B0604020202020204" pitchFamily="34" charset="0"/>
              <a:buChar char="•"/>
            </a:pPr>
            <a:endParaRPr lang="it-IT" sz="3200" b="1" dirty="0">
              <a:solidFill>
                <a:schemeClr val="accent2"/>
              </a:solidFill>
            </a:endParaRPr>
          </a:p>
          <a:p>
            <a:pPr marL="271463" indent="-271463">
              <a:buFont typeface="Arial" panose="020B0604020202020204" pitchFamily="34" charset="0"/>
              <a:buChar char="•"/>
            </a:pPr>
            <a:endParaRPr lang="it-IT" sz="3200" b="1" dirty="0">
              <a:solidFill>
                <a:schemeClr val="accent2"/>
              </a:solidFill>
            </a:endParaRPr>
          </a:p>
          <a:p>
            <a:pPr marL="271463" indent="-271463">
              <a:buFont typeface="Arial" panose="020B0604020202020204" pitchFamily="34" charset="0"/>
              <a:buChar char="•"/>
            </a:pPr>
            <a:endParaRPr lang="it-IT" sz="3200" dirty="0"/>
          </a:p>
          <a:p>
            <a:pPr marL="271463" indent="-271463">
              <a:buFont typeface="Arial" panose="020B0604020202020204" pitchFamily="34" charset="0"/>
              <a:buChar char="•"/>
            </a:pPr>
            <a:r>
              <a:rPr lang="it-IT" sz="3200" b="1" dirty="0">
                <a:solidFill>
                  <a:srgbClr val="002060"/>
                </a:solidFill>
              </a:rPr>
              <a:t>Acceleratori di particelle</a:t>
            </a:r>
          </a:p>
        </p:txBody>
      </p:sp>
      <p:pic>
        <p:nvPicPr>
          <p:cNvPr id="6" name="Picture 2" descr="I reattori nucleari">
            <a:extLst>
              <a:ext uri="{FF2B5EF4-FFF2-40B4-BE49-F238E27FC236}">
                <a16:creationId xmlns:a16="http://schemas.microsoft.com/office/drawing/2014/main" id="{72DF4A6C-14D7-4A52-AF9E-B841A4E94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774" y="1616655"/>
            <a:ext cx="3276690" cy="184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iclotrone | Istituto Nazionale di Fisica Nucleare">
            <a:extLst>
              <a:ext uri="{FF2B5EF4-FFF2-40B4-BE49-F238E27FC236}">
                <a16:creationId xmlns:a16="http://schemas.microsoft.com/office/drawing/2014/main" id="{C02D0A7F-F86E-41D8-B3AC-ACAB35836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480" y="4311342"/>
            <a:ext cx="2587984" cy="193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F9DFB3A0-F602-4B63-B777-5DAF770ED8D3}"/>
              </a:ext>
            </a:extLst>
          </p:cNvPr>
          <p:cNvGrpSpPr/>
          <p:nvPr/>
        </p:nvGrpSpPr>
        <p:grpSpPr>
          <a:xfrm>
            <a:off x="7613472" y="2402939"/>
            <a:ext cx="4353689" cy="2049742"/>
            <a:chOff x="4682261" y="607002"/>
            <a:chExt cx="4353689" cy="2049742"/>
          </a:xfrm>
        </p:grpSpPr>
        <p:sp>
          <p:nvSpPr>
            <p:cNvPr id="10" name="Titolo 3">
              <a:extLst>
                <a:ext uri="{FF2B5EF4-FFF2-40B4-BE49-F238E27FC236}">
                  <a16:creationId xmlns:a16="http://schemas.microsoft.com/office/drawing/2014/main" id="{33B4B666-7728-4E06-96E2-FB0532AEB10F}"/>
                </a:ext>
              </a:extLst>
            </p:cNvPr>
            <p:cNvSpPr txBox="1">
              <a:spLocks/>
            </p:cNvSpPr>
            <p:nvPr/>
          </p:nvSpPr>
          <p:spPr>
            <a:xfrm>
              <a:off x="5647829" y="1382778"/>
              <a:ext cx="2040997" cy="514628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b">
              <a:spAutoFit/>
            </a:bodyPr>
            <a:lstStyle>
              <a:lvl1pPr algn="l" defTabSz="6858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3600" kern="1200" spc="-38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it-IT" sz="3200" b="1" dirty="0">
                  <a:solidFill>
                    <a:schemeClr val="tx1"/>
                  </a:solidFill>
                </a:rPr>
                <a:t>Produzione</a:t>
              </a:r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01DB8F68-1323-46D8-AE28-F31D5A0E88C8}"/>
                </a:ext>
              </a:extLst>
            </p:cNvPr>
            <p:cNvSpPr/>
            <p:nvPr/>
          </p:nvSpPr>
          <p:spPr>
            <a:xfrm>
              <a:off x="7723603" y="607002"/>
              <a:ext cx="131234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3200" i="1" dirty="0">
                  <a:latin typeface="+mj-lt"/>
                </a:rPr>
                <a:t>Diretta</a:t>
              </a:r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185F36C9-02A8-4624-9B69-90E226953E74}"/>
                </a:ext>
              </a:extLst>
            </p:cNvPr>
            <p:cNvSpPr/>
            <p:nvPr/>
          </p:nvSpPr>
          <p:spPr>
            <a:xfrm>
              <a:off x="4682261" y="2071969"/>
              <a:ext cx="207011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3200" i="1" dirty="0">
                  <a:latin typeface="+mj-lt"/>
                </a:rPr>
                <a:t>Generatore</a:t>
              </a:r>
            </a:p>
          </p:txBody>
        </p:sp>
        <p:cxnSp>
          <p:nvCxnSpPr>
            <p:cNvPr id="13" name="Connettore 2 12">
              <a:extLst>
                <a:ext uri="{FF2B5EF4-FFF2-40B4-BE49-F238E27FC236}">
                  <a16:creationId xmlns:a16="http://schemas.microsoft.com/office/drawing/2014/main" id="{326D59B5-A95A-48D5-BF12-672B04C3FCF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28944" y="1816771"/>
              <a:ext cx="500480" cy="368666"/>
            </a:xfrm>
            <a:prstGeom prst="straightConnector1">
              <a:avLst/>
            </a:prstGeom>
            <a:ln w="28575">
              <a:solidFill>
                <a:srgbClr val="163B6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2 13">
              <a:extLst>
                <a:ext uri="{FF2B5EF4-FFF2-40B4-BE49-F238E27FC236}">
                  <a16:creationId xmlns:a16="http://schemas.microsoft.com/office/drawing/2014/main" id="{0C310385-8946-495F-BC07-3DCB3CCBD4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86716" y="1052228"/>
              <a:ext cx="624102" cy="406797"/>
            </a:xfrm>
            <a:prstGeom prst="straightConnector1">
              <a:avLst/>
            </a:prstGeom>
            <a:ln w="28575">
              <a:solidFill>
                <a:srgbClr val="163B6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ttangolo 14">
            <a:extLst>
              <a:ext uri="{FF2B5EF4-FFF2-40B4-BE49-F238E27FC236}">
                <a16:creationId xmlns:a16="http://schemas.microsoft.com/office/drawing/2014/main" id="{BA18C51D-3E84-4AFA-96CF-0724BC86FA1E}"/>
              </a:ext>
            </a:extLst>
          </p:cNvPr>
          <p:cNvSpPr/>
          <p:nvPr/>
        </p:nvSpPr>
        <p:spPr>
          <a:xfrm>
            <a:off x="7613472" y="4358141"/>
            <a:ext cx="39613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/>
              <a:t>Es. </a:t>
            </a:r>
            <a:r>
              <a:rPr lang="it-IT" sz="2000" b="1" baseline="30000" dirty="0">
                <a:solidFill>
                  <a:schemeClr val="accent2"/>
                </a:solidFill>
              </a:rPr>
              <a:t>99</a:t>
            </a:r>
            <a:r>
              <a:rPr lang="it-IT" sz="2000" b="1" dirty="0">
                <a:solidFill>
                  <a:schemeClr val="accent2"/>
                </a:solidFill>
              </a:rPr>
              <a:t>Mo/</a:t>
            </a:r>
            <a:r>
              <a:rPr lang="it-IT" sz="2000" b="1" baseline="30000" dirty="0">
                <a:solidFill>
                  <a:schemeClr val="accent2"/>
                </a:solidFill>
              </a:rPr>
              <a:t>99m</a:t>
            </a:r>
            <a:r>
              <a:rPr lang="it-IT" sz="2000" b="1" dirty="0">
                <a:solidFill>
                  <a:schemeClr val="accent2"/>
                </a:solidFill>
              </a:rPr>
              <a:t>Tc</a:t>
            </a:r>
            <a:r>
              <a:rPr lang="it-IT" sz="2000" dirty="0"/>
              <a:t>, </a:t>
            </a:r>
            <a:r>
              <a:rPr lang="it-IT" sz="2000" b="1" baseline="30000" dirty="0">
                <a:solidFill>
                  <a:srgbClr val="002060"/>
                </a:solidFill>
              </a:rPr>
              <a:t>82</a:t>
            </a:r>
            <a:r>
              <a:rPr lang="it-IT" sz="2000" b="1" dirty="0">
                <a:solidFill>
                  <a:srgbClr val="002060"/>
                </a:solidFill>
              </a:rPr>
              <a:t>Sr/</a:t>
            </a:r>
            <a:r>
              <a:rPr lang="it-IT" sz="2000" b="1" baseline="30000" dirty="0">
                <a:solidFill>
                  <a:srgbClr val="002060"/>
                </a:solidFill>
              </a:rPr>
              <a:t>82</a:t>
            </a:r>
            <a:r>
              <a:rPr lang="it-IT" sz="2000" b="1" dirty="0">
                <a:solidFill>
                  <a:srgbClr val="002060"/>
                </a:solidFill>
              </a:rPr>
              <a:t>Rb</a:t>
            </a:r>
            <a:r>
              <a:rPr lang="it-IT" sz="2000" dirty="0"/>
              <a:t>, </a:t>
            </a:r>
            <a:r>
              <a:rPr lang="it-IT" sz="2000" b="1" baseline="30000" dirty="0">
                <a:solidFill>
                  <a:srgbClr val="002060"/>
                </a:solidFill>
              </a:rPr>
              <a:t>68</a:t>
            </a:r>
            <a:r>
              <a:rPr lang="it-IT" sz="2000" b="1" dirty="0">
                <a:solidFill>
                  <a:srgbClr val="002060"/>
                </a:solidFill>
              </a:rPr>
              <a:t>Ge/</a:t>
            </a:r>
            <a:r>
              <a:rPr lang="it-IT" sz="2000" b="1" baseline="30000" dirty="0">
                <a:solidFill>
                  <a:srgbClr val="002060"/>
                </a:solidFill>
              </a:rPr>
              <a:t>68</a:t>
            </a:r>
            <a:r>
              <a:rPr lang="it-IT" sz="2000" b="1" dirty="0">
                <a:solidFill>
                  <a:srgbClr val="002060"/>
                </a:solidFill>
              </a:rPr>
              <a:t>Ga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9A87D3FD-4133-47A5-B4BD-8A93F598E27D}"/>
              </a:ext>
            </a:extLst>
          </p:cNvPr>
          <p:cNvSpPr/>
          <p:nvPr/>
        </p:nvSpPr>
        <p:spPr>
          <a:xfrm>
            <a:off x="10473585" y="2921181"/>
            <a:ext cx="17620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/>
              <a:t>Es. </a:t>
            </a:r>
            <a:r>
              <a:rPr lang="it-IT" sz="2000" b="1" baseline="30000" dirty="0">
                <a:solidFill>
                  <a:srgbClr val="002060"/>
                </a:solidFill>
              </a:rPr>
              <a:t>18</a:t>
            </a:r>
            <a:r>
              <a:rPr lang="it-IT" sz="2000" b="1" dirty="0">
                <a:solidFill>
                  <a:srgbClr val="002060"/>
                </a:solidFill>
              </a:rPr>
              <a:t>F</a:t>
            </a:r>
            <a:r>
              <a:rPr lang="it-IT" sz="2000" dirty="0"/>
              <a:t>, </a:t>
            </a:r>
            <a:r>
              <a:rPr lang="it-IT" sz="2000" b="1" baseline="30000" dirty="0">
                <a:solidFill>
                  <a:srgbClr val="002060"/>
                </a:solidFill>
              </a:rPr>
              <a:t>11</a:t>
            </a:r>
            <a:r>
              <a:rPr lang="it-IT" sz="2000" b="1" dirty="0">
                <a:solidFill>
                  <a:srgbClr val="002060"/>
                </a:solidFill>
              </a:rPr>
              <a:t>C</a:t>
            </a:r>
            <a:r>
              <a:rPr lang="it-IT" sz="2000" dirty="0"/>
              <a:t> , </a:t>
            </a:r>
            <a:r>
              <a:rPr lang="it-IT" sz="2000" b="1" baseline="30000" dirty="0">
                <a:solidFill>
                  <a:schemeClr val="accent2"/>
                </a:solidFill>
              </a:rPr>
              <a:t>131</a:t>
            </a:r>
            <a:r>
              <a:rPr lang="it-IT" sz="2000" b="1" dirty="0">
                <a:solidFill>
                  <a:schemeClr val="accent2"/>
                </a:solidFill>
              </a:rPr>
              <a:t>I</a:t>
            </a:r>
          </a:p>
        </p:txBody>
      </p:sp>
      <p:sp>
        <p:nvSpPr>
          <p:cNvPr id="18" name="Titolo 1">
            <a:extLst>
              <a:ext uri="{FF2B5EF4-FFF2-40B4-BE49-F238E27FC236}">
                <a16:creationId xmlns:a16="http://schemas.microsoft.com/office/drawing/2014/main" id="{D5E8DC86-5BDF-4DCA-8B68-7E9111B5FA9F}"/>
              </a:ext>
            </a:extLst>
          </p:cNvPr>
          <p:cNvSpPr txBox="1">
            <a:spLocks/>
          </p:cNvSpPr>
          <p:nvPr/>
        </p:nvSpPr>
        <p:spPr>
          <a:xfrm>
            <a:off x="9525" y="156601"/>
            <a:ext cx="12191998" cy="731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lnSpc>
                <a:spcPct val="85000"/>
              </a:lnSpc>
              <a:spcAft>
                <a:spcPts val="600"/>
              </a:spcAft>
            </a:pP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Come si producono i radionuclidi medicali?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15CA1633-4D65-403E-931F-4FC17988195F}"/>
              </a:ext>
            </a:extLst>
          </p:cNvPr>
          <p:cNvSpPr/>
          <p:nvPr/>
        </p:nvSpPr>
        <p:spPr>
          <a:xfrm>
            <a:off x="3516" y="6434353"/>
            <a:ext cx="12192000" cy="43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33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rgbClr val="2065A4"/>
              </a:gs>
              <a:gs pos="66000">
                <a:srgbClr val="184D7E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01274677-C9C1-4E92-929A-515083F724D9}"/>
              </a:ext>
            </a:extLst>
          </p:cNvPr>
          <p:cNvSpPr txBox="1"/>
          <p:nvPr/>
        </p:nvSpPr>
        <p:spPr>
          <a:xfrm>
            <a:off x="0" y="6488668"/>
            <a:ext cx="1219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Liliana Mou                                                                                                                                                                                                       liliana.mou@lnl.infn.it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3DF4C366-4DA9-4FE5-A288-1B60302B2B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1944" y="6527473"/>
            <a:ext cx="266322" cy="266322"/>
          </a:xfrm>
          <a:prstGeom prst="rect">
            <a:avLst/>
          </a:prstGeom>
        </p:spPr>
      </p:pic>
      <p:sp>
        <p:nvSpPr>
          <p:cNvPr id="24" name="Rettangolo 23">
            <a:extLst>
              <a:ext uri="{FF2B5EF4-FFF2-40B4-BE49-F238E27FC236}">
                <a16:creationId xmlns:a16="http://schemas.microsoft.com/office/drawing/2014/main" id="{BB336F7D-AF6C-4431-A58B-CA965B6A3531}"/>
              </a:ext>
            </a:extLst>
          </p:cNvPr>
          <p:cNvSpPr/>
          <p:nvPr/>
        </p:nvSpPr>
        <p:spPr>
          <a:xfrm>
            <a:off x="627397" y="5134257"/>
            <a:ext cx="3804644" cy="1077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133" dirty="0"/>
              <a:t>Possono essere accelerati ioni positivi e negativi (</a:t>
            </a:r>
            <a:r>
              <a:rPr lang="it-IT" sz="2133" u="sng" dirty="0"/>
              <a:t>protoni, particelle </a:t>
            </a:r>
            <a:r>
              <a:rPr lang="it-IT" sz="2133" u="sng" dirty="0">
                <a:cs typeface="Calibri" panose="020F0502020204030204" pitchFamily="34" charset="0"/>
              </a:rPr>
              <a:t>α</a:t>
            </a:r>
            <a:r>
              <a:rPr lang="it-IT" sz="2133" u="sng" dirty="0"/>
              <a:t>, deuton</a:t>
            </a:r>
            <a:r>
              <a:rPr lang="it-IT" sz="2133" dirty="0"/>
              <a:t>i, </a:t>
            </a:r>
            <a:r>
              <a:rPr lang="it-IT" sz="2133" dirty="0" err="1"/>
              <a:t>ecc</a:t>
            </a:r>
            <a:r>
              <a:rPr lang="it-IT" sz="2133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183077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ttangolo 134">
            <a:extLst>
              <a:ext uri="{FF2B5EF4-FFF2-40B4-BE49-F238E27FC236}">
                <a16:creationId xmlns:a16="http://schemas.microsoft.com/office/drawing/2014/main" id="{D0C4E383-6D3C-4013-94B9-2229B2AAF8B4}"/>
              </a:ext>
            </a:extLst>
          </p:cNvPr>
          <p:cNvSpPr/>
          <p:nvPr/>
        </p:nvSpPr>
        <p:spPr>
          <a:xfrm>
            <a:off x="0" y="6147041"/>
            <a:ext cx="12192000" cy="704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3AFC31F9-12D7-45C4-8DA0-937694D05F74}"/>
              </a:ext>
            </a:extLst>
          </p:cNvPr>
          <p:cNvSpPr/>
          <p:nvPr/>
        </p:nvSpPr>
        <p:spPr>
          <a:xfrm>
            <a:off x="8185643" y="4273793"/>
            <a:ext cx="40063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/>
              <a:t>Questo sistema detto «generatore» ha permesso la diffusione in tutto il mondo del radionuclide </a:t>
            </a:r>
            <a:r>
              <a:rPr lang="it-IT" sz="2400" b="1" dirty="0"/>
              <a:t>Tc-99m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6F000AEB-144B-47A7-ACDA-C08CFF4EFD32}"/>
              </a:ext>
            </a:extLst>
          </p:cNvPr>
          <p:cNvSpPr/>
          <p:nvPr/>
        </p:nvSpPr>
        <p:spPr>
          <a:xfrm>
            <a:off x="5739389" y="1912989"/>
            <a:ext cx="6096000" cy="7487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133" dirty="0"/>
              <a:t>Il Mo-99 viene attualmente prodotto nei </a:t>
            </a:r>
            <a:r>
              <a:rPr lang="it-IT" sz="2133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reattori nucleari</a:t>
            </a:r>
            <a:r>
              <a:rPr lang="it-IT" sz="2133" dirty="0"/>
              <a:t>, attraverso la fissione di Uranio-235</a:t>
            </a:r>
          </a:p>
        </p:txBody>
      </p:sp>
      <p:pic>
        <p:nvPicPr>
          <p:cNvPr id="131" name="Immagine 130">
            <a:extLst>
              <a:ext uri="{FF2B5EF4-FFF2-40B4-BE49-F238E27FC236}">
                <a16:creationId xmlns:a16="http://schemas.microsoft.com/office/drawing/2014/main" id="{8DF142D4-A0AF-4C55-91D9-84E66DEC1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13605"/>
            <a:ext cx="3836747" cy="2833844"/>
          </a:xfrm>
          <a:prstGeom prst="rect">
            <a:avLst/>
          </a:prstGeom>
        </p:spPr>
      </p:pic>
      <p:pic>
        <p:nvPicPr>
          <p:cNvPr id="132" name="Immagine 131">
            <a:extLst>
              <a:ext uri="{FF2B5EF4-FFF2-40B4-BE49-F238E27FC236}">
                <a16:creationId xmlns:a16="http://schemas.microsoft.com/office/drawing/2014/main" id="{B62003BC-CCE4-4008-9A2C-E6152775B5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8456" y="2640667"/>
            <a:ext cx="4476801" cy="3697921"/>
          </a:xfrm>
          <a:prstGeom prst="rect">
            <a:avLst/>
          </a:prstGeom>
        </p:spPr>
      </p:pic>
      <p:pic>
        <p:nvPicPr>
          <p:cNvPr id="133" name="Immagine 132">
            <a:extLst>
              <a:ext uri="{FF2B5EF4-FFF2-40B4-BE49-F238E27FC236}">
                <a16:creationId xmlns:a16="http://schemas.microsoft.com/office/drawing/2014/main" id="{31ECF620-400E-4723-93DF-3ED463CBC3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675" y="1246695"/>
            <a:ext cx="3864117" cy="2301295"/>
          </a:xfrm>
          <a:prstGeom prst="rect">
            <a:avLst/>
          </a:prstGeom>
        </p:spPr>
      </p:pic>
      <p:sp>
        <p:nvSpPr>
          <p:cNvPr id="134" name="Freccia circolare a sinistra 133">
            <a:extLst>
              <a:ext uri="{FF2B5EF4-FFF2-40B4-BE49-F238E27FC236}">
                <a16:creationId xmlns:a16="http://schemas.microsoft.com/office/drawing/2014/main" id="{8A512047-1CD2-458A-A565-0B3735284782}"/>
              </a:ext>
            </a:extLst>
          </p:cNvPr>
          <p:cNvSpPr/>
          <p:nvPr/>
        </p:nvSpPr>
        <p:spPr>
          <a:xfrm rot="190954">
            <a:off x="3971980" y="1779687"/>
            <a:ext cx="821244" cy="21356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>
              <a:solidFill>
                <a:schemeClr val="tx1"/>
              </a:solidFill>
            </a:endParaRPr>
          </a:p>
        </p:txBody>
      </p:sp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5F5E2603-27D3-469C-90D0-7CFC2ABBD108}"/>
              </a:ext>
            </a:extLst>
          </p:cNvPr>
          <p:cNvSpPr/>
          <p:nvPr/>
        </p:nvSpPr>
        <p:spPr>
          <a:xfrm>
            <a:off x="278675" y="4832009"/>
            <a:ext cx="731520" cy="60089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5A3C368E-C048-4653-9DE9-60E6ACC3A1A3}"/>
              </a:ext>
            </a:extLst>
          </p:cNvPr>
          <p:cNvSpPr/>
          <p:nvPr/>
        </p:nvSpPr>
        <p:spPr>
          <a:xfrm>
            <a:off x="5929631" y="856461"/>
            <a:ext cx="57155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u="sng" dirty="0"/>
              <a:t>*radionuclide più utilizzato al mondo per le diagnosi SPECT</a:t>
            </a:r>
          </a:p>
        </p:txBody>
      </p: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ADAA84E8-768A-4EB5-9EE2-BF86D01A9C95}"/>
              </a:ext>
            </a:extLst>
          </p:cNvPr>
          <p:cNvCxnSpPr>
            <a:cxnSpLocks/>
          </p:cNvCxnSpPr>
          <p:nvPr/>
        </p:nvCxnSpPr>
        <p:spPr>
          <a:xfrm flipH="1" flipV="1">
            <a:off x="3913331" y="1502718"/>
            <a:ext cx="2182670" cy="5699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DCB234A5-412B-4F7F-A6C0-9325C19A1DD7}"/>
                  </a:ext>
                </a:extLst>
              </p:cNvPr>
              <p:cNvSpPr txBox="1"/>
              <p:nvPr/>
            </p:nvSpPr>
            <p:spPr>
              <a:xfrm>
                <a:off x="1935984" y="3595873"/>
                <a:ext cx="870688" cy="2051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333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it-IT" sz="1333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it-IT" sz="1333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it-IT" sz="1333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it-IT" sz="1333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333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1333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it-IT" sz="1333" dirty="0"/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DCB234A5-412B-4F7F-A6C0-9325C19A1D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5984" y="3595873"/>
                <a:ext cx="870688" cy="205121"/>
              </a:xfrm>
              <a:prstGeom prst="rect">
                <a:avLst/>
              </a:prstGeom>
              <a:blipFill>
                <a:blip r:embed="rId6"/>
                <a:stretch>
                  <a:fillRect l="-2113" b="-235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876325F9-F7E0-4A47-809E-608D064F04B6}"/>
                  </a:ext>
                </a:extLst>
              </p:cNvPr>
              <p:cNvSpPr txBox="1"/>
              <p:nvPr/>
            </p:nvSpPr>
            <p:spPr>
              <a:xfrm>
                <a:off x="1452440" y="5627975"/>
                <a:ext cx="1011751" cy="2051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333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it-IT" sz="1333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it-IT" sz="1333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it-IT" sz="1333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it-IT" sz="1333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it-IT" sz="1333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333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1333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sz="1333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1333" dirty="0"/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876325F9-F7E0-4A47-809E-608D064F04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2440" y="5627975"/>
                <a:ext cx="1011751" cy="205121"/>
              </a:xfrm>
              <a:prstGeom prst="rect">
                <a:avLst/>
              </a:prstGeom>
              <a:blipFill>
                <a:blip r:embed="rId7"/>
                <a:stretch>
                  <a:fillRect l="-5422" t="-2941" r="-6627" b="-352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itolo 1">
            <a:extLst>
              <a:ext uri="{FF2B5EF4-FFF2-40B4-BE49-F238E27FC236}">
                <a16:creationId xmlns:a16="http://schemas.microsoft.com/office/drawing/2014/main" id="{197D8A8B-E368-491F-BA95-97EB4A49D440}"/>
              </a:ext>
            </a:extLst>
          </p:cNvPr>
          <p:cNvSpPr txBox="1">
            <a:spLocks/>
          </p:cNvSpPr>
          <p:nvPr/>
        </p:nvSpPr>
        <p:spPr>
          <a:xfrm>
            <a:off x="2" y="606962"/>
            <a:ext cx="12191998" cy="7316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914400">
              <a:lnSpc>
                <a:spcPct val="85000"/>
              </a:lnSpc>
              <a:spcAft>
                <a:spcPts val="600"/>
              </a:spcAft>
            </a:pP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La produzione di radionuclidi</a:t>
            </a:r>
          </a:p>
          <a:p>
            <a:pPr defTabSz="914400">
              <a:lnSpc>
                <a:spcPct val="85000"/>
              </a:lnSpc>
              <a:spcAft>
                <a:spcPts val="600"/>
              </a:spcAft>
            </a:pP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Il caso del 99mTc*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2ED35DCE-7DF7-4EF7-9556-589E6CA3A8D2}"/>
              </a:ext>
            </a:extLst>
          </p:cNvPr>
          <p:cNvSpPr/>
          <p:nvPr/>
        </p:nvSpPr>
        <p:spPr>
          <a:xfrm>
            <a:off x="3516" y="6434353"/>
            <a:ext cx="12192000" cy="43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33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rgbClr val="2065A4"/>
              </a:gs>
              <a:gs pos="66000">
                <a:srgbClr val="184D7E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91B1DC2-F0FB-483C-AF21-A97039A3D91D}"/>
              </a:ext>
            </a:extLst>
          </p:cNvPr>
          <p:cNvSpPr txBox="1"/>
          <p:nvPr/>
        </p:nvSpPr>
        <p:spPr>
          <a:xfrm>
            <a:off x="0" y="6488668"/>
            <a:ext cx="1219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Liliana Mou                                                                                                                                                                                                       liliana.mou@lnl.infn.it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9D28D55E-E281-46D6-A256-81C1A32DEB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11944" y="6527473"/>
            <a:ext cx="266322" cy="266322"/>
          </a:xfrm>
          <a:prstGeom prst="rect">
            <a:avLst/>
          </a:prstGeom>
        </p:spPr>
      </p:pic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A0248810-5B23-1FEF-F2B8-2EF670389335}"/>
              </a:ext>
            </a:extLst>
          </p:cNvPr>
          <p:cNvSpPr/>
          <p:nvPr/>
        </p:nvSpPr>
        <p:spPr>
          <a:xfrm>
            <a:off x="3143250" y="3613605"/>
            <a:ext cx="491490" cy="450395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>
            <a:glow rad="63500">
              <a:srgbClr val="00B05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20624D18-D963-529E-7435-F149838B3BDC}"/>
              </a:ext>
            </a:extLst>
          </p:cNvPr>
          <p:cNvSpPr/>
          <p:nvPr/>
        </p:nvSpPr>
        <p:spPr>
          <a:xfrm>
            <a:off x="1895968" y="4292712"/>
            <a:ext cx="491490" cy="423668"/>
          </a:xfrm>
          <a:prstGeom prst="roundRect">
            <a:avLst/>
          </a:prstGeom>
          <a:noFill/>
          <a:ln>
            <a:solidFill>
              <a:srgbClr val="FFC000"/>
            </a:solidFill>
          </a:ln>
          <a:effectLst>
            <a:glow rad="635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925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34" grpId="0" animBg="1"/>
      <p:bldP spid="2" grpId="0" animBg="1"/>
      <p:bldP spid="16" grpId="0"/>
      <p:bldP spid="17" grpId="0"/>
      <p:bldP spid="3" grpId="0" animBg="1"/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ttangolo 134">
            <a:extLst>
              <a:ext uri="{FF2B5EF4-FFF2-40B4-BE49-F238E27FC236}">
                <a16:creationId xmlns:a16="http://schemas.microsoft.com/office/drawing/2014/main" id="{D0C4E383-6D3C-4013-94B9-2229B2AAF8B4}"/>
              </a:ext>
            </a:extLst>
          </p:cNvPr>
          <p:cNvSpPr/>
          <p:nvPr/>
        </p:nvSpPr>
        <p:spPr>
          <a:xfrm>
            <a:off x="0" y="6138333"/>
            <a:ext cx="12192000" cy="704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6F000AEB-144B-47A7-ACDA-C08CFF4EFD32}"/>
              </a:ext>
            </a:extLst>
          </p:cNvPr>
          <p:cNvSpPr/>
          <p:nvPr/>
        </p:nvSpPr>
        <p:spPr>
          <a:xfrm>
            <a:off x="5713558" y="1842922"/>
            <a:ext cx="53525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/>
              <a:t>Il </a:t>
            </a:r>
            <a:r>
              <a:rPr lang="it-IT" sz="2000" baseline="30000" dirty="0"/>
              <a:t>99m</a:t>
            </a:r>
            <a:r>
              <a:rPr lang="it-IT" sz="2000" dirty="0"/>
              <a:t>Tc può essere prodotto direttamente con </a:t>
            </a:r>
            <a:r>
              <a:rPr lang="it-IT" sz="2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acceleratori di particelle</a:t>
            </a:r>
            <a:endParaRPr lang="it-IT" sz="2000" dirty="0">
              <a:solidFill>
                <a:srgbClr val="C00000"/>
              </a:solidFill>
            </a:endParaRPr>
          </a:p>
        </p:txBody>
      </p:sp>
      <p:sp>
        <p:nvSpPr>
          <p:cNvPr id="134" name="Freccia circolare a sinistra 133">
            <a:extLst>
              <a:ext uri="{FF2B5EF4-FFF2-40B4-BE49-F238E27FC236}">
                <a16:creationId xmlns:a16="http://schemas.microsoft.com/office/drawing/2014/main" id="{8A512047-1CD2-458A-A565-0B3735284782}"/>
              </a:ext>
            </a:extLst>
          </p:cNvPr>
          <p:cNvSpPr/>
          <p:nvPr/>
        </p:nvSpPr>
        <p:spPr>
          <a:xfrm rot="750684">
            <a:off x="4456660" y="2230311"/>
            <a:ext cx="821244" cy="241659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>
              <a:solidFill>
                <a:schemeClr val="tx1"/>
              </a:solidFill>
            </a:endParaRP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C4E758E5-A129-4AF1-9BE6-E2C23F35EA26}"/>
              </a:ext>
            </a:extLst>
          </p:cNvPr>
          <p:cNvGrpSpPr/>
          <p:nvPr/>
        </p:nvGrpSpPr>
        <p:grpSpPr>
          <a:xfrm>
            <a:off x="1397704" y="1545796"/>
            <a:ext cx="3353385" cy="2379967"/>
            <a:chOff x="119743" y="1978205"/>
            <a:chExt cx="2530012" cy="1795603"/>
          </a:xfrm>
        </p:grpSpPr>
        <p:sp>
          <p:nvSpPr>
            <p:cNvPr id="12" name="Ovale 11">
              <a:extLst>
                <a:ext uri="{FF2B5EF4-FFF2-40B4-BE49-F238E27FC236}">
                  <a16:creationId xmlns:a16="http://schemas.microsoft.com/office/drawing/2014/main" id="{EDCA24DA-642B-40D9-BA2D-E99BB959AC9E}"/>
                </a:ext>
              </a:extLst>
            </p:cNvPr>
            <p:cNvSpPr/>
            <p:nvPr/>
          </p:nvSpPr>
          <p:spPr>
            <a:xfrm>
              <a:off x="2167502" y="3020254"/>
              <a:ext cx="187376" cy="181652"/>
            </a:xfrm>
            <a:prstGeom prst="ellipse">
              <a:avLst/>
            </a:prstGeom>
            <a:gradFill flip="none" rotWithShape="1">
              <a:gsLst>
                <a:gs pos="51000">
                  <a:srgbClr val="000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 w="3175" cap="flat" cmpd="sng" algn="ctr">
              <a:solidFill>
                <a:srgbClr val="000000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it-IT" sz="2400" kern="0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16" name="Ovale 15">
              <a:extLst>
                <a:ext uri="{FF2B5EF4-FFF2-40B4-BE49-F238E27FC236}">
                  <a16:creationId xmlns:a16="http://schemas.microsoft.com/office/drawing/2014/main" id="{A4E52391-3F7F-4E49-8E34-432922B86A19}"/>
                </a:ext>
              </a:extLst>
            </p:cNvPr>
            <p:cNvSpPr/>
            <p:nvPr/>
          </p:nvSpPr>
          <p:spPr>
            <a:xfrm>
              <a:off x="185452" y="2886164"/>
              <a:ext cx="187376" cy="181652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 cap="flat" cmpd="sng" algn="ctr">
              <a:solidFill>
                <a:srgbClr val="000000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it-IT" sz="2400" kern="0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B70E97A1-58F0-4038-A26A-B6ACEF2CEC23}"/>
                </a:ext>
              </a:extLst>
            </p:cNvPr>
            <p:cNvSpPr txBox="1"/>
            <p:nvPr/>
          </p:nvSpPr>
          <p:spPr>
            <a:xfrm>
              <a:off x="1068062" y="3127823"/>
              <a:ext cx="587411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defRPr/>
              </a:pPr>
              <a:endParaRPr lang="it-IT" sz="3200" b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F30861CD-A191-4A14-9303-FEA5216AAD87}"/>
                </a:ext>
              </a:extLst>
            </p:cNvPr>
            <p:cNvSpPr txBox="1"/>
            <p:nvPr/>
          </p:nvSpPr>
          <p:spPr>
            <a:xfrm>
              <a:off x="119743" y="3004411"/>
              <a:ext cx="357413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defRPr/>
              </a:pPr>
              <a:r>
                <a:rPr lang="it-IT" sz="2400" b="1" kern="0" dirty="0">
                  <a:solidFill>
                    <a:sysClr val="windowText" lastClr="000000"/>
                  </a:solidFill>
                </a:rPr>
                <a:t>p</a:t>
              </a: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FFA8A83F-F865-49E3-B4F2-49538FF6D214}"/>
                </a:ext>
              </a:extLst>
            </p:cNvPr>
            <p:cNvSpPr txBox="1"/>
            <p:nvPr/>
          </p:nvSpPr>
          <p:spPr>
            <a:xfrm>
              <a:off x="1756553" y="3427559"/>
              <a:ext cx="357413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defRPr/>
              </a:pPr>
              <a:r>
                <a:rPr lang="it-IT" sz="2400" b="1" kern="0" dirty="0" err="1">
                  <a:solidFill>
                    <a:sysClr val="windowText" lastClr="000000"/>
                  </a:solidFill>
                </a:rPr>
                <a:t>n</a:t>
              </a:r>
              <a:endParaRPr lang="it-IT" sz="2400" b="1" kern="0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20" name="Connettore 2 19">
              <a:extLst>
                <a:ext uri="{FF2B5EF4-FFF2-40B4-BE49-F238E27FC236}">
                  <a16:creationId xmlns:a16="http://schemas.microsoft.com/office/drawing/2014/main" id="{6948E803-F854-42C4-8560-2D4BB91FAD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6426" y="2979668"/>
              <a:ext cx="283154" cy="5132"/>
            </a:xfrm>
            <a:prstGeom prst="straightConnector1">
              <a:avLst/>
            </a:prstGeom>
            <a:noFill/>
            <a:ln w="25400" cap="flat" cmpd="sng" algn="ctr">
              <a:solidFill>
                <a:srgbClr val="3366FF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56D8DF2E-FE0A-4343-B0ED-79A0CE8E8C6D}"/>
                </a:ext>
              </a:extLst>
            </p:cNvPr>
            <p:cNvSpPr/>
            <p:nvPr/>
          </p:nvSpPr>
          <p:spPr>
            <a:xfrm>
              <a:off x="770054" y="3188086"/>
              <a:ext cx="698749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2400" b="1" baseline="30000" dirty="0"/>
                <a:t>100</a:t>
              </a:r>
              <a:r>
                <a:rPr lang="it-IT" sz="2400" b="1" dirty="0"/>
                <a:t>Mo</a:t>
              </a:r>
            </a:p>
          </p:txBody>
        </p:sp>
        <p:grpSp>
          <p:nvGrpSpPr>
            <p:cNvPr id="22" name="Gruppo 21">
              <a:extLst>
                <a:ext uri="{FF2B5EF4-FFF2-40B4-BE49-F238E27FC236}">
                  <a16:creationId xmlns:a16="http://schemas.microsoft.com/office/drawing/2014/main" id="{745C799A-6061-4901-8F20-7C926C860ECF}"/>
                </a:ext>
              </a:extLst>
            </p:cNvPr>
            <p:cNvGrpSpPr/>
            <p:nvPr/>
          </p:nvGrpSpPr>
          <p:grpSpPr>
            <a:xfrm>
              <a:off x="900272" y="2671319"/>
              <a:ext cx="602281" cy="566216"/>
              <a:chOff x="3018816" y="2641253"/>
              <a:chExt cx="602281" cy="566216"/>
            </a:xfrm>
          </p:grpSpPr>
          <p:sp>
            <p:nvSpPr>
              <p:cNvPr id="52" name="Ovale 51">
                <a:extLst>
                  <a:ext uri="{FF2B5EF4-FFF2-40B4-BE49-F238E27FC236}">
                    <a16:creationId xmlns:a16="http://schemas.microsoft.com/office/drawing/2014/main" id="{7EBA98E3-87EE-40CC-8E13-2EB8620303D3}"/>
                  </a:ext>
                </a:extLst>
              </p:cNvPr>
              <p:cNvSpPr/>
              <p:nvPr/>
            </p:nvSpPr>
            <p:spPr>
              <a:xfrm>
                <a:off x="3040556" y="2725639"/>
                <a:ext cx="187376" cy="181652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it-IT" sz="2400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53" name="Ovale 52">
                <a:extLst>
                  <a:ext uri="{FF2B5EF4-FFF2-40B4-BE49-F238E27FC236}">
                    <a16:creationId xmlns:a16="http://schemas.microsoft.com/office/drawing/2014/main" id="{C974DE5F-1C7D-41B8-97D8-C10306750CAC}"/>
                  </a:ext>
                </a:extLst>
              </p:cNvPr>
              <p:cNvSpPr/>
              <p:nvPr/>
            </p:nvSpPr>
            <p:spPr>
              <a:xfrm>
                <a:off x="3152656" y="2641253"/>
                <a:ext cx="187376" cy="181652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it-IT" sz="2400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54" name="Ovale 53">
                <a:extLst>
                  <a:ext uri="{FF2B5EF4-FFF2-40B4-BE49-F238E27FC236}">
                    <a16:creationId xmlns:a16="http://schemas.microsoft.com/office/drawing/2014/main" id="{42E2C184-9654-4042-A0E5-BAEA982AA175}"/>
                  </a:ext>
                </a:extLst>
              </p:cNvPr>
              <p:cNvSpPr/>
              <p:nvPr/>
            </p:nvSpPr>
            <p:spPr>
              <a:xfrm>
                <a:off x="3433721" y="2694739"/>
                <a:ext cx="187376" cy="181652"/>
              </a:xfrm>
              <a:prstGeom prst="ellipse">
                <a:avLst/>
              </a:prstGeom>
              <a:solidFill>
                <a:srgbClr val="000000"/>
              </a:soli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it-IT" sz="2400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grpSp>
            <p:nvGrpSpPr>
              <p:cNvPr id="55" name="Gruppo 54">
                <a:extLst>
                  <a:ext uri="{FF2B5EF4-FFF2-40B4-BE49-F238E27FC236}">
                    <a16:creationId xmlns:a16="http://schemas.microsoft.com/office/drawing/2014/main" id="{55CB17E0-660D-4103-A0DC-08867FC83F35}"/>
                  </a:ext>
                </a:extLst>
              </p:cNvPr>
              <p:cNvGrpSpPr/>
              <p:nvPr/>
            </p:nvGrpSpPr>
            <p:grpSpPr>
              <a:xfrm>
                <a:off x="3018816" y="2662515"/>
                <a:ext cx="602281" cy="544954"/>
                <a:chOff x="2982504" y="5500702"/>
                <a:chExt cx="803678" cy="714380"/>
              </a:xfrm>
            </p:grpSpPr>
            <p:sp>
              <p:nvSpPr>
                <p:cNvPr id="57" name="Ovale 56">
                  <a:extLst>
                    <a:ext uri="{FF2B5EF4-FFF2-40B4-BE49-F238E27FC236}">
                      <a16:creationId xmlns:a16="http://schemas.microsoft.com/office/drawing/2014/main" id="{DD4F88AF-6B9E-4197-BE64-92634C36C3B0}"/>
                    </a:ext>
                  </a:extLst>
                </p:cNvPr>
                <p:cNvSpPr/>
                <p:nvPr/>
              </p:nvSpPr>
              <p:spPr>
                <a:xfrm>
                  <a:off x="3464711" y="5874901"/>
                  <a:ext cx="250033" cy="23812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it-IT" sz="2400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  <p:sp>
              <p:nvSpPr>
                <p:cNvPr id="58" name="Ovale 57">
                  <a:extLst>
                    <a:ext uri="{FF2B5EF4-FFF2-40B4-BE49-F238E27FC236}">
                      <a16:creationId xmlns:a16="http://schemas.microsoft.com/office/drawing/2014/main" id="{2E33289E-9797-428A-AA0F-E2C0C9CA52BD}"/>
                    </a:ext>
                  </a:extLst>
                </p:cNvPr>
                <p:cNvSpPr/>
                <p:nvPr/>
              </p:nvSpPr>
              <p:spPr>
                <a:xfrm>
                  <a:off x="3393273" y="5901031"/>
                  <a:ext cx="250033" cy="238127"/>
                </a:xfrm>
                <a:prstGeom prst="ellipse">
                  <a:avLst/>
                </a:prstGeom>
                <a:solidFill>
                  <a:srgbClr val="000000"/>
                </a:soli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it-IT" sz="2400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  <p:sp>
              <p:nvSpPr>
                <p:cNvPr id="59" name="Ovale 58">
                  <a:extLst>
                    <a:ext uri="{FF2B5EF4-FFF2-40B4-BE49-F238E27FC236}">
                      <a16:creationId xmlns:a16="http://schemas.microsoft.com/office/drawing/2014/main" id="{5E0F7339-75BC-4902-A938-84F8F7F163E3}"/>
                    </a:ext>
                  </a:extLst>
                </p:cNvPr>
                <p:cNvSpPr/>
                <p:nvPr/>
              </p:nvSpPr>
              <p:spPr>
                <a:xfrm>
                  <a:off x="3178959" y="5976955"/>
                  <a:ext cx="250033" cy="238127"/>
                </a:xfrm>
                <a:prstGeom prst="ellipse">
                  <a:avLst/>
                </a:prstGeom>
                <a:solidFill>
                  <a:srgbClr val="000000"/>
                </a:soli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it-IT" sz="2400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  <p:sp>
              <p:nvSpPr>
                <p:cNvPr id="60" name="Ovale 59">
                  <a:extLst>
                    <a:ext uri="{FF2B5EF4-FFF2-40B4-BE49-F238E27FC236}">
                      <a16:creationId xmlns:a16="http://schemas.microsoft.com/office/drawing/2014/main" id="{52BE77BC-33DC-48F4-B363-F6D5D4EBCE03}"/>
                    </a:ext>
                  </a:extLst>
                </p:cNvPr>
                <p:cNvSpPr/>
                <p:nvPr/>
              </p:nvSpPr>
              <p:spPr>
                <a:xfrm>
                  <a:off x="3321835" y="5942937"/>
                  <a:ext cx="250033" cy="23812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it-IT" sz="2400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  <p:sp>
              <p:nvSpPr>
                <p:cNvPr id="61" name="Ovale 60">
                  <a:extLst>
                    <a:ext uri="{FF2B5EF4-FFF2-40B4-BE49-F238E27FC236}">
                      <a16:creationId xmlns:a16="http://schemas.microsoft.com/office/drawing/2014/main" id="{DF9758F7-C729-417F-A975-3157AE24F787}"/>
                    </a:ext>
                  </a:extLst>
                </p:cNvPr>
                <p:cNvSpPr/>
                <p:nvPr/>
              </p:nvSpPr>
              <p:spPr>
                <a:xfrm>
                  <a:off x="3000364" y="5670792"/>
                  <a:ext cx="250033" cy="238127"/>
                </a:xfrm>
                <a:prstGeom prst="ellipse">
                  <a:avLst/>
                </a:prstGeom>
                <a:solidFill>
                  <a:srgbClr val="000000"/>
                </a:soli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it-IT" sz="2400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  <p:sp>
              <p:nvSpPr>
                <p:cNvPr id="62" name="Ovale 61">
                  <a:extLst>
                    <a:ext uri="{FF2B5EF4-FFF2-40B4-BE49-F238E27FC236}">
                      <a16:creationId xmlns:a16="http://schemas.microsoft.com/office/drawing/2014/main" id="{41CB4775-4329-402E-8B90-C7FBE18C4E2B}"/>
                    </a:ext>
                  </a:extLst>
                </p:cNvPr>
                <p:cNvSpPr/>
                <p:nvPr/>
              </p:nvSpPr>
              <p:spPr>
                <a:xfrm>
                  <a:off x="3286116" y="5500702"/>
                  <a:ext cx="250033" cy="238127"/>
                </a:xfrm>
                <a:prstGeom prst="ellipse">
                  <a:avLst/>
                </a:prstGeom>
                <a:solidFill>
                  <a:srgbClr val="000000"/>
                </a:soli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it-IT" sz="2400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  <p:sp>
              <p:nvSpPr>
                <p:cNvPr id="63" name="Ovale 62">
                  <a:extLst>
                    <a:ext uri="{FF2B5EF4-FFF2-40B4-BE49-F238E27FC236}">
                      <a16:creationId xmlns:a16="http://schemas.microsoft.com/office/drawing/2014/main" id="{162F9E2A-E57A-44E6-90B6-66F186D6DBBF}"/>
                    </a:ext>
                  </a:extLst>
                </p:cNvPr>
                <p:cNvSpPr/>
                <p:nvPr/>
              </p:nvSpPr>
              <p:spPr>
                <a:xfrm>
                  <a:off x="3536149" y="5704811"/>
                  <a:ext cx="250033" cy="23812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it-IT" sz="2400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  <p:sp>
              <p:nvSpPr>
                <p:cNvPr id="64" name="Ovale 63">
                  <a:extLst>
                    <a:ext uri="{FF2B5EF4-FFF2-40B4-BE49-F238E27FC236}">
                      <a16:creationId xmlns:a16="http://schemas.microsoft.com/office/drawing/2014/main" id="{A4E42D4B-049E-470D-B166-69C2FA8F6ADB}"/>
                    </a:ext>
                  </a:extLst>
                </p:cNvPr>
                <p:cNvSpPr/>
                <p:nvPr/>
              </p:nvSpPr>
              <p:spPr>
                <a:xfrm>
                  <a:off x="3143240" y="5568738"/>
                  <a:ext cx="250033" cy="23812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it-IT" sz="2400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  <p:sp>
              <p:nvSpPr>
                <p:cNvPr id="65" name="Ovale 64">
                  <a:extLst>
                    <a:ext uri="{FF2B5EF4-FFF2-40B4-BE49-F238E27FC236}">
                      <a16:creationId xmlns:a16="http://schemas.microsoft.com/office/drawing/2014/main" id="{2F7B1B68-38E7-4189-90A1-4F5BC8504855}"/>
                    </a:ext>
                  </a:extLst>
                </p:cNvPr>
                <p:cNvSpPr/>
                <p:nvPr/>
              </p:nvSpPr>
              <p:spPr>
                <a:xfrm>
                  <a:off x="3428992" y="5568738"/>
                  <a:ext cx="250033" cy="23812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it-IT" sz="2400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  <p:grpSp>
              <p:nvGrpSpPr>
                <p:cNvPr id="66" name="Gruppo 65">
                  <a:extLst>
                    <a:ext uri="{FF2B5EF4-FFF2-40B4-BE49-F238E27FC236}">
                      <a16:creationId xmlns:a16="http://schemas.microsoft.com/office/drawing/2014/main" id="{CEECBDEA-6D79-485F-BFEC-00FEE72DA8D7}"/>
                    </a:ext>
                  </a:extLst>
                </p:cNvPr>
                <p:cNvGrpSpPr/>
                <p:nvPr/>
              </p:nvGrpSpPr>
              <p:grpSpPr>
                <a:xfrm>
                  <a:off x="3107521" y="5636774"/>
                  <a:ext cx="535785" cy="442235"/>
                  <a:chOff x="3929058" y="3214686"/>
                  <a:chExt cx="1071570" cy="928694"/>
                </a:xfrm>
              </p:grpSpPr>
              <p:sp>
                <p:nvSpPr>
                  <p:cNvPr id="69" name="Ovale 68">
                    <a:extLst>
                      <a:ext uri="{FF2B5EF4-FFF2-40B4-BE49-F238E27FC236}">
                        <a16:creationId xmlns:a16="http://schemas.microsoft.com/office/drawing/2014/main" id="{E6AF6709-3234-4F10-B0EA-1B2E044BAA0C}"/>
                      </a:ext>
                    </a:extLst>
                  </p:cNvPr>
                  <p:cNvSpPr/>
                  <p:nvPr/>
                </p:nvSpPr>
                <p:spPr>
                  <a:xfrm>
                    <a:off x="4071934" y="3357562"/>
                    <a:ext cx="500066" cy="500066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 cap="flat" cmpd="sng" algn="ctr">
                    <a:solidFill>
                      <a:srgbClr val="000000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1219170">
                      <a:defRPr/>
                    </a:pPr>
                    <a:endParaRPr lang="it-IT" sz="2400" kern="0">
                      <a:solidFill>
                        <a:prstClr val="white"/>
                      </a:solidFill>
                      <a:latin typeface="Franklin Gothic Book"/>
                    </a:endParaRPr>
                  </a:p>
                </p:txBody>
              </p:sp>
              <p:sp>
                <p:nvSpPr>
                  <p:cNvPr id="70" name="Ovale 69">
                    <a:extLst>
                      <a:ext uri="{FF2B5EF4-FFF2-40B4-BE49-F238E27FC236}">
                        <a16:creationId xmlns:a16="http://schemas.microsoft.com/office/drawing/2014/main" id="{5BC84ABC-1CDC-4D9C-B2B7-85971E2A32FE}"/>
                      </a:ext>
                    </a:extLst>
                  </p:cNvPr>
                  <p:cNvSpPr/>
                  <p:nvPr/>
                </p:nvSpPr>
                <p:spPr>
                  <a:xfrm>
                    <a:off x="4500562" y="3357562"/>
                    <a:ext cx="500066" cy="500066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 cap="flat" cmpd="sng" algn="ctr">
                    <a:solidFill>
                      <a:srgbClr val="000000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1219170">
                      <a:defRPr/>
                    </a:pPr>
                    <a:endParaRPr lang="it-IT" sz="2400" kern="0">
                      <a:solidFill>
                        <a:prstClr val="white"/>
                      </a:solidFill>
                      <a:latin typeface="Franklin Gothic Book"/>
                    </a:endParaRPr>
                  </a:p>
                </p:txBody>
              </p:sp>
              <p:sp>
                <p:nvSpPr>
                  <p:cNvPr id="71" name="Ovale 70">
                    <a:extLst>
                      <a:ext uri="{FF2B5EF4-FFF2-40B4-BE49-F238E27FC236}">
                        <a16:creationId xmlns:a16="http://schemas.microsoft.com/office/drawing/2014/main" id="{DCB4F109-4604-4B08-9301-2542D3B11D60}"/>
                      </a:ext>
                    </a:extLst>
                  </p:cNvPr>
                  <p:cNvSpPr/>
                  <p:nvPr/>
                </p:nvSpPr>
                <p:spPr>
                  <a:xfrm>
                    <a:off x="4286248" y="3214686"/>
                    <a:ext cx="500066" cy="50006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0000">
                          <a:shade val="30000"/>
                          <a:satMod val="115000"/>
                        </a:srgbClr>
                      </a:gs>
                      <a:gs pos="50000">
                        <a:srgbClr val="FF0000">
                          <a:shade val="67500"/>
                          <a:satMod val="115000"/>
                        </a:srgbClr>
                      </a:gs>
                      <a:gs pos="100000">
                        <a:srgbClr val="FF0000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3175" cap="flat" cmpd="sng" algn="ctr">
                    <a:solidFill>
                      <a:srgbClr val="000000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1219170">
                      <a:defRPr/>
                    </a:pPr>
                    <a:endParaRPr lang="it-IT" sz="2400" kern="0">
                      <a:solidFill>
                        <a:prstClr val="white"/>
                      </a:solidFill>
                      <a:latin typeface="Franklin Gothic Book"/>
                    </a:endParaRPr>
                  </a:p>
                </p:txBody>
              </p:sp>
              <p:sp>
                <p:nvSpPr>
                  <p:cNvPr id="72" name="Ovale 71">
                    <a:extLst>
                      <a:ext uri="{FF2B5EF4-FFF2-40B4-BE49-F238E27FC236}">
                        <a16:creationId xmlns:a16="http://schemas.microsoft.com/office/drawing/2014/main" id="{11F1ED74-265E-42CB-AE7A-F09056E99827}"/>
                      </a:ext>
                    </a:extLst>
                  </p:cNvPr>
                  <p:cNvSpPr/>
                  <p:nvPr/>
                </p:nvSpPr>
                <p:spPr>
                  <a:xfrm>
                    <a:off x="4286248" y="3571876"/>
                    <a:ext cx="500066" cy="50006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0000">
                          <a:shade val="30000"/>
                          <a:satMod val="115000"/>
                        </a:srgbClr>
                      </a:gs>
                      <a:gs pos="50000">
                        <a:srgbClr val="FF0000">
                          <a:shade val="67500"/>
                          <a:satMod val="115000"/>
                        </a:srgbClr>
                      </a:gs>
                      <a:gs pos="100000">
                        <a:srgbClr val="FF0000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3175" cap="flat" cmpd="sng" algn="ctr">
                    <a:solidFill>
                      <a:srgbClr val="000000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1219170">
                      <a:defRPr/>
                    </a:pPr>
                    <a:endParaRPr lang="it-IT" sz="2400" kern="0">
                      <a:solidFill>
                        <a:prstClr val="white"/>
                      </a:solidFill>
                      <a:latin typeface="Franklin Gothic Book"/>
                    </a:endParaRPr>
                  </a:p>
                </p:txBody>
              </p:sp>
              <p:sp>
                <p:nvSpPr>
                  <p:cNvPr id="73" name="Ovale 72">
                    <a:extLst>
                      <a:ext uri="{FF2B5EF4-FFF2-40B4-BE49-F238E27FC236}">
                        <a16:creationId xmlns:a16="http://schemas.microsoft.com/office/drawing/2014/main" id="{AB878982-395B-43CF-A9A9-9A96752ABA08}"/>
                      </a:ext>
                    </a:extLst>
                  </p:cNvPr>
                  <p:cNvSpPr/>
                  <p:nvPr/>
                </p:nvSpPr>
                <p:spPr>
                  <a:xfrm>
                    <a:off x="3929058" y="3643314"/>
                    <a:ext cx="500066" cy="50006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0000">
                          <a:shade val="30000"/>
                          <a:satMod val="115000"/>
                        </a:srgbClr>
                      </a:gs>
                      <a:gs pos="50000">
                        <a:srgbClr val="FF0000">
                          <a:shade val="67500"/>
                          <a:satMod val="115000"/>
                        </a:srgbClr>
                      </a:gs>
                      <a:gs pos="100000">
                        <a:srgbClr val="FF0000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3175" cap="flat" cmpd="sng" algn="ctr">
                    <a:solidFill>
                      <a:srgbClr val="000000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1219170">
                      <a:defRPr/>
                    </a:pPr>
                    <a:endParaRPr lang="it-IT" sz="2400" kern="0">
                      <a:solidFill>
                        <a:prstClr val="white"/>
                      </a:solidFill>
                      <a:latin typeface="Franklin Gothic Book"/>
                    </a:endParaRPr>
                  </a:p>
                </p:txBody>
              </p:sp>
            </p:grpSp>
            <p:sp>
              <p:nvSpPr>
                <p:cNvPr id="67" name="Ovale 66">
                  <a:extLst>
                    <a:ext uri="{FF2B5EF4-FFF2-40B4-BE49-F238E27FC236}">
                      <a16:creationId xmlns:a16="http://schemas.microsoft.com/office/drawing/2014/main" id="{2A9AAADF-3645-4284-8F98-1192CC986994}"/>
                    </a:ext>
                  </a:extLst>
                </p:cNvPr>
                <p:cNvSpPr/>
                <p:nvPr/>
              </p:nvSpPr>
              <p:spPr>
                <a:xfrm>
                  <a:off x="3054117" y="5916458"/>
                  <a:ext cx="249683" cy="26543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it-IT" sz="2400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  <p:sp>
              <p:nvSpPr>
                <p:cNvPr id="68" name="Ovale 67">
                  <a:extLst>
                    <a:ext uri="{FF2B5EF4-FFF2-40B4-BE49-F238E27FC236}">
                      <a16:creationId xmlns:a16="http://schemas.microsoft.com/office/drawing/2014/main" id="{FBE1D377-2E51-4606-A0DC-B0727D152FE9}"/>
                    </a:ext>
                  </a:extLst>
                </p:cNvPr>
                <p:cNvSpPr/>
                <p:nvPr/>
              </p:nvSpPr>
              <p:spPr>
                <a:xfrm>
                  <a:off x="2982504" y="5827229"/>
                  <a:ext cx="250033" cy="238127"/>
                </a:xfrm>
                <a:prstGeom prst="ellipse">
                  <a:avLst/>
                </a:prstGeom>
                <a:solidFill>
                  <a:srgbClr val="000000"/>
                </a:soli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it-IT" sz="2400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</p:grpSp>
          <p:sp>
            <p:nvSpPr>
              <p:cNvPr id="56" name="Ovale 55">
                <a:extLst>
                  <a:ext uri="{FF2B5EF4-FFF2-40B4-BE49-F238E27FC236}">
                    <a16:creationId xmlns:a16="http://schemas.microsoft.com/office/drawing/2014/main" id="{5113CEF3-D531-47E2-B86A-9B869F7738E6}"/>
                  </a:ext>
                </a:extLst>
              </p:cNvPr>
              <p:cNvSpPr/>
              <p:nvPr/>
            </p:nvSpPr>
            <p:spPr>
              <a:xfrm>
                <a:off x="3166612" y="2870612"/>
                <a:ext cx="187376" cy="181652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it-IT" sz="2400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</p:grpSp>
        <p:sp>
          <p:nvSpPr>
            <p:cNvPr id="23" name="Ovale 22">
              <a:extLst>
                <a:ext uri="{FF2B5EF4-FFF2-40B4-BE49-F238E27FC236}">
                  <a16:creationId xmlns:a16="http://schemas.microsoft.com/office/drawing/2014/main" id="{437E1E7E-B13B-4EB7-BC43-1A01CB2930E6}"/>
                </a:ext>
              </a:extLst>
            </p:cNvPr>
            <p:cNvSpPr/>
            <p:nvPr/>
          </p:nvSpPr>
          <p:spPr>
            <a:xfrm>
              <a:off x="1956449" y="3375766"/>
              <a:ext cx="187376" cy="181652"/>
            </a:xfrm>
            <a:prstGeom prst="ellipse">
              <a:avLst/>
            </a:prstGeom>
            <a:gradFill flip="none" rotWithShape="1">
              <a:gsLst>
                <a:gs pos="51000">
                  <a:srgbClr val="000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 w="3175" cap="flat" cmpd="sng" algn="ctr">
              <a:solidFill>
                <a:srgbClr val="000000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it-IT" sz="2400" kern="0">
                <a:solidFill>
                  <a:prstClr val="white"/>
                </a:solidFill>
                <a:latin typeface="Franklin Gothic Book"/>
              </a:endParaRPr>
            </a:p>
          </p:txBody>
        </p:sp>
        <p:grpSp>
          <p:nvGrpSpPr>
            <p:cNvPr id="24" name="Gruppo 23">
              <a:extLst>
                <a:ext uri="{FF2B5EF4-FFF2-40B4-BE49-F238E27FC236}">
                  <a16:creationId xmlns:a16="http://schemas.microsoft.com/office/drawing/2014/main" id="{4EA33956-7FC6-44F9-A6BE-8EA1BB4E4638}"/>
                </a:ext>
              </a:extLst>
            </p:cNvPr>
            <p:cNvGrpSpPr/>
            <p:nvPr/>
          </p:nvGrpSpPr>
          <p:grpSpPr>
            <a:xfrm rot="10800000">
              <a:off x="1953359" y="2293971"/>
              <a:ext cx="602281" cy="566217"/>
              <a:chOff x="3969568" y="1730342"/>
              <a:chExt cx="602281" cy="566217"/>
            </a:xfrm>
          </p:grpSpPr>
          <p:sp>
            <p:nvSpPr>
              <p:cNvPr id="30" name="Ovale 29">
                <a:extLst>
                  <a:ext uri="{FF2B5EF4-FFF2-40B4-BE49-F238E27FC236}">
                    <a16:creationId xmlns:a16="http://schemas.microsoft.com/office/drawing/2014/main" id="{DEAEB5BB-E067-4EDA-9716-D9567E1706ED}"/>
                  </a:ext>
                </a:extLst>
              </p:cNvPr>
              <p:cNvSpPr/>
              <p:nvPr/>
            </p:nvSpPr>
            <p:spPr>
              <a:xfrm>
                <a:off x="3991308" y="1814728"/>
                <a:ext cx="187376" cy="181652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it-IT" sz="2400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31" name="Ovale 30">
                <a:extLst>
                  <a:ext uri="{FF2B5EF4-FFF2-40B4-BE49-F238E27FC236}">
                    <a16:creationId xmlns:a16="http://schemas.microsoft.com/office/drawing/2014/main" id="{51ED5568-680A-4920-8F27-F5A37BBBD3A0}"/>
                  </a:ext>
                </a:extLst>
              </p:cNvPr>
              <p:cNvSpPr/>
              <p:nvPr/>
            </p:nvSpPr>
            <p:spPr>
              <a:xfrm>
                <a:off x="4103408" y="1730342"/>
                <a:ext cx="187376" cy="181652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it-IT" sz="2400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32" name="Ovale 31">
                <a:extLst>
                  <a:ext uri="{FF2B5EF4-FFF2-40B4-BE49-F238E27FC236}">
                    <a16:creationId xmlns:a16="http://schemas.microsoft.com/office/drawing/2014/main" id="{8D9047D0-3B34-4E61-AB1B-53996AEDBBFF}"/>
                  </a:ext>
                </a:extLst>
              </p:cNvPr>
              <p:cNvSpPr/>
              <p:nvPr/>
            </p:nvSpPr>
            <p:spPr>
              <a:xfrm>
                <a:off x="4349752" y="1780429"/>
                <a:ext cx="187376" cy="181652"/>
              </a:xfrm>
              <a:prstGeom prst="ellipse">
                <a:avLst/>
              </a:prstGeom>
              <a:solidFill>
                <a:srgbClr val="0070C0"/>
              </a:soli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it-IT" sz="2400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grpSp>
            <p:nvGrpSpPr>
              <p:cNvPr id="33" name="Gruppo 32">
                <a:extLst>
                  <a:ext uri="{FF2B5EF4-FFF2-40B4-BE49-F238E27FC236}">
                    <a16:creationId xmlns:a16="http://schemas.microsoft.com/office/drawing/2014/main" id="{DCD21C63-44AC-43C9-AAC0-1EF3BDC703BA}"/>
                  </a:ext>
                </a:extLst>
              </p:cNvPr>
              <p:cNvGrpSpPr/>
              <p:nvPr/>
            </p:nvGrpSpPr>
            <p:grpSpPr>
              <a:xfrm>
                <a:off x="3969568" y="1751605"/>
                <a:ext cx="602281" cy="544954"/>
                <a:chOff x="2982504" y="5500702"/>
                <a:chExt cx="803678" cy="714380"/>
              </a:xfrm>
            </p:grpSpPr>
            <p:sp>
              <p:nvSpPr>
                <p:cNvPr id="35" name="Ovale 34">
                  <a:extLst>
                    <a:ext uri="{FF2B5EF4-FFF2-40B4-BE49-F238E27FC236}">
                      <a16:creationId xmlns:a16="http://schemas.microsoft.com/office/drawing/2014/main" id="{AD9DEEC7-0D94-4050-8D81-A44E2E302165}"/>
                    </a:ext>
                  </a:extLst>
                </p:cNvPr>
                <p:cNvSpPr/>
                <p:nvPr/>
              </p:nvSpPr>
              <p:spPr>
                <a:xfrm>
                  <a:off x="3464711" y="5874901"/>
                  <a:ext cx="250033" cy="23812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it-IT" sz="2400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  <p:sp>
              <p:nvSpPr>
                <p:cNvPr id="36" name="Ovale 35">
                  <a:extLst>
                    <a:ext uri="{FF2B5EF4-FFF2-40B4-BE49-F238E27FC236}">
                      <a16:creationId xmlns:a16="http://schemas.microsoft.com/office/drawing/2014/main" id="{DDDA5C58-E0C3-4291-9BE5-FB46D4AA2080}"/>
                    </a:ext>
                  </a:extLst>
                </p:cNvPr>
                <p:cNvSpPr/>
                <p:nvPr/>
              </p:nvSpPr>
              <p:spPr>
                <a:xfrm>
                  <a:off x="3393273" y="5901031"/>
                  <a:ext cx="250033" cy="238127"/>
                </a:xfrm>
                <a:prstGeom prst="ellipse">
                  <a:avLst/>
                </a:prstGeom>
                <a:solidFill>
                  <a:srgbClr val="0070C0"/>
                </a:soli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it-IT" sz="2400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  <p:sp>
              <p:nvSpPr>
                <p:cNvPr id="37" name="Ovale 36">
                  <a:extLst>
                    <a:ext uri="{FF2B5EF4-FFF2-40B4-BE49-F238E27FC236}">
                      <a16:creationId xmlns:a16="http://schemas.microsoft.com/office/drawing/2014/main" id="{AFCDEE1D-3971-4857-A191-40C449F26B67}"/>
                    </a:ext>
                  </a:extLst>
                </p:cNvPr>
                <p:cNvSpPr/>
                <p:nvPr/>
              </p:nvSpPr>
              <p:spPr>
                <a:xfrm>
                  <a:off x="3178959" y="5976955"/>
                  <a:ext cx="250033" cy="238127"/>
                </a:xfrm>
                <a:prstGeom prst="ellipse">
                  <a:avLst/>
                </a:prstGeom>
                <a:solidFill>
                  <a:srgbClr val="0070C0"/>
                </a:soli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it-IT" sz="2400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  <p:sp>
              <p:nvSpPr>
                <p:cNvPr id="38" name="Ovale 37">
                  <a:extLst>
                    <a:ext uri="{FF2B5EF4-FFF2-40B4-BE49-F238E27FC236}">
                      <a16:creationId xmlns:a16="http://schemas.microsoft.com/office/drawing/2014/main" id="{67A3F946-2367-40CD-A4B8-D9C9A74BFDFE}"/>
                    </a:ext>
                  </a:extLst>
                </p:cNvPr>
                <p:cNvSpPr/>
                <p:nvPr/>
              </p:nvSpPr>
              <p:spPr>
                <a:xfrm>
                  <a:off x="3321835" y="5942937"/>
                  <a:ext cx="250033" cy="23812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it-IT" sz="2400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  <p:sp>
              <p:nvSpPr>
                <p:cNvPr id="39" name="Ovale 38">
                  <a:extLst>
                    <a:ext uri="{FF2B5EF4-FFF2-40B4-BE49-F238E27FC236}">
                      <a16:creationId xmlns:a16="http://schemas.microsoft.com/office/drawing/2014/main" id="{A25B9DEA-8010-4207-93E9-BA4F6688680C}"/>
                    </a:ext>
                  </a:extLst>
                </p:cNvPr>
                <p:cNvSpPr/>
                <p:nvPr/>
              </p:nvSpPr>
              <p:spPr>
                <a:xfrm>
                  <a:off x="3000364" y="5670792"/>
                  <a:ext cx="250033" cy="238127"/>
                </a:xfrm>
                <a:prstGeom prst="ellipse">
                  <a:avLst/>
                </a:prstGeom>
                <a:solidFill>
                  <a:srgbClr val="0070C0"/>
                </a:soli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it-IT" sz="2400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  <p:sp>
              <p:nvSpPr>
                <p:cNvPr id="40" name="Ovale 39">
                  <a:extLst>
                    <a:ext uri="{FF2B5EF4-FFF2-40B4-BE49-F238E27FC236}">
                      <a16:creationId xmlns:a16="http://schemas.microsoft.com/office/drawing/2014/main" id="{8BFA2E63-2025-4141-A448-B91DE1F7F994}"/>
                    </a:ext>
                  </a:extLst>
                </p:cNvPr>
                <p:cNvSpPr/>
                <p:nvPr/>
              </p:nvSpPr>
              <p:spPr>
                <a:xfrm>
                  <a:off x="3286116" y="5500702"/>
                  <a:ext cx="250033" cy="238127"/>
                </a:xfrm>
                <a:prstGeom prst="ellipse">
                  <a:avLst/>
                </a:prstGeom>
                <a:solidFill>
                  <a:srgbClr val="0070C0"/>
                </a:soli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it-IT" sz="2400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  <p:sp>
              <p:nvSpPr>
                <p:cNvPr id="41" name="Ovale 40">
                  <a:extLst>
                    <a:ext uri="{FF2B5EF4-FFF2-40B4-BE49-F238E27FC236}">
                      <a16:creationId xmlns:a16="http://schemas.microsoft.com/office/drawing/2014/main" id="{5702DFDD-09F2-4DD2-857A-F211246DECEC}"/>
                    </a:ext>
                  </a:extLst>
                </p:cNvPr>
                <p:cNvSpPr/>
                <p:nvPr/>
              </p:nvSpPr>
              <p:spPr>
                <a:xfrm>
                  <a:off x="3536149" y="5704811"/>
                  <a:ext cx="250033" cy="23812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it-IT" sz="2400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  <p:sp>
              <p:nvSpPr>
                <p:cNvPr id="42" name="Ovale 41">
                  <a:extLst>
                    <a:ext uri="{FF2B5EF4-FFF2-40B4-BE49-F238E27FC236}">
                      <a16:creationId xmlns:a16="http://schemas.microsoft.com/office/drawing/2014/main" id="{C3C704D5-3211-4DA5-A556-C9F4B3F3A938}"/>
                    </a:ext>
                  </a:extLst>
                </p:cNvPr>
                <p:cNvSpPr/>
                <p:nvPr/>
              </p:nvSpPr>
              <p:spPr>
                <a:xfrm>
                  <a:off x="3143240" y="5568738"/>
                  <a:ext cx="250033" cy="23812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it-IT" sz="2400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  <p:sp>
              <p:nvSpPr>
                <p:cNvPr id="43" name="Ovale 42">
                  <a:extLst>
                    <a:ext uri="{FF2B5EF4-FFF2-40B4-BE49-F238E27FC236}">
                      <a16:creationId xmlns:a16="http://schemas.microsoft.com/office/drawing/2014/main" id="{95B524C3-CDE9-4D20-A410-5FD0052426DC}"/>
                    </a:ext>
                  </a:extLst>
                </p:cNvPr>
                <p:cNvSpPr/>
                <p:nvPr/>
              </p:nvSpPr>
              <p:spPr>
                <a:xfrm>
                  <a:off x="3428992" y="5568738"/>
                  <a:ext cx="250033" cy="23812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it-IT" sz="2400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  <p:grpSp>
              <p:nvGrpSpPr>
                <p:cNvPr id="44" name="Gruppo 43">
                  <a:extLst>
                    <a:ext uri="{FF2B5EF4-FFF2-40B4-BE49-F238E27FC236}">
                      <a16:creationId xmlns:a16="http://schemas.microsoft.com/office/drawing/2014/main" id="{D25E98D6-059D-4705-AA68-BBB64542F5A3}"/>
                    </a:ext>
                  </a:extLst>
                </p:cNvPr>
                <p:cNvGrpSpPr/>
                <p:nvPr/>
              </p:nvGrpSpPr>
              <p:grpSpPr>
                <a:xfrm>
                  <a:off x="3107521" y="5636774"/>
                  <a:ext cx="535785" cy="442235"/>
                  <a:chOff x="3929058" y="3214686"/>
                  <a:chExt cx="1071570" cy="928694"/>
                </a:xfrm>
              </p:grpSpPr>
              <p:sp>
                <p:nvSpPr>
                  <p:cNvPr id="47" name="Ovale 46">
                    <a:extLst>
                      <a:ext uri="{FF2B5EF4-FFF2-40B4-BE49-F238E27FC236}">
                        <a16:creationId xmlns:a16="http://schemas.microsoft.com/office/drawing/2014/main" id="{43155A13-D47D-4F8D-9860-93D58FDC1110}"/>
                      </a:ext>
                    </a:extLst>
                  </p:cNvPr>
                  <p:cNvSpPr/>
                  <p:nvPr/>
                </p:nvSpPr>
                <p:spPr>
                  <a:xfrm>
                    <a:off x="4071934" y="3357562"/>
                    <a:ext cx="500066" cy="500066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175" cap="flat" cmpd="sng" algn="ctr">
                    <a:solidFill>
                      <a:srgbClr val="000000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1219170">
                      <a:defRPr/>
                    </a:pPr>
                    <a:endParaRPr lang="it-IT" sz="2400" kern="0">
                      <a:solidFill>
                        <a:prstClr val="white"/>
                      </a:solidFill>
                      <a:latin typeface="Franklin Gothic Book"/>
                    </a:endParaRPr>
                  </a:p>
                </p:txBody>
              </p:sp>
              <p:sp>
                <p:nvSpPr>
                  <p:cNvPr id="48" name="Ovale 47">
                    <a:extLst>
                      <a:ext uri="{FF2B5EF4-FFF2-40B4-BE49-F238E27FC236}">
                        <a16:creationId xmlns:a16="http://schemas.microsoft.com/office/drawing/2014/main" id="{1FE53D09-AF5C-4D6B-BA73-2440FB99C37D}"/>
                      </a:ext>
                    </a:extLst>
                  </p:cNvPr>
                  <p:cNvSpPr/>
                  <p:nvPr/>
                </p:nvSpPr>
                <p:spPr>
                  <a:xfrm>
                    <a:off x="4500562" y="3357562"/>
                    <a:ext cx="500066" cy="500066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175" cap="flat" cmpd="sng" algn="ctr">
                    <a:solidFill>
                      <a:srgbClr val="000000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1219170">
                      <a:defRPr/>
                    </a:pPr>
                    <a:endParaRPr lang="it-IT" sz="2400" kern="0">
                      <a:solidFill>
                        <a:prstClr val="white"/>
                      </a:solidFill>
                      <a:latin typeface="Franklin Gothic Book"/>
                    </a:endParaRPr>
                  </a:p>
                </p:txBody>
              </p:sp>
              <p:sp>
                <p:nvSpPr>
                  <p:cNvPr id="49" name="Ovale 48">
                    <a:extLst>
                      <a:ext uri="{FF2B5EF4-FFF2-40B4-BE49-F238E27FC236}">
                        <a16:creationId xmlns:a16="http://schemas.microsoft.com/office/drawing/2014/main" id="{75D75619-D5E3-4D48-93EC-98D1BD88B1CA}"/>
                      </a:ext>
                    </a:extLst>
                  </p:cNvPr>
                  <p:cNvSpPr/>
                  <p:nvPr/>
                </p:nvSpPr>
                <p:spPr>
                  <a:xfrm>
                    <a:off x="4286248" y="3214686"/>
                    <a:ext cx="500066" cy="50006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0000">
                          <a:shade val="30000"/>
                          <a:satMod val="115000"/>
                        </a:srgbClr>
                      </a:gs>
                      <a:gs pos="50000">
                        <a:srgbClr val="FF0000">
                          <a:shade val="67500"/>
                          <a:satMod val="115000"/>
                        </a:srgbClr>
                      </a:gs>
                      <a:gs pos="100000">
                        <a:srgbClr val="FF0000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3175" cap="flat" cmpd="sng" algn="ctr">
                    <a:solidFill>
                      <a:srgbClr val="000000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1219170">
                      <a:defRPr/>
                    </a:pPr>
                    <a:endParaRPr lang="it-IT" sz="2400" kern="0">
                      <a:solidFill>
                        <a:prstClr val="white"/>
                      </a:solidFill>
                      <a:latin typeface="Franklin Gothic Book"/>
                    </a:endParaRPr>
                  </a:p>
                </p:txBody>
              </p:sp>
              <p:sp>
                <p:nvSpPr>
                  <p:cNvPr id="50" name="Ovale 49">
                    <a:extLst>
                      <a:ext uri="{FF2B5EF4-FFF2-40B4-BE49-F238E27FC236}">
                        <a16:creationId xmlns:a16="http://schemas.microsoft.com/office/drawing/2014/main" id="{BE75DF5C-7CDE-4E76-AA90-F81975920635}"/>
                      </a:ext>
                    </a:extLst>
                  </p:cNvPr>
                  <p:cNvSpPr/>
                  <p:nvPr/>
                </p:nvSpPr>
                <p:spPr>
                  <a:xfrm>
                    <a:off x="4286248" y="3571876"/>
                    <a:ext cx="500066" cy="50006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0000">
                          <a:shade val="30000"/>
                          <a:satMod val="115000"/>
                        </a:srgbClr>
                      </a:gs>
                      <a:gs pos="50000">
                        <a:srgbClr val="FF0000">
                          <a:shade val="67500"/>
                          <a:satMod val="115000"/>
                        </a:srgbClr>
                      </a:gs>
                      <a:gs pos="100000">
                        <a:srgbClr val="FF0000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3175" cap="flat" cmpd="sng" algn="ctr">
                    <a:solidFill>
                      <a:srgbClr val="000000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1219170">
                      <a:defRPr/>
                    </a:pPr>
                    <a:endParaRPr lang="it-IT" sz="2400" kern="0">
                      <a:solidFill>
                        <a:prstClr val="white"/>
                      </a:solidFill>
                      <a:latin typeface="Franklin Gothic Book"/>
                    </a:endParaRPr>
                  </a:p>
                </p:txBody>
              </p:sp>
              <p:sp>
                <p:nvSpPr>
                  <p:cNvPr id="51" name="Ovale 50">
                    <a:extLst>
                      <a:ext uri="{FF2B5EF4-FFF2-40B4-BE49-F238E27FC236}">
                        <a16:creationId xmlns:a16="http://schemas.microsoft.com/office/drawing/2014/main" id="{9108F9F5-0E8A-4C8A-84FF-698DDF595C81}"/>
                      </a:ext>
                    </a:extLst>
                  </p:cNvPr>
                  <p:cNvSpPr/>
                  <p:nvPr/>
                </p:nvSpPr>
                <p:spPr>
                  <a:xfrm>
                    <a:off x="3929058" y="3643314"/>
                    <a:ext cx="500066" cy="50006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0000">
                          <a:shade val="30000"/>
                          <a:satMod val="115000"/>
                        </a:srgbClr>
                      </a:gs>
                      <a:gs pos="50000">
                        <a:srgbClr val="FF0000">
                          <a:shade val="67500"/>
                          <a:satMod val="115000"/>
                        </a:srgbClr>
                      </a:gs>
                      <a:gs pos="100000">
                        <a:srgbClr val="FF0000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3175" cap="flat" cmpd="sng" algn="ctr">
                    <a:solidFill>
                      <a:srgbClr val="000000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1219170">
                      <a:defRPr/>
                    </a:pPr>
                    <a:endParaRPr lang="it-IT" sz="2400" kern="0">
                      <a:solidFill>
                        <a:prstClr val="white"/>
                      </a:solidFill>
                      <a:latin typeface="Franklin Gothic Book"/>
                    </a:endParaRPr>
                  </a:p>
                </p:txBody>
              </p:sp>
            </p:grpSp>
            <p:sp>
              <p:nvSpPr>
                <p:cNvPr id="45" name="Ovale 44">
                  <a:extLst>
                    <a:ext uri="{FF2B5EF4-FFF2-40B4-BE49-F238E27FC236}">
                      <a16:creationId xmlns:a16="http://schemas.microsoft.com/office/drawing/2014/main" id="{00962CE9-DDDB-4948-BDF8-E71BF3B2E735}"/>
                    </a:ext>
                  </a:extLst>
                </p:cNvPr>
                <p:cNvSpPr/>
                <p:nvPr/>
              </p:nvSpPr>
              <p:spPr>
                <a:xfrm>
                  <a:off x="3054117" y="5916458"/>
                  <a:ext cx="249683" cy="26543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it-IT" sz="2400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  <p:sp>
              <p:nvSpPr>
                <p:cNvPr id="46" name="Ovale 45">
                  <a:extLst>
                    <a:ext uri="{FF2B5EF4-FFF2-40B4-BE49-F238E27FC236}">
                      <a16:creationId xmlns:a16="http://schemas.microsoft.com/office/drawing/2014/main" id="{84DF1F37-E263-41C6-8F91-8B523507DD06}"/>
                    </a:ext>
                  </a:extLst>
                </p:cNvPr>
                <p:cNvSpPr/>
                <p:nvPr/>
              </p:nvSpPr>
              <p:spPr>
                <a:xfrm>
                  <a:off x="2982504" y="5827229"/>
                  <a:ext cx="250033" cy="238127"/>
                </a:xfrm>
                <a:prstGeom prst="ellipse">
                  <a:avLst/>
                </a:prstGeom>
                <a:solidFill>
                  <a:srgbClr val="0070C0"/>
                </a:soli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it-IT" sz="2400" kern="0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</p:grpSp>
          <p:sp>
            <p:nvSpPr>
              <p:cNvPr id="34" name="Ovale 33">
                <a:extLst>
                  <a:ext uri="{FF2B5EF4-FFF2-40B4-BE49-F238E27FC236}">
                    <a16:creationId xmlns:a16="http://schemas.microsoft.com/office/drawing/2014/main" id="{00A95A2F-7DCC-494A-8CBE-FCC33F8AAA83}"/>
                  </a:ext>
                </a:extLst>
              </p:cNvPr>
              <p:cNvSpPr/>
              <p:nvPr/>
            </p:nvSpPr>
            <p:spPr>
              <a:xfrm>
                <a:off x="4157547" y="1966163"/>
                <a:ext cx="187376" cy="181652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it-IT" sz="2400" kern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</p:grpSp>
        <p:cxnSp>
          <p:nvCxnSpPr>
            <p:cNvPr id="25" name="Connettore 2 24">
              <a:extLst>
                <a:ext uri="{FF2B5EF4-FFF2-40B4-BE49-F238E27FC236}">
                  <a16:creationId xmlns:a16="http://schemas.microsoft.com/office/drawing/2014/main" id="{ED833F2B-9052-478F-9C37-1EB720AA75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21210" y="2687409"/>
              <a:ext cx="296213" cy="155997"/>
            </a:xfrm>
            <a:prstGeom prst="straightConnector1">
              <a:avLst/>
            </a:prstGeom>
            <a:noFill/>
            <a:ln w="25400" cap="flat" cmpd="sng" algn="ctr">
              <a:solidFill>
                <a:srgbClr val="3366FF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6" name="Rettangolo 25">
              <a:extLst>
                <a:ext uri="{FF2B5EF4-FFF2-40B4-BE49-F238E27FC236}">
                  <a16:creationId xmlns:a16="http://schemas.microsoft.com/office/drawing/2014/main" id="{0D54A82B-6778-4CBB-A9C6-8C2E0B56AA8D}"/>
                </a:ext>
              </a:extLst>
            </p:cNvPr>
            <p:cNvSpPr/>
            <p:nvPr/>
          </p:nvSpPr>
          <p:spPr>
            <a:xfrm>
              <a:off x="1941422" y="1978205"/>
              <a:ext cx="610167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2400" b="1" baseline="30000" dirty="0"/>
                <a:t>99m</a:t>
              </a:r>
              <a:r>
                <a:rPr lang="it-IT" sz="2400" b="1" dirty="0"/>
                <a:t>Tc</a:t>
              </a:r>
            </a:p>
          </p:txBody>
        </p:sp>
        <p:cxnSp>
          <p:nvCxnSpPr>
            <p:cNvPr id="27" name="Connettore 2 26">
              <a:extLst>
                <a:ext uri="{FF2B5EF4-FFF2-40B4-BE49-F238E27FC236}">
                  <a16:creationId xmlns:a16="http://schemas.microsoft.com/office/drawing/2014/main" id="{BC8E084C-7E09-4174-81C3-5FE65DDA9E8A}"/>
                </a:ext>
              </a:extLst>
            </p:cNvPr>
            <p:cNvCxnSpPr>
              <a:cxnSpLocks/>
            </p:cNvCxnSpPr>
            <p:nvPr/>
          </p:nvCxnSpPr>
          <p:spPr>
            <a:xfrm>
              <a:off x="1613617" y="2994444"/>
              <a:ext cx="500349" cy="94348"/>
            </a:xfrm>
            <a:prstGeom prst="straightConnector1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8" name="Connettore 2 27">
              <a:extLst>
                <a:ext uri="{FF2B5EF4-FFF2-40B4-BE49-F238E27FC236}">
                  <a16:creationId xmlns:a16="http://schemas.microsoft.com/office/drawing/2014/main" id="{A37330B5-2698-4766-8792-C83D1E71BE9B}"/>
                </a:ext>
              </a:extLst>
            </p:cNvPr>
            <p:cNvCxnSpPr>
              <a:cxnSpLocks/>
            </p:cNvCxnSpPr>
            <p:nvPr/>
          </p:nvCxnSpPr>
          <p:spPr>
            <a:xfrm>
              <a:off x="1536336" y="3073623"/>
              <a:ext cx="405086" cy="326388"/>
            </a:xfrm>
            <a:prstGeom prst="straightConnector1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667B6F6C-9FAA-47AD-B7A1-20412857A562}"/>
                </a:ext>
              </a:extLst>
            </p:cNvPr>
            <p:cNvSpPr txBox="1"/>
            <p:nvPr/>
          </p:nvSpPr>
          <p:spPr>
            <a:xfrm>
              <a:off x="2292342" y="2892077"/>
              <a:ext cx="357413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defRPr/>
              </a:pPr>
              <a:r>
                <a:rPr lang="it-IT" sz="2400" b="1" kern="0" dirty="0" err="1">
                  <a:solidFill>
                    <a:sysClr val="windowText" lastClr="000000"/>
                  </a:solidFill>
                </a:rPr>
                <a:t>n</a:t>
              </a:r>
              <a:endParaRPr lang="it-IT" sz="2400" b="1" kern="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" name="Gruppo 2">
            <a:extLst>
              <a:ext uri="{FF2B5EF4-FFF2-40B4-BE49-F238E27FC236}">
                <a16:creationId xmlns:a16="http://schemas.microsoft.com/office/drawing/2014/main" id="{DA48ADA6-CCAB-4F36-9BAD-9F6C8B314D4A}"/>
              </a:ext>
            </a:extLst>
          </p:cNvPr>
          <p:cNvGrpSpPr/>
          <p:nvPr/>
        </p:nvGrpSpPr>
        <p:grpSpPr>
          <a:xfrm>
            <a:off x="1661744" y="4225859"/>
            <a:ext cx="3836747" cy="2169581"/>
            <a:chOff x="641544" y="3233552"/>
            <a:chExt cx="2877560" cy="1627186"/>
          </a:xfrm>
        </p:grpSpPr>
        <p:pic>
          <p:nvPicPr>
            <p:cNvPr id="131" name="Immagine 130">
              <a:extLst>
                <a:ext uri="{FF2B5EF4-FFF2-40B4-BE49-F238E27FC236}">
                  <a16:creationId xmlns:a16="http://schemas.microsoft.com/office/drawing/2014/main" id="{8DF142D4-A0AF-4C55-91D9-84E66DEC13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3441"/>
            <a:stretch/>
          </p:blipFill>
          <p:spPr>
            <a:xfrm>
              <a:off x="641544" y="3233552"/>
              <a:ext cx="2877560" cy="1627186"/>
            </a:xfrm>
            <a:prstGeom prst="rect">
              <a:avLst/>
            </a:prstGeom>
          </p:spPr>
        </p:pic>
        <p:sp>
          <p:nvSpPr>
            <p:cNvPr id="2" name="Rettangolo 1">
              <a:extLst>
                <a:ext uri="{FF2B5EF4-FFF2-40B4-BE49-F238E27FC236}">
                  <a16:creationId xmlns:a16="http://schemas.microsoft.com/office/drawing/2014/main" id="{DBD1D4AD-EF1D-4D1C-95C3-361C15D67EA6}"/>
                </a:ext>
              </a:extLst>
            </p:cNvPr>
            <p:cNvSpPr/>
            <p:nvPr/>
          </p:nvSpPr>
          <p:spPr>
            <a:xfrm>
              <a:off x="2505146" y="3233552"/>
              <a:ext cx="45719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400"/>
            </a:p>
          </p:txBody>
        </p:sp>
      </p:grp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EC16985-2493-4B8D-AE98-0B55AF6C899B}"/>
              </a:ext>
            </a:extLst>
          </p:cNvPr>
          <p:cNvSpPr txBox="1"/>
          <p:nvPr/>
        </p:nvSpPr>
        <p:spPr>
          <a:xfrm>
            <a:off x="1326712" y="1762873"/>
            <a:ext cx="2290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aseline="30000" dirty="0"/>
              <a:t>100</a:t>
            </a:r>
            <a:r>
              <a:rPr lang="it-IT" sz="2400" dirty="0"/>
              <a:t>Mo(p,2n)</a:t>
            </a:r>
            <a:r>
              <a:rPr lang="it-IT" sz="2400" baseline="30000" dirty="0"/>
              <a:t>99m</a:t>
            </a:r>
            <a:r>
              <a:rPr lang="it-IT" sz="2400" dirty="0"/>
              <a:t>Tc</a:t>
            </a:r>
          </a:p>
        </p:txBody>
      </p:sp>
      <p:sp>
        <p:nvSpPr>
          <p:cNvPr id="81" name="Titolo 1">
            <a:extLst>
              <a:ext uri="{FF2B5EF4-FFF2-40B4-BE49-F238E27FC236}">
                <a16:creationId xmlns:a16="http://schemas.microsoft.com/office/drawing/2014/main" id="{1660B004-4E3D-43DF-BB62-467AE847D539}"/>
              </a:ext>
            </a:extLst>
          </p:cNvPr>
          <p:cNvSpPr txBox="1">
            <a:spLocks/>
          </p:cNvSpPr>
          <p:nvPr/>
        </p:nvSpPr>
        <p:spPr>
          <a:xfrm>
            <a:off x="2" y="606962"/>
            <a:ext cx="12191998" cy="7316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914400">
              <a:lnSpc>
                <a:spcPct val="85000"/>
              </a:lnSpc>
              <a:spcAft>
                <a:spcPts val="600"/>
              </a:spcAft>
            </a:pP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La produzione di radionuclidi</a:t>
            </a:r>
          </a:p>
          <a:p>
            <a:pPr defTabSz="914400">
              <a:lnSpc>
                <a:spcPct val="85000"/>
              </a:lnSpc>
              <a:spcAft>
                <a:spcPts val="600"/>
              </a:spcAft>
            </a:pP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Il caso del 99mTc*</a:t>
            </a:r>
          </a:p>
        </p:txBody>
      </p:sp>
      <p:sp>
        <p:nvSpPr>
          <p:cNvPr id="82" name="Rettangolo 81">
            <a:extLst>
              <a:ext uri="{FF2B5EF4-FFF2-40B4-BE49-F238E27FC236}">
                <a16:creationId xmlns:a16="http://schemas.microsoft.com/office/drawing/2014/main" id="{F3242EA0-579D-4B48-A8A7-ED469D35319B}"/>
              </a:ext>
            </a:extLst>
          </p:cNvPr>
          <p:cNvSpPr/>
          <p:nvPr/>
        </p:nvSpPr>
        <p:spPr>
          <a:xfrm>
            <a:off x="3516" y="6434353"/>
            <a:ext cx="12192000" cy="43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33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rgbClr val="2065A4"/>
              </a:gs>
              <a:gs pos="66000">
                <a:srgbClr val="184D7E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CasellaDiTesto 82">
            <a:extLst>
              <a:ext uri="{FF2B5EF4-FFF2-40B4-BE49-F238E27FC236}">
                <a16:creationId xmlns:a16="http://schemas.microsoft.com/office/drawing/2014/main" id="{D05BB94C-CCDA-4A6F-BF6B-A553F973570C}"/>
              </a:ext>
            </a:extLst>
          </p:cNvPr>
          <p:cNvSpPr txBox="1"/>
          <p:nvPr/>
        </p:nvSpPr>
        <p:spPr>
          <a:xfrm>
            <a:off x="0" y="6488668"/>
            <a:ext cx="1219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Liliana Mou                                                                                                                                                                                                       liliana.mou@lnl.infn.it</a:t>
            </a:r>
          </a:p>
        </p:txBody>
      </p:sp>
      <p:pic>
        <p:nvPicPr>
          <p:cNvPr id="84" name="Immagine 83">
            <a:extLst>
              <a:ext uri="{FF2B5EF4-FFF2-40B4-BE49-F238E27FC236}">
                <a16:creationId xmlns:a16="http://schemas.microsoft.com/office/drawing/2014/main" id="{8308CAC6-7A21-4E94-A646-79F5785D9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1944" y="6527473"/>
            <a:ext cx="266322" cy="26632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2B64045-8F9D-4999-B1FC-5366E10442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721" t="2275" r="1637" b="53196"/>
          <a:stretch/>
        </p:blipFill>
        <p:spPr>
          <a:xfrm>
            <a:off x="7742416" y="2608175"/>
            <a:ext cx="1901472" cy="243400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676DE9B-B7C7-4B70-A494-90BE3AAF16F8}"/>
              </a:ext>
            </a:extLst>
          </p:cNvPr>
          <p:cNvSpPr txBox="1"/>
          <p:nvPr/>
        </p:nvSpPr>
        <p:spPr>
          <a:xfrm>
            <a:off x="6395111" y="4951264"/>
            <a:ext cx="4238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Separazione radiochimica Mo/</a:t>
            </a:r>
            <a:r>
              <a:rPr lang="it-IT" sz="2400" dirty="0" err="1"/>
              <a:t>Tc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30179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C8D9560A-EA60-48E1-B986-87EDE2CA10BB}"/>
              </a:ext>
            </a:extLst>
          </p:cNvPr>
          <p:cNvSpPr/>
          <p:nvPr/>
        </p:nvSpPr>
        <p:spPr>
          <a:xfrm>
            <a:off x="3516" y="6434353"/>
            <a:ext cx="12192000" cy="43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33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rgbClr val="2065A4"/>
              </a:gs>
              <a:gs pos="66000">
                <a:srgbClr val="184D7E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21ECC7C-4404-458E-B3A7-74880AB3667A}"/>
              </a:ext>
            </a:extLst>
          </p:cNvPr>
          <p:cNvSpPr txBox="1"/>
          <p:nvPr/>
        </p:nvSpPr>
        <p:spPr>
          <a:xfrm>
            <a:off x="0" y="6488668"/>
            <a:ext cx="1219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Liliana Mou                                                                                                                                                                                                       liliana.mou@lnl.infn.it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8CC010D-E6EE-43CE-B264-801C8DF58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1944" y="6527473"/>
            <a:ext cx="266322" cy="266322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BE1FE024-0B14-4D4A-AA59-0B3AEAEA085C}"/>
              </a:ext>
            </a:extLst>
          </p:cNvPr>
          <p:cNvSpPr txBox="1">
            <a:spLocks/>
          </p:cNvSpPr>
          <p:nvPr/>
        </p:nvSpPr>
        <p:spPr>
          <a:xfrm>
            <a:off x="9525" y="156601"/>
            <a:ext cx="12191998" cy="731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lnSpc>
                <a:spcPct val="85000"/>
              </a:lnSpc>
              <a:spcAft>
                <a:spcPts val="600"/>
              </a:spcAft>
            </a:pP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L’utilizzo della radioattività nella storia (1)</a:t>
            </a:r>
            <a:endParaRPr lang="en-US" sz="4400" b="1" spc="-50" dirty="0">
              <a:solidFill>
                <a:srgbClr val="163B69"/>
              </a:solidFill>
              <a:latin typeface="+mn-lt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901E258-18F8-4C7B-B5EB-4AA07688199E}"/>
              </a:ext>
            </a:extLst>
          </p:cNvPr>
          <p:cNvSpPr txBox="1"/>
          <p:nvPr/>
        </p:nvSpPr>
        <p:spPr>
          <a:xfrm>
            <a:off x="202765" y="1904667"/>
            <a:ext cx="7208915" cy="1477328"/>
          </a:xfrm>
          <a:custGeom>
            <a:avLst/>
            <a:gdLst>
              <a:gd name="connsiteX0" fmla="*/ 0 w 7208915"/>
              <a:gd name="connsiteY0" fmla="*/ 0 h 1477328"/>
              <a:gd name="connsiteX1" fmla="*/ 7208915 w 7208915"/>
              <a:gd name="connsiteY1" fmla="*/ 0 h 1477328"/>
              <a:gd name="connsiteX2" fmla="*/ 7208915 w 7208915"/>
              <a:gd name="connsiteY2" fmla="*/ 1477328 h 1477328"/>
              <a:gd name="connsiteX3" fmla="*/ 0 w 7208915"/>
              <a:gd name="connsiteY3" fmla="*/ 1477328 h 1477328"/>
              <a:gd name="connsiteX4" fmla="*/ 0 w 7208915"/>
              <a:gd name="connsiteY4" fmla="*/ 0 h 1477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8915" h="1477328" extrusionOk="0">
                <a:moveTo>
                  <a:pt x="0" y="0"/>
                </a:moveTo>
                <a:cubicBezTo>
                  <a:pt x="2893758" y="118645"/>
                  <a:pt x="6087341" y="116012"/>
                  <a:pt x="7208915" y="0"/>
                </a:cubicBezTo>
                <a:cubicBezTo>
                  <a:pt x="7152871" y="735153"/>
                  <a:pt x="7240095" y="1113412"/>
                  <a:pt x="7208915" y="1477328"/>
                </a:cubicBezTo>
                <a:cubicBezTo>
                  <a:pt x="6393453" y="1611928"/>
                  <a:pt x="2602396" y="1320132"/>
                  <a:pt x="0" y="1477328"/>
                </a:cubicBezTo>
                <a:cubicBezTo>
                  <a:pt x="-79908" y="1020908"/>
                  <a:pt x="115447" y="636907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it-IT" b="0" i="0" dirty="0">
                <a:solidFill>
                  <a:srgbClr val="222222"/>
                </a:solidFill>
                <a:effectLst/>
              </a:rPr>
              <a:t>Nel febbraio </a:t>
            </a:r>
            <a:r>
              <a:rPr lang="it-IT" b="1" i="0" dirty="0">
                <a:solidFill>
                  <a:srgbClr val="222222"/>
                </a:solidFill>
                <a:effectLst/>
              </a:rPr>
              <a:t>1921</a:t>
            </a:r>
            <a:r>
              <a:rPr lang="it-IT" b="0" i="0" dirty="0">
                <a:solidFill>
                  <a:srgbClr val="222222"/>
                </a:solidFill>
                <a:effectLst/>
              </a:rPr>
              <a:t> il dottor Charles G. Davis di Chicago scriveva</a:t>
            </a:r>
            <a:r>
              <a:rPr lang="it-IT" dirty="0">
                <a:solidFill>
                  <a:srgbClr val="222222"/>
                </a:solidFill>
              </a:rPr>
              <a:t> s</a:t>
            </a:r>
            <a:r>
              <a:rPr lang="it-IT" b="0" i="0" dirty="0">
                <a:solidFill>
                  <a:srgbClr val="222222"/>
                </a:solidFill>
                <a:effectLst/>
              </a:rPr>
              <a:t>ull’</a:t>
            </a:r>
            <a:r>
              <a:rPr lang="it-IT" b="0" i="1" dirty="0">
                <a:solidFill>
                  <a:srgbClr val="222222"/>
                </a:solidFill>
                <a:effectLst/>
              </a:rPr>
              <a:t>American Journal of </a:t>
            </a:r>
            <a:r>
              <a:rPr lang="it-IT" b="0" i="1" dirty="0" err="1">
                <a:solidFill>
                  <a:srgbClr val="222222"/>
                </a:solidFill>
                <a:effectLst/>
              </a:rPr>
              <a:t>Clinical</a:t>
            </a:r>
            <a:r>
              <a:rPr lang="it-IT" b="0" i="1" dirty="0">
                <a:solidFill>
                  <a:srgbClr val="222222"/>
                </a:solidFill>
                <a:effectLst/>
              </a:rPr>
              <a:t> Medicine</a:t>
            </a:r>
            <a:r>
              <a:rPr lang="it-IT" b="0" i="0" dirty="0">
                <a:solidFill>
                  <a:srgbClr val="222222"/>
                </a:solidFill>
                <a:effectLst/>
              </a:rPr>
              <a:t>: </a:t>
            </a:r>
          </a:p>
          <a:p>
            <a:r>
              <a:rPr lang="it-IT" b="0" i="0" dirty="0">
                <a:solidFill>
                  <a:srgbClr val="222222"/>
                </a:solidFill>
                <a:effectLst/>
              </a:rPr>
              <a:t>“</a:t>
            </a:r>
            <a:r>
              <a:rPr lang="it-IT" b="0" i="0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radioattività è l’essenza stessa della vita […] previene la pazzia, stimola le emozioni nobili, ritarda la vecchiaia e crea una splendida, lieta vita giovanile</a:t>
            </a:r>
            <a:r>
              <a:rPr lang="it-IT" b="0" i="0" dirty="0">
                <a:solidFill>
                  <a:srgbClr val="222222"/>
                </a:solidFill>
                <a:effectLst/>
              </a:rPr>
              <a:t>”.</a:t>
            </a:r>
            <a:endParaRPr lang="en-GB" dirty="0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26F1BD0C-72A0-4B20-833A-264C2ED4C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3462" y="1863770"/>
            <a:ext cx="3129220" cy="4226110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20805C8E-9CE8-4F37-AA80-6F5624D339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3669" y="3393110"/>
            <a:ext cx="4198011" cy="2686727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D21E2BC-BC3A-4847-8E7C-94D8F380D45A}"/>
              </a:ext>
            </a:extLst>
          </p:cNvPr>
          <p:cNvSpPr txBox="1"/>
          <p:nvPr/>
        </p:nvSpPr>
        <p:spPr>
          <a:xfrm>
            <a:off x="202766" y="1052834"/>
            <a:ext cx="117864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dirty="0"/>
              <a:t>Sebbene molti studi sulla radioattività all’epoca vertessero su aspetti di natura chimico-fisica, altri studi si occupavano degli effetti che le radiazioni avevano sul vivente arrivando alla conclusione che avessero un effetto benefico sulla salute.</a:t>
            </a:r>
          </a:p>
        </p:txBody>
      </p:sp>
    </p:spTree>
    <p:extLst>
      <p:ext uri="{BB962C8B-B14F-4D97-AF65-F5344CB8AC3E}">
        <p14:creationId xmlns:p14="http://schemas.microsoft.com/office/powerpoint/2010/main" val="17331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0"/>
          <p:cNvSpPr txBox="1">
            <a:spLocks noGrp="1"/>
          </p:cNvSpPr>
          <p:nvPr>
            <p:ph type="title"/>
          </p:nvPr>
        </p:nvSpPr>
        <p:spPr>
          <a:xfrm>
            <a:off x="0" y="212386"/>
            <a:ext cx="8098971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3776"/>
              </a:buClr>
              <a:buSzPts val="3600"/>
              <a:buFont typeface="Corbel"/>
              <a:buNone/>
            </a:pPr>
            <a:r>
              <a:rPr lang="en-US" b="1" spc="-50" dirty="0">
                <a:solidFill>
                  <a:srgbClr val="163B69"/>
                </a:solidFill>
                <a:latin typeface="+mn-lt"/>
                <a:sym typeface="Calibri"/>
              </a:rPr>
              <a:t>The SPES project</a:t>
            </a:r>
            <a:br>
              <a:rPr lang="en-US" b="1" spc="-50" dirty="0">
                <a:solidFill>
                  <a:srgbClr val="163B69"/>
                </a:solidFill>
                <a:latin typeface="+mn-lt"/>
                <a:sym typeface="Calibri"/>
              </a:rPr>
            </a:br>
            <a:r>
              <a:rPr lang="en-GB" b="1" spc="-50" dirty="0">
                <a:solidFill>
                  <a:srgbClr val="163B69"/>
                </a:solidFill>
                <a:latin typeface="+mn-lt"/>
                <a:sym typeface="Calibri"/>
              </a:rPr>
              <a:t>Selective Production of Exotic Species</a:t>
            </a:r>
            <a:endParaRPr b="1" spc="-50" dirty="0">
              <a:solidFill>
                <a:srgbClr val="163B69"/>
              </a:solidFill>
              <a:latin typeface="+mn-lt"/>
              <a:sym typeface="Calibri"/>
            </a:endParaRPr>
          </a:p>
        </p:txBody>
      </p:sp>
      <p:pic>
        <p:nvPicPr>
          <p:cNvPr id="264" name="Google Shape;264;p10" descr="A blueprint of a building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l="47414" b="6631"/>
          <a:stretch/>
        </p:blipFill>
        <p:spPr>
          <a:xfrm>
            <a:off x="3863859" y="1764163"/>
            <a:ext cx="5163429" cy="48028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5" name="Google Shape;265;p10"/>
          <p:cNvGrpSpPr/>
          <p:nvPr/>
        </p:nvGrpSpPr>
        <p:grpSpPr>
          <a:xfrm>
            <a:off x="9169455" y="2320206"/>
            <a:ext cx="3134747" cy="1953924"/>
            <a:chOff x="8081416" y="2611612"/>
            <a:chExt cx="3134747" cy="1953924"/>
          </a:xfrm>
        </p:grpSpPr>
        <p:grpSp>
          <p:nvGrpSpPr>
            <p:cNvPr id="266" name="Google Shape;266;p10"/>
            <p:cNvGrpSpPr/>
            <p:nvPr/>
          </p:nvGrpSpPr>
          <p:grpSpPr>
            <a:xfrm>
              <a:off x="8081416" y="2611612"/>
              <a:ext cx="3011941" cy="1953924"/>
              <a:chOff x="8289983" y="2966593"/>
              <a:chExt cx="3011941" cy="1953924"/>
            </a:xfrm>
          </p:grpSpPr>
          <p:pic>
            <p:nvPicPr>
              <p:cNvPr id="267" name="Google Shape;267;p10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8435508" y="3690469"/>
                <a:ext cx="1297937" cy="123004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68" name="Google Shape;268;p10"/>
              <p:cNvSpPr txBox="1"/>
              <p:nvPr/>
            </p:nvSpPr>
            <p:spPr>
              <a:xfrm>
                <a:off x="8289983" y="2966593"/>
                <a:ext cx="3011941" cy="8309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Pts val="2400"/>
                  <a:buFont typeface="Corbel"/>
                  <a:buNone/>
                </a:pPr>
                <a:r>
                  <a:rPr lang="en-US" sz="2400" b="0" i="0" u="none" strike="noStrike" cap="none" dirty="0">
                    <a:solidFill>
                      <a:srgbClr val="FF0000"/>
                    </a:solidFill>
                    <a:latin typeface="Arial Nova Cond" panose="020B0506020202020204" pitchFamily="34" charset="0"/>
                    <a:ea typeface="Calibri"/>
                    <a:cs typeface="Calibri"/>
                    <a:sym typeface="Calibri"/>
                  </a:rPr>
                  <a:t>DIRECT activation </a:t>
                </a: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Pts val="2400"/>
                  <a:buFont typeface="Corbel"/>
                  <a:buNone/>
                </a:pPr>
                <a:r>
                  <a:rPr lang="en-US" sz="2400" b="0" i="0" u="none" strike="noStrike" cap="none" dirty="0">
                    <a:solidFill>
                      <a:srgbClr val="FF0000"/>
                    </a:solidFill>
                    <a:latin typeface="Arial Nova Cond" panose="020B0506020202020204" pitchFamily="34" charset="0"/>
                    <a:ea typeface="Calibri"/>
                    <a:cs typeface="Calibri"/>
                    <a:sym typeface="Calibri"/>
                  </a:rPr>
                  <a:t>technology </a:t>
                </a:r>
                <a:endParaRPr sz="2400" b="0" i="0" u="none" strike="noStrike" cap="none" dirty="0">
                  <a:solidFill>
                    <a:srgbClr val="FF0000"/>
                  </a:solidFill>
                  <a:latin typeface="Arial Nova Cond" panose="020B0506020202020204" pitchFamily="34" charset="0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69" name="Google Shape;269;p10"/>
            <p:cNvSpPr/>
            <p:nvPr/>
          </p:nvSpPr>
          <p:spPr>
            <a:xfrm>
              <a:off x="9523944" y="3528372"/>
              <a:ext cx="1692219" cy="984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050"/>
                </a:buClr>
                <a:buSzPts val="1600"/>
                <a:buFont typeface="Corbel"/>
                <a:buNone/>
              </a:pPr>
              <a:r>
                <a:rPr lang="en-US" sz="1600" b="0" i="0" u="none" strike="noStrike" cap="none" dirty="0">
                  <a:solidFill>
                    <a:srgbClr val="00B050"/>
                  </a:solidFill>
                  <a:latin typeface="Arial Nova Cond" panose="020B0506020202020204" pitchFamily="34" charset="0"/>
                  <a:ea typeface="Corbel"/>
                  <a:cs typeface="Corbel"/>
                  <a:sym typeface="Corbel"/>
                </a:rPr>
                <a:t>LA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Arial Nova Cond" panose="020B0506020202020204" pitchFamily="34" charset="0"/>
                  <a:ea typeface="Corbel"/>
                  <a:cs typeface="Corbel"/>
                  <a:sym typeface="Corbel"/>
                </a:rPr>
                <a:t>boratory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orbel"/>
                  <a:ea typeface="Corbel"/>
                  <a:cs typeface="Corbel"/>
                  <a:sym typeface="Corbel"/>
                </a:rPr>
                <a:t> of </a:t>
              </a:r>
              <a:r>
                <a:rPr lang="en-US" sz="1600" b="0" i="0" u="none" strike="noStrike" cap="none" dirty="0" err="1">
                  <a:solidFill>
                    <a:srgbClr val="FF0000"/>
                  </a:solidFill>
                  <a:latin typeface="Corbel"/>
                  <a:ea typeface="Corbel"/>
                  <a:cs typeface="Corbel"/>
                  <a:sym typeface="Corbel"/>
                </a:rPr>
                <a:t>Ra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orbel"/>
                  <a:ea typeface="Corbel"/>
                  <a:cs typeface="Corbel"/>
                  <a:sym typeface="Corbel"/>
                </a:rPr>
                <a:t>diouclides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orbel"/>
                  <a:ea typeface="Corbel"/>
                  <a:cs typeface="Corbel"/>
                  <a:sym typeface="Corbel"/>
                </a:rPr>
                <a:t> for </a:t>
              </a:r>
              <a:r>
                <a:rPr lang="en-US" sz="1600" b="0" i="0" u="none" strike="noStrike" cap="none" dirty="0">
                  <a:solidFill>
                    <a:srgbClr val="3477B2"/>
                  </a:solidFill>
                  <a:latin typeface="Corbel"/>
                  <a:ea typeface="Corbel"/>
                  <a:cs typeface="Corbel"/>
                  <a:sym typeface="Corbel"/>
                </a:rPr>
                <a:t>MED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orbel"/>
                  <a:ea typeface="Corbel"/>
                  <a:cs typeface="Corbel"/>
                  <a:sym typeface="Corbel"/>
                </a:rPr>
                <a:t>icine</a:t>
              </a:r>
              <a:endParaRPr sz="1600" b="0" i="0" u="none" strike="noStrike" cap="none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 dirty="0">
                <a:solidFill>
                  <a:srgbClr val="194D8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270" name="Google Shape;270;p10"/>
          <p:cNvSpPr/>
          <p:nvPr/>
        </p:nvSpPr>
        <p:spPr>
          <a:xfrm>
            <a:off x="6718300" y="4643653"/>
            <a:ext cx="1306513" cy="1237754"/>
          </a:xfrm>
          <a:prstGeom prst="rect">
            <a:avLst/>
          </a:prstGeom>
          <a:solidFill>
            <a:srgbClr val="002060">
              <a:alpha val="11764"/>
            </a:srgbClr>
          </a:solidFill>
          <a:ln w="28575" cap="flat" cmpd="sng">
            <a:solidFill>
              <a:srgbClr val="00206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10"/>
          <p:cNvSpPr/>
          <p:nvPr/>
        </p:nvSpPr>
        <p:spPr>
          <a:xfrm>
            <a:off x="7137400" y="2553195"/>
            <a:ext cx="887413" cy="1237755"/>
          </a:xfrm>
          <a:prstGeom prst="rect">
            <a:avLst/>
          </a:prstGeom>
          <a:solidFill>
            <a:srgbClr val="002060">
              <a:alpha val="11764"/>
            </a:srgbClr>
          </a:solidFill>
          <a:ln w="28575" cap="flat" cmpd="sng">
            <a:solidFill>
              <a:srgbClr val="00B05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10"/>
          <p:cNvSpPr txBox="1"/>
          <p:nvPr/>
        </p:nvSpPr>
        <p:spPr>
          <a:xfrm>
            <a:off x="6907213" y="5966305"/>
            <a:ext cx="11176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002060"/>
                </a:solidFill>
                <a:latin typeface="Arial Nova Cond" panose="020B0506020202020204" pitchFamily="34" charset="0"/>
                <a:ea typeface="Calibri"/>
                <a:cs typeface="Calibri"/>
                <a:sym typeface="Calibri"/>
              </a:rPr>
              <a:t>RIFAC</a:t>
            </a:r>
            <a:endParaRPr sz="1400" b="0" i="0" u="none" strike="noStrike" cap="none" dirty="0">
              <a:solidFill>
                <a:srgbClr val="002060"/>
              </a:solidFill>
              <a:latin typeface="Arial Nova Cond" panose="020B0506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10"/>
          <p:cNvSpPr/>
          <p:nvPr/>
        </p:nvSpPr>
        <p:spPr>
          <a:xfrm>
            <a:off x="4511429" y="5277681"/>
            <a:ext cx="446767" cy="651920"/>
          </a:xfrm>
          <a:prstGeom prst="rect">
            <a:avLst/>
          </a:prstGeom>
          <a:solidFill>
            <a:srgbClr val="002060">
              <a:alpha val="11764"/>
            </a:srgbClr>
          </a:solidFill>
          <a:ln w="28575" cap="flat" cmpd="sng">
            <a:solidFill>
              <a:srgbClr val="FF0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10"/>
          <p:cNvSpPr/>
          <p:nvPr/>
        </p:nvSpPr>
        <p:spPr>
          <a:xfrm rot="5400000">
            <a:off x="3990896" y="5440796"/>
            <a:ext cx="348676" cy="44676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10"/>
          <p:cNvSpPr txBox="1"/>
          <p:nvPr/>
        </p:nvSpPr>
        <p:spPr>
          <a:xfrm>
            <a:off x="7048500" y="2005144"/>
            <a:ext cx="990600" cy="4616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00B050"/>
                </a:solidFill>
                <a:latin typeface="Arial Nova Cond" panose="020B0506020202020204" pitchFamily="34" charset="0"/>
                <a:ea typeface="Calibri"/>
                <a:cs typeface="Calibri"/>
                <a:sym typeface="Calibri"/>
              </a:rPr>
              <a:t>RILAB</a:t>
            </a:r>
            <a:endParaRPr sz="1400" b="0" i="0" u="none" strike="noStrike" cap="none" dirty="0">
              <a:solidFill>
                <a:srgbClr val="00B050"/>
              </a:solidFill>
              <a:latin typeface="Arial Nova Cond" panose="020B0506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10"/>
          <p:cNvSpPr txBox="1"/>
          <p:nvPr/>
        </p:nvSpPr>
        <p:spPr>
          <a:xfrm>
            <a:off x="1583075" y="5293207"/>
            <a:ext cx="228078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Corbel"/>
              <a:buNone/>
            </a:pPr>
            <a:r>
              <a:rPr lang="en-US" sz="2400" b="0" i="0" u="none" strike="noStrike" cap="none" dirty="0">
                <a:solidFill>
                  <a:srgbClr val="FF0000"/>
                </a:solidFill>
                <a:latin typeface="Arial Nova Cond" panose="020B0506020202020204" pitchFamily="34" charset="0"/>
                <a:ea typeface="Calibri"/>
                <a:cs typeface="Calibri"/>
                <a:sym typeface="Calibri"/>
              </a:rPr>
              <a:t>ISOL technology </a:t>
            </a:r>
            <a:endParaRPr sz="2400" b="0" i="0" u="none" strike="noStrike" cap="none" dirty="0">
              <a:solidFill>
                <a:srgbClr val="FF0000"/>
              </a:solidFill>
              <a:latin typeface="Arial Nova Cond" panose="020B0506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10"/>
          <p:cNvSpPr txBox="1"/>
          <p:nvPr/>
        </p:nvSpPr>
        <p:spPr>
          <a:xfrm>
            <a:off x="9338620" y="5429065"/>
            <a:ext cx="296558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Corbel"/>
              <a:buNone/>
            </a:pPr>
            <a:r>
              <a:rPr lang="en-US" b="0" i="0" u="none" strike="noStrike" cap="none" dirty="0">
                <a:solidFill>
                  <a:srgbClr val="083776"/>
                </a:solidFill>
                <a:latin typeface="Arial Nova Cond" panose="020B0506020202020204" pitchFamily="34" charset="0"/>
                <a:ea typeface="Calibri"/>
                <a:cs typeface="Calibri"/>
                <a:sym typeface="Calibri"/>
              </a:rPr>
              <a:t>Possible collaboration with industry for production</a:t>
            </a:r>
            <a:endParaRPr b="0" i="0" u="none" strike="noStrike" cap="none" dirty="0">
              <a:solidFill>
                <a:srgbClr val="083776"/>
              </a:solidFill>
              <a:latin typeface="Arial Nova Cond" panose="020B0506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279" name="Google Shape;279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88449" y="5722299"/>
            <a:ext cx="1891103" cy="551781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10"/>
          <p:cNvSpPr/>
          <p:nvPr/>
        </p:nvSpPr>
        <p:spPr>
          <a:xfrm rot="-5400000">
            <a:off x="8784391" y="3217003"/>
            <a:ext cx="348676" cy="44676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127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10"/>
          <p:cNvSpPr/>
          <p:nvPr/>
        </p:nvSpPr>
        <p:spPr>
          <a:xfrm rot="-5400000">
            <a:off x="8778275" y="5483684"/>
            <a:ext cx="348676" cy="44676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8377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379;p17">
            <a:extLst>
              <a:ext uri="{FF2B5EF4-FFF2-40B4-BE49-F238E27FC236}">
                <a16:creationId xmlns:a16="http://schemas.microsoft.com/office/drawing/2014/main" id="{5F8FAFA7-65C2-4887-9D18-AE902E3D0914}"/>
              </a:ext>
            </a:extLst>
          </p:cNvPr>
          <p:cNvSpPr txBox="1"/>
          <p:nvPr/>
        </p:nvSpPr>
        <p:spPr>
          <a:xfrm>
            <a:off x="9113893" y="4235213"/>
            <a:ext cx="321638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83776"/>
                </a:solidFill>
                <a:latin typeface="Arial Nova Cond" panose="020B0506020202020204" pitchFamily="34" charset="0"/>
                <a:cs typeface="Calibri"/>
                <a:sym typeface="Calibri"/>
              </a:rPr>
              <a:t>https://web.infn.it/LARAMED/</a:t>
            </a:r>
            <a:endParaRPr sz="1600" b="1" dirty="0">
              <a:solidFill>
                <a:srgbClr val="083776"/>
              </a:solidFill>
              <a:latin typeface="Arial Nova Cond" panose="020B0506020202020204" pitchFamily="34" charset="0"/>
              <a:cs typeface="Calibri"/>
              <a:sym typeface="Corbel"/>
            </a:endParaRPr>
          </a:p>
        </p:txBody>
      </p:sp>
      <p:sp>
        <p:nvSpPr>
          <p:cNvPr id="31" name="Google Shape;379;p17">
            <a:extLst>
              <a:ext uri="{FF2B5EF4-FFF2-40B4-BE49-F238E27FC236}">
                <a16:creationId xmlns:a16="http://schemas.microsoft.com/office/drawing/2014/main" id="{A90F8296-FA61-47DE-82D6-6565841E349A}"/>
              </a:ext>
            </a:extLst>
          </p:cNvPr>
          <p:cNvSpPr txBox="1"/>
          <p:nvPr/>
        </p:nvSpPr>
        <p:spPr>
          <a:xfrm>
            <a:off x="1202952" y="6210471"/>
            <a:ext cx="321638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1600" b="1" dirty="0">
                <a:solidFill>
                  <a:srgbClr val="083776"/>
                </a:solidFill>
                <a:latin typeface="Arial Nova Cond" panose="020B0506020202020204" pitchFamily="34" charset="0"/>
                <a:cs typeface="Calibri"/>
                <a:sym typeface="Calibri"/>
              </a:rPr>
              <a:t>https://isolpharm.pd.infn.it/web//</a:t>
            </a:r>
            <a:endParaRPr sz="1600" b="1" dirty="0">
              <a:solidFill>
                <a:srgbClr val="083776"/>
              </a:solidFill>
              <a:latin typeface="Arial Nova Cond" panose="020B0506020202020204" pitchFamily="34" charset="0"/>
              <a:cs typeface="Calibri"/>
              <a:sym typeface="Corbel"/>
            </a:endParaRPr>
          </a:p>
        </p:txBody>
      </p:sp>
      <p:pic>
        <p:nvPicPr>
          <p:cNvPr id="25" name="Picture 2" descr="SPES">
            <a:extLst>
              <a:ext uri="{FF2B5EF4-FFF2-40B4-BE49-F238E27FC236}">
                <a16:creationId xmlns:a16="http://schemas.microsoft.com/office/drawing/2014/main" id="{836FA17C-041F-4B6E-9D54-C70E97798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90" y="16066"/>
            <a:ext cx="4270310" cy="122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6E1E6EBC-28B1-4114-8FCE-C6A9F0980E1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062" r="13360" b="4969"/>
          <a:stretch/>
        </p:blipFill>
        <p:spPr>
          <a:xfrm>
            <a:off x="342856" y="1209535"/>
            <a:ext cx="3443659" cy="2056513"/>
          </a:xfrm>
          <a:prstGeom prst="rect">
            <a:avLst/>
          </a:prstGeom>
        </p:spPr>
      </p:pic>
      <p:sp>
        <p:nvSpPr>
          <p:cNvPr id="32" name="Figura a mano libera: forma 31">
            <a:extLst>
              <a:ext uri="{FF2B5EF4-FFF2-40B4-BE49-F238E27FC236}">
                <a16:creationId xmlns:a16="http://schemas.microsoft.com/office/drawing/2014/main" id="{6DED601A-0DF1-42EA-B87F-E2F3743B230D}"/>
              </a:ext>
            </a:extLst>
          </p:cNvPr>
          <p:cNvSpPr/>
          <p:nvPr/>
        </p:nvSpPr>
        <p:spPr>
          <a:xfrm>
            <a:off x="342854" y="1207919"/>
            <a:ext cx="3498980" cy="2043521"/>
          </a:xfrm>
          <a:custGeom>
            <a:avLst/>
            <a:gdLst>
              <a:gd name="connsiteX0" fmla="*/ 4686300 w 10577146"/>
              <a:gd name="connsiteY0" fmla="*/ 2699239 h 5547946"/>
              <a:gd name="connsiteX1" fmla="*/ 7077807 w 10577146"/>
              <a:gd name="connsiteY1" fmla="*/ 2215662 h 5547946"/>
              <a:gd name="connsiteX2" fmla="*/ 10577146 w 10577146"/>
              <a:gd name="connsiteY2" fmla="*/ 2206869 h 5547946"/>
              <a:gd name="connsiteX3" fmla="*/ 10058400 w 10577146"/>
              <a:gd name="connsiteY3" fmla="*/ 26377 h 5547946"/>
              <a:gd name="connsiteX4" fmla="*/ 0 w 10577146"/>
              <a:gd name="connsiteY4" fmla="*/ 0 h 5547946"/>
              <a:gd name="connsiteX5" fmla="*/ 0 w 10577146"/>
              <a:gd name="connsiteY5" fmla="*/ 5547946 h 5547946"/>
              <a:gd name="connsiteX6" fmla="*/ 4466492 w 10577146"/>
              <a:gd name="connsiteY6" fmla="*/ 5521569 h 5547946"/>
              <a:gd name="connsiteX7" fmla="*/ 4870938 w 10577146"/>
              <a:gd name="connsiteY7" fmla="*/ 4642339 h 5547946"/>
              <a:gd name="connsiteX8" fmla="*/ 4800600 w 10577146"/>
              <a:gd name="connsiteY8" fmla="*/ 4123592 h 5547946"/>
              <a:gd name="connsiteX9" fmla="*/ 4668715 w 10577146"/>
              <a:gd name="connsiteY9" fmla="*/ 3640016 h 5547946"/>
              <a:gd name="connsiteX10" fmla="*/ 4563207 w 10577146"/>
              <a:gd name="connsiteY10" fmla="*/ 3130062 h 5547946"/>
              <a:gd name="connsiteX11" fmla="*/ 4615961 w 10577146"/>
              <a:gd name="connsiteY11" fmla="*/ 2787162 h 5547946"/>
              <a:gd name="connsiteX12" fmla="*/ 4686300 w 10577146"/>
              <a:gd name="connsiteY12" fmla="*/ 2699239 h 5547946"/>
              <a:gd name="connsiteX0" fmla="*/ 4954657 w 10577146"/>
              <a:gd name="connsiteY0" fmla="*/ 2570030 h 5547946"/>
              <a:gd name="connsiteX1" fmla="*/ 7077807 w 10577146"/>
              <a:gd name="connsiteY1" fmla="*/ 2215662 h 5547946"/>
              <a:gd name="connsiteX2" fmla="*/ 10577146 w 10577146"/>
              <a:gd name="connsiteY2" fmla="*/ 2206869 h 5547946"/>
              <a:gd name="connsiteX3" fmla="*/ 10058400 w 10577146"/>
              <a:gd name="connsiteY3" fmla="*/ 26377 h 5547946"/>
              <a:gd name="connsiteX4" fmla="*/ 0 w 10577146"/>
              <a:gd name="connsiteY4" fmla="*/ 0 h 5547946"/>
              <a:gd name="connsiteX5" fmla="*/ 0 w 10577146"/>
              <a:gd name="connsiteY5" fmla="*/ 5547946 h 5547946"/>
              <a:gd name="connsiteX6" fmla="*/ 4466492 w 10577146"/>
              <a:gd name="connsiteY6" fmla="*/ 5521569 h 5547946"/>
              <a:gd name="connsiteX7" fmla="*/ 4870938 w 10577146"/>
              <a:gd name="connsiteY7" fmla="*/ 4642339 h 5547946"/>
              <a:gd name="connsiteX8" fmla="*/ 4800600 w 10577146"/>
              <a:gd name="connsiteY8" fmla="*/ 4123592 h 5547946"/>
              <a:gd name="connsiteX9" fmla="*/ 4668715 w 10577146"/>
              <a:gd name="connsiteY9" fmla="*/ 3640016 h 5547946"/>
              <a:gd name="connsiteX10" fmla="*/ 4563207 w 10577146"/>
              <a:gd name="connsiteY10" fmla="*/ 3130062 h 5547946"/>
              <a:gd name="connsiteX11" fmla="*/ 4615961 w 10577146"/>
              <a:gd name="connsiteY11" fmla="*/ 2787162 h 5547946"/>
              <a:gd name="connsiteX12" fmla="*/ 4954657 w 10577146"/>
              <a:gd name="connsiteY12" fmla="*/ 2570030 h 5547946"/>
              <a:gd name="connsiteX0" fmla="*/ 4954657 w 10577146"/>
              <a:gd name="connsiteY0" fmla="*/ 2570030 h 5547946"/>
              <a:gd name="connsiteX1" fmla="*/ 7077807 w 10577146"/>
              <a:gd name="connsiteY1" fmla="*/ 2215662 h 5547946"/>
              <a:gd name="connsiteX2" fmla="*/ 10577146 w 10577146"/>
              <a:gd name="connsiteY2" fmla="*/ 2206869 h 5547946"/>
              <a:gd name="connsiteX3" fmla="*/ 10058400 w 10577146"/>
              <a:gd name="connsiteY3" fmla="*/ 26377 h 5547946"/>
              <a:gd name="connsiteX4" fmla="*/ 0 w 10577146"/>
              <a:gd name="connsiteY4" fmla="*/ 0 h 5547946"/>
              <a:gd name="connsiteX5" fmla="*/ 0 w 10577146"/>
              <a:gd name="connsiteY5" fmla="*/ 5547946 h 5547946"/>
              <a:gd name="connsiteX6" fmla="*/ 4466492 w 10577146"/>
              <a:gd name="connsiteY6" fmla="*/ 5521569 h 5547946"/>
              <a:gd name="connsiteX7" fmla="*/ 4870938 w 10577146"/>
              <a:gd name="connsiteY7" fmla="*/ 4642339 h 5547946"/>
              <a:gd name="connsiteX8" fmla="*/ 4800600 w 10577146"/>
              <a:gd name="connsiteY8" fmla="*/ 4123592 h 5547946"/>
              <a:gd name="connsiteX9" fmla="*/ 4668715 w 10577146"/>
              <a:gd name="connsiteY9" fmla="*/ 3640016 h 5547946"/>
              <a:gd name="connsiteX10" fmla="*/ 4563207 w 10577146"/>
              <a:gd name="connsiteY10" fmla="*/ 3130062 h 5547946"/>
              <a:gd name="connsiteX11" fmla="*/ 4615961 w 10577146"/>
              <a:gd name="connsiteY11" fmla="*/ 2787162 h 5547946"/>
              <a:gd name="connsiteX12" fmla="*/ 4954657 w 10577146"/>
              <a:gd name="connsiteY12" fmla="*/ 2570030 h 5547946"/>
              <a:gd name="connsiteX0" fmla="*/ 5332343 w 10577146"/>
              <a:gd name="connsiteY0" fmla="*/ 2669422 h 5547946"/>
              <a:gd name="connsiteX1" fmla="*/ 7077807 w 10577146"/>
              <a:gd name="connsiteY1" fmla="*/ 2215662 h 5547946"/>
              <a:gd name="connsiteX2" fmla="*/ 10577146 w 10577146"/>
              <a:gd name="connsiteY2" fmla="*/ 2206869 h 5547946"/>
              <a:gd name="connsiteX3" fmla="*/ 10058400 w 10577146"/>
              <a:gd name="connsiteY3" fmla="*/ 26377 h 5547946"/>
              <a:gd name="connsiteX4" fmla="*/ 0 w 10577146"/>
              <a:gd name="connsiteY4" fmla="*/ 0 h 5547946"/>
              <a:gd name="connsiteX5" fmla="*/ 0 w 10577146"/>
              <a:gd name="connsiteY5" fmla="*/ 5547946 h 5547946"/>
              <a:gd name="connsiteX6" fmla="*/ 4466492 w 10577146"/>
              <a:gd name="connsiteY6" fmla="*/ 5521569 h 5547946"/>
              <a:gd name="connsiteX7" fmla="*/ 4870938 w 10577146"/>
              <a:gd name="connsiteY7" fmla="*/ 4642339 h 5547946"/>
              <a:gd name="connsiteX8" fmla="*/ 4800600 w 10577146"/>
              <a:gd name="connsiteY8" fmla="*/ 4123592 h 5547946"/>
              <a:gd name="connsiteX9" fmla="*/ 4668715 w 10577146"/>
              <a:gd name="connsiteY9" fmla="*/ 3640016 h 5547946"/>
              <a:gd name="connsiteX10" fmla="*/ 4563207 w 10577146"/>
              <a:gd name="connsiteY10" fmla="*/ 3130062 h 5547946"/>
              <a:gd name="connsiteX11" fmla="*/ 4615961 w 10577146"/>
              <a:gd name="connsiteY11" fmla="*/ 2787162 h 5547946"/>
              <a:gd name="connsiteX12" fmla="*/ 5332343 w 10577146"/>
              <a:gd name="connsiteY12" fmla="*/ 2669422 h 5547946"/>
              <a:gd name="connsiteX0" fmla="*/ 5332343 w 10577146"/>
              <a:gd name="connsiteY0" fmla="*/ 2669422 h 5547946"/>
              <a:gd name="connsiteX1" fmla="*/ 7077807 w 10577146"/>
              <a:gd name="connsiteY1" fmla="*/ 2215662 h 5547946"/>
              <a:gd name="connsiteX2" fmla="*/ 10577146 w 10577146"/>
              <a:gd name="connsiteY2" fmla="*/ 2206869 h 5547946"/>
              <a:gd name="connsiteX3" fmla="*/ 10058400 w 10577146"/>
              <a:gd name="connsiteY3" fmla="*/ 26377 h 5547946"/>
              <a:gd name="connsiteX4" fmla="*/ 0 w 10577146"/>
              <a:gd name="connsiteY4" fmla="*/ 0 h 5547946"/>
              <a:gd name="connsiteX5" fmla="*/ 0 w 10577146"/>
              <a:gd name="connsiteY5" fmla="*/ 5547946 h 5547946"/>
              <a:gd name="connsiteX6" fmla="*/ 4466492 w 10577146"/>
              <a:gd name="connsiteY6" fmla="*/ 5521569 h 5547946"/>
              <a:gd name="connsiteX7" fmla="*/ 4870938 w 10577146"/>
              <a:gd name="connsiteY7" fmla="*/ 4642339 h 5547946"/>
              <a:gd name="connsiteX8" fmla="*/ 4800600 w 10577146"/>
              <a:gd name="connsiteY8" fmla="*/ 4123592 h 5547946"/>
              <a:gd name="connsiteX9" fmla="*/ 4668715 w 10577146"/>
              <a:gd name="connsiteY9" fmla="*/ 3640016 h 5547946"/>
              <a:gd name="connsiteX10" fmla="*/ 4563207 w 10577146"/>
              <a:gd name="connsiteY10" fmla="*/ 3130062 h 5547946"/>
              <a:gd name="connsiteX11" fmla="*/ 4615961 w 10577146"/>
              <a:gd name="connsiteY11" fmla="*/ 2787162 h 5547946"/>
              <a:gd name="connsiteX12" fmla="*/ 5332343 w 10577146"/>
              <a:gd name="connsiteY12" fmla="*/ 2669422 h 5547946"/>
              <a:gd name="connsiteX0" fmla="*/ 5332343 w 10577146"/>
              <a:gd name="connsiteY0" fmla="*/ 2669422 h 5547946"/>
              <a:gd name="connsiteX1" fmla="*/ 7077807 w 10577146"/>
              <a:gd name="connsiteY1" fmla="*/ 2215662 h 5547946"/>
              <a:gd name="connsiteX2" fmla="*/ 10577146 w 10577146"/>
              <a:gd name="connsiteY2" fmla="*/ 2206869 h 5547946"/>
              <a:gd name="connsiteX3" fmla="*/ 10058400 w 10577146"/>
              <a:gd name="connsiteY3" fmla="*/ 26377 h 5547946"/>
              <a:gd name="connsiteX4" fmla="*/ 0 w 10577146"/>
              <a:gd name="connsiteY4" fmla="*/ 0 h 5547946"/>
              <a:gd name="connsiteX5" fmla="*/ 0 w 10577146"/>
              <a:gd name="connsiteY5" fmla="*/ 5547946 h 5547946"/>
              <a:gd name="connsiteX6" fmla="*/ 4466492 w 10577146"/>
              <a:gd name="connsiteY6" fmla="*/ 5521569 h 5547946"/>
              <a:gd name="connsiteX7" fmla="*/ 4870938 w 10577146"/>
              <a:gd name="connsiteY7" fmla="*/ 4642339 h 5547946"/>
              <a:gd name="connsiteX8" fmla="*/ 4800600 w 10577146"/>
              <a:gd name="connsiteY8" fmla="*/ 4123592 h 5547946"/>
              <a:gd name="connsiteX9" fmla="*/ 4668715 w 10577146"/>
              <a:gd name="connsiteY9" fmla="*/ 3640016 h 5547946"/>
              <a:gd name="connsiteX10" fmla="*/ 4563207 w 10577146"/>
              <a:gd name="connsiteY10" fmla="*/ 3130062 h 5547946"/>
              <a:gd name="connsiteX11" fmla="*/ 4615961 w 10577146"/>
              <a:gd name="connsiteY11" fmla="*/ 2787162 h 5547946"/>
              <a:gd name="connsiteX12" fmla="*/ 5332343 w 10577146"/>
              <a:gd name="connsiteY12" fmla="*/ 2669422 h 5547946"/>
              <a:gd name="connsiteX0" fmla="*/ 5332343 w 10577146"/>
              <a:gd name="connsiteY0" fmla="*/ 2669422 h 5547946"/>
              <a:gd name="connsiteX1" fmla="*/ 6898903 w 10577146"/>
              <a:gd name="connsiteY1" fmla="*/ 2275297 h 5547946"/>
              <a:gd name="connsiteX2" fmla="*/ 10577146 w 10577146"/>
              <a:gd name="connsiteY2" fmla="*/ 2206869 h 5547946"/>
              <a:gd name="connsiteX3" fmla="*/ 10058400 w 10577146"/>
              <a:gd name="connsiteY3" fmla="*/ 26377 h 5547946"/>
              <a:gd name="connsiteX4" fmla="*/ 0 w 10577146"/>
              <a:gd name="connsiteY4" fmla="*/ 0 h 5547946"/>
              <a:gd name="connsiteX5" fmla="*/ 0 w 10577146"/>
              <a:gd name="connsiteY5" fmla="*/ 5547946 h 5547946"/>
              <a:gd name="connsiteX6" fmla="*/ 4466492 w 10577146"/>
              <a:gd name="connsiteY6" fmla="*/ 5521569 h 5547946"/>
              <a:gd name="connsiteX7" fmla="*/ 4870938 w 10577146"/>
              <a:gd name="connsiteY7" fmla="*/ 4642339 h 5547946"/>
              <a:gd name="connsiteX8" fmla="*/ 4800600 w 10577146"/>
              <a:gd name="connsiteY8" fmla="*/ 4123592 h 5547946"/>
              <a:gd name="connsiteX9" fmla="*/ 4668715 w 10577146"/>
              <a:gd name="connsiteY9" fmla="*/ 3640016 h 5547946"/>
              <a:gd name="connsiteX10" fmla="*/ 4563207 w 10577146"/>
              <a:gd name="connsiteY10" fmla="*/ 3130062 h 5547946"/>
              <a:gd name="connsiteX11" fmla="*/ 4615961 w 10577146"/>
              <a:gd name="connsiteY11" fmla="*/ 2787162 h 5547946"/>
              <a:gd name="connsiteX12" fmla="*/ 5332343 w 10577146"/>
              <a:gd name="connsiteY12" fmla="*/ 2669422 h 5547946"/>
              <a:gd name="connsiteX0" fmla="*/ 5332343 w 10577146"/>
              <a:gd name="connsiteY0" fmla="*/ 2669422 h 5547946"/>
              <a:gd name="connsiteX1" fmla="*/ 6898903 w 10577146"/>
              <a:gd name="connsiteY1" fmla="*/ 2275297 h 5547946"/>
              <a:gd name="connsiteX2" fmla="*/ 10577146 w 10577146"/>
              <a:gd name="connsiteY2" fmla="*/ 2206869 h 5547946"/>
              <a:gd name="connsiteX3" fmla="*/ 10058400 w 10577146"/>
              <a:gd name="connsiteY3" fmla="*/ 26377 h 5547946"/>
              <a:gd name="connsiteX4" fmla="*/ 0 w 10577146"/>
              <a:gd name="connsiteY4" fmla="*/ 0 h 5547946"/>
              <a:gd name="connsiteX5" fmla="*/ 0 w 10577146"/>
              <a:gd name="connsiteY5" fmla="*/ 5547946 h 5547946"/>
              <a:gd name="connsiteX6" fmla="*/ 4466492 w 10577146"/>
              <a:gd name="connsiteY6" fmla="*/ 5521569 h 5547946"/>
              <a:gd name="connsiteX7" fmla="*/ 4870938 w 10577146"/>
              <a:gd name="connsiteY7" fmla="*/ 4642339 h 5547946"/>
              <a:gd name="connsiteX8" fmla="*/ 4800600 w 10577146"/>
              <a:gd name="connsiteY8" fmla="*/ 4123592 h 5547946"/>
              <a:gd name="connsiteX9" fmla="*/ 4668715 w 10577146"/>
              <a:gd name="connsiteY9" fmla="*/ 3640016 h 5547946"/>
              <a:gd name="connsiteX10" fmla="*/ 4563207 w 10577146"/>
              <a:gd name="connsiteY10" fmla="*/ 3130062 h 5547946"/>
              <a:gd name="connsiteX11" fmla="*/ 4615961 w 10577146"/>
              <a:gd name="connsiteY11" fmla="*/ 2787162 h 5547946"/>
              <a:gd name="connsiteX12" fmla="*/ 5332343 w 10577146"/>
              <a:gd name="connsiteY12" fmla="*/ 2669422 h 5547946"/>
              <a:gd name="connsiteX0" fmla="*/ 5332343 w 10577146"/>
              <a:gd name="connsiteY0" fmla="*/ 2669422 h 5547946"/>
              <a:gd name="connsiteX1" fmla="*/ 6898903 w 10577146"/>
              <a:gd name="connsiteY1" fmla="*/ 2275297 h 5547946"/>
              <a:gd name="connsiteX2" fmla="*/ 10577146 w 10577146"/>
              <a:gd name="connsiteY2" fmla="*/ 2206869 h 5547946"/>
              <a:gd name="connsiteX3" fmla="*/ 10058400 w 10577146"/>
              <a:gd name="connsiteY3" fmla="*/ 26377 h 5547946"/>
              <a:gd name="connsiteX4" fmla="*/ 0 w 10577146"/>
              <a:gd name="connsiteY4" fmla="*/ 0 h 5547946"/>
              <a:gd name="connsiteX5" fmla="*/ 0 w 10577146"/>
              <a:gd name="connsiteY5" fmla="*/ 5547946 h 5547946"/>
              <a:gd name="connsiteX6" fmla="*/ 4466492 w 10577146"/>
              <a:gd name="connsiteY6" fmla="*/ 5521569 h 5547946"/>
              <a:gd name="connsiteX7" fmla="*/ 4870938 w 10577146"/>
              <a:gd name="connsiteY7" fmla="*/ 4642339 h 5547946"/>
              <a:gd name="connsiteX8" fmla="*/ 4800600 w 10577146"/>
              <a:gd name="connsiteY8" fmla="*/ 4123592 h 5547946"/>
              <a:gd name="connsiteX9" fmla="*/ 4668715 w 10577146"/>
              <a:gd name="connsiteY9" fmla="*/ 3640016 h 5547946"/>
              <a:gd name="connsiteX10" fmla="*/ 4563207 w 10577146"/>
              <a:gd name="connsiteY10" fmla="*/ 3130062 h 5547946"/>
              <a:gd name="connsiteX11" fmla="*/ 4615961 w 10577146"/>
              <a:gd name="connsiteY11" fmla="*/ 2787162 h 5547946"/>
              <a:gd name="connsiteX12" fmla="*/ 5332343 w 10577146"/>
              <a:gd name="connsiteY12" fmla="*/ 2669422 h 5547946"/>
              <a:gd name="connsiteX0" fmla="*/ 5332343 w 10577146"/>
              <a:gd name="connsiteY0" fmla="*/ 2669422 h 5547946"/>
              <a:gd name="connsiteX1" fmla="*/ 6839268 w 10577146"/>
              <a:gd name="connsiteY1" fmla="*/ 2454201 h 5547946"/>
              <a:gd name="connsiteX2" fmla="*/ 10577146 w 10577146"/>
              <a:gd name="connsiteY2" fmla="*/ 2206869 h 5547946"/>
              <a:gd name="connsiteX3" fmla="*/ 10058400 w 10577146"/>
              <a:gd name="connsiteY3" fmla="*/ 26377 h 5547946"/>
              <a:gd name="connsiteX4" fmla="*/ 0 w 10577146"/>
              <a:gd name="connsiteY4" fmla="*/ 0 h 5547946"/>
              <a:gd name="connsiteX5" fmla="*/ 0 w 10577146"/>
              <a:gd name="connsiteY5" fmla="*/ 5547946 h 5547946"/>
              <a:gd name="connsiteX6" fmla="*/ 4466492 w 10577146"/>
              <a:gd name="connsiteY6" fmla="*/ 5521569 h 5547946"/>
              <a:gd name="connsiteX7" fmla="*/ 4870938 w 10577146"/>
              <a:gd name="connsiteY7" fmla="*/ 4642339 h 5547946"/>
              <a:gd name="connsiteX8" fmla="*/ 4800600 w 10577146"/>
              <a:gd name="connsiteY8" fmla="*/ 4123592 h 5547946"/>
              <a:gd name="connsiteX9" fmla="*/ 4668715 w 10577146"/>
              <a:gd name="connsiteY9" fmla="*/ 3640016 h 5547946"/>
              <a:gd name="connsiteX10" fmla="*/ 4563207 w 10577146"/>
              <a:gd name="connsiteY10" fmla="*/ 3130062 h 5547946"/>
              <a:gd name="connsiteX11" fmla="*/ 4615961 w 10577146"/>
              <a:gd name="connsiteY11" fmla="*/ 2787162 h 5547946"/>
              <a:gd name="connsiteX12" fmla="*/ 5332343 w 10577146"/>
              <a:gd name="connsiteY12" fmla="*/ 2669422 h 5547946"/>
              <a:gd name="connsiteX0" fmla="*/ 5332343 w 10577146"/>
              <a:gd name="connsiteY0" fmla="*/ 2669422 h 5547946"/>
              <a:gd name="connsiteX1" fmla="*/ 6839268 w 10577146"/>
              <a:gd name="connsiteY1" fmla="*/ 2454201 h 5547946"/>
              <a:gd name="connsiteX2" fmla="*/ 10577146 w 10577146"/>
              <a:gd name="connsiteY2" fmla="*/ 2206869 h 5547946"/>
              <a:gd name="connsiteX3" fmla="*/ 10058400 w 10577146"/>
              <a:gd name="connsiteY3" fmla="*/ 26377 h 5547946"/>
              <a:gd name="connsiteX4" fmla="*/ 0 w 10577146"/>
              <a:gd name="connsiteY4" fmla="*/ 0 h 5547946"/>
              <a:gd name="connsiteX5" fmla="*/ 0 w 10577146"/>
              <a:gd name="connsiteY5" fmla="*/ 5547946 h 5547946"/>
              <a:gd name="connsiteX6" fmla="*/ 4466492 w 10577146"/>
              <a:gd name="connsiteY6" fmla="*/ 5521569 h 5547946"/>
              <a:gd name="connsiteX7" fmla="*/ 4870938 w 10577146"/>
              <a:gd name="connsiteY7" fmla="*/ 4642339 h 5547946"/>
              <a:gd name="connsiteX8" fmla="*/ 4800600 w 10577146"/>
              <a:gd name="connsiteY8" fmla="*/ 4123592 h 5547946"/>
              <a:gd name="connsiteX9" fmla="*/ 4668715 w 10577146"/>
              <a:gd name="connsiteY9" fmla="*/ 3640016 h 5547946"/>
              <a:gd name="connsiteX10" fmla="*/ 4563207 w 10577146"/>
              <a:gd name="connsiteY10" fmla="*/ 3130062 h 5547946"/>
              <a:gd name="connsiteX11" fmla="*/ 4615961 w 10577146"/>
              <a:gd name="connsiteY11" fmla="*/ 2787162 h 5547946"/>
              <a:gd name="connsiteX12" fmla="*/ 5332343 w 10577146"/>
              <a:gd name="connsiteY12" fmla="*/ 2669422 h 5547946"/>
              <a:gd name="connsiteX0" fmla="*/ 5332343 w 10577146"/>
              <a:gd name="connsiteY0" fmla="*/ 2669422 h 5690534"/>
              <a:gd name="connsiteX1" fmla="*/ 6839268 w 10577146"/>
              <a:gd name="connsiteY1" fmla="*/ 2454201 h 5690534"/>
              <a:gd name="connsiteX2" fmla="*/ 10577146 w 10577146"/>
              <a:gd name="connsiteY2" fmla="*/ 2206869 h 5690534"/>
              <a:gd name="connsiteX3" fmla="*/ 10058400 w 10577146"/>
              <a:gd name="connsiteY3" fmla="*/ 26377 h 5690534"/>
              <a:gd name="connsiteX4" fmla="*/ 0 w 10577146"/>
              <a:gd name="connsiteY4" fmla="*/ 0 h 5690534"/>
              <a:gd name="connsiteX5" fmla="*/ 0 w 10577146"/>
              <a:gd name="connsiteY5" fmla="*/ 5547946 h 5690534"/>
              <a:gd name="connsiteX6" fmla="*/ 4476431 w 10577146"/>
              <a:gd name="connsiteY6" fmla="*/ 5690534 h 5690534"/>
              <a:gd name="connsiteX7" fmla="*/ 4870938 w 10577146"/>
              <a:gd name="connsiteY7" fmla="*/ 4642339 h 5690534"/>
              <a:gd name="connsiteX8" fmla="*/ 4800600 w 10577146"/>
              <a:gd name="connsiteY8" fmla="*/ 4123592 h 5690534"/>
              <a:gd name="connsiteX9" fmla="*/ 4668715 w 10577146"/>
              <a:gd name="connsiteY9" fmla="*/ 3640016 h 5690534"/>
              <a:gd name="connsiteX10" fmla="*/ 4563207 w 10577146"/>
              <a:gd name="connsiteY10" fmla="*/ 3130062 h 5690534"/>
              <a:gd name="connsiteX11" fmla="*/ 4615961 w 10577146"/>
              <a:gd name="connsiteY11" fmla="*/ 2787162 h 5690534"/>
              <a:gd name="connsiteX12" fmla="*/ 5332343 w 10577146"/>
              <a:gd name="connsiteY12" fmla="*/ 2669422 h 5690534"/>
              <a:gd name="connsiteX0" fmla="*/ 5332343 w 10577146"/>
              <a:gd name="connsiteY0" fmla="*/ 2669422 h 5690534"/>
              <a:gd name="connsiteX1" fmla="*/ 6839268 w 10577146"/>
              <a:gd name="connsiteY1" fmla="*/ 2454201 h 5690534"/>
              <a:gd name="connsiteX2" fmla="*/ 10577146 w 10577146"/>
              <a:gd name="connsiteY2" fmla="*/ 2206869 h 5690534"/>
              <a:gd name="connsiteX3" fmla="*/ 10058400 w 10577146"/>
              <a:gd name="connsiteY3" fmla="*/ 26377 h 5690534"/>
              <a:gd name="connsiteX4" fmla="*/ 0 w 10577146"/>
              <a:gd name="connsiteY4" fmla="*/ 0 h 5690534"/>
              <a:gd name="connsiteX5" fmla="*/ 0 w 10577146"/>
              <a:gd name="connsiteY5" fmla="*/ 5547946 h 5690534"/>
              <a:gd name="connsiteX6" fmla="*/ 4476431 w 10577146"/>
              <a:gd name="connsiteY6" fmla="*/ 5690534 h 5690534"/>
              <a:gd name="connsiteX7" fmla="*/ 4870938 w 10577146"/>
              <a:gd name="connsiteY7" fmla="*/ 4642339 h 5690534"/>
              <a:gd name="connsiteX8" fmla="*/ 4800600 w 10577146"/>
              <a:gd name="connsiteY8" fmla="*/ 4123592 h 5690534"/>
              <a:gd name="connsiteX9" fmla="*/ 4668715 w 10577146"/>
              <a:gd name="connsiteY9" fmla="*/ 3640016 h 5690534"/>
              <a:gd name="connsiteX10" fmla="*/ 4563207 w 10577146"/>
              <a:gd name="connsiteY10" fmla="*/ 3130062 h 5690534"/>
              <a:gd name="connsiteX11" fmla="*/ 4615961 w 10577146"/>
              <a:gd name="connsiteY11" fmla="*/ 2787162 h 5690534"/>
              <a:gd name="connsiteX12" fmla="*/ 5332343 w 10577146"/>
              <a:gd name="connsiteY12" fmla="*/ 2669422 h 5690534"/>
              <a:gd name="connsiteX0" fmla="*/ 5332343 w 10577146"/>
              <a:gd name="connsiteY0" fmla="*/ 2669422 h 5690534"/>
              <a:gd name="connsiteX1" fmla="*/ 6839268 w 10577146"/>
              <a:gd name="connsiteY1" fmla="*/ 2454201 h 5690534"/>
              <a:gd name="connsiteX2" fmla="*/ 10577146 w 10577146"/>
              <a:gd name="connsiteY2" fmla="*/ 2206869 h 5690534"/>
              <a:gd name="connsiteX3" fmla="*/ 10058400 w 10577146"/>
              <a:gd name="connsiteY3" fmla="*/ 26377 h 5690534"/>
              <a:gd name="connsiteX4" fmla="*/ 0 w 10577146"/>
              <a:gd name="connsiteY4" fmla="*/ 0 h 5690534"/>
              <a:gd name="connsiteX5" fmla="*/ 0 w 10577146"/>
              <a:gd name="connsiteY5" fmla="*/ 5547946 h 5690534"/>
              <a:gd name="connsiteX6" fmla="*/ 4476431 w 10577146"/>
              <a:gd name="connsiteY6" fmla="*/ 5690534 h 5690534"/>
              <a:gd name="connsiteX7" fmla="*/ 5020025 w 10577146"/>
              <a:gd name="connsiteY7" fmla="*/ 4721852 h 5690534"/>
              <a:gd name="connsiteX8" fmla="*/ 4800600 w 10577146"/>
              <a:gd name="connsiteY8" fmla="*/ 4123592 h 5690534"/>
              <a:gd name="connsiteX9" fmla="*/ 4668715 w 10577146"/>
              <a:gd name="connsiteY9" fmla="*/ 3640016 h 5690534"/>
              <a:gd name="connsiteX10" fmla="*/ 4563207 w 10577146"/>
              <a:gd name="connsiteY10" fmla="*/ 3130062 h 5690534"/>
              <a:gd name="connsiteX11" fmla="*/ 4615961 w 10577146"/>
              <a:gd name="connsiteY11" fmla="*/ 2787162 h 5690534"/>
              <a:gd name="connsiteX12" fmla="*/ 5332343 w 10577146"/>
              <a:gd name="connsiteY12" fmla="*/ 2669422 h 5690534"/>
              <a:gd name="connsiteX0" fmla="*/ 5332343 w 10577146"/>
              <a:gd name="connsiteY0" fmla="*/ 2669422 h 5690534"/>
              <a:gd name="connsiteX1" fmla="*/ 6839268 w 10577146"/>
              <a:gd name="connsiteY1" fmla="*/ 2454201 h 5690534"/>
              <a:gd name="connsiteX2" fmla="*/ 10577146 w 10577146"/>
              <a:gd name="connsiteY2" fmla="*/ 2206869 h 5690534"/>
              <a:gd name="connsiteX3" fmla="*/ 10058400 w 10577146"/>
              <a:gd name="connsiteY3" fmla="*/ 26377 h 5690534"/>
              <a:gd name="connsiteX4" fmla="*/ 0 w 10577146"/>
              <a:gd name="connsiteY4" fmla="*/ 0 h 5690534"/>
              <a:gd name="connsiteX5" fmla="*/ 0 w 10577146"/>
              <a:gd name="connsiteY5" fmla="*/ 5547946 h 5690534"/>
              <a:gd name="connsiteX6" fmla="*/ 4476431 w 10577146"/>
              <a:gd name="connsiteY6" fmla="*/ 5690534 h 5690534"/>
              <a:gd name="connsiteX7" fmla="*/ 5020025 w 10577146"/>
              <a:gd name="connsiteY7" fmla="*/ 4721852 h 5690534"/>
              <a:gd name="connsiteX8" fmla="*/ 4800600 w 10577146"/>
              <a:gd name="connsiteY8" fmla="*/ 4123592 h 5690534"/>
              <a:gd name="connsiteX9" fmla="*/ 4668715 w 10577146"/>
              <a:gd name="connsiteY9" fmla="*/ 3640016 h 5690534"/>
              <a:gd name="connsiteX10" fmla="*/ 4563207 w 10577146"/>
              <a:gd name="connsiteY10" fmla="*/ 3130062 h 5690534"/>
              <a:gd name="connsiteX11" fmla="*/ 4615961 w 10577146"/>
              <a:gd name="connsiteY11" fmla="*/ 2787162 h 5690534"/>
              <a:gd name="connsiteX12" fmla="*/ 5332343 w 10577146"/>
              <a:gd name="connsiteY12" fmla="*/ 2669422 h 5690534"/>
              <a:gd name="connsiteX0" fmla="*/ 5332343 w 10577146"/>
              <a:gd name="connsiteY0" fmla="*/ 2669422 h 5690534"/>
              <a:gd name="connsiteX1" fmla="*/ 6839268 w 10577146"/>
              <a:gd name="connsiteY1" fmla="*/ 2454201 h 5690534"/>
              <a:gd name="connsiteX2" fmla="*/ 10577146 w 10577146"/>
              <a:gd name="connsiteY2" fmla="*/ 2206869 h 5690534"/>
              <a:gd name="connsiteX3" fmla="*/ 10058400 w 10577146"/>
              <a:gd name="connsiteY3" fmla="*/ 26377 h 5690534"/>
              <a:gd name="connsiteX4" fmla="*/ 0 w 10577146"/>
              <a:gd name="connsiteY4" fmla="*/ 0 h 5690534"/>
              <a:gd name="connsiteX5" fmla="*/ 0 w 10577146"/>
              <a:gd name="connsiteY5" fmla="*/ 5547946 h 5690534"/>
              <a:gd name="connsiteX6" fmla="*/ 4476431 w 10577146"/>
              <a:gd name="connsiteY6" fmla="*/ 5690534 h 5690534"/>
              <a:gd name="connsiteX7" fmla="*/ 5020025 w 10577146"/>
              <a:gd name="connsiteY7" fmla="*/ 4721852 h 5690534"/>
              <a:gd name="connsiteX8" fmla="*/ 4800600 w 10577146"/>
              <a:gd name="connsiteY8" fmla="*/ 4123592 h 5690534"/>
              <a:gd name="connsiteX9" fmla="*/ 4668715 w 10577146"/>
              <a:gd name="connsiteY9" fmla="*/ 3640016 h 5690534"/>
              <a:gd name="connsiteX10" fmla="*/ 4563207 w 10577146"/>
              <a:gd name="connsiteY10" fmla="*/ 3130062 h 5690534"/>
              <a:gd name="connsiteX11" fmla="*/ 4615961 w 10577146"/>
              <a:gd name="connsiteY11" fmla="*/ 2787162 h 5690534"/>
              <a:gd name="connsiteX12" fmla="*/ 5332343 w 10577146"/>
              <a:gd name="connsiteY12" fmla="*/ 2669422 h 5690534"/>
              <a:gd name="connsiteX0" fmla="*/ 5332343 w 10577146"/>
              <a:gd name="connsiteY0" fmla="*/ 2669422 h 5710412"/>
              <a:gd name="connsiteX1" fmla="*/ 6839268 w 10577146"/>
              <a:gd name="connsiteY1" fmla="*/ 2454201 h 5710412"/>
              <a:gd name="connsiteX2" fmla="*/ 10577146 w 10577146"/>
              <a:gd name="connsiteY2" fmla="*/ 2206869 h 5710412"/>
              <a:gd name="connsiteX3" fmla="*/ 10058400 w 10577146"/>
              <a:gd name="connsiteY3" fmla="*/ 26377 h 5710412"/>
              <a:gd name="connsiteX4" fmla="*/ 0 w 10577146"/>
              <a:gd name="connsiteY4" fmla="*/ 0 h 5710412"/>
              <a:gd name="connsiteX5" fmla="*/ 0 w 10577146"/>
              <a:gd name="connsiteY5" fmla="*/ 5547946 h 5710412"/>
              <a:gd name="connsiteX6" fmla="*/ 4615579 w 10577146"/>
              <a:gd name="connsiteY6" fmla="*/ 5710412 h 5710412"/>
              <a:gd name="connsiteX7" fmla="*/ 5020025 w 10577146"/>
              <a:gd name="connsiteY7" fmla="*/ 4721852 h 5710412"/>
              <a:gd name="connsiteX8" fmla="*/ 4800600 w 10577146"/>
              <a:gd name="connsiteY8" fmla="*/ 4123592 h 5710412"/>
              <a:gd name="connsiteX9" fmla="*/ 4668715 w 10577146"/>
              <a:gd name="connsiteY9" fmla="*/ 3640016 h 5710412"/>
              <a:gd name="connsiteX10" fmla="*/ 4563207 w 10577146"/>
              <a:gd name="connsiteY10" fmla="*/ 3130062 h 5710412"/>
              <a:gd name="connsiteX11" fmla="*/ 4615961 w 10577146"/>
              <a:gd name="connsiteY11" fmla="*/ 2787162 h 5710412"/>
              <a:gd name="connsiteX12" fmla="*/ 5332343 w 10577146"/>
              <a:gd name="connsiteY12" fmla="*/ 2669422 h 5710412"/>
              <a:gd name="connsiteX0" fmla="*/ 5332343 w 10577146"/>
              <a:gd name="connsiteY0" fmla="*/ 2669422 h 5710412"/>
              <a:gd name="connsiteX1" fmla="*/ 6839268 w 10577146"/>
              <a:gd name="connsiteY1" fmla="*/ 2454201 h 5710412"/>
              <a:gd name="connsiteX2" fmla="*/ 10577146 w 10577146"/>
              <a:gd name="connsiteY2" fmla="*/ 2206869 h 5710412"/>
              <a:gd name="connsiteX3" fmla="*/ 10058400 w 10577146"/>
              <a:gd name="connsiteY3" fmla="*/ 26377 h 5710412"/>
              <a:gd name="connsiteX4" fmla="*/ 0 w 10577146"/>
              <a:gd name="connsiteY4" fmla="*/ 0 h 5710412"/>
              <a:gd name="connsiteX5" fmla="*/ 0 w 10577146"/>
              <a:gd name="connsiteY5" fmla="*/ 5547946 h 5710412"/>
              <a:gd name="connsiteX6" fmla="*/ 4615579 w 10577146"/>
              <a:gd name="connsiteY6" fmla="*/ 5710412 h 5710412"/>
              <a:gd name="connsiteX7" fmla="*/ 5020025 w 10577146"/>
              <a:gd name="connsiteY7" fmla="*/ 4721852 h 5710412"/>
              <a:gd name="connsiteX8" fmla="*/ 4800600 w 10577146"/>
              <a:gd name="connsiteY8" fmla="*/ 4123592 h 5710412"/>
              <a:gd name="connsiteX9" fmla="*/ 4668715 w 10577146"/>
              <a:gd name="connsiteY9" fmla="*/ 3640016 h 5710412"/>
              <a:gd name="connsiteX10" fmla="*/ 4594163 w 10577146"/>
              <a:gd name="connsiteY10" fmla="*/ 3120537 h 5710412"/>
              <a:gd name="connsiteX11" fmla="*/ 4615961 w 10577146"/>
              <a:gd name="connsiteY11" fmla="*/ 2787162 h 5710412"/>
              <a:gd name="connsiteX12" fmla="*/ 5332343 w 10577146"/>
              <a:gd name="connsiteY12" fmla="*/ 2669422 h 5710412"/>
              <a:gd name="connsiteX0" fmla="*/ 5332343 w 10577146"/>
              <a:gd name="connsiteY0" fmla="*/ 2671036 h 5712026"/>
              <a:gd name="connsiteX1" fmla="*/ 6839268 w 10577146"/>
              <a:gd name="connsiteY1" fmla="*/ 2455815 h 5712026"/>
              <a:gd name="connsiteX2" fmla="*/ 10577146 w 10577146"/>
              <a:gd name="connsiteY2" fmla="*/ 2208483 h 5712026"/>
              <a:gd name="connsiteX3" fmla="*/ 3498980 w 10577146"/>
              <a:gd name="connsiteY3" fmla="*/ 0 h 5712026"/>
              <a:gd name="connsiteX4" fmla="*/ 0 w 10577146"/>
              <a:gd name="connsiteY4" fmla="*/ 1614 h 5712026"/>
              <a:gd name="connsiteX5" fmla="*/ 0 w 10577146"/>
              <a:gd name="connsiteY5" fmla="*/ 5549560 h 5712026"/>
              <a:gd name="connsiteX6" fmla="*/ 4615579 w 10577146"/>
              <a:gd name="connsiteY6" fmla="*/ 5712026 h 5712026"/>
              <a:gd name="connsiteX7" fmla="*/ 5020025 w 10577146"/>
              <a:gd name="connsiteY7" fmla="*/ 4723466 h 5712026"/>
              <a:gd name="connsiteX8" fmla="*/ 4800600 w 10577146"/>
              <a:gd name="connsiteY8" fmla="*/ 4125206 h 5712026"/>
              <a:gd name="connsiteX9" fmla="*/ 4668715 w 10577146"/>
              <a:gd name="connsiteY9" fmla="*/ 3641630 h 5712026"/>
              <a:gd name="connsiteX10" fmla="*/ 4594163 w 10577146"/>
              <a:gd name="connsiteY10" fmla="*/ 3122151 h 5712026"/>
              <a:gd name="connsiteX11" fmla="*/ 4615961 w 10577146"/>
              <a:gd name="connsiteY11" fmla="*/ 2788776 h 5712026"/>
              <a:gd name="connsiteX12" fmla="*/ 5332343 w 10577146"/>
              <a:gd name="connsiteY12" fmla="*/ 2671036 h 5712026"/>
              <a:gd name="connsiteX0" fmla="*/ 5332343 w 6839268"/>
              <a:gd name="connsiteY0" fmla="*/ 2671036 h 5712026"/>
              <a:gd name="connsiteX1" fmla="*/ 6839268 w 6839268"/>
              <a:gd name="connsiteY1" fmla="*/ 2455815 h 5712026"/>
              <a:gd name="connsiteX2" fmla="*/ 3513872 w 6839268"/>
              <a:gd name="connsiteY2" fmla="*/ 1975218 h 5712026"/>
              <a:gd name="connsiteX3" fmla="*/ 3498980 w 6839268"/>
              <a:gd name="connsiteY3" fmla="*/ 0 h 5712026"/>
              <a:gd name="connsiteX4" fmla="*/ 0 w 6839268"/>
              <a:gd name="connsiteY4" fmla="*/ 1614 h 5712026"/>
              <a:gd name="connsiteX5" fmla="*/ 0 w 6839268"/>
              <a:gd name="connsiteY5" fmla="*/ 5549560 h 5712026"/>
              <a:gd name="connsiteX6" fmla="*/ 4615579 w 6839268"/>
              <a:gd name="connsiteY6" fmla="*/ 5712026 h 5712026"/>
              <a:gd name="connsiteX7" fmla="*/ 5020025 w 6839268"/>
              <a:gd name="connsiteY7" fmla="*/ 4723466 h 5712026"/>
              <a:gd name="connsiteX8" fmla="*/ 4800600 w 6839268"/>
              <a:gd name="connsiteY8" fmla="*/ 4125206 h 5712026"/>
              <a:gd name="connsiteX9" fmla="*/ 4668715 w 6839268"/>
              <a:gd name="connsiteY9" fmla="*/ 3641630 h 5712026"/>
              <a:gd name="connsiteX10" fmla="*/ 4594163 w 6839268"/>
              <a:gd name="connsiteY10" fmla="*/ 3122151 h 5712026"/>
              <a:gd name="connsiteX11" fmla="*/ 4615961 w 6839268"/>
              <a:gd name="connsiteY11" fmla="*/ 2788776 h 5712026"/>
              <a:gd name="connsiteX12" fmla="*/ 5332343 w 6839268"/>
              <a:gd name="connsiteY12" fmla="*/ 2671036 h 5712026"/>
              <a:gd name="connsiteX0" fmla="*/ 5332343 w 5476593"/>
              <a:gd name="connsiteY0" fmla="*/ 2671036 h 5712026"/>
              <a:gd name="connsiteX1" fmla="*/ 3526900 w 5476593"/>
              <a:gd name="connsiteY1" fmla="*/ 2315856 h 5712026"/>
              <a:gd name="connsiteX2" fmla="*/ 3513872 w 5476593"/>
              <a:gd name="connsiteY2" fmla="*/ 1975218 h 5712026"/>
              <a:gd name="connsiteX3" fmla="*/ 3498980 w 5476593"/>
              <a:gd name="connsiteY3" fmla="*/ 0 h 5712026"/>
              <a:gd name="connsiteX4" fmla="*/ 0 w 5476593"/>
              <a:gd name="connsiteY4" fmla="*/ 1614 h 5712026"/>
              <a:gd name="connsiteX5" fmla="*/ 0 w 5476593"/>
              <a:gd name="connsiteY5" fmla="*/ 5549560 h 5712026"/>
              <a:gd name="connsiteX6" fmla="*/ 4615579 w 5476593"/>
              <a:gd name="connsiteY6" fmla="*/ 5712026 h 5712026"/>
              <a:gd name="connsiteX7" fmla="*/ 5020025 w 5476593"/>
              <a:gd name="connsiteY7" fmla="*/ 4723466 h 5712026"/>
              <a:gd name="connsiteX8" fmla="*/ 4800600 w 5476593"/>
              <a:gd name="connsiteY8" fmla="*/ 4125206 h 5712026"/>
              <a:gd name="connsiteX9" fmla="*/ 4668715 w 5476593"/>
              <a:gd name="connsiteY9" fmla="*/ 3641630 h 5712026"/>
              <a:gd name="connsiteX10" fmla="*/ 4594163 w 5476593"/>
              <a:gd name="connsiteY10" fmla="*/ 3122151 h 5712026"/>
              <a:gd name="connsiteX11" fmla="*/ 4615961 w 5476593"/>
              <a:gd name="connsiteY11" fmla="*/ 2788776 h 5712026"/>
              <a:gd name="connsiteX12" fmla="*/ 5332343 w 5476593"/>
              <a:gd name="connsiteY12" fmla="*/ 2671036 h 5712026"/>
              <a:gd name="connsiteX0" fmla="*/ 5332343 w 5476593"/>
              <a:gd name="connsiteY0" fmla="*/ 2671036 h 5712026"/>
              <a:gd name="connsiteX1" fmla="*/ 3526900 w 5476593"/>
              <a:gd name="connsiteY1" fmla="*/ 2315856 h 5712026"/>
              <a:gd name="connsiteX2" fmla="*/ 3485880 w 5476593"/>
              <a:gd name="connsiteY2" fmla="*/ 818222 h 5712026"/>
              <a:gd name="connsiteX3" fmla="*/ 3498980 w 5476593"/>
              <a:gd name="connsiteY3" fmla="*/ 0 h 5712026"/>
              <a:gd name="connsiteX4" fmla="*/ 0 w 5476593"/>
              <a:gd name="connsiteY4" fmla="*/ 1614 h 5712026"/>
              <a:gd name="connsiteX5" fmla="*/ 0 w 5476593"/>
              <a:gd name="connsiteY5" fmla="*/ 5549560 h 5712026"/>
              <a:gd name="connsiteX6" fmla="*/ 4615579 w 5476593"/>
              <a:gd name="connsiteY6" fmla="*/ 5712026 h 5712026"/>
              <a:gd name="connsiteX7" fmla="*/ 5020025 w 5476593"/>
              <a:gd name="connsiteY7" fmla="*/ 4723466 h 5712026"/>
              <a:gd name="connsiteX8" fmla="*/ 4800600 w 5476593"/>
              <a:gd name="connsiteY8" fmla="*/ 4125206 h 5712026"/>
              <a:gd name="connsiteX9" fmla="*/ 4668715 w 5476593"/>
              <a:gd name="connsiteY9" fmla="*/ 3641630 h 5712026"/>
              <a:gd name="connsiteX10" fmla="*/ 4594163 w 5476593"/>
              <a:gd name="connsiteY10" fmla="*/ 3122151 h 5712026"/>
              <a:gd name="connsiteX11" fmla="*/ 4615961 w 5476593"/>
              <a:gd name="connsiteY11" fmla="*/ 2788776 h 5712026"/>
              <a:gd name="connsiteX12" fmla="*/ 5332343 w 5476593"/>
              <a:gd name="connsiteY12" fmla="*/ 2671036 h 5712026"/>
              <a:gd name="connsiteX0" fmla="*/ 5332343 w 5476593"/>
              <a:gd name="connsiteY0" fmla="*/ 2671036 h 5712026"/>
              <a:gd name="connsiteX1" fmla="*/ 3526900 w 5476593"/>
              <a:gd name="connsiteY1" fmla="*/ 2315856 h 5712026"/>
              <a:gd name="connsiteX2" fmla="*/ 3495210 w 5476593"/>
              <a:gd name="connsiteY2" fmla="*/ 1023496 h 5712026"/>
              <a:gd name="connsiteX3" fmla="*/ 3498980 w 5476593"/>
              <a:gd name="connsiteY3" fmla="*/ 0 h 5712026"/>
              <a:gd name="connsiteX4" fmla="*/ 0 w 5476593"/>
              <a:gd name="connsiteY4" fmla="*/ 1614 h 5712026"/>
              <a:gd name="connsiteX5" fmla="*/ 0 w 5476593"/>
              <a:gd name="connsiteY5" fmla="*/ 5549560 h 5712026"/>
              <a:gd name="connsiteX6" fmla="*/ 4615579 w 5476593"/>
              <a:gd name="connsiteY6" fmla="*/ 5712026 h 5712026"/>
              <a:gd name="connsiteX7" fmla="*/ 5020025 w 5476593"/>
              <a:gd name="connsiteY7" fmla="*/ 4723466 h 5712026"/>
              <a:gd name="connsiteX8" fmla="*/ 4800600 w 5476593"/>
              <a:gd name="connsiteY8" fmla="*/ 4125206 h 5712026"/>
              <a:gd name="connsiteX9" fmla="*/ 4668715 w 5476593"/>
              <a:gd name="connsiteY9" fmla="*/ 3641630 h 5712026"/>
              <a:gd name="connsiteX10" fmla="*/ 4594163 w 5476593"/>
              <a:gd name="connsiteY10" fmla="*/ 3122151 h 5712026"/>
              <a:gd name="connsiteX11" fmla="*/ 4615961 w 5476593"/>
              <a:gd name="connsiteY11" fmla="*/ 2788776 h 5712026"/>
              <a:gd name="connsiteX12" fmla="*/ 5332343 w 5476593"/>
              <a:gd name="connsiteY12" fmla="*/ 2671036 h 5712026"/>
              <a:gd name="connsiteX0" fmla="*/ 5332343 w 5476593"/>
              <a:gd name="connsiteY0" fmla="*/ 2671036 h 5712026"/>
              <a:gd name="connsiteX1" fmla="*/ 3526900 w 5476593"/>
              <a:gd name="connsiteY1" fmla="*/ 2315856 h 5712026"/>
              <a:gd name="connsiteX2" fmla="*/ 3495210 w 5476593"/>
              <a:gd name="connsiteY2" fmla="*/ 1023496 h 5712026"/>
              <a:gd name="connsiteX3" fmla="*/ 3498980 w 5476593"/>
              <a:gd name="connsiteY3" fmla="*/ 0 h 5712026"/>
              <a:gd name="connsiteX4" fmla="*/ 0 w 5476593"/>
              <a:gd name="connsiteY4" fmla="*/ 1614 h 5712026"/>
              <a:gd name="connsiteX5" fmla="*/ 0 w 5476593"/>
              <a:gd name="connsiteY5" fmla="*/ 5549560 h 5712026"/>
              <a:gd name="connsiteX6" fmla="*/ 4615579 w 5476593"/>
              <a:gd name="connsiteY6" fmla="*/ 5712026 h 5712026"/>
              <a:gd name="connsiteX7" fmla="*/ 5020025 w 5476593"/>
              <a:gd name="connsiteY7" fmla="*/ 4723466 h 5712026"/>
              <a:gd name="connsiteX8" fmla="*/ 4800600 w 5476593"/>
              <a:gd name="connsiteY8" fmla="*/ 4125206 h 5712026"/>
              <a:gd name="connsiteX9" fmla="*/ 4668715 w 5476593"/>
              <a:gd name="connsiteY9" fmla="*/ 3641630 h 5712026"/>
              <a:gd name="connsiteX10" fmla="*/ 4594163 w 5476593"/>
              <a:gd name="connsiteY10" fmla="*/ 3122151 h 5712026"/>
              <a:gd name="connsiteX11" fmla="*/ 4615961 w 5476593"/>
              <a:gd name="connsiteY11" fmla="*/ 2788776 h 5712026"/>
              <a:gd name="connsiteX12" fmla="*/ 5332343 w 5476593"/>
              <a:gd name="connsiteY12" fmla="*/ 2671036 h 5712026"/>
              <a:gd name="connsiteX0" fmla="*/ 5332343 w 5476593"/>
              <a:gd name="connsiteY0" fmla="*/ 2671036 h 5712026"/>
              <a:gd name="connsiteX1" fmla="*/ 3526900 w 5476593"/>
              <a:gd name="connsiteY1" fmla="*/ 2315856 h 5712026"/>
              <a:gd name="connsiteX2" fmla="*/ 3495210 w 5476593"/>
              <a:gd name="connsiteY2" fmla="*/ 1023496 h 5712026"/>
              <a:gd name="connsiteX3" fmla="*/ 3498980 w 5476593"/>
              <a:gd name="connsiteY3" fmla="*/ 0 h 5712026"/>
              <a:gd name="connsiteX4" fmla="*/ 0 w 5476593"/>
              <a:gd name="connsiteY4" fmla="*/ 1614 h 5712026"/>
              <a:gd name="connsiteX5" fmla="*/ 18661 w 5476593"/>
              <a:gd name="connsiteY5" fmla="*/ 1938613 h 5712026"/>
              <a:gd name="connsiteX6" fmla="*/ 4615579 w 5476593"/>
              <a:gd name="connsiteY6" fmla="*/ 5712026 h 5712026"/>
              <a:gd name="connsiteX7" fmla="*/ 5020025 w 5476593"/>
              <a:gd name="connsiteY7" fmla="*/ 4723466 h 5712026"/>
              <a:gd name="connsiteX8" fmla="*/ 4800600 w 5476593"/>
              <a:gd name="connsiteY8" fmla="*/ 4125206 h 5712026"/>
              <a:gd name="connsiteX9" fmla="*/ 4668715 w 5476593"/>
              <a:gd name="connsiteY9" fmla="*/ 3641630 h 5712026"/>
              <a:gd name="connsiteX10" fmla="*/ 4594163 w 5476593"/>
              <a:gd name="connsiteY10" fmla="*/ 3122151 h 5712026"/>
              <a:gd name="connsiteX11" fmla="*/ 4615961 w 5476593"/>
              <a:gd name="connsiteY11" fmla="*/ 2788776 h 5712026"/>
              <a:gd name="connsiteX12" fmla="*/ 5332343 w 5476593"/>
              <a:gd name="connsiteY12" fmla="*/ 2671036 h 5712026"/>
              <a:gd name="connsiteX0" fmla="*/ 5332343 w 5476593"/>
              <a:gd name="connsiteY0" fmla="*/ 2671036 h 5712026"/>
              <a:gd name="connsiteX1" fmla="*/ 3526900 w 5476593"/>
              <a:gd name="connsiteY1" fmla="*/ 2315856 h 5712026"/>
              <a:gd name="connsiteX2" fmla="*/ 3495210 w 5476593"/>
              <a:gd name="connsiteY2" fmla="*/ 1023496 h 5712026"/>
              <a:gd name="connsiteX3" fmla="*/ 3498980 w 5476593"/>
              <a:gd name="connsiteY3" fmla="*/ 0 h 5712026"/>
              <a:gd name="connsiteX4" fmla="*/ 0 w 5476593"/>
              <a:gd name="connsiteY4" fmla="*/ 1614 h 5712026"/>
              <a:gd name="connsiteX5" fmla="*/ 18661 w 5476593"/>
              <a:gd name="connsiteY5" fmla="*/ 1938613 h 5712026"/>
              <a:gd name="connsiteX6" fmla="*/ 4615579 w 5476593"/>
              <a:gd name="connsiteY6" fmla="*/ 5712026 h 5712026"/>
              <a:gd name="connsiteX7" fmla="*/ 5020025 w 5476593"/>
              <a:gd name="connsiteY7" fmla="*/ 4723466 h 5712026"/>
              <a:gd name="connsiteX8" fmla="*/ 4800600 w 5476593"/>
              <a:gd name="connsiteY8" fmla="*/ 4125206 h 5712026"/>
              <a:gd name="connsiteX9" fmla="*/ 4668715 w 5476593"/>
              <a:gd name="connsiteY9" fmla="*/ 3641630 h 5712026"/>
              <a:gd name="connsiteX10" fmla="*/ 4594163 w 5476593"/>
              <a:gd name="connsiteY10" fmla="*/ 3122151 h 5712026"/>
              <a:gd name="connsiteX11" fmla="*/ 4615961 w 5476593"/>
              <a:gd name="connsiteY11" fmla="*/ 2788776 h 5712026"/>
              <a:gd name="connsiteX12" fmla="*/ 5332343 w 5476593"/>
              <a:gd name="connsiteY12" fmla="*/ 2671036 h 5712026"/>
              <a:gd name="connsiteX0" fmla="*/ 5332343 w 5476593"/>
              <a:gd name="connsiteY0" fmla="*/ 2671036 h 4784081"/>
              <a:gd name="connsiteX1" fmla="*/ 3526900 w 5476593"/>
              <a:gd name="connsiteY1" fmla="*/ 2315856 h 4784081"/>
              <a:gd name="connsiteX2" fmla="*/ 3495210 w 5476593"/>
              <a:gd name="connsiteY2" fmla="*/ 1023496 h 4784081"/>
              <a:gd name="connsiteX3" fmla="*/ 3498980 w 5476593"/>
              <a:gd name="connsiteY3" fmla="*/ 0 h 4784081"/>
              <a:gd name="connsiteX4" fmla="*/ 0 w 5476593"/>
              <a:gd name="connsiteY4" fmla="*/ 1614 h 4784081"/>
              <a:gd name="connsiteX5" fmla="*/ 18661 w 5476593"/>
              <a:gd name="connsiteY5" fmla="*/ 1938613 h 4784081"/>
              <a:gd name="connsiteX6" fmla="*/ 2021669 w 5476593"/>
              <a:gd name="connsiteY6" fmla="*/ 2474303 h 4784081"/>
              <a:gd name="connsiteX7" fmla="*/ 5020025 w 5476593"/>
              <a:gd name="connsiteY7" fmla="*/ 4723466 h 4784081"/>
              <a:gd name="connsiteX8" fmla="*/ 4800600 w 5476593"/>
              <a:gd name="connsiteY8" fmla="*/ 4125206 h 4784081"/>
              <a:gd name="connsiteX9" fmla="*/ 4668715 w 5476593"/>
              <a:gd name="connsiteY9" fmla="*/ 3641630 h 4784081"/>
              <a:gd name="connsiteX10" fmla="*/ 4594163 w 5476593"/>
              <a:gd name="connsiteY10" fmla="*/ 3122151 h 4784081"/>
              <a:gd name="connsiteX11" fmla="*/ 4615961 w 5476593"/>
              <a:gd name="connsiteY11" fmla="*/ 2788776 h 4784081"/>
              <a:gd name="connsiteX12" fmla="*/ 5332343 w 5476593"/>
              <a:gd name="connsiteY12" fmla="*/ 2671036 h 4784081"/>
              <a:gd name="connsiteX0" fmla="*/ 5332343 w 5476593"/>
              <a:gd name="connsiteY0" fmla="*/ 2671036 h 4784081"/>
              <a:gd name="connsiteX1" fmla="*/ 3526900 w 5476593"/>
              <a:gd name="connsiteY1" fmla="*/ 2315856 h 4784081"/>
              <a:gd name="connsiteX2" fmla="*/ 3495210 w 5476593"/>
              <a:gd name="connsiteY2" fmla="*/ 1023496 h 4784081"/>
              <a:gd name="connsiteX3" fmla="*/ 3498980 w 5476593"/>
              <a:gd name="connsiteY3" fmla="*/ 0 h 4784081"/>
              <a:gd name="connsiteX4" fmla="*/ 0 w 5476593"/>
              <a:gd name="connsiteY4" fmla="*/ 1614 h 4784081"/>
              <a:gd name="connsiteX5" fmla="*/ 18661 w 5476593"/>
              <a:gd name="connsiteY5" fmla="*/ 1938613 h 4784081"/>
              <a:gd name="connsiteX6" fmla="*/ 2021669 w 5476593"/>
              <a:gd name="connsiteY6" fmla="*/ 2474303 h 4784081"/>
              <a:gd name="connsiteX7" fmla="*/ 5020025 w 5476593"/>
              <a:gd name="connsiteY7" fmla="*/ 4723466 h 4784081"/>
              <a:gd name="connsiteX8" fmla="*/ 4800600 w 5476593"/>
              <a:gd name="connsiteY8" fmla="*/ 4125206 h 4784081"/>
              <a:gd name="connsiteX9" fmla="*/ 4668715 w 5476593"/>
              <a:gd name="connsiteY9" fmla="*/ 3641630 h 4784081"/>
              <a:gd name="connsiteX10" fmla="*/ 4594163 w 5476593"/>
              <a:gd name="connsiteY10" fmla="*/ 3122151 h 4784081"/>
              <a:gd name="connsiteX11" fmla="*/ 4615961 w 5476593"/>
              <a:gd name="connsiteY11" fmla="*/ 2788776 h 4784081"/>
              <a:gd name="connsiteX12" fmla="*/ 5332343 w 5476593"/>
              <a:gd name="connsiteY12" fmla="*/ 2671036 h 4784081"/>
              <a:gd name="connsiteX0" fmla="*/ 5332343 w 5476593"/>
              <a:gd name="connsiteY0" fmla="*/ 2671036 h 4784081"/>
              <a:gd name="connsiteX1" fmla="*/ 3526900 w 5476593"/>
              <a:gd name="connsiteY1" fmla="*/ 2315856 h 4784081"/>
              <a:gd name="connsiteX2" fmla="*/ 3495210 w 5476593"/>
              <a:gd name="connsiteY2" fmla="*/ 1023496 h 4784081"/>
              <a:gd name="connsiteX3" fmla="*/ 3498980 w 5476593"/>
              <a:gd name="connsiteY3" fmla="*/ 0 h 4784081"/>
              <a:gd name="connsiteX4" fmla="*/ 0 w 5476593"/>
              <a:gd name="connsiteY4" fmla="*/ 1614 h 4784081"/>
              <a:gd name="connsiteX5" fmla="*/ 18661 w 5476593"/>
              <a:gd name="connsiteY5" fmla="*/ 1938613 h 4784081"/>
              <a:gd name="connsiteX6" fmla="*/ 1947024 w 5476593"/>
              <a:gd name="connsiteY6" fmla="*/ 2474303 h 4784081"/>
              <a:gd name="connsiteX7" fmla="*/ 5020025 w 5476593"/>
              <a:gd name="connsiteY7" fmla="*/ 4723466 h 4784081"/>
              <a:gd name="connsiteX8" fmla="*/ 4800600 w 5476593"/>
              <a:gd name="connsiteY8" fmla="*/ 4125206 h 4784081"/>
              <a:gd name="connsiteX9" fmla="*/ 4668715 w 5476593"/>
              <a:gd name="connsiteY9" fmla="*/ 3641630 h 4784081"/>
              <a:gd name="connsiteX10" fmla="*/ 4594163 w 5476593"/>
              <a:gd name="connsiteY10" fmla="*/ 3122151 h 4784081"/>
              <a:gd name="connsiteX11" fmla="*/ 4615961 w 5476593"/>
              <a:gd name="connsiteY11" fmla="*/ 2788776 h 4784081"/>
              <a:gd name="connsiteX12" fmla="*/ 5332343 w 5476593"/>
              <a:gd name="connsiteY12" fmla="*/ 2671036 h 4784081"/>
              <a:gd name="connsiteX0" fmla="*/ 5332343 w 5476593"/>
              <a:gd name="connsiteY0" fmla="*/ 2671036 h 4784081"/>
              <a:gd name="connsiteX1" fmla="*/ 3526900 w 5476593"/>
              <a:gd name="connsiteY1" fmla="*/ 2315856 h 4784081"/>
              <a:gd name="connsiteX2" fmla="*/ 3495210 w 5476593"/>
              <a:gd name="connsiteY2" fmla="*/ 1023496 h 4784081"/>
              <a:gd name="connsiteX3" fmla="*/ 3498980 w 5476593"/>
              <a:gd name="connsiteY3" fmla="*/ 0 h 4784081"/>
              <a:gd name="connsiteX4" fmla="*/ 0 w 5476593"/>
              <a:gd name="connsiteY4" fmla="*/ 1614 h 4784081"/>
              <a:gd name="connsiteX5" fmla="*/ 18661 w 5476593"/>
              <a:gd name="connsiteY5" fmla="*/ 1938613 h 4784081"/>
              <a:gd name="connsiteX6" fmla="*/ 1947024 w 5476593"/>
              <a:gd name="connsiteY6" fmla="*/ 2474303 h 4784081"/>
              <a:gd name="connsiteX7" fmla="*/ 5020025 w 5476593"/>
              <a:gd name="connsiteY7" fmla="*/ 4723466 h 4784081"/>
              <a:gd name="connsiteX8" fmla="*/ 4800600 w 5476593"/>
              <a:gd name="connsiteY8" fmla="*/ 4125206 h 4784081"/>
              <a:gd name="connsiteX9" fmla="*/ 4668715 w 5476593"/>
              <a:gd name="connsiteY9" fmla="*/ 3641630 h 4784081"/>
              <a:gd name="connsiteX10" fmla="*/ 4594163 w 5476593"/>
              <a:gd name="connsiteY10" fmla="*/ 3122151 h 4784081"/>
              <a:gd name="connsiteX11" fmla="*/ 4615961 w 5476593"/>
              <a:gd name="connsiteY11" fmla="*/ 2788776 h 4784081"/>
              <a:gd name="connsiteX12" fmla="*/ 5332343 w 5476593"/>
              <a:gd name="connsiteY12" fmla="*/ 2671036 h 4784081"/>
              <a:gd name="connsiteX0" fmla="*/ 5332343 w 5476593"/>
              <a:gd name="connsiteY0" fmla="*/ 2671036 h 4792135"/>
              <a:gd name="connsiteX1" fmla="*/ 3526900 w 5476593"/>
              <a:gd name="connsiteY1" fmla="*/ 2315856 h 4792135"/>
              <a:gd name="connsiteX2" fmla="*/ 3495210 w 5476593"/>
              <a:gd name="connsiteY2" fmla="*/ 1023496 h 4792135"/>
              <a:gd name="connsiteX3" fmla="*/ 3498980 w 5476593"/>
              <a:gd name="connsiteY3" fmla="*/ 0 h 4792135"/>
              <a:gd name="connsiteX4" fmla="*/ 0 w 5476593"/>
              <a:gd name="connsiteY4" fmla="*/ 1614 h 4792135"/>
              <a:gd name="connsiteX5" fmla="*/ 18661 w 5476593"/>
              <a:gd name="connsiteY5" fmla="*/ 1938613 h 4792135"/>
              <a:gd name="connsiteX6" fmla="*/ 1947024 w 5476593"/>
              <a:gd name="connsiteY6" fmla="*/ 2474303 h 4792135"/>
              <a:gd name="connsiteX7" fmla="*/ 5020025 w 5476593"/>
              <a:gd name="connsiteY7" fmla="*/ 4723466 h 4792135"/>
              <a:gd name="connsiteX8" fmla="*/ 4800600 w 5476593"/>
              <a:gd name="connsiteY8" fmla="*/ 4125206 h 4792135"/>
              <a:gd name="connsiteX9" fmla="*/ 4668715 w 5476593"/>
              <a:gd name="connsiteY9" fmla="*/ 3641630 h 4792135"/>
              <a:gd name="connsiteX10" fmla="*/ 4594163 w 5476593"/>
              <a:gd name="connsiteY10" fmla="*/ 3122151 h 4792135"/>
              <a:gd name="connsiteX11" fmla="*/ 4615961 w 5476593"/>
              <a:gd name="connsiteY11" fmla="*/ 2788776 h 4792135"/>
              <a:gd name="connsiteX12" fmla="*/ 5332343 w 5476593"/>
              <a:gd name="connsiteY12" fmla="*/ 2671036 h 4792135"/>
              <a:gd name="connsiteX0" fmla="*/ 5332343 w 5476593"/>
              <a:gd name="connsiteY0" fmla="*/ 2671036 h 4125206"/>
              <a:gd name="connsiteX1" fmla="*/ 3526900 w 5476593"/>
              <a:gd name="connsiteY1" fmla="*/ 2315856 h 4125206"/>
              <a:gd name="connsiteX2" fmla="*/ 3495210 w 5476593"/>
              <a:gd name="connsiteY2" fmla="*/ 1023496 h 4125206"/>
              <a:gd name="connsiteX3" fmla="*/ 3498980 w 5476593"/>
              <a:gd name="connsiteY3" fmla="*/ 0 h 4125206"/>
              <a:gd name="connsiteX4" fmla="*/ 0 w 5476593"/>
              <a:gd name="connsiteY4" fmla="*/ 1614 h 4125206"/>
              <a:gd name="connsiteX5" fmla="*/ 18661 w 5476593"/>
              <a:gd name="connsiteY5" fmla="*/ 1938613 h 4125206"/>
              <a:gd name="connsiteX6" fmla="*/ 1947024 w 5476593"/>
              <a:gd name="connsiteY6" fmla="*/ 2474303 h 4125206"/>
              <a:gd name="connsiteX7" fmla="*/ 2771348 w 5476593"/>
              <a:gd name="connsiteY7" fmla="*/ 2381482 h 4125206"/>
              <a:gd name="connsiteX8" fmla="*/ 4800600 w 5476593"/>
              <a:gd name="connsiteY8" fmla="*/ 4125206 h 4125206"/>
              <a:gd name="connsiteX9" fmla="*/ 4668715 w 5476593"/>
              <a:gd name="connsiteY9" fmla="*/ 3641630 h 4125206"/>
              <a:gd name="connsiteX10" fmla="*/ 4594163 w 5476593"/>
              <a:gd name="connsiteY10" fmla="*/ 3122151 h 4125206"/>
              <a:gd name="connsiteX11" fmla="*/ 4615961 w 5476593"/>
              <a:gd name="connsiteY11" fmla="*/ 2788776 h 4125206"/>
              <a:gd name="connsiteX12" fmla="*/ 5332343 w 5476593"/>
              <a:gd name="connsiteY12" fmla="*/ 2671036 h 4125206"/>
              <a:gd name="connsiteX0" fmla="*/ 5332343 w 5476593"/>
              <a:gd name="connsiteY0" fmla="*/ 2671036 h 3641630"/>
              <a:gd name="connsiteX1" fmla="*/ 3526900 w 5476593"/>
              <a:gd name="connsiteY1" fmla="*/ 2315856 h 3641630"/>
              <a:gd name="connsiteX2" fmla="*/ 3495210 w 5476593"/>
              <a:gd name="connsiteY2" fmla="*/ 1023496 h 3641630"/>
              <a:gd name="connsiteX3" fmla="*/ 3498980 w 5476593"/>
              <a:gd name="connsiteY3" fmla="*/ 0 h 3641630"/>
              <a:gd name="connsiteX4" fmla="*/ 0 w 5476593"/>
              <a:gd name="connsiteY4" fmla="*/ 1614 h 3641630"/>
              <a:gd name="connsiteX5" fmla="*/ 18661 w 5476593"/>
              <a:gd name="connsiteY5" fmla="*/ 1938613 h 3641630"/>
              <a:gd name="connsiteX6" fmla="*/ 1947024 w 5476593"/>
              <a:gd name="connsiteY6" fmla="*/ 2474303 h 3641630"/>
              <a:gd name="connsiteX7" fmla="*/ 2771348 w 5476593"/>
              <a:gd name="connsiteY7" fmla="*/ 2381482 h 3641630"/>
              <a:gd name="connsiteX8" fmla="*/ 2747865 w 5476593"/>
              <a:gd name="connsiteY8" fmla="*/ 2165777 h 3641630"/>
              <a:gd name="connsiteX9" fmla="*/ 4668715 w 5476593"/>
              <a:gd name="connsiteY9" fmla="*/ 3641630 h 3641630"/>
              <a:gd name="connsiteX10" fmla="*/ 4594163 w 5476593"/>
              <a:gd name="connsiteY10" fmla="*/ 3122151 h 3641630"/>
              <a:gd name="connsiteX11" fmla="*/ 4615961 w 5476593"/>
              <a:gd name="connsiteY11" fmla="*/ 2788776 h 3641630"/>
              <a:gd name="connsiteX12" fmla="*/ 5332343 w 5476593"/>
              <a:gd name="connsiteY12" fmla="*/ 2671036 h 3641630"/>
              <a:gd name="connsiteX0" fmla="*/ 5332343 w 5476593"/>
              <a:gd name="connsiteY0" fmla="*/ 2671036 h 3122151"/>
              <a:gd name="connsiteX1" fmla="*/ 3526900 w 5476593"/>
              <a:gd name="connsiteY1" fmla="*/ 2315856 h 3122151"/>
              <a:gd name="connsiteX2" fmla="*/ 3495210 w 5476593"/>
              <a:gd name="connsiteY2" fmla="*/ 1023496 h 3122151"/>
              <a:gd name="connsiteX3" fmla="*/ 3498980 w 5476593"/>
              <a:gd name="connsiteY3" fmla="*/ 0 h 3122151"/>
              <a:gd name="connsiteX4" fmla="*/ 0 w 5476593"/>
              <a:gd name="connsiteY4" fmla="*/ 1614 h 3122151"/>
              <a:gd name="connsiteX5" fmla="*/ 18661 w 5476593"/>
              <a:gd name="connsiteY5" fmla="*/ 1938613 h 3122151"/>
              <a:gd name="connsiteX6" fmla="*/ 1947024 w 5476593"/>
              <a:gd name="connsiteY6" fmla="*/ 2474303 h 3122151"/>
              <a:gd name="connsiteX7" fmla="*/ 2771348 w 5476593"/>
              <a:gd name="connsiteY7" fmla="*/ 2381482 h 3122151"/>
              <a:gd name="connsiteX8" fmla="*/ 2747865 w 5476593"/>
              <a:gd name="connsiteY8" fmla="*/ 2165777 h 3122151"/>
              <a:gd name="connsiteX9" fmla="*/ 2895898 w 5476593"/>
              <a:gd name="connsiteY9" fmla="*/ 2008773 h 3122151"/>
              <a:gd name="connsiteX10" fmla="*/ 4594163 w 5476593"/>
              <a:gd name="connsiteY10" fmla="*/ 3122151 h 3122151"/>
              <a:gd name="connsiteX11" fmla="*/ 4615961 w 5476593"/>
              <a:gd name="connsiteY11" fmla="*/ 2788776 h 3122151"/>
              <a:gd name="connsiteX12" fmla="*/ 5332343 w 5476593"/>
              <a:gd name="connsiteY12" fmla="*/ 2671036 h 3122151"/>
              <a:gd name="connsiteX0" fmla="*/ 5332343 w 5476593"/>
              <a:gd name="connsiteY0" fmla="*/ 2671036 h 3122151"/>
              <a:gd name="connsiteX1" fmla="*/ 3526900 w 5476593"/>
              <a:gd name="connsiteY1" fmla="*/ 2315856 h 3122151"/>
              <a:gd name="connsiteX2" fmla="*/ 3495210 w 5476593"/>
              <a:gd name="connsiteY2" fmla="*/ 1023496 h 3122151"/>
              <a:gd name="connsiteX3" fmla="*/ 3498980 w 5476593"/>
              <a:gd name="connsiteY3" fmla="*/ 0 h 3122151"/>
              <a:gd name="connsiteX4" fmla="*/ 0 w 5476593"/>
              <a:gd name="connsiteY4" fmla="*/ 1614 h 3122151"/>
              <a:gd name="connsiteX5" fmla="*/ 18661 w 5476593"/>
              <a:gd name="connsiteY5" fmla="*/ 1938613 h 3122151"/>
              <a:gd name="connsiteX6" fmla="*/ 1947024 w 5476593"/>
              <a:gd name="connsiteY6" fmla="*/ 2474303 h 3122151"/>
              <a:gd name="connsiteX7" fmla="*/ 1710898 w 5476593"/>
              <a:gd name="connsiteY7" fmla="*/ 1708382 h 3122151"/>
              <a:gd name="connsiteX8" fmla="*/ 2747865 w 5476593"/>
              <a:gd name="connsiteY8" fmla="*/ 2165777 h 3122151"/>
              <a:gd name="connsiteX9" fmla="*/ 2895898 w 5476593"/>
              <a:gd name="connsiteY9" fmla="*/ 2008773 h 3122151"/>
              <a:gd name="connsiteX10" fmla="*/ 4594163 w 5476593"/>
              <a:gd name="connsiteY10" fmla="*/ 3122151 h 3122151"/>
              <a:gd name="connsiteX11" fmla="*/ 4615961 w 5476593"/>
              <a:gd name="connsiteY11" fmla="*/ 2788776 h 3122151"/>
              <a:gd name="connsiteX12" fmla="*/ 5332343 w 5476593"/>
              <a:gd name="connsiteY12" fmla="*/ 2671036 h 3122151"/>
              <a:gd name="connsiteX0" fmla="*/ 5332343 w 5476593"/>
              <a:gd name="connsiteY0" fmla="*/ 2671036 h 3122151"/>
              <a:gd name="connsiteX1" fmla="*/ 3526900 w 5476593"/>
              <a:gd name="connsiteY1" fmla="*/ 2315856 h 3122151"/>
              <a:gd name="connsiteX2" fmla="*/ 3495210 w 5476593"/>
              <a:gd name="connsiteY2" fmla="*/ 1023496 h 3122151"/>
              <a:gd name="connsiteX3" fmla="*/ 3498980 w 5476593"/>
              <a:gd name="connsiteY3" fmla="*/ 0 h 3122151"/>
              <a:gd name="connsiteX4" fmla="*/ 0 w 5476593"/>
              <a:gd name="connsiteY4" fmla="*/ 1614 h 3122151"/>
              <a:gd name="connsiteX5" fmla="*/ 18661 w 5476593"/>
              <a:gd name="connsiteY5" fmla="*/ 1938613 h 3122151"/>
              <a:gd name="connsiteX6" fmla="*/ 1788274 w 5476593"/>
              <a:gd name="connsiteY6" fmla="*/ 2328253 h 3122151"/>
              <a:gd name="connsiteX7" fmla="*/ 1710898 w 5476593"/>
              <a:gd name="connsiteY7" fmla="*/ 1708382 h 3122151"/>
              <a:gd name="connsiteX8" fmla="*/ 2747865 w 5476593"/>
              <a:gd name="connsiteY8" fmla="*/ 2165777 h 3122151"/>
              <a:gd name="connsiteX9" fmla="*/ 2895898 w 5476593"/>
              <a:gd name="connsiteY9" fmla="*/ 2008773 h 3122151"/>
              <a:gd name="connsiteX10" fmla="*/ 4594163 w 5476593"/>
              <a:gd name="connsiteY10" fmla="*/ 3122151 h 3122151"/>
              <a:gd name="connsiteX11" fmla="*/ 4615961 w 5476593"/>
              <a:gd name="connsiteY11" fmla="*/ 2788776 h 3122151"/>
              <a:gd name="connsiteX12" fmla="*/ 5332343 w 5476593"/>
              <a:gd name="connsiteY12" fmla="*/ 2671036 h 3122151"/>
              <a:gd name="connsiteX0" fmla="*/ 5332343 w 5476593"/>
              <a:gd name="connsiteY0" fmla="*/ 2671036 h 3122151"/>
              <a:gd name="connsiteX1" fmla="*/ 3526900 w 5476593"/>
              <a:gd name="connsiteY1" fmla="*/ 2315856 h 3122151"/>
              <a:gd name="connsiteX2" fmla="*/ 3495210 w 5476593"/>
              <a:gd name="connsiteY2" fmla="*/ 1023496 h 3122151"/>
              <a:gd name="connsiteX3" fmla="*/ 3498980 w 5476593"/>
              <a:gd name="connsiteY3" fmla="*/ 0 h 3122151"/>
              <a:gd name="connsiteX4" fmla="*/ 0 w 5476593"/>
              <a:gd name="connsiteY4" fmla="*/ 1614 h 3122151"/>
              <a:gd name="connsiteX5" fmla="*/ 18661 w 5476593"/>
              <a:gd name="connsiteY5" fmla="*/ 1938613 h 3122151"/>
              <a:gd name="connsiteX6" fmla="*/ 1788274 w 5476593"/>
              <a:gd name="connsiteY6" fmla="*/ 2328253 h 3122151"/>
              <a:gd name="connsiteX7" fmla="*/ 1710898 w 5476593"/>
              <a:gd name="connsiteY7" fmla="*/ 1708382 h 3122151"/>
              <a:gd name="connsiteX8" fmla="*/ 2747865 w 5476593"/>
              <a:gd name="connsiteY8" fmla="*/ 2165777 h 3122151"/>
              <a:gd name="connsiteX9" fmla="*/ 2895898 w 5476593"/>
              <a:gd name="connsiteY9" fmla="*/ 2008773 h 3122151"/>
              <a:gd name="connsiteX10" fmla="*/ 4594163 w 5476593"/>
              <a:gd name="connsiteY10" fmla="*/ 3122151 h 3122151"/>
              <a:gd name="connsiteX11" fmla="*/ 4615961 w 5476593"/>
              <a:gd name="connsiteY11" fmla="*/ 2788776 h 3122151"/>
              <a:gd name="connsiteX12" fmla="*/ 5332343 w 5476593"/>
              <a:gd name="connsiteY12" fmla="*/ 2671036 h 3122151"/>
              <a:gd name="connsiteX0" fmla="*/ 5332343 w 5476593"/>
              <a:gd name="connsiteY0" fmla="*/ 2671036 h 3122151"/>
              <a:gd name="connsiteX1" fmla="*/ 3526900 w 5476593"/>
              <a:gd name="connsiteY1" fmla="*/ 2315856 h 3122151"/>
              <a:gd name="connsiteX2" fmla="*/ 3495210 w 5476593"/>
              <a:gd name="connsiteY2" fmla="*/ 1023496 h 3122151"/>
              <a:gd name="connsiteX3" fmla="*/ 3498980 w 5476593"/>
              <a:gd name="connsiteY3" fmla="*/ 0 h 3122151"/>
              <a:gd name="connsiteX4" fmla="*/ 0 w 5476593"/>
              <a:gd name="connsiteY4" fmla="*/ 1614 h 3122151"/>
              <a:gd name="connsiteX5" fmla="*/ 18661 w 5476593"/>
              <a:gd name="connsiteY5" fmla="*/ 1938613 h 3122151"/>
              <a:gd name="connsiteX6" fmla="*/ 1788274 w 5476593"/>
              <a:gd name="connsiteY6" fmla="*/ 2328253 h 3122151"/>
              <a:gd name="connsiteX7" fmla="*/ 1710898 w 5476593"/>
              <a:gd name="connsiteY7" fmla="*/ 1708382 h 3122151"/>
              <a:gd name="connsiteX8" fmla="*/ 2747865 w 5476593"/>
              <a:gd name="connsiteY8" fmla="*/ 2165777 h 3122151"/>
              <a:gd name="connsiteX9" fmla="*/ 2895898 w 5476593"/>
              <a:gd name="connsiteY9" fmla="*/ 2008773 h 3122151"/>
              <a:gd name="connsiteX10" fmla="*/ 4594163 w 5476593"/>
              <a:gd name="connsiteY10" fmla="*/ 3122151 h 3122151"/>
              <a:gd name="connsiteX11" fmla="*/ 4615961 w 5476593"/>
              <a:gd name="connsiteY11" fmla="*/ 2788776 h 3122151"/>
              <a:gd name="connsiteX12" fmla="*/ 5332343 w 5476593"/>
              <a:gd name="connsiteY12" fmla="*/ 2671036 h 3122151"/>
              <a:gd name="connsiteX0" fmla="*/ 5332343 w 5476593"/>
              <a:gd name="connsiteY0" fmla="*/ 2671036 h 3122151"/>
              <a:gd name="connsiteX1" fmla="*/ 3526900 w 5476593"/>
              <a:gd name="connsiteY1" fmla="*/ 2315856 h 3122151"/>
              <a:gd name="connsiteX2" fmla="*/ 3495210 w 5476593"/>
              <a:gd name="connsiteY2" fmla="*/ 1023496 h 3122151"/>
              <a:gd name="connsiteX3" fmla="*/ 3498980 w 5476593"/>
              <a:gd name="connsiteY3" fmla="*/ 0 h 3122151"/>
              <a:gd name="connsiteX4" fmla="*/ 0 w 5476593"/>
              <a:gd name="connsiteY4" fmla="*/ 1614 h 3122151"/>
              <a:gd name="connsiteX5" fmla="*/ 18661 w 5476593"/>
              <a:gd name="connsiteY5" fmla="*/ 1938613 h 3122151"/>
              <a:gd name="connsiteX6" fmla="*/ 1724774 w 5476593"/>
              <a:gd name="connsiteY6" fmla="*/ 1985353 h 3122151"/>
              <a:gd name="connsiteX7" fmla="*/ 1710898 w 5476593"/>
              <a:gd name="connsiteY7" fmla="*/ 1708382 h 3122151"/>
              <a:gd name="connsiteX8" fmla="*/ 2747865 w 5476593"/>
              <a:gd name="connsiteY8" fmla="*/ 2165777 h 3122151"/>
              <a:gd name="connsiteX9" fmla="*/ 2895898 w 5476593"/>
              <a:gd name="connsiteY9" fmla="*/ 2008773 h 3122151"/>
              <a:gd name="connsiteX10" fmla="*/ 4594163 w 5476593"/>
              <a:gd name="connsiteY10" fmla="*/ 3122151 h 3122151"/>
              <a:gd name="connsiteX11" fmla="*/ 4615961 w 5476593"/>
              <a:gd name="connsiteY11" fmla="*/ 2788776 h 3122151"/>
              <a:gd name="connsiteX12" fmla="*/ 5332343 w 5476593"/>
              <a:gd name="connsiteY12" fmla="*/ 2671036 h 3122151"/>
              <a:gd name="connsiteX0" fmla="*/ 5332343 w 5476593"/>
              <a:gd name="connsiteY0" fmla="*/ 2671036 h 3122151"/>
              <a:gd name="connsiteX1" fmla="*/ 3526900 w 5476593"/>
              <a:gd name="connsiteY1" fmla="*/ 2315856 h 3122151"/>
              <a:gd name="connsiteX2" fmla="*/ 3495210 w 5476593"/>
              <a:gd name="connsiteY2" fmla="*/ 1023496 h 3122151"/>
              <a:gd name="connsiteX3" fmla="*/ 3498980 w 5476593"/>
              <a:gd name="connsiteY3" fmla="*/ 0 h 3122151"/>
              <a:gd name="connsiteX4" fmla="*/ 0 w 5476593"/>
              <a:gd name="connsiteY4" fmla="*/ 1614 h 3122151"/>
              <a:gd name="connsiteX5" fmla="*/ 18661 w 5476593"/>
              <a:gd name="connsiteY5" fmla="*/ 1938613 h 3122151"/>
              <a:gd name="connsiteX6" fmla="*/ 1724774 w 5476593"/>
              <a:gd name="connsiteY6" fmla="*/ 1985353 h 3122151"/>
              <a:gd name="connsiteX7" fmla="*/ 1710898 w 5476593"/>
              <a:gd name="connsiteY7" fmla="*/ 1708382 h 3122151"/>
              <a:gd name="connsiteX8" fmla="*/ 2747865 w 5476593"/>
              <a:gd name="connsiteY8" fmla="*/ 2165777 h 3122151"/>
              <a:gd name="connsiteX9" fmla="*/ 2895898 w 5476593"/>
              <a:gd name="connsiteY9" fmla="*/ 2008773 h 3122151"/>
              <a:gd name="connsiteX10" fmla="*/ 4594163 w 5476593"/>
              <a:gd name="connsiteY10" fmla="*/ 3122151 h 3122151"/>
              <a:gd name="connsiteX11" fmla="*/ 4615961 w 5476593"/>
              <a:gd name="connsiteY11" fmla="*/ 2788776 h 3122151"/>
              <a:gd name="connsiteX12" fmla="*/ 5332343 w 5476593"/>
              <a:gd name="connsiteY12" fmla="*/ 2671036 h 3122151"/>
              <a:gd name="connsiteX0" fmla="*/ 5332343 w 5476593"/>
              <a:gd name="connsiteY0" fmla="*/ 2671036 h 3122151"/>
              <a:gd name="connsiteX1" fmla="*/ 3526900 w 5476593"/>
              <a:gd name="connsiteY1" fmla="*/ 2315856 h 3122151"/>
              <a:gd name="connsiteX2" fmla="*/ 3495210 w 5476593"/>
              <a:gd name="connsiteY2" fmla="*/ 1023496 h 3122151"/>
              <a:gd name="connsiteX3" fmla="*/ 3498980 w 5476593"/>
              <a:gd name="connsiteY3" fmla="*/ 0 h 3122151"/>
              <a:gd name="connsiteX4" fmla="*/ 0 w 5476593"/>
              <a:gd name="connsiteY4" fmla="*/ 1614 h 3122151"/>
              <a:gd name="connsiteX5" fmla="*/ 18661 w 5476593"/>
              <a:gd name="connsiteY5" fmla="*/ 1938613 h 3122151"/>
              <a:gd name="connsiteX6" fmla="*/ 1826374 w 5476593"/>
              <a:gd name="connsiteY6" fmla="*/ 1915503 h 3122151"/>
              <a:gd name="connsiteX7" fmla="*/ 1710898 w 5476593"/>
              <a:gd name="connsiteY7" fmla="*/ 1708382 h 3122151"/>
              <a:gd name="connsiteX8" fmla="*/ 2747865 w 5476593"/>
              <a:gd name="connsiteY8" fmla="*/ 2165777 h 3122151"/>
              <a:gd name="connsiteX9" fmla="*/ 2895898 w 5476593"/>
              <a:gd name="connsiteY9" fmla="*/ 2008773 h 3122151"/>
              <a:gd name="connsiteX10" fmla="*/ 4594163 w 5476593"/>
              <a:gd name="connsiteY10" fmla="*/ 3122151 h 3122151"/>
              <a:gd name="connsiteX11" fmla="*/ 4615961 w 5476593"/>
              <a:gd name="connsiteY11" fmla="*/ 2788776 h 3122151"/>
              <a:gd name="connsiteX12" fmla="*/ 5332343 w 5476593"/>
              <a:gd name="connsiteY12" fmla="*/ 2671036 h 3122151"/>
              <a:gd name="connsiteX0" fmla="*/ 5332343 w 5476593"/>
              <a:gd name="connsiteY0" fmla="*/ 2671036 h 3122151"/>
              <a:gd name="connsiteX1" fmla="*/ 3526900 w 5476593"/>
              <a:gd name="connsiteY1" fmla="*/ 2315856 h 3122151"/>
              <a:gd name="connsiteX2" fmla="*/ 3495210 w 5476593"/>
              <a:gd name="connsiteY2" fmla="*/ 1023496 h 3122151"/>
              <a:gd name="connsiteX3" fmla="*/ 3498980 w 5476593"/>
              <a:gd name="connsiteY3" fmla="*/ 0 h 3122151"/>
              <a:gd name="connsiteX4" fmla="*/ 0 w 5476593"/>
              <a:gd name="connsiteY4" fmla="*/ 1614 h 3122151"/>
              <a:gd name="connsiteX5" fmla="*/ 18661 w 5476593"/>
              <a:gd name="connsiteY5" fmla="*/ 1938613 h 3122151"/>
              <a:gd name="connsiteX6" fmla="*/ 1826374 w 5476593"/>
              <a:gd name="connsiteY6" fmla="*/ 1915503 h 3122151"/>
              <a:gd name="connsiteX7" fmla="*/ 1710898 w 5476593"/>
              <a:gd name="connsiteY7" fmla="*/ 1708382 h 3122151"/>
              <a:gd name="connsiteX8" fmla="*/ 1662015 w 5476593"/>
              <a:gd name="connsiteY8" fmla="*/ 1257727 h 3122151"/>
              <a:gd name="connsiteX9" fmla="*/ 2895898 w 5476593"/>
              <a:gd name="connsiteY9" fmla="*/ 2008773 h 3122151"/>
              <a:gd name="connsiteX10" fmla="*/ 4594163 w 5476593"/>
              <a:gd name="connsiteY10" fmla="*/ 3122151 h 3122151"/>
              <a:gd name="connsiteX11" fmla="*/ 4615961 w 5476593"/>
              <a:gd name="connsiteY11" fmla="*/ 2788776 h 3122151"/>
              <a:gd name="connsiteX12" fmla="*/ 5332343 w 5476593"/>
              <a:gd name="connsiteY12" fmla="*/ 2671036 h 3122151"/>
              <a:gd name="connsiteX0" fmla="*/ 5332343 w 5447148"/>
              <a:gd name="connsiteY0" fmla="*/ 2671036 h 3122151"/>
              <a:gd name="connsiteX1" fmla="*/ 2574400 w 5447148"/>
              <a:gd name="connsiteY1" fmla="*/ 874406 h 3122151"/>
              <a:gd name="connsiteX2" fmla="*/ 3495210 w 5447148"/>
              <a:gd name="connsiteY2" fmla="*/ 1023496 h 3122151"/>
              <a:gd name="connsiteX3" fmla="*/ 3498980 w 5447148"/>
              <a:gd name="connsiteY3" fmla="*/ 0 h 3122151"/>
              <a:gd name="connsiteX4" fmla="*/ 0 w 5447148"/>
              <a:gd name="connsiteY4" fmla="*/ 1614 h 3122151"/>
              <a:gd name="connsiteX5" fmla="*/ 18661 w 5447148"/>
              <a:gd name="connsiteY5" fmla="*/ 1938613 h 3122151"/>
              <a:gd name="connsiteX6" fmla="*/ 1826374 w 5447148"/>
              <a:gd name="connsiteY6" fmla="*/ 1915503 h 3122151"/>
              <a:gd name="connsiteX7" fmla="*/ 1710898 w 5447148"/>
              <a:gd name="connsiteY7" fmla="*/ 1708382 h 3122151"/>
              <a:gd name="connsiteX8" fmla="*/ 1662015 w 5447148"/>
              <a:gd name="connsiteY8" fmla="*/ 1257727 h 3122151"/>
              <a:gd name="connsiteX9" fmla="*/ 2895898 w 5447148"/>
              <a:gd name="connsiteY9" fmla="*/ 2008773 h 3122151"/>
              <a:gd name="connsiteX10" fmla="*/ 4594163 w 5447148"/>
              <a:gd name="connsiteY10" fmla="*/ 3122151 h 3122151"/>
              <a:gd name="connsiteX11" fmla="*/ 4615961 w 5447148"/>
              <a:gd name="connsiteY11" fmla="*/ 2788776 h 3122151"/>
              <a:gd name="connsiteX12" fmla="*/ 5332343 w 5447148"/>
              <a:gd name="connsiteY12" fmla="*/ 2671036 h 3122151"/>
              <a:gd name="connsiteX0" fmla="*/ 1801743 w 4615961"/>
              <a:gd name="connsiteY0" fmla="*/ 1000986 h 3122151"/>
              <a:gd name="connsiteX1" fmla="*/ 2574400 w 4615961"/>
              <a:gd name="connsiteY1" fmla="*/ 874406 h 3122151"/>
              <a:gd name="connsiteX2" fmla="*/ 3495210 w 4615961"/>
              <a:gd name="connsiteY2" fmla="*/ 1023496 h 3122151"/>
              <a:gd name="connsiteX3" fmla="*/ 3498980 w 4615961"/>
              <a:gd name="connsiteY3" fmla="*/ 0 h 3122151"/>
              <a:gd name="connsiteX4" fmla="*/ 0 w 4615961"/>
              <a:gd name="connsiteY4" fmla="*/ 1614 h 3122151"/>
              <a:gd name="connsiteX5" fmla="*/ 18661 w 4615961"/>
              <a:gd name="connsiteY5" fmla="*/ 1938613 h 3122151"/>
              <a:gd name="connsiteX6" fmla="*/ 1826374 w 4615961"/>
              <a:gd name="connsiteY6" fmla="*/ 1915503 h 3122151"/>
              <a:gd name="connsiteX7" fmla="*/ 1710898 w 4615961"/>
              <a:gd name="connsiteY7" fmla="*/ 1708382 h 3122151"/>
              <a:gd name="connsiteX8" fmla="*/ 1662015 w 4615961"/>
              <a:gd name="connsiteY8" fmla="*/ 1257727 h 3122151"/>
              <a:gd name="connsiteX9" fmla="*/ 2895898 w 4615961"/>
              <a:gd name="connsiteY9" fmla="*/ 2008773 h 3122151"/>
              <a:gd name="connsiteX10" fmla="*/ 4594163 w 4615961"/>
              <a:gd name="connsiteY10" fmla="*/ 3122151 h 3122151"/>
              <a:gd name="connsiteX11" fmla="*/ 4615961 w 4615961"/>
              <a:gd name="connsiteY11" fmla="*/ 2788776 h 3122151"/>
              <a:gd name="connsiteX12" fmla="*/ 1801743 w 4615961"/>
              <a:gd name="connsiteY12" fmla="*/ 1000986 h 3122151"/>
              <a:gd name="connsiteX0" fmla="*/ 1801743 w 4594163"/>
              <a:gd name="connsiteY0" fmla="*/ 1000986 h 3122151"/>
              <a:gd name="connsiteX1" fmla="*/ 2574400 w 4594163"/>
              <a:gd name="connsiteY1" fmla="*/ 874406 h 3122151"/>
              <a:gd name="connsiteX2" fmla="*/ 3495210 w 4594163"/>
              <a:gd name="connsiteY2" fmla="*/ 1023496 h 3122151"/>
              <a:gd name="connsiteX3" fmla="*/ 3498980 w 4594163"/>
              <a:gd name="connsiteY3" fmla="*/ 0 h 3122151"/>
              <a:gd name="connsiteX4" fmla="*/ 0 w 4594163"/>
              <a:gd name="connsiteY4" fmla="*/ 1614 h 3122151"/>
              <a:gd name="connsiteX5" fmla="*/ 18661 w 4594163"/>
              <a:gd name="connsiteY5" fmla="*/ 1938613 h 3122151"/>
              <a:gd name="connsiteX6" fmla="*/ 1826374 w 4594163"/>
              <a:gd name="connsiteY6" fmla="*/ 1915503 h 3122151"/>
              <a:gd name="connsiteX7" fmla="*/ 1710898 w 4594163"/>
              <a:gd name="connsiteY7" fmla="*/ 1708382 h 3122151"/>
              <a:gd name="connsiteX8" fmla="*/ 1662015 w 4594163"/>
              <a:gd name="connsiteY8" fmla="*/ 1257727 h 3122151"/>
              <a:gd name="connsiteX9" fmla="*/ 2895898 w 4594163"/>
              <a:gd name="connsiteY9" fmla="*/ 2008773 h 3122151"/>
              <a:gd name="connsiteX10" fmla="*/ 4594163 w 4594163"/>
              <a:gd name="connsiteY10" fmla="*/ 3122151 h 3122151"/>
              <a:gd name="connsiteX11" fmla="*/ 1536211 w 4594163"/>
              <a:gd name="connsiteY11" fmla="*/ 959976 h 3122151"/>
              <a:gd name="connsiteX12" fmla="*/ 1801743 w 4594163"/>
              <a:gd name="connsiteY12" fmla="*/ 1000986 h 3122151"/>
              <a:gd name="connsiteX0" fmla="*/ 1801743 w 3498980"/>
              <a:gd name="connsiteY0" fmla="*/ 1000986 h 2024475"/>
              <a:gd name="connsiteX1" fmla="*/ 2574400 w 3498980"/>
              <a:gd name="connsiteY1" fmla="*/ 874406 h 2024475"/>
              <a:gd name="connsiteX2" fmla="*/ 3495210 w 3498980"/>
              <a:gd name="connsiteY2" fmla="*/ 1023496 h 2024475"/>
              <a:gd name="connsiteX3" fmla="*/ 3498980 w 3498980"/>
              <a:gd name="connsiteY3" fmla="*/ 0 h 2024475"/>
              <a:gd name="connsiteX4" fmla="*/ 0 w 3498980"/>
              <a:gd name="connsiteY4" fmla="*/ 1614 h 2024475"/>
              <a:gd name="connsiteX5" fmla="*/ 18661 w 3498980"/>
              <a:gd name="connsiteY5" fmla="*/ 1938613 h 2024475"/>
              <a:gd name="connsiteX6" fmla="*/ 1826374 w 3498980"/>
              <a:gd name="connsiteY6" fmla="*/ 1915503 h 2024475"/>
              <a:gd name="connsiteX7" fmla="*/ 1710898 w 3498980"/>
              <a:gd name="connsiteY7" fmla="*/ 1708382 h 2024475"/>
              <a:gd name="connsiteX8" fmla="*/ 1662015 w 3498980"/>
              <a:gd name="connsiteY8" fmla="*/ 1257727 h 2024475"/>
              <a:gd name="connsiteX9" fmla="*/ 2895898 w 3498980"/>
              <a:gd name="connsiteY9" fmla="*/ 2008773 h 2024475"/>
              <a:gd name="connsiteX10" fmla="*/ 1647763 w 3498980"/>
              <a:gd name="connsiteY10" fmla="*/ 1090151 h 2024475"/>
              <a:gd name="connsiteX11" fmla="*/ 1536211 w 3498980"/>
              <a:gd name="connsiteY11" fmla="*/ 959976 h 2024475"/>
              <a:gd name="connsiteX12" fmla="*/ 1801743 w 3498980"/>
              <a:gd name="connsiteY12" fmla="*/ 1000986 h 2024475"/>
              <a:gd name="connsiteX0" fmla="*/ 1801743 w 3498980"/>
              <a:gd name="connsiteY0" fmla="*/ 1000986 h 2024475"/>
              <a:gd name="connsiteX1" fmla="*/ 2574400 w 3498980"/>
              <a:gd name="connsiteY1" fmla="*/ 874406 h 2024475"/>
              <a:gd name="connsiteX2" fmla="*/ 3495210 w 3498980"/>
              <a:gd name="connsiteY2" fmla="*/ 1023496 h 2024475"/>
              <a:gd name="connsiteX3" fmla="*/ 3498980 w 3498980"/>
              <a:gd name="connsiteY3" fmla="*/ 0 h 2024475"/>
              <a:gd name="connsiteX4" fmla="*/ 0 w 3498980"/>
              <a:gd name="connsiteY4" fmla="*/ 1614 h 2024475"/>
              <a:gd name="connsiteX5" fmla="*/ 18661 w 3498980"/>
              <a:gd name="connsiteY5" fmla="*/ 1938613 h 2024475"/>
              <a:gd name="connsiteX6" fmla="*/ 1826374 w 3498980"/>
              <a:gd name="connsiteY6" fmla="*/ 1915503 h 2024475"/>
              <a:gd name="connsiteX7" fmla="*/ 1710898 w 3498980"/>
              <a:gd name="connsiteY7" fmla="*/ 1708382 h 2024475"/>
              <a:gd name="connsiteX8" fmla="*/ 1662015 w 3498980"/>
              <a:gd name="connsiteY8" fmla="*/ 1257727 h 2024475"/>
              <a:gd name="connsiteX9" fmla="*/ 1625898 w 3498980"/>
              <a:gd name="connsiteY9" fmla="*/ 1176923 h 2024475"/>
              <a:gd name="connsiteX10" fmla="*/ 1647763 w 3498980"/>
              <a:gd name="connsiteY10" fmla="*/ 1090151 h 2024475"/>
              <a:gd name="connsiteX11" fmla="*/ 1536211 w 3498980"/>
              <a:gd name="connsiteY11" fmla="*/ 959976 h 2024475"/>
              <a:gd name="connsiteX12" fmla="*/ 1801743 w 3498980"/>
              <a:gd name="connsiteY12" fmla="*/ 1000986 h 2024475"/>
              <a:gd name="connsiteX0" fmla="*/ 1801743 w 3498980"/>
              <a:gd name="connsiteY0" fmla="*/ 1000986 h 2024475"/>
              <a:gd name="connsiteX1" fmla="*/ 2545825 w 3498980"/>
              <a:gd name="connsiteY1" fmla="*/ 898219 h 2024475"/>
              <a:gd name="connsiteX2" fmla="*/ 3495210 w 3498980"/>
              <a:gd name="connsiteY2" fmla="*/ 1023496 h 2024475"/>
              <a:gd name="connsiteX3" fmla="*/ 3498980 w 3498980"/>
              <a:gd name="connsiteY3" fmla="*/ 0 h 2024475"/>
              <a:gd name="connsiteX4" fmla="*/ 0 w 3498980"/>
              <a:gd name="connsiteY4" fmla="*/ 1614 h 2024475"/>
              <a:gd name="connsiteX5" fmla="*/ 18661 w 3498980"/>
              <a:gd name="connsiteY5" fmla="*/ 1938613 h 2024475"/>
              <a:gd name="connsiteX6" fmla="*/ 1826374 w 3498980"/>
              <a:gd name="connsiteY6" fmla="*/ 1915503 h 2024475"/>
              <a:gd name="connsiteX7" fmla="*/ 1710898 w 3498980"/>
              <a:gd name="connsiteY7" fmla="*/ 1708382 h 2024475"/>
              <a:gd name="connsiteX8" fmla="*/ 1662015 w 3498980"/>
              <a:gd name="connsiteY8" fmla="*/ 1257727 h 2024475"/>
              <a:gd name="connsiteX9" fmla="*/ 1625898 w 3498980"/>
              <a:gd name="connsiteY9" fmla="*/ 1176923 h 2024475"/>
              <a:gd name="connsiteX10" fmla="*/ 1647763 w 3498980"/>
              <a:gd name="connsiteY10" fmla="*/ 1090151 h 2024475"/>
              <a:gd name="connsiteX11" fmla="*/ 1536211 w 3498980"/>
              <a:gd name="connsiteY11" fmla="*/ 959976 h 2024475"/>
              <a:gd name="connsiteX12" fmla="*/ 1801743 w 3498980"/>
              <a:gd name="connsiteY12" fmla="*/ 1000986 h 2024475"/>
              <a:gd name="connsiteX0" fmla="*/ 1801743 w 3498980"/>
              <a:gd name="connsiteY0" fmla="*/ 1000986 h 2024475"/>
              <a:gd name="connsiteX1" fmla="*/ 2545825 w 3498980"/>
              <a:gd name="connsiteY1" fmla="*/ 898219 h 2024475"/>
              <a:gd name="connsiteX2" fmla="*/ 3495210 w 3498980"/>
              <a:gd name="connsiteY2" fmla="*/ 1023496 h 2024475"/>
              <a:gd name="connsiteX3" fmla="*/ 3498980 w 3498980"/>
              <a:gd name="connsiteY3" fmla="*/ 0 h 2024475"/>
              <a:gd name="connsiteX4" fmla="*/ 0 w 3498980"/>
              <a:gd name="connsiteY4" fmla="*/ 1614 h 2024475"/>
              <a:gd name="connsiteX5" fmla="*/ 18661 w 3498980"/>
              <a:gd name="connsiteY5" fmla="*/ 1938613 h 2024475"/>
              <a:gd name="connsiteX6" fmla="*/ 1826374 w 3498980"/>
              <a:gd name="connsiteY6" fmla="*/ 1915503 h 2024475"/>
              <a:gd name="connsiteX7" fmla="*/ 1710898 w 3498980"/>
              <a:gd name="connsiteY7" fmla="*/ 1708382 h 2024475"/>
              <a:gd name="connsiteX8" fmla="*/ 1662015 w 3498980"/>
              <a:gd name="connsiteY8" fmla="*/ 1257727 h 2024475"/>
              <a:gd name="connsiteX9" fmla="*/ 1625898 w 3498980"/>
              <a:gd name="connsiteY9" fmla="*/ 1176923 h 2024475"/>
              <a:gd name="connsiteX10" fmla="*/ 1647763 w 3498980"/>
              <a:gd name="connsiteY10" fmla="*/ 1090151 h 2024475"/>
              <a:gd name="connsiteX11" fmla="*/ 1536211 w 3498980"/>
              <a:gd name="connsiteY11" fmla="*/ 959976 h 2024475"/>
              <a:gd name="connsiteX12" fmla="*/ 1801743 w 3498980"/>
              <a:gd name="connsiteY12" fmla="*/ 1000986 h 2024475"/>
              <a:gd name="connsiteX0" fmla="*/ 1801743 w 3498980"/>
              <a:gd name="connsiteY0" fmla="*/ 1000986 h 2024475"/>
              <a:gd name="connsiteX1" fmla="*/ 2545825 w 3498980"/>
              <a:gd name="connsiteY1" fmla="*/ 898219 h 2024475"/>
              <a:gd name="connsiteX2" fmla="*/ 3495210 w 3498980"/>
              <a:gd name="connsiteY2" fmla="*/ 1023496 h 2024475"/>
              <a:gd name="connsiteX3" fmla="*/ 3498980 w 3498980"/>
              <a:gd name="connsiteY3" fmla="*/ 0 h 2024475"/>
              <a:gd name="connsiteX4" fmla="*/ 0 w 3498980"/>
              <a:gd name="connsiteY4" fmla="*/ 1614 h 2024475"/>
              <a:gd name="connsiteX5" fmla="*/ 18661 w 3498980"/>
              <a:gd name="connsiteY5" fmla="*/ 1938613 h 2024475"/>
              <a:gd name="connsiteX6" fmla="*/ 1826374 w 3498980"/>
              <a:gd name="connsiteY6" fmla="*/ 1915503 h 2024475"/>
              <a:gd name="connsiteX7" fmla="*/ 1710898 w 3498980"/>
              <a:gd name="connsiteY7" fmla="*/ 1708382 h 2024475"/>
              <a:gd name="connsiteX8" fmla="*/ 1662015 w 3498980"/>
              <a:gd name="connsiteY8" fmla="*/ 1257727 h 2024475"/>
              <a:gd name="connsiteX9" fmla="*/ 1625898 w 3498980"/>
              <a:gd name="connsiteY9" fmla="*/ 1176923 h 2024475"/>
              <a:gd name="connsiteX10" fmla="*/ 1647763 w 3498980"/>
              <a:gd name="connsiteY10" fmla="*/ 1090151 h 2024475"/>
              <a:gd name="connsiteX11" fmla="*/ 1536211 w 3498980"/>
              <a:gd name="connsiteY11" fmla="*/ 959976 h 2024475"/>
              <a:gd name="connsiteX12" fmla="*/ 1801743 w 3498980"/>
              <a:gd name="connsiteY12" fmla="*/ 1000986 h 2024475"/>
              <a:gd name="connsiteX0" fmla="*/ 1801743 w 3498980"/>
              <a:gd name="connsiteY0" fmla="*/ 1000986 h 2024475"/>
              <a:gd name="connsiteX1" fmla="*/ 2545825 w 3498980"/>
              <a:gd name="connsiteY1" fmla="*/ 898219 h 2024475"/>
              <a:gd name="connsiteX2" fmla="*/ 3495210 w 3498980"/>
              <a:gd name="connsiteY2" fmla="*/ 1023496 h 2024475"/>
              <a:gd name="connsiteX3" fmla="*/ 3498980 w 3498980"/>
              <a:gd name="connsiteY3" fmla="*/ 0 h 2024475"/>
              <a:gd name="connsiteX4" fmla="*/ 0 w 3498980"/>
              <a:gd name="connsiteY4" fmla="*/ 1614 h 2024475"/>
              <a:gd name="connsiteX5" fmla="*/ 18661 w 3498980"/>
              <a:gd name="connsiteY5" fmla="*/ 1938613 h 2024475"/>
              <a:gd name="connsiteX6" fmla="*/ 1826374 w 3498980"/>
              <a:gd name="connsiteY6" fmla="*/ 1915503 h 2024475"/>
              <a:gd name="connsiteX7" fmla="*/ 1710898 w 3498980"/>
              <a:gd name="connsiteY7" fmla="*/ 1708382 h 2024475"/>
              <a:gd name="connsiteX8" fmla="*/ 1662015 w 3498980"/>
              <a:gd name="connsiteY8" fmla="*/ 1257727 h 2024475"/>
              <a:gd name="connsiteX9" fmla="*/ 1625898 w 3498980"/>
              <a:gd name="connsiteY9" fmla="*/ 1176923 h 2024475"/>
              <a:gd name="connsiteX10" fmla="*/ 1647763 w 3498980"/>
              <a:gd name="connsiteY10" fmla="*/ 1090151 h 2024475"/>
              <a:gd name="connsiteX11" fmla="*/ 1536211 w 3498980"/>
              <a:gd name="connsiteY11" fmla="*/ 959976 h 2024475"/>
              <a:gd name="connsiteX12" fmla="*/ 1801743 w 3498980"/>
              <a:gd name="connsiteY12" fmla="*/ 1000986 h 2024475"/>
              <a:gd name="connsiteX0" fmla="*/ 1801743 w 3498980"/>
              <a:gd name="connsiteY0" fmla="*/ 1000986 h 2024475"/>
              <a:gd name="connsiteX1" fmla="*/ 2545825 w 3498980"/>
              <a:gd name="connsiteY1" fmla="*/ 898219 h 2024475"/>
              <a:gd name="connsiteX2" fmla="*/ 3495210 w 3498980"/>
              <a:gd name="connsiteY2" fmla="*/ 1023496 h 2024475"/>
              <a:gd name="connsiteX3" fmla="*/ 3498980 w 3498980"/>
              <a:gd name="connsiteY3" fmla="*/ 0 h 2024475"/>
              <a:gd name="connsiteX4" fmla="*/ 0 w 3498980"/>
              <a:gd name="connsiteY4" fmla="*/ 1614 h 2024475"/>
              <a:gd name="connsiteX5" fmla="*/ 18661 w 3498980"/>
              <a:gd name="connsiteY5" fmla="*/ 1938613 h 2024475"/>
              <a:gd name="connsiteX6" fmla="*/ 1826374 w 3498980"/>
              <a:gd name="connsiteY6" fmla="*/ 1915503 h 2024475"/>
              <a:gd name="connsiteX7" fmla="*/ 1710898 w 3498980"/>
              <a:gd name="connsiteY7" fmla="*/ 1708382 h 2024475"/>
              <a:gd name="connsiteX8" fmla="*/ 1662015 w 3498980"/>
              <a:gd name="connsiteY8" fmla="*/ 1257727 h 2024475"/>
              <a:gd name="connsiteX9" fmla="*/ 1625898 w 3498980"/>
              <a:gd name="connsiteY9" fmla="*/ 1176923 h 2024475"/>
              <a:gd name="connsiteX10" fmla="*/ 1647763 w 3498980"/>
              <a:gd name="connsiteY10" fmla="*/ 1090151 h 2024475"/>
              <a:gd name="connsiteX11" fmla="*/ 1664798 w 3498980"/>
              <a:gd name="connsiteY11" fmla="*/ 1014744 h 2024475"/>
              <a:gd name="connsiteX12" fmla="*/ 1801743 w 3498980"/>
              <a:gd name="connsiteY12" fmla="*/ 1000986 h 2024475"/>
              <a:gd name="connsiteX0" fmla="*/ 1930331 w 3498980"/>
              <a:gd name="connsiteY0" fmla="*/ 936692 h 2024475"/>
              <a:gd name="connsiteX1" fmla="*/ 2545825 w 3498980"/>
              <a:gd name="connsiteY1" fmla="*/ 898219 h 2024475"/>
              <a:gd name="connsiteX2" fmla="*/ 3495210 w 3498980"/>
              <a:gd name="connsiteY2" fmla="*/ 1023496 h 2024475"/>
              <a:gd name="connsiteX3" fmla="*/ 3498980 w 3498980"/>
              <a:gd name="connsiteY3" fmla="*/ 0 h 2024475"/>
              <a:gd name="connsiteX4" fmla="*/ 0 w 3498980"/>
              <a:gd name="connsiteY4" fmla="*/ 1614 h 2024475"/>
              <a:gd name="connsiteX5" fmla="*/ 18661 w 3498980"/>
              <a:gd name="connsiteY5" fmla="*/ 1938613 h 2024475"/>
              <a:gd name="connsiteX6" fmla="*/ 1826374 w 3498980"/>
              <a:gd name="connsiteY6" fmla="*/ 1915503 h 2024475"/>
              <a:gd name="connsiteX7" fmla="*/ 1710898 w 3498980"/>
              <a:gd name="connsiteY7" fmla="*/ 1708382 h 2024475"/>
              <a:gd name="connsiteX8" fmla="*/ 1662015 w 3498980"/>
              <a:gd name="connsiteY8" fmla="*/ 1257727 h 2024475"/>
              <a:gd name="connsiteX9" fmla="*/ 1625898 w 3498980"/>
              <a:gd name="connsiteY9" fmla="*/ 1176923 h 2024475"/>
              <a:gd name="connsiteX10" fmla="*/ 1647763 w 3498980"/>
              <a:gd name="connsiteY10" fmla="*/ 1090151 h 2024475"/>
              <a:gd name="connsiteX11" fmla="*/ 1664798 w 3498980"/>
              <a:gd name="connsiteY11" fmla="*/ 1014744 h 2024475"/>
              <a:gd name="connsiteX12" fmla="*/ 1930331 w 3498980"/>
              <a:gd name="connsiteY12" fmla="*/ 936692 h 2024475"/>
              <a:gd name="connsiteX0" fmla="*/ 1930331 w 3498980"/>
              <a:gd name="connsiteY0" fmla="*/ 936692 h 2024475"/>
              <a:gd name="connsiteX1" fmla="*/ 2545825 w 3498980"/>
              <a:gd name="connsiteY1" fmla="*/ 898219 h 2024475"/>
              <a:gd name="connsiteX2" fmla="*/ 3495210 w 3498980"/>
              <a:gd name="connsiteY2" fmla="*/ 1023496 h 2024475"/>
              <a:gd name="connsiteX3" fmla="*/ 3498980 w 3498980"/>
              <a:gd name="connsiteY3" fmla="*/ 0 h 2024475"/>
              <a:gd name="connsiteX4" fmla="*/ 0 w 3498980"/>
              <a:gd name="connsiteY4" fmla="*/ 1614 h 2024475"/>
              <a:gd name="connsiteX5" fmla="*/ 18661 w 3498980"/>
              <a:gd name="connsiteY5" fmla="*/ 1938613 h 2024475"/>
              <a:gd name="connsiteX6" fmla="*/ 1826374 w 3498980"/>
              <a:gd name="connsiteY6" fmla="*/ 1915503 h 2024475"/>
              <a:gd name="connsiteX7" fmla="*/ 1710898 w 3498980"/>
              <a:gd name="connsiteY7" fmla="*/ 1708382 h 2024475"/>
              <a:gd name="connsiteX8" fmla="*/ 1662015 w 3498980"/>
              <a:gd name="connsiteY8" fmla="*/ 1257727 h 2024475"/>
              <a:gd name="connsiteX9" fmla="*/ 1625898 w 3498980"/>
              <a:gd name="connsiteY9" fmla="*/ 1176923 h 2024475"/>
              <a:gd name="connsiteX10" fmla="*/ 1647763 w 3498980"/>
              <a:gd name="connsiteY10" fmla="*/ 1090151 h 2024475"/>
              <a:gd name="connsiteX11" fmla="*/ 1664798 w 3498980"/>
              <a:gd name="connsiteY11" fmla="*/ 1014744 h 2024475"/>
              <a:gd name="connsiteX12" fmla="*/ 1930331 w 3498980"/>
              <a:gd name="connsiteY12" fmla="*/ 936692 h 2024475"/>
              <a:gd name="connsiteX0" fmla="*/ 1930331 w 3498980"/>
              <a:gd name="connsiteY0" fmla="*/ 936692 h 2024475"/>
              <a:gd name="connsiteX1" fmla="*/ 2419396 w 3498980"/>
              <a:gd name="connsiteY1" fmla="*/ 892344 h 2024475"/>
              <a:gd name="connsiteX2" fmla="*/ 2545825 w 3498980"/>
              <a:gd name="connsiteY2" fmla="*/ 898219 h 2024475"/>
              <a:gd name="connsiteX3" fmla="*/ 3495210 w 3498980"/>
              <a:gd name="connsiteY3" fmla="*/ 1023496 h 2024475"/>
              <a:gd name="connsiteX4" fmla="*/ 3498980 w 3498980"/>
              <a:gd name="connsiteY4" fmla="*/ 0 h 2024475"/>
              <a:gd name="connsiteX5" fmla="*/ 0 w 3498980"/>
              <a:gd name="connsiteY5" fmla="*/ 1614 h 2024475"/>
              <a:gd name="connsiteX6" fmla="*/ 18661 w 3498980"/>
              <a:gd name="connsiteY6" fmla="*/ 1938613 h 2024475"/>
              <a:gd name="connsiteX7" fmla="*/ 1826374 w 3498980"/>
              <a:gd name="connsiteY7" fmla="*/ 1915503 h 2024475"/>
              <a:gd name="connsiteX8" fmla="*/ 1710898 w 3498980"/>
              <a:gd name="connsiteY8" fmla="*/ 1708382 h 2024475"/>
              <a:gd name="connsiteX9" fmla="*/ 1662015 w 3498980"/>
              <a:gd name="connsiteY9" fmla="*/ 1257727 h 2024475"/>
              <a:gd name="connsiteX10" fmla="*/ 1625898 w 3498980"/>
              <a:gd name="connsiteY10" fmla="*/ 1176923 h 2024475"/>
              <a:gd name="connsiteX11" fmla="*/ 1647763 w 3498980"/>
              <a:gd name="connsiteY11" fmla="*/ 1090151 h 2024475"/>
              <a:gd name="connsiteX12" fmla="*/ 1664798 w 3498980"/>
              <a:gd name="connsiteY12" fmla="*/ 1014744 h 2024475"/>
              <a:gd name="connsiteX13" fmla="*/ 1930331 w 3498980"/>
              <a:gd name="connsiteY13" fmla="*/ 936692 h 2024475"/>
              <a:gd name="connsiteX0" fmla="*/ 1930331 w 3498980"/>
              <a:gd name="connsiteY0" fmla="*/ 936692 h 2024475"/>
              <a:gd name="connsiteX1" fmla="*/ 2419396 w 3498980"/>
              <a:gd name="connsiteY1" fmla="*/ 892344 h 2024475"/>
              <a:gd name="connsiteX2" fmla="*/ 2545825 w 3498980"/>
              <a:gd name="connsiteY2" fmla="*/ 898219 h 2024475"/>
              <a:gd name="connsiteX3" fmla="*/ 3495210 w 3498980"/>
              <a:gd name="connsiteY3" fmla="*/ 1023496 h 2024475"/>
              <a:gd name="connsiteX4" fmla="*/ 3498980 w 3498980"/>
              <a:gd name="connsiteY4" fmla="*/ 0 h 2024475"/>
              <a:gd name="connsiteX5" fmla="*/ 0 w 3498980"/>
              <a:gd name="connsiteY5" fmla="*/ 1614 h 2024475"/>
              <a:gd name="connsiteX6" fmla="*/ 18661 w 3498980"/>
              <a:gd name="connsiteY6" fmla="*/ 1938613 h 2024475"/>
              <a:gd name="connsiteX7" fmla="*/ 1826374 w 3498980"/>
              <a:gd name="connsiteY7" fmla="*/ 1915503 h 2024475"/>
              <a:gd name="connsiteX8" fmla="*/ 1710898 w 3498980"/>
              <a:gd name="connsiteY8" fmla="*/ 1708382 h 2024475"/>
              <a:gd name="connsiteX9" fmla="*/ 1662015 w 3498980"/>
              <a:gd name="connsiteY9" fmla="*/ 1257727 h 2024475"/>
              <a:gd name="connsiteX10" fmla="*/ 1625898 w 3498980"/>
              <a:gd name="connsiteY10" fmla="*/ 1176923 h 2024475"/>
              <a:gd name="connsiteX11" fmla="*/ 1647763 w 3498980"/>
              <a:gd name="connsiteY11" fmla="*/ 1090151 h 2024475"/>
              <a:gd name="connsiteX12" fmla="*/ 1664798 w 3498980"/>
              <a:gd name="connsiteY12" fmla="*/ 1014744 h 2024475"/>
              <a:gd name="connsiteX13" fmla="*/ 1930331 w 3498980"/>
              <a:gd name="connsiteY13" fmla="*/ 936692 h 2024475"/>
              <a:gd name="connsiteX0" fmla="*/ 1930331 w 3498980"/>
              <a:gd name="connsiteY0" fmla="*/ 936692 h 2024475"/>
              <a:gd name="connsiteX1" fmla="*/ 2419396 w 3498980"/>
              <a:gd name="connsiteY1" fmla="*/ 892344 h 2024475"/>
              <a:gd name="connsiteX2" fmla="*/ 2545825 w 3498980"/>
              <a:gd name="connsiteY2" fmla="*/ 898219 h 2024475"/>
              <a:gd name="connsiteX3" fmla="*/ 3495210 w 3498980"/>
              <a:gd name="connsiteY3" fmla="*/ 1023496 h 2024475"/>
              <a:gd name="connsiteX4" fmla="*/ 3498980 w 3498980"/>
              <a:gd name="connsiteY4" fmla="*/ 0 h 2024475"/>
              <a:gd name="connsiteX5" fmla="*/ 0 w 3498980"/>
              <a:gd name="connsiteY5" fmla="*/ 1614 h 2024475"/>
              <a:gd name="connsiteX6" fmla="*/ 18661 w 3498980"/>
              <a:gd name="connsiteY6" fmla="*/ 1938613 h 2024475"/>
              <a:gd name="connsiteX7" fmla="*/ 1826374 w 3498980"/>
              <a:gd name="connsiteY7" fmla="*/ 1915503 h 2024475"/>
              <a:gd name="connsiteX8" fmla="*/ 1710898 w 3498980"/>
              <a:gd name="connsiteY8" fmla="*/ 1708382 h 2024475"/>
              <a:gd name="connsiteX9" fmla="*/ 1662015 w 3498980"/>
              <a:gd name="connsiteY9" fmla="*/ 1257727 h 2024475"/>
              <a:gd name="connsiteX10" fmla="*/ 1625898 w 3498980"/>
              <a:gd name="connsiteY10" fmla="*/ 1176923 h 2024475"/>
              <a:gd name="connsiteX11" fmla="*/ 1678719 w 3498980"/>
              <a:gd name="connsiteY11" fmla="*/ 1085389 h 2024475"/>
              <a:gd name="connsiteX12" fmla="*/ 1664798 w 3498980"/>
              <a:gd name="connsiteY12" fmla="*/ 1014744 h 2024475"/>
              <a:gd name="connsiteX13" fmla="*/ 1930331 w 3498980"/>
              <a:gd name="connsiteY13" fmla="*/ 936692 h 2024475"/>
              <a:gd name="connsiteX0" fmla="*/ 1930331 w 3498980"/>
              <a:gd name="connsiteY0" fmla="*/ 936692 h 2024475"/>
              <a:gd name="connsiteX1" fmla="*/ 2419396 w 3498980"/>
              <a:gd name="connsiteY1" fmla="*/ 892344 h 2024475"/>
              <a:gd name="connsiteX2" fmla="*/ 2545825 w 3498980"/>
              <a:gd name="connsiteY2" fmla="*/ 898219 h 2024475"/>
              <a:gd name="connsiteX3" fmla="*/ 3495210 w 3498980"/>
              <a:gd name="connsiteY3" fmla="*/ 1023496 h 2024475"/>
              <a:gd name="connsiteX4" fmla="*/ 3498980 w 3498980"/>
              <a:gd name="connsiteY4" fmla="*/ 0 h 2024475"/>
              <a:gd name="connsiteX5" fmla="*/ 0 w 3498980"/>
              <a:gd name="connsiteY5" fmla="*/ 1614 h 2024475"/>
              <a:gd name="connsiteX6" fmla="*/ 18661 w 3498980"/>
              <a:gd name="connsiteY6" fmla="*/ 1938613 h 2024475"/>
              <a:gd name="connsiteX7" fmla="*/ 1826374 w 3498980"/>
              <a:gd name="connsiteY7" fmla="*/ 1915503 h 2024475"/>
              <a:gd name="connsiteX8" fmla="*/ 1710898 w 3498980"/>
              <a:gd name="connsiteY8" fmla="*/ 1708382 h 2024475"/>
              <a:gd name="connsiteX9" fmla="*/ 1662015 w 3498980"/>
              <a:gd name="connsiteY9" fmla="*/ 1257727 h 2024475"/>
              <a:gd name="connsiteX10" fmla="*/ 1625898 w 3498980"/>
              <a:gd name="connsiteY10" fmla="*/ 1176923 h 2024475"/>
              <a:gd name="connsiteX11" fmla="*/ 1678719 w 3498980"/>
              <a:gd name="connsiteY11" fmla="*/ 1085389 h 2024475"/>
              <a:gd name="connsiteX12" fmla="*/ 1664798 w 3498980"/>
              <a:gd name="connsiteY12" fmla="*/ 1014744 h 2024475"/>
              <a:gd name="connsiteX13" fmla="*/ 1930331 w 3498980"/>
              <a:gd name="connsiteY13" fmla="*/ 936692 h 2024475"/>
              <a:gd name="connsiteX0" fmla="*/ 1930331 w 3498980"/>
              <a:gd name="connsiteY0" fmla="*/ 936692 h 2024475"/>
              <a:gd name="connsiteX1" fmla="*/ 2419396 w 3498980"/>
              <a:gd name="connsiteY1" fmla="*/ 892344 h 2024475"/>
              <a:gd name="connsiteX2" fmla="*/ 2545825 w 3498980"/>
              <a:gd name="connsiteY2" fmla="*/ 898219 h 2024475"/>
              <a:gd name="connsiteX3" fmla="*/ 3495210 w 3498980"/>
              <a:gd name="connsiteY3" fmla="*/ 1023496 h 2024475"/>
              <a:gd name="connsiteX4" fmla="*/ 3498980 w 3498980"/>
              <a:gd name="connsiteY4" fmla="*/ 0 h 2024475"/>
              <a:gd name="connsiteX5" fmla="*/ 0 w 3498980"/>
              <a:gd name="connsiteY5" fmla="*/ 1614 h 2024475"/>
              <a:gd name="connsiteX6" fmla="*/ 18661 w 3498980"/>
              <a:gd name="connsiteY6" fmla="*/ 1938613 h 2024475"/>
              <a:gd name="connsiteX7" fmla="*/ 1826374 w 3498980"/>
              <a:gd name="connsiteY7" fmla="*/ 1915503 h 2024475"/>
              <a:gd name="connsiteX8" fmla="*/ 1710898 w 3498980"/>
              <a:gd name="connsiteY8" fmla="*/ 1708382 h 2024475"/>
              <a:gd name="connsiteX9" fmla="*/ 1662015 w 3498980"/>
              <a:gd name="connsiteY9" fmla="*/ 1257727 h 2024475"/>
              <a:gd name="connsiteX10" fmla="*/ 1625898 w 3498980"/>
              <a:gd name="connsiteY10" fmla="*/ 1176923 h 2024475"/>
              <a:gd name="connsiteX11" fmla="*/ 1678719 w 3498980"/>
              <a:gd name="connsiteY11" fmla="*/ 1085389 h 2024475"/>
              <a:gd name="connsiteX12" fmla="*/ 1664798 w 3498980"/>
              <a:gd name="connsiteY12" fmla="*/ 1014744 h 2024475"/>
              <a:gd name="connsiteX13" fmla="*/ 1930331 w 3498980"/>
              <a:gd name="connsiteY13" fmla="*/ 936692 h 2024475"/>
              <a:gd name="connsiteX0" fmla="*/ 1930331 w 3498980"/>
              <a:gd name="connsiteY0" fmla="*/ 936692 h 2024475"/>
              <a:gd name="connsiteX1" fmla="*/ 2419396 w 3498980"/>
              <a:gd name="connsiteY1" fmla="*/ 892344 h 2024475"/>
              <a:gd name="connsiteX2" fmla="*/ 2545825 w 3498980"/>
              <a:gd name="connsiteY2" fmla="*/ 898219 h 2024475"/>
              <a:gd name="connsiteX3" fmla="*/ 3495210 w 3498980"/>
              <a:gd name="connsiteY3" fmla="*/ 1023496 h 2024475"/>
              <a:gd name="connsiteX4" fmla="*/ 3498980 w 3498980"/>
              <a:gd name="connsiteY4" fmla="*/ 0 h 2024475"/>
              <a:gd name="connsiteX5" fmla="*/ 0 w 3498980"/>
              <a:gd name="connsiteY5" fmla="*/ 1614 h 2024475"/>
              <a:gd name="connsiteX6" fmla="*/ 18661 w 3498980"/>
              <a:gd name="connsiteY6" fmla="*/ 1938613 h 2024475"/>
              <a:gd name="connsiteX7" fmla="*/ 1826374 w 3498980"/>
              <a:gd name="connsiteY7" fmla="*/ 1915503 h 2024475"/>
              <a:gd name="connsiteX8" fmla="*/ 1710898 w 3498980"/>
              <a:gd name="connsiteY8" fmla="*/ 1708382 h 2024475"/>
              <a:gd name="connsiteX9" fmla="*/ 1662015 w 3498980"/>
              <a:gd name="connsiteY9" fmla="*/ 1257727 h 2024475"/>
              <a:gd name="connsiteX10" fmla="*/ 1625898 w 3498980"/>
              <a:gd name="connsiteY10" fmla="*/ 1176923 h 2024475"/>
              <a:gd name="connsiteX11" fmla="*/ 1638237 w 3498980"/>
              <a:gd name="connsiteY11" fmla="*/ 1099677 h 2024475"/>
              <a:gd name="connsiteX12" fmla="*/ 1664798 w 3498980"/>
              <a:gd name="connsiteY12" fmla="*/ 1014744 h 2024475"/>
              <a:gd name="connsiteX13" fmla="*/ 1930331 w 3498980"/>
              <a:gd name="connsiteY13" fmla="*/ 936692 h 2024475"/>
              <a:gd name="connsiteX0" fmla="*/ 1930331 w 3498980"/>
              <a:gd name="connsiteY0" fmla="*/ 936692 h 2024475"/>
              <a:gd name="connsiteX1" fmla="*/ 2419396 w 3498980"/>
              <a:gd name="connsiteY1" fmla="*/ 892344 h 2024475"/>
              <a:gd name="connsiteX2" fmla="*/ 2545825 w 3498980"/>
              <a:gd name="connsiteY2" fmla="*/ 898219 h 2024475"/>
              <a:gd name="connsiteX3" fmla="*/ 3495210 w 3498980"/>
              <a:gd name="connsiteY3" fmla="*/ 1023496 h 2024475"/>
              <a:gd name="connsiteX4" fmla="*/ 3498980 w 3498980"/>
              <a:gd name="connsiteY4" fmla="*/ 0 h 2024475"/>
              <a:gd name="connsiteX5" fmla="*/ 0 w 3498980"/>
              <a:gd name="connsiteY5" fmla="*/ 1614 h 2024475"/>
              <a:gd name="connsiteX6" fmla="*/ 18661 w 3498980"/>
              <a:gd name="connsiteY6" fmla="*/ 1938613 h 2024475"/>
              <a:gd name="connsiteX7" fmla="*/ 1826374 w 3498980"/>
              <a:gd name="connsiteY7" fmla="*/ 1915503 h 2024475"/>
              <a:gd name="connsiteX8" fmla="*/ 1710898 w 3498980"/>
              <a:gd name="connsiteY8" fmla="*/ 1708382 h 2024475"/>
              <a:gd name="connsiteX9" fmla="*/ 1662015 w 3498980"/>
              <a:gd name="connsiteY9" fmla="*/ 1257727 h 2024475"/>
              <a:gd name="connsiteX10" fmla="*/ 1625898 w 3498980"/>
              <a:gd name="connsiteY10" fmla="*/ 1176923 h 2024475"/>
              <a:gd name="connsiteX11" fmla="*/ 1638237 w 3498980"/>
              <a:gd name="connsiteY11" fmla="*/ 1099677 h 2024475"/>
              <a:gd name="connsiteX12" fmla="*/ 1664798 w 3498980"/>
              <a:gd name="connsiteY12" fmla="*/ 1014744 h 2024475"/>
              <a:gd name="connsiteX13" fmla="*/ 1930331 w 3498980"/>
              <a:gd name="connsiteY13" fmla="*/ 936692 h 2024475"/>
              <a:gd name="connsiteX0" fmla="*/ 1930331 w 3498980"/>
              <a:gd name="connsiteY0" fmla="*/ 936692 h 2024475"/>
              <a:gd name="connsiteX1" fmla="*/ 2419396 w 3498980"/>
              <a:gd name="connsiteY1" fmla="*/ 892344 h 2024475"/>
              <a:gd name="connsiteX2" fmla="*/ 2545825 w 3498980"/>
              <a:gd name="connsiteY2" fmla="*/ 898219 h 2024475"/>
              <a:gd name="connsiteX3" fmla="*/ 3495210 w 3498980"/>
              <a:gd name="connsiteY3" fmla="*/ 1023496 h 2024475"/>
              <a:gd name="connsiteX4" fmla="*/ 3498980 w 3498980"/>
              <a:gd name="connsiteY4" fmla="*/ 0 h 2024475"/>
              <a:gd name="connsiteX5" fmla="*/ 0 w 3498980"/>
              <a:gd name="connsiteY5" fmla="*/ 1614 h 2024475"/>
              <a:gd name="connsiteX6" fmla="*/ 18661 w 3498980"/>
              <a:gd name="connsiteY6" fmla="*/ 1938613 h 2024475"/>
              <a:gd name="connsiteX7" fmla="*/ 1826374 w 3498980"/>
              <a:gd name="connsiteY7" fmla="*/ 1915503 h 2024475"/>
              <a:gd name="connsiteX8" fmla="*/ 1710898 w 3498980"/>
              <a:gd name="connsiteY8" fmla="*/ 1708382 h 2024475"/>
              <a:gd name="connsiteX9" fmla="*/ 1662015 w 3498980"/>
              <a:gd name="connsiteY9" fmla="*/ 1257727 h 2024475"/>
              <a:gd name="connsiteX10" fmla="*/ 1637804 w 3498980"/>
              <a:gd name="connsiteY10" fmla="*/ 1181685 h 2024475"/>
              <a:gd name="connsiteX11" fmla="*/ 1638237 w 3498980"/>
              <a:gd name="connsiteY11" fmla="*/ 1099677 h 2024475"/>
              <a:gd name="connsiteX12" fmla="*/ 1664798 w 3498980"/>
              <a:gd name="connsiteY12" fmla="*/ 1014744 h 2024475"/>
              <a:gd name="connsiteX13" fmla="*/ 1930331 w 3498980"/>
              <a:gd name="connsiteY13" fmla="*/ 936692 h 2024475"/>
              <a:gd name="connsiteX0" fmla="*/ 1930331 w 3498980"/>
              <a:gd name="connsiteY0" fmla="*/ 936692 h 2024475"/>
              <a:gd name="connsiteX1" fmla="*/ 2419396 w 3498980"/>
              <a:gd name="connsiteY1" fmla="*/ 892344 h 2024475"/>
              <a:gd name="connsiteX2" fmla="*/ 2545825 w 3498980"/>
              <a:gd name="connsiteY2" fmla="*/ 898219 h 2024475"/>
              <a:gd name="connsiteX3" fmla="*/ 3495210 w 3498980"/>
              <a:gd name="connsiteY3" fmla="*/ 1023496 h 2024475"/>
              <a:gd name="connsiteX4" fmla="*/ 3498980 w 3498980"/>
              <a:gd name="connsiteY4" fmla="*/ 0 h 2024475"/>
              <a:gd name="connsiteX5" fmla="*/ 0 w 3498980"/>
              <a:gd name="connsiteY5" fmla="*/ 1614 h 2024475"/>
              <a:gd name="connsiteX6" fmla="*/ 18661 w 3498980"/>
              <a:gd name="connsiteY6" fmla="*/ 1938613 h 2024475"/>
              <a:gd name="connsiteX7" fmla="*/ 1826374 w 3498980"/>
              <a:gd name="connsiteY7" fmla="*/ 1915503 h 2024475"/>
              <a:gd name="connsiteX8" fmla="*/ 1710898 w 3498980"/>
              <a:gd name="connsiteY8" fmla="*/ 1708382 h 2024475"/>
              <a:gd name="connsiteX9" fmla="*/ 1662015 w 3498980"/>
              <a:gd name="connsiteY9" fmla="*/ 1257727 h 2024475"/>
              <a:gd name="connsiteX10" fmla="*/ 1637804 w 3498980"/>
              <a:gd name="connsiteY10" fmla="*/ 1181685 h 2024475"/>
              <a:gd name="connsiteX11" fmla="*/ 1631202 w 3498980"/>
              <a:gd name="connsiteY11" fmla="*/ 1139994 h 2024475"/>
              <a:gd name="connsiteX12" fmla="*/ 1638237 w 3498980"/>
              <a:gd name="connsiteY12" fmla="*/ 1099677 h 2024475"/>
              <a:gd name="connsiteX13" fmla="*/ 1664798 w 3498980"/>
              <a:gd name="connsiteY13" fmla="*/ 1014744 h 2024475"/>
              <a:gd name="connsiteX14" fmla="*/ 1930331 w 3498980"/>
              <a:gd name="connsiteY14" fmla="*/ 936692 h 2024475"/>
              <a:gd name="connsiteX0" fmla="*/ 1930331 w 3498980"/>
              <a:gd name="connsiteY0" fmla="*/ 936692 h 2024475"/>
              <a:gd name="connsiteX1" fmla="*/ 2419396 w 3498980"/>
              <a:gd name="connsiteY1" fmla="*/ 892344 h 2024475"/>
              <a:gd name="connsiteX2" fmla="*/ 2545825 w 3498980"/>
              <a:gd name="connsiteY2" fmla="*/ 898219 h 2024475"/>
              <a:gd name="connsiteX3" fmla="*/ 3495210 w 3498980"/>
              <a:gd name="connsiteY3" fmla="*/ 1023496 h 2024475"/>
              <a:gd name="connsiteX4" fmla="*/ 3498980 w 3498980"/>
              <a:gd name="connsiteY4" fmla="*/ 0 h 2024475"/>
              <a:gd name="connsiteX5" fmla="*/ 0 w 3498980"/>
              <a:gd name="connsiteY5" fmla="*/ 1614 h 2024475"/>
              <a:gd name="connsiteX6" fmla="*/ 18661 w 3498980"/>
              <a:gd name="connsiteY6" fmla="*/ 1938613 h 2024475"/>
              <a:gd name="connsiteX7" fmla="*/ 1826374 w 3498980"/>
              <a:gd name="connsiteY7" fmla="*/ 1915503 h 2024475"/>
              <a:gd name="connsiteX8" fmla="*/ 1710898 w 3498980"/>
              <a:gd name="connsiteY8" fmla="*/ 1708382 h 2024475"/>
              <a:gd name="connsiteX9" fmla="*/ 1657252 w 3498980"/>
              <a:gd name="connsiteY9" fmla="*/ 1269633 h 2024475"/>
              <a:gd name="connsiteX10" fmla="*/ 1637804 w 3498980"/>
              <a:gd name="connsiteY10" fmla="*/ 1181685 h 2024475"/>
              <a:gd name="connsiteX11" fmla="*/ 1631202 w 3498980"/>
              <a:gd name="connsiteY11" fmla="*/ 1139994 h 2024475"/>
              <a:gd name="connsiteX12" fmla="*/ 1638237 w 3498980"/>
              <a:gd name="connsiteY12" fmla="*/ 1099677 h 2024475"/>
              <a:gd name="connsiteX13" fmla="*/ 1664798 w 3498980"/>
              <a:gd name="connsiteY13" fmla="*/ 1014744 h 2024475"/>
              <a:gd name="connsiteX14" fmla="*/ 1930331 w 3498980"/>
              <a:gd name="connsiteY14" fmla="*/ 936692 h 2024475"/>
              <a:gd name="connsiteX0" fmla="*/ 1930331 w 3498980"/>
              <a:gd name="connsiteY0" fmla="*/ 936692 h 2024475"/>
              <a:gd name="connsiteX1" fmla="*/ 2419396 w 3498980"/>
              <a:gd name="connsiteY1" fmla="*/ 892344 h 2024475"/>
              <a:gd name="connsiteX2" fmla="*/ 2545825 w 3498980"/>
              <a:gd name="connsiteY2" fmla="*/ 898219 h 2024475"/>
              <a:gd name="connsiteX3" fmla="*/ 3495210 w 3498980"/>
              <a:gd name="connsiteY3" fmla="*/ 1023496 h 2024475"/>
              <a:gd name="connsiteX4" fmla="*/ 3498980 w 3498980"/>
              <a:gd name="connsiteY4" fmla="*/ 0 h 2024475"/>
              <a:gd name="connsiteX5" fmla="*/ 0 w 3498980"/>
              <a:gd name="connsiteY5" fmla="*/ 1614 h 2024475"/>
              <a:gd name="connsiteX6" fmla="*/ 18661 w 3498980"/>
              <a:gd name="connsiteY6" fmla="*/ 1938613 h 2024475"/>
              <a:gd name="connsiteX7" fmla="*/ 1826374 w 3498980"/>
              <a:gd name="connsiteY7" fmla="*/ 1915503 h 2024475"/>
              <a:gd name="connsiteX8" fmla="*/ 1710898 w 3498980"/>
              <a:gd name="connsiteY8" fmla="*/ 1708382 h 2024475"/>
              <a:gd name="connsiteX9" fmla="*/ 1642964 w 3498980"/>
              <a:gd name="connsiteY9" fmla="*/ 1281540 h 2024475"/>
              <a:gd name="connsiteX10" fmla="*/ 1637804 w 3498980"/>
              <a:gd name="connsiteY10" fmla="*/ 1181685 h 2024475"/>
              <a:gd name="connsiteX11" fmla="*/ 1631202 w 3498980"/>
              <a:gd name="connsiteY11" fmla="*/ 1139994 h 2024475"/>
              <a:gd name="connsiteX12" fmla="*/ 1638237 w 3498980"/>
              <a:gd name="connsiteY12" fmla="*/ 1099677 h 2024475"/>
              <a:gd name="connsiteX13" fmla="*/ 1664798 w 3498980"/>
              <a:gd name="connsiteY13" fmla="*/ 1014744 h 2024475"/>
              <a:gd name="connsiteX14" fmla="*/ 1930331 w 3498980"/>
              <a:gd name="connsiteY14" fmla="*/ 936692 h 2024475"/>
              <a:gd name="connsiteX0" fmla="*/ 1930331 w 3498980"/>
              <a:gd name="connsiteY0" fmla="*/ 936692 h 2024475"/>
              <a:gd name="connsiteX1" fmla="*/ 2419396 w 3498980"/>
              <a:gd name="connsiteY1" fmla="*/ 892344 h 2024475"/>
              <a:gd name="connsiteX2" fmla="*/ 2545825 w 3498980"/>
              <a:gd name="connsiteY2" fmla="*/ 898219 h 2024475"/>
              <a:gd name="connsiteX3" fmla="*/ 3495210 w 3498980"/>
              <a:gd name="connsiteY3" fmla="*/ 1023496 h 2024475"/>
              <a:gd name="connsiteX4" fmla="*/ 3498980 w 3498980"/>
              <a:gd name="connsiteY4" fmla="*/ 0 h 2024475"/>
              <a:gd name="connsiteX5" fmla="*/ 0 w 3498980"/>
              <a:gd name="connsiteY5" fmla="*/ 1614 h 2024475"/>
              <a:gd name="connsiteX6" fmla="*/ 18661 w 3498980"/>
              <a:gd name="connsiteY6" fmla="*/ 1938613 h 2024475"/>
              <a:gd name="connsiteX7" fmla="*/ 1826374 w 3498980"/>
              <a:gd name="connsiteY7" fmla="*/ 1915503 h 2024475"/>
              <a:gd name="connsiteX8" fmla="*/ 1710898 w 3498980"/>
              <a:gd name="connsiteY8" fmla="*/ 1708382 h 2024475"/>
              <a:gd name="connsiteX9" fmla="*/ 1642964 w 3498980"/>
              <a:gd name="connsiteY9" fmla="*/ 1281540 h 2024475"/>
              <a:gd name="connsiteX10" fmla="*/ 1637804 w 3498980"/>
              <a:gd name="connsiteY10" fmla="*/ 1181685 h 2024475"/>
              <a:gd name="connsiteX11" fmla="*/ 1631202 w 3498980"/>
              <a:gd name="connsiteY11" fmla="*/ 1139994 h 2024475"/>
              <a:gd name="connsiteX12" fmla="*/ 1638237 w 3498980"/>
              <a:gd name="connsiteY12" fmla="*/ 1099677 h 2024475"/>
              <a:gd name="connsiteX13" fmla="*/ 1664798 w 3498980"/>
              <a:gd name="connsiteY13" fmla="*/ 1014744 h 2024475"/>
              <a:gd name="connsiteX14" fmla="*/ 1930331 w 3498980"/>
              <a:gd name="connsiteY14" fmla="*/ 936692 h 2024475"/>
              <a:gd name="connsiteX0" fmla="*/ 1930331 w 3498980"/>
              <a:gd name="connsiteY0" fmla="*/ 936692 h 2024475"/>
              <a:gd name="connsiteX1" fmla="*/ 2419396 w 3498980"/>
              <a:gd name="connsiteY1" fmla="*/ 892344 h 2024475"/>
              <a:gd name="connsiteX2" fmla="*/ 2545825 w 3498980"/>
              <a:gd name="connsiteY2" fmla="*/ 898219 h 2024475"/>
              <a:gd name="connsiteX3" fmla="*/ 3495210 w 3498980"/>
              <a:gd name="connsiteY3" fmla="*/ 1023496 h 2024475"/>
              <a:gd name="connsiteX4" fmla="*/ 3498980 w 3498980"/>
              <a:gd name="connsiteY4" fmla="*/ 0 h 2024475"/>
              <a:gd name="connsiteX5" fmla="*/ 0 w 3498980"/>
              <a:gd name="connsiteY5" fmla="*/ 1614 h 2024475"/>
              <a:gd name="connsiteX6" fmla="*/ 18661 w 3498980"/>
              <a:gd name="connsiteY6" fmla="*/ 1938613 h 2024475"/>
              <a:gd name="connsiteX7" fmla="*/ 1826374 w 3498980"/>
              <a:gd name="connsiteY7" fmla="*/ 1915503 h 2024475"/>
              <a:gd name="connsiteX8" fmla="*/ 1729948 w 3498980"/>
              <a:gd name="connsiteY8" fmla="*/ 1655994 h 2024475"/>
              <a:gd name="connsiteX9" fmla="*/ 1642964 w 3498980"/>
              <a:gd name="connsiteY9" fmla="*/ 1281540 h 2024475"/>
              <a:gd name="connsiteX10" fmla="*/ 1637804 w 3498980"/>
              <a:gd name="connsiteY10" fmla="*/ 1181685 h 2024475"/>
              <a:gd name="connsiteX11" fmla="*/ 1631202 w 3498980"/>
              <a:gd name="connsiteY11" fmla="*/ 1139994 h 2024475"/>
              <a:gd name="connsiteX12" fmla="*/ 1638237 w 3498980"/>
              <a:gd name="connsiteY12" fmla="*/ 1099677 h 2024475"/>
              <a:gd name="connsiteX13" fmla="*/ 1664798 w 3498980"/>
              <a:gd name="connsiteY13" fmla="*/ 1014744 h 2024475"/>
              <a:gd name="connsiteX14" fmla="*/ 1930331 w 3498980"/>
              <a:gd name="connsiteY14" fmla="*/ 936692 h 2024475"/>
              <a:gd name="connsiteX0" fmla="*/ 1930331 w 3498980"/>
              <a:gd name="connsiteY0" fmla="*/ 936692 h 2024475"/>
              <a:gd name="connsiteX1" fmla="*/ 2419396 w 3498980"/>
              <a:gd name="connsiteY1" fmla="*/ 892344 h 2024475"/>
              <a:gd name="connsiteX2" fmla="*/ 2545825 w 3498980"/>
              <a:gd name="connsiteY2" fmla="*/ 898219 h 2024475"/>
              <a:gd name="connsiteX3" fmla="*/ 3495210 w 3498980"/>
              <a:gd name="connsiteY3" fmla="*/ 1023496 h 2024475"/>
              <a:gd name="connsiteX4" fmla="*/ 3498980 w 3498980"/>
              <a:gd name="connsiteY4" fmla="*/ 0 h 2024475"/>
              <a:gd name="connsiteX5" fmla="*/ 0 w 3498980"/>
              <a:gd name="connsiteY5" fmla="*/ 1614 h 2024475"/>
              <a:gd name="connsiteX6" fmla="*/ 18661 w 3498980"/>
              <a:gd name="connsiteY6" fmla="*/ 1938613 h 2024475"/>
              <a:gd name="connsiteX7" fmla="*/ 1826374 w 3498980"/>
              <a:gd name="connsiteY7" fmla="*/ 1915503 h 2024475"/>
              <a:gd name="connsiteX8" fmla="*/ 1729948 w 3498980"/>
              <a:gd name="connsiteY8" fmla="*/ 1655994 h 2024475"/>
              <a:gd name="connsiteX9" fmla="*/ 1642964 w 3498980"/>
              <a:gd name="connsiteY9" fmla="*/ 1281540 h 2024475"/>
              <a:gd name="connsiteX10" fmla="*/ 1637804 w 3498980"/>
              <a:gd name="connsiteY10" fmla="*/ 1181685 h 2024475"/>
              <a:gd name="connsiteX11" fmla="*/ 1631202 w 3498980"/>
              <a:gd name="connsiteY11" fmla="*/ 1139994 h 2024475"/>
              <a:gd name="connsiteX12" fmla="*/ 1638237 w 3498980"/>
              <a:gd name="connsiteY12" fmla="*/ 1099677 h 2024475"/>
              <a:gd name="connsiteX13" fmla="*/ 1664798 w 3498980"/>
              <a:gd name="connsiteY13" fmla="*/ 1014744 h 2024475"/>
              <a:gd name="connsiteX14" fmla="*/ 1930331 w 3498980"/>
              <a:gd name="connsiteY14" fmla="*/ 936692 h 2024475"/>
              <a:gd name="connsiteX0" fmla="*/ 1930331 w 3498980"/>
              <a:gd name="connsiteY0" fmla="*/ 936692 h 2024475"/>
              <a:gd name="connsiteX1" fmla="*/ 2419396 w 3498980"/>
              <a:gd name="connsiteY1" fmla="*/ 892344 h 2024475"/>
              <a:gd name="connsiteX2" fmla="*/ 2545825 w 3498980"/>
              <a:gd name="connsiteY2" fmla="*/ 898219 h 2024475"/>
              <a:gd name="connsiteX3" fmla="*/ 3495210 w 3498980"/>
              <a:gd name="connsiteY3" fmla="*/ 1023496 h 2024475"/>
              <a:gd name="connsiteX4" fmla="*/ 3498980 w 3498980"/>
              <a:gd name="connsiteY4" fmla="*/ 0 h 2024475"/>
              <a:gd name="connsiteX5" fmla="*/ 0 w 3498980"/>
              <a:gd name="connsiteY5" fmla="*/ 1614 h 2024475"/>
              <a:gd name="connsiteX6" fmla="*/ 18661 w 3498980"/>
              <a:gd name="connsiteY6" fmla="*/ 1938613 h 2024475"/>
              <a:gd name="connsiteX7" fmla="*/ 1826374 w 3498980"/>
              <a:gd name="connsiteY7" fmla="*/ 1915503 h 2024475"/>
              <a:gd name="connsiteX8" fmla="*/ 1748998 w 3498980"/>
              <a:gd name="connsiteY8" fmla="*/ 1729813 h 2024475"/>
              <a:gd name="connsiteX9" fmla="*/ 1642964 w 3498980"/>
              <a:gd name="connsiteY9" fmla="*/ 1281540 h 2024475"/>
              <a:gd name="connsiteX10" fmla="*/ 1637804 w 3498980"/>
              <a:gd name="connsiteY10" fmla="*/ 1181685 h 2024475"/>
              <a:gd name="connsiteX11" fmla="*/ 1631202 w 3498980"/>
              <a:gd name="connsiteY11" fmla="*/ 1139994 h 2024475"/>
              <a:gd name="connsiteX12" fmla="*/ 1638237 w 3498980"/>
              <a:gd name="connsiteY12" fmla="*/ 1099677 h 2024475"/>
              <a:gd name="connsiteX13" fmla="*/ 1664798 w 3498980"/>
              <a:gd name="connsiteY13" fmla="*/ 1014744 h 2024475"/>
              <a:gd name="connsiteX14" fmla="*/ 1930331 w 3498980"/>
              <a:gd name="connsiteY14" fmla="*/ 936692 h 2024475"/>
              <a:gd name="connsiteX0" fmla="*/ 1930331 w 3498980"/>
              <a:gd name="connsiteY0" fmla="*/ 936692 h 2024475"/>
              <a:gd name="connsiteX1" fmla="*/ 2419396 w 3498980"/>
              <a:gd name="connsiteY1" fmla="*/ 892344 h 2024475"/>
              <a:gd name="connsiteX2" fmla="*/ 2545825 w 3498980"/>
              <a:gd name="connsiteY2" fmla="*/ 898219 h 2024475"/>
              <a:gd name="connsiteX3" fmla="*/ 3495210 w 3498980"/>
              <a:gd name="connsiteY3" fmla="*/ 1023496 h 2024475"/>
              <a:gd name="connsiteX4" fmla="*/ 3498980 w 3498980"/>
              <a:gd name="connsiteY4" fmla="*/ 0 h 2024475"/>
              <a:gd name="connsiteX5" fmla="*/ 0 w 3498980"/>
              <a:gd name="connsiteY5" fmla="*/ 1614 h 2024475"/>
              <a:gd name="connsiteX6" fmla="*/ 18661 w 3498980"/>
              <a:gd name="connsiteY6" fmla="*/ 1938613 h 2024475"/>
              <a:gd name="connsiteX7" fmla="*/ 1826374 w 3498980"/>
              <a:gd name="connsiteY7" fmla="*/ 1915503 h 2024475"/>
              <a:gd name="connsiteX8" fmla="*/ 1748998 w 3498980"/>
              <a:gd name="connsiteY8" fmla="*/ 1729813 h 2024475"/>
              <a:gd name="connsiteX9" fmla="*/ 1642964 w 3498980"/>
              <a:gd name="connsiteY9" fmla="*/ 1281540 h 2024475"/>
              <a:gd name="connsiteX10" fmla="*/ 1637804 w 3498980"/>
              <a:gd name="connsiteY10" fmla="*/ 1181685 h 2024475"/>
              <a:gd name="connsiteX11" fmla="*/ 1631202 w 3498980"/>
              <a:gd name="connsiteY11" fmla="*/ 1139994 h 2024475"/>
              <a:gd name="connsiteX12" fmla="*/ 1638237 w 3498980"/>
              <a:gd name="connsiteY12" fmla="*/ 1099677 h 2024475"/>
              <a:gd name="connsiteX13" fmla="*/ 1664798 w 3498980"/>
              <a:gd name="connsiteY13" fmla="*/ 1014744 h 2024475"/>
              <a:gd name="connsiteX14" fmla="*/ 1930331 w 3498980"/>
              <a:gd name="connsiteY14" fmla="*/ 936692 h 2024475"/>
              <a:gd name="connsiteX0" fmla="*/ 1930331 w 3498980"/>
              <a:gd name="connsiteY0" fmla="*/ 936692 h 2024475"/>
              <a:gd name="connsiteX1" fmla="*/ 2419396 w 3498980"/>
              <a:gd name="connsiteY1" fmla="*/ 892344 h 2024475"/>
              <a:gd name="connsiteX2" fmla="*/ 2545825 w 3498980"/>
              <a:gd name="connsiteY2" fmla="*/ 898219 h 2024475"/>
              <a:gd name="connsiteX3" fmla="*/ 3495210 w 3498980"/>
              <a:gd name="connsiteY3" fmla="*/ 1023496 h 2024475"/>
              <a:gd name="connsiteX4" fmla="*/ 3498980 w 3498980"/>
              <a:gd name="connsiteY4" fmla="*/ 0 h 2024475"/>
              <a:gd name="connsiteX5" fmla="*/ 0 w 3498980"/>
              <a:gd name="connsiteY5" fmla="*/ 1614 h 2024475"/>
              <a:gd name="connsiteX6" fmla="*/ 18661 w 3498980"/>
              <a:gd name="connsiteY6" fmla="*/ 1938613 h 2024475"/>
              <a:gd name="connsiteX7" fmla="*/ 1826374 w 3498980"/>
              <a:gd name="connsiteY7" fmla="*/ 1915503 h 2024475"/>
              <a:gd name="connsiteX8" fmla="*/ 1758523 w 3498980"/>
              <a:gd name="connsiteY8" fmla="*/ 1691713 h 2024475"/>
              <a:gd name="connsiteX9" fmla="*/ 1642964 w 3498980"/>
              <a:gd name="connsiteY9" fmla="*/ 1281540 h 2024475"/>
              <a:gd name="connsiteX10" fmla="*/ 1637804 w 3498980"/>
              <a:gd name="connsiteY10" fmla="*/ 1181685 h 2024475"/>
              <a:gd name="connsiteX11" fmla="*/ 1631202 w 3498980"/>
              <a:gd name="connsiteY11" fmla="*/ 1139994 h 2024475"/>
              <a:gd name="connsiteX12" fmla="*/ 1638237 w 3498980"/>
              <a:gd name="connsiteY12" fmla="*/ 1099677 h 2024475"/>
              <a:gd name="connsiteX13" fmla="*/ 1664798 w 3498980"/>
              <a:gd name="connsiteY13" fmla="*/ 1014744 h 2024475"/>
              <a:gd name="connsiteX14" fmla="*/ 1930331 w 3498980"/>
              <a:gd name="connsiteY14" fmla="*/ 936692 h 2024475"/>
              <a:gd name="connsiteX0" fmla="*/ 1930331 w 3498980"/>
              <a:gd name="connsiteY0" fmla="*/ 936692 h 2022227"/>
              <a:gd name="connsiteX1" fmla="*/ 2419396 w 3498980"/>
              <a:gd name="connsiteY1" fmla="*/ 892344 h 2022227"/>
              <a:gd name="connsiteX2" fmla="*/ 2545825 w 3498980"/>
              <a:gd name="connsiteY2" fmla="*/ 898219 h 2022227"/>
              <a:gd name="connsiteX3" fmla="*/ 3495210 w 3498980"/>
              <a:gd name="connsiteY3" fmla="*/ 1023496 h 2022227"/>
              <a:gd name="connsiteX4" fmla="*/ 3498980 w 3498980"/>
              <a:gd name="connsiteY4" fmla="*/ 0 h 2022227"/>
              <a:gd name="connsiteX5" fmla="*/ 0 w 3498980"/>
              <a:gd name="connsiteY5" fmla="*/ 1614 h 2022227"/>
              <a:gd name="connsiteX6" fmla="*/ 18661 w 3498980"/>
              <a:gd name="connsiteY6" fmla="*/ 1938613 h 2022227"/>
              <a:gd name="connsiteX7" fmla="*/ 1823993 w 3498980"/>
              <a:gd name="connsiteY7" fmla="*/ 1908360 h 2022227"/>
              <a:gd name="connsiteX8" fmla="*/ 1758523 w 3498980"/>
              <a:gd name="connsiteY8" fmla="*/ 1691713 h 2022227"/>
              <a:gd name="connsiteX9" fmla="*/ 1642964 w 3498980"/>
              <a:gd name="connsiteY9" fmla="*/ 1281540 h 2022227"/>
              <a:gd name="connsiteX10" fmla="*/ 1637804 w 3498980"/>
              <a:gd name="connsiteY10" fmla="*/ 1181685 h 2022227"/>
              <a:gd name="connsiteX11" fmla="*/ 1631202 w 3498980"/>
              <a:gd name="connsiteY11" fmla="*/ 1139994 h 2022227"/>
              <a:gd name="connsiteX12" fmla="*/ 1638237 w 3498980"/>
              <a:gd name="connsiteY12" fmla="*/ 1099677 h 2022227"/>
              <a:gd name="connsiteX13" fmla="*/ 1664798 w 3498980"/>
              <a:gd name="connsiteY13" fmla="*/ 1014744 h 2022227"/>
              <a:gd name="connsiteX14" fmla="*/ 1930331 w 3498980"/>
              <a:gd name="connsiteY14" fmla="*/ 936692 h 2022227"/>
              <a:gd name="connsiteX0" fmla="*/ 1930331 w 3498980"/>
              <a:gd name="connsiteY0" fmla="*/ 936692 h 2022227"/>
              <a:gd name="connsiteX1" fmla="*/ 2419396 w 3498980"/>
              <a:gd name="connsiteY1" fmla="*/ 892344 h 2022227"/>
              <a:gd name="connsiteX2" fmla="*/ 2545825 w 3498980"/>
              <a:gd name="connsiteY2" fmla="*/ 898219 h 2022227"/>
              <a:gd name="connsiteX3" fmla="*/ 3495210 w 3498980"/>
              <a:gd name="connsiteY3" fmla="*/ 1023496 h 2022227"/>
              <a:gd name="connsiteX4" fmla="*/ 3498980 w 3498980"/>
              <a:gd name="connsiteY4" fmla="*/ 0 h 2022227"/>
              <a:gd name="connsiteX5" fmla="*/ 0 w 3498980"/>
              <a:gd name="connsiteY5" fmla="*/ 1614 h 2022227"/>
              <a:gd name="connsiteX6" fmla="*/ 18661 w 3498980"/>
              <a:gd name="connsiteY6" fmla="*/ 1938613 h 2022227"/>
              <a:gd name="connsiteX7" fmla="*/ 1823993 w 3498980"/>
              <a:gd name="connsiteY7" fmla="*/ 1908360 h 2022227"/>
              <a:gd name="connsiteX8" fmla="*/ 1758523 w 3498980"/>
              <a:gd name="connsiteY8" fmla="*/ 1691713 h 2022227"/>
              <a:gd name="connsiteX9" fmla="*/ 1642964 w 3498980"/>
              <a:gd name="connsiteY9" fmla="*/ 1281540 h 2022227"/>
              <a:gd name="connsiteX10" fmla="*/ 1637804 w 3498980"/>
              <a:gd name="connsiteY10" fmla="*/ 1181685 h 2022227"/>
              <a:gd name="connsiteX11" fmla="*/ 1631202 w 3498980"/>
              <a:gd name="connsiteY11" fmla="*/ 1139994 h 2022227"/>
              <a:gd name="connsiteX12" fmla="*/ 1638237 w 3498980"/>
              <a:gd name="connsiteY12" fmla="*/ 1099677 h 2022227"/>
              <a:gd name="connsiteX13" fmla="*/ 1664798 w 3498980"/>
              <a:gd name="connsiteY13" fmla="*/ 1014744 h 2022227"/>
              <a:gd name="connsiteX14" fmla="*/ 1930331 w 3498980"/>
              <a:gd name="connsiteY14" fmla="*/ 936692 h 2022227"/>
              <a:gd name="connsiteX0" fmla="*/ 1930331 w 3498980"/>
              <a:gd name="connsiteY0" fmla="*/ 936692 h 2022227"/>
              <a:gd name="connsiteX1" fmla="*/ 2419396 w 3498980"/>
              <a:gd name="connsiteY1" fmla="*/ 892344 h 2022227"/>
              <a:gd name="connsiteX2" fmla="*/ 2545825 w 3498980"/>
              <a:gd name="connsiteY2" fmla="*/ 898219 h 2022227"/>
              <a:gd name="connsiteX3" fmla="*/ 3495210 w 3498980"/>
              <a:gd name="connsiteY3" fmla="*/ 1023496 h 2022227"/>
              <a:gd name="connsiteX4" fmla="*/ 3498980 w 3498980"/>
              <a:gd name="connsiteY4" fmla="*/ 0 h 2022227"/>
              <a:gd name="connsiteX5" fmla="*/ 0 w 3498980"/>
              <a:gd name="connsiteY5" fmla="*/ 1614 h 2022227"/>
              <a:gd name="connsiteX6" fmla="*/ 18661 w 3498980"/>
              <a:gd name="connsiteY6" fmla="*/ 1938613 h 2022227"/>
              <a:gd name="connsiteX7" fmla="*/ 1823993 w 3498980"/>
              <a:gd name="connsiteY7" fmla="*/ 1908360 h 2022227"/>
              <a:gd name="connsiteX8" fmla="*/ 1777573 w 3498980"/>
              <a:gd name="connsiteY8" fmla="*/ 1710763 h 2022227"/>
              <a:gd name="connsiteX9" fmla="*/ 1642964 w 3498980"/>
              <a:gd name="connsiteY9" fmla="*/ 1281540 h 2022227"/>
              <a:gd name="connsiteX10" fmla="*/ 1637804 w 3498980"/>
              <a:gd name="connsiteY10" fmla="*/ 1181685 h 2022227"/>
              <a:gd name="connsiteX11" fmla="*/ 1631202 w 3498980"/>
              <a:gd name="connsiteY11" fmla="*/ 1139994 h 2022227"/>
              <a:gd name="connsiteX12" fmla="*/ 1638237 w 3498980"/>
              <a:gd name="connsiteY12" fmla="*/ 1099677 h 2022227"/>
              <a:gd name="connsiteX13" fmla="*/ 1664798 w 3498980"/>
              <a:gd name="connsiteY13" fmla="*/ 1014744 h 2022227"/>
              <a:gd name="connsiteX14" fmla="*/ 1930331 w 3498980"/>
              <a:gd name="connsiteY14" fmla="*/ 936692 h 2022227"/>
              <a:gd name="connsiteX0" fmla="*/ 1930331 w 3498980"/>
              <a:gd name="connsiteY0" fmla="*/ 936692 h 2022227"/>
              <a:gd name="connsiteX1" fmla="*/ 2419396 w 3498980"/>
              <a:gd name="connsiteY1" fmla="*/ 892344 h 2022227"/>
              <a:gd name="connsiteX2" fmla="*/ 2545825 w 3498980"/>
              <a:gd name="connsiteY2" fmla="*/ 898219 h 2022227"/>
              <a:gd name="connsiteX3" fmla="*/ 3495210 w 3498980"/>
              <a:gd name="connsiteY3" fmla="*/ 1023496 h 2022227"/>
              <a:gd name="connsiteX4" fmla="*/ 3498980 w 3498980"/>
              <a:gd name="connsiteY4" fmla="*/ 0 h 2022227"/>
              <a:gd name="connsiteX5" fmla="*/ 0 w 3498980"/>
              <a:gd name="connsiteY5" fmla="*/ 1614 h 2022227"/>
              <a:gd name="connsiteX6" fmla="*/ 18661 w 3498980"/>
              <a:gd name="connsiteY6" fmla="*/ 1938613 h 2022227"/>
              <a:gd name="connsiteX7" fmla="*/ 1823993 w 3498980"/>
              <a:gd name="connsiteY7" fmla="*/ 1908360 h 2022227"/>
              <a:gd name="connsiteX8" fmla="*/ 1777573 w 3498980"/>
              <a:gd name="connsiteY8" fmla="*/ 1710763 h 2022227"/>
              <a:gd name="connsiteX9" fmla="*/ 1642964 w 3498980"/>
              <a:gd name="connsiteY9" fmla="*/ 1281540 h 2022227"/>
              <a:gd name="connsiteX10" fmla="*/ 1637804 w 3498980"/>
              <a:gd name="connsiteY10" fmla="*/ 1181685 h 2022227"/>
              <a:gd name="connsiteX11" fmla="*/ 1631202 w 3498980"/>
              <a:gd name="connsiteY11" fmla="*/ 1139994 h 2022227"/>
              <a:gd name="connsiteX12" fmla="*/ 1638237 w 3498980"/>
              <a:gd name="connsiteY12" fmla="*/ 1099677 h 2022227"/>
              <a:gd name="connsiteX13" fmla="*/ 1664798 w 3498980"/>
              <a:gd name="connsiteY13" fmla="*/ 1014744 h 2022227"/>
              <a:gd name="connsiteX14" fmla="*/ 1930331 w 3498980"/>
              <a:gd name="connsiteY14" fmla="*/ 936692 h 2022227"/>
              <a:gd name="connsiteX0" fmla="*/ 1930331 w 3498980"/>
              <a:gd name="connsiteY0" fmla="*/ 936692 h 2022227"/>
              <a:gd name="connsiteX1" fmla="*/ 2419396 w 3498980"/>
              <a:gd name="connsiteY1" fmla="*/ 892344 h 2022227"/>
              <a:gd name="connsiteX2" fmla="*/ 2545825 w 3498980"/>
              <a:gd name="connsiteY2" fmla="*/ 898219 h 2022227"/>
              <a:gd name="connsiteX3" fmla="*/ 3495210 w 3498980"/>
              <a:gd name="connsiteY3" fmla="*/ 1023496 h 2022227"/>
              <a:gd name="connsiteX4" fmla="*/ 3498980 w 3498980"/>
              <a:gd name="connsiteY4" fmla="*/ 0 h 2022227"/>
              <a:gd name="connsiteX5" fmla="*/ 0 w 3498980"/>
              <a:gd name="connsiteY5" fmla="*/ 1614 h 2022227"/>
              <a:gd name="connsiteX6" fmla="*/ 18661 w 3498980"/>
              <a:gd name="connsiteY6" fmla="*/ 1938613 h 2022227"/>
              <a:gd name="connsiteX7" fmla="*/ 1823993 w 3498980"/>
              <a:gd name="connsiteY7" fmla="*/ 1908360 h 2022227"/>
              <a:gd name="connsiteX8" fmla="*/ 1777573 w 3498980"/>
              <a:gd name="connsiteY8" fmla="*/ 1710763 h 2022227"/>
              <a:gd name="connsiteX9" fmla="*/ 1642964 w 3498980"/>
              <a:gd name="connsiteY9" fmla="*/ 1281540 h 2022227"/>
              <a:gd name="connsiteX10" fmla="*/ 1637804 w 3498980"/>
              <a:gd name="connsiteY10" fmla="*/ 1181685 h 2022227"/>
              <a:gd name="connsiteX11" fmla="*/ 1633583 w 3498980"/>
              <a:gd name="connsiteY11" fmla="*/ 1159044 h 2022227"/>
              <a:gd name="connsiteX12" fmla="*/ 1638237 w 3498980"/>
              <a:gd name="connsiteY12" fmla="*/ 1099677 h 2022227"/>
              <a:gd name="connsiteX13" fmla="*/ 1664798 w 3498980"/>
              <a:gd name="connsiteY13" fmla="*/ 1014744 h 2022227"/>
              <a:gd name="connsiteX14" fmla="*/ 1930331 w 3498980"/>
              <a:gd name="connsiteY14" fmla="*/ 936692 h 2022227"/>
              <a:gd name="connsiteX0" fmla="*/ 1930331 w 3498980"/>
              <a:gd name="connsiteY0" fmla="*/ 936692 h 2022227"/>
              <a:gd name="connsiteX1" fmla="*/ 2419396 w 3498980"/>
              <a:gd name="connsiteY1" fmla="*/ 892344 h 2022227"/>
              <a:gd name="connsiteX2" fmla="*/ 2545825 w 3498980"/>
              <a:gd name="connsiteY2" fmla="*/ 898219 h 2022227"/>
              <a:gd name="connsiteX3" fmla="*/ 3495210 w 3498980"/>
              <a:gd name="connsiteY3" fmla="*/ 1023496 h 2022227"/>
              <a:gd name="connsiteX4" fmla="*/ 3498980 w 3498980"/>
              <a:gd name="connsiteY4" fmla="*/ 0 h 2022227"/>
              <a:gd name="connsiteX5" fmla="*/ 0 w 3498980"/>
              <a:gd name="connsiteY5" fmla="*/ 1614 h 2022227"/>
              <a:gd name="connsiteX6" fmla="*/ 18661 w 3498980"/>
              <a:gd name="connsiteY6" fmla="*/ 1938613 h 2022227"/>
              <a:gd name="connsiteX7" fmla="*/ 1823993 w 3498980"/>
              <a:gd name="connsiteY7" fmla="*/ 1908360 h 2022227"/>
              <a:gd name="connsiteX8" fmla="*/ 1777573 w 3498980"/>
              <a:gd name="connsiteY8" fmla="*/ 1710763 h 2022227"/>
              <a:gd name="connsiteX9" fmla="*/ 1650108 w 3498980"/>
              <a:gd name="connsiteY9" fmla="*/ 1264872 h 2022227"/>
              <a:gd name="connsiteX10" fmla="*/ 1637804 w 3498980"/>
              <a:gd name="connsiteY10" fmla="*/ 1181685 h 2022227"/>
              <a:gd name="connsiteX11" fmla="*/ 1633583 w 3498980"/>
              <a:gd name="connsiteY11" fmla="*/ 1159044 h 2022227"/>
              <a:gd name="connsiteX12" fmla="*/ 1638237 w 3498980"/>
              <a:gd name="connsiteY12" fmla="*/ 1099677 h 2022227"/>
              <a:gd name="connsiteX13" fmla="*/ 1664798 w 3498980"/>
              <a:gd name="connsiteY13" fmla="*/ 1014744 h 2022227"/>
              <a:gd name="connsiteX14" fmla="*/ 1930331 w 3498980"/>
              <a:gd name="connsiteY14" fmla="*/ 936692 h 2022227"/>
              <a:gd name="connsiteX0" fmla="*/ 1930331 w 3498980"/>
              <a:gd name="connsiteY0" fmla="*/ 936692 h 2022227"/>
              <a:gd name="connsiteX1" fmla="*/ 2419396 w 3498980"/>
              <a:gd name="connsiteY1" fmla="*/ 892344 h 2022227"/>
              <a:gd name="connsiteX2" fmla="*/ 2545825 w 3498980"/>
              <a:gd name="connsiteY2" fmla="*/ 898219 h 2022227"/>
              <a:gd name="connsiteX3" fmla="*/ 3495210 w 3498980"/>
              <a:gd name="connsiteY3" fmla="*/ 1023496 h 2022227"/>
              <a:gd name="connsiteX4" fmla="*/ 3498980 w 3498980"/>
              <a:gd name="connsiteY4" fmla="*/ 0 h 2022227"/>
              <a:gd name="connsiteX5" fmla="*/ 0 w 3498980"/>
              <a:gd name="connsiteY5" fmla="*/ 1614 h 2022227"/>
              <a:gd name="connsiteX6" fmla="*/ 18661 w 3498980"/>
              <a:gd name="connsiteY6" fmla="*/ 1938613 h 2022227"/>
              <a:gd name="connsiteX7" fmla="*/ 1823993 w 3498980"/>
              <a:gd name="connsiteY7" fmla="*/ 1908360 h 2022227"/>
              <a:gd name="connsiteX8" fmla="*/ 1777573 w 3498980"/>
              <a:gd name="connsiteY8" fmla="*/ 1710763 h 2022227"/>
              <a:gd name="connsiteX9" fmla="*/ 1650108 w 3498980"/>
              <a:gd name="connsiteY9" fmla="*/ 1264872 h 2022227"/>
              <a:gd name="connsiteX10" fmla="*/ 1637804 w 3498980"/>
              <a:gd name="connsiteY10" fmla="*/ 1181685 h 2022227"/>
              <a:gd name="connsiteX11" fmla="*/ 1633583 w 3498980"/>
              <a:gd name="connsiteY11" fmla="*/ 1159044 h 2022227"/>
              <a:gd name="connsiteX12" fmla="*/ 1638237 w 3498980"/>
              <a:gd name="connsiteY12" fmla="*/ 1099677 h 2022227"/>
              <a:gd name="connsiteX13" fmla="*/ 1664798 w 3498980"/>
              <a:gd name="connsiteY13" fmla="*/ 1014744 h 2022227"/>
              <a:gd name="connsiteX14" fmla="*/ 1930331 w 3498980"/>
              <a:gd name="connsiteY14" fmla="*/ 936692 h 2022227"/>
              <a:gd name="connsiteX0" fmla="*/ 1930331 w 3498980"/>
              <a:gd name="connsiteY0" fmla="*/ 936692 h 2047219"/>
              <a:gd name="connsiteX1" fmla="*/ 2419396 w 3498980"/>
              <a:gd name="connsiteY1" fmla="*/ 892344 h 2047219"/>
              <a:gd name="connsiteX2" fmla="*/ 2545825 w 3498980"/>
              <a:gd name="connsiteY2" fmla="*/ 898219 h 2047219"/>
              <a:gd name="connsiteX3" fmla="*/ 3495210 w 3498980"/>
              <a:gd name="connsiteY3" fmla="*/ 1023496 h 2047219"/>
              <a:gd name="connsiteX4" fmla="*/ 3498980 w 3498980"/>
              <a:gd name="connsiteY4" fmla="*/ 0 h 2047219"/>
              <a:gd name="connsiteX5" fmla="*/ 0 w 3498980"/>
              <a:gd name="connsiteY5" fmla="*/ 1614 h 2047219"/>
              <a:gd name="connsiteX6" fmla="*/ 18661 w 3498980"/>
              <a:gd name="connsiteY6" fmla="*/ 1938613 h 2047219"/>
              <a:gd name="connsiteX7" fmla="*/ 1823993 w 3498980"/>
              <a:gd name="connsiteY7" fmla="*/ 1908360 h 2047219"/>
              <a:gd name="connsiteX8" fmla="*/ 1796623 w 3498980"/>
              <a:gd name="connsiteY8" fmla="*/ 1829826 h 2047219"/>
              <a:gd name="connsiteX9" fmla="*/ 1650108 w 3498980"/>
              <a:gd name="connsiteY9" fmla="*/ 1264872 h 2047219"/>
              <a:gd name="connsiteX10" fmla="*/ 1637804 w 3498980"/>
              <a:gd name="connsiteY10" fmla="*/ 1181685 h 2047219"/>
              <a:gd name="connsiteX11" fmla="*/ 1633583 w 3498980"/>
              <a:gd name="connsiteY11" fmla="*/ 1159044 h 2047219"/>
              <a:gd name="connsiteX12" fmla="*/ 1638237 w 3498980"/>
              <a:gd name="connsiteY12" fmla="*/ 1099677 h 2047219"/>
              <a:gd name="connsiteX13" fmla="*/ 1664798 w 3498980"/>
              <a:gd name="connsiteY13" fmla="*/ 1014744 h 2047219"/>
              <a:gd name="connsiteX14" fmla="*/ 1930331 w 3498980"/>
              <a:gd name="connsiteY14" fmla="*/ 936692 h 2047219"/>
              <a:gd name="connsiteX0" fmla="*/ 1930331 w 3498980"/>
              <a:gd name="connsiteY0" fmla="*/ 936692 h 2022227"/>
              <a:gd name="connsiteX1" fmla="*/ 2419396 w 3498980"/>
              <a:gd name="connsiteY1" fmla="*/ 892344 h 2022227"/>
              <a:gd name="connsiteX2" fmla="*/ 2545825 w 3498980"/>
              <a:gd name="connsiteY2" fmla="*/ 898219 h 2022227"/>
              <a:gd name="connsiteX3" fmla="*/ 3495210 w 3498980"/>
              <a:gd name="connsiteY3" fmla="*/ 1023496 h 2022227"/>
              <a:gd name="connsiteX4" fmla="*/ 3498980 w 3498980"/>
              <a:gd name="connsiteY4" fmla="*/ 0 h 2022227"/>
              <a:gd name="connsiteX5" fmla="*/ 0 w 3498980"/>
              <a:gd name="connsiteY5" fmla="*/ 1614 h 2022227"/>
              <a:gd name="connsiteX6" fmla="*/ 18661 w 3498980"/>
              <a:gd name="connsiteY6" fmla="*/ 1938613 h 2022227"/>
              <a:gd name="connsiteX7" fmla="*/ 1823993 w 3498980"/>
              <a:gd name="connsiteY7" fmla="*/ 1908360 h 2022227"/>
              <a:gd name="connsiteX8" fmla="*/ 1787098 w 3498980"/>
              <a:gd name="connsiteY8" fmla="*/ 1467876 h 2022227"/>
              <a:gd name="connsiteX9" fmla="*/ 1650108 w 3498980"/>
              <a:gd name="connsiteY9" fmla="*/ 1264872 h 2022227"/>
              <a:gd name="connsiteX10" fmla="*/ 1637804 w 3498980"/>
              <a:gd name="connsiteY10" fmla="*/ 1181685 h 2022227"/>
              <a:gd name="connsiteX11" fmla="*/ 1633583 w 3498980"/>
              <a:gd name="connsiteY11" fmla="*/ 1159044 h 2022227"/>
              <a:gd name="connsiteX12" fmla="*/ 1638237 w 3498980"/>
              <a:gd name="connsiteY12" fmla="*/ 1099677 h 2022227"/>
              <a:gd name="connsiteX13" fmla="*/ 1664798 w 3498980"/>
              <a:gd name="connsiteY13" fmla="*/ 1014744 h 2022227"/>
              <a:gd name="connsiteX14" fmla="*/ 1930331 w 3498980"/>
              <a:gd name="connsiteY14" fmla="*/ 936692 h 2022227"/>
              <a:gd name="connsiteX0" fmla="*/ 1930331 w 3498980"/>
              <a:gd name="connsiteY0" fmla="*/ 936692 h 2022227"/>
              <a:gd name="connsiteX1" fmla="*/ 2419396 w 3498980"/>
              <a:gd name="connsiteY1" fmla="*/ 892344 h 2022227"/>
              <a:gd name="connsiteX2" fmla="*/ 2545825 w 3498980"/>
              <a:gd name="connsiteY2" fmla="*/ 898219 h 2022227"/>
              <a:gd name="connsiteX3" fmla="*/ 3495210 w 3498980"/>
              <a:gd name="connsiteY3" fmla="*/ 1023496 h 2022227"/>
              <a:gd name="connsiteX4" fmla="*/ 3498980 w 3498980"/>
              <a:gd name="connsiteY4" fmla="*/ 0 h 2022227"/>
              <a:gd name="connsiteX5" fmla="*/ 0 w 3498980"/>
              <a:gd name="connsiteY5" fmla="*/ 1614 h 2022227"/>
              <a:gd name="connsiteX6" fmla="*/ 18661 w 3498980"/>
              <a:gd name="connsiteY6" fmla="*/ 1938613 h 2022227"/>
              <a:gd name="connsiteX7" fmla="*/ 1823993 w 3498980"/>
              <a:gd name="connsiteY7" fmla="*/ 1908360 h 2022227"/>
              <a:gd name="connsiteX8" fmla="*/ 1787098 w 3498980"/>
              <a:gd name="connsiteY8" fmla="*/ 1467876 h 2022227"/>
              <a:gd name="connsiteX9" fmla="*/ 1650108 w 3498980"/>
              <a:gd name="connsiteY9" fmla="*/ 1264872 h 2022227"/>
              <a:gd name="connsiteX10" fmla="*/ 1637804 w 3498980"/>
              <a:gd name="connsiteY10" fmla="*/ 1181685 h 2022227"/>
              <a:gd name="connsiteX11" fmla="*/ 1633583 w 3498980"/>
              <a:gd name="connsiteY11" fmla="*/ 1159044 h 2022227"/>
              <a:gd name="connsiteX12" fmla="*/ 1638237 w 3498980"/>
              <a:gd name="connsiteY12" fmla="*/ 1099677 h 2022227"/>
              <a:gd name="connsiteX13" fmla="*/ 1664798 w 3498980"/>
              <a:gd name="connsiteY13" fmla="*/ 1014744 h 2022227"/>
              <a:gd name="connsiteX14" fmla="*/ 1930331 w 3498980"/>
              <a:gd name="connsiteY14" fmla="*/ 936692 h 2022227"/>
              <a:gd name="connsiteX0" fmla="*/ 1930331 w 3498980"/>
              <a:gd name="connsiteY0" fmla="*/ 936692 h 2022227"/>
              <a:gd name="connsiteX1" fmla="*/ 2419396 w 3498980"/>
              <a:gd name="connsiteY1" fmla="*/ 892344 h 2022227"/>
              <a:gd name="connsiteX2" fmla="*/ 2545825 w 3498980"/>
              <a:gd name="connsiteY2" fmla="*/ 898219 h 2022227"/>
              <a:gd name="connsiteX3" fmla="*/ 3495210 w 3498980"/>
              <a:gd name="connsiteY3" fmla="*/ 1023496 h 2022227"/>
              <a:gd name="connsiteX4" fmla="*/ 3498980 w 3498980"/>
              <a:gd name="connsiteY4" fmla="*/ 0 h 2022227"/>
              <a:gd name="connsiteX5" fmla="*/ 0 w 3498980"/>
              <a:gd name="connsiteY5" fmla="*/ 1614 h 2022227"/>
              <a:gd name="connsiteX6" fmla="*/ 18661 w 3498980"/>
              <a:gd name="connsiteY6" fmla="*/ 1938613 h 2022227"/>
              <a:gd name="connsiteX7" fmla="*/ 1823993 w 3498980"/>
              <a:gd name="connsiteY7" fmla="*/ 1908360 h 2022227"/>
              <a:gd name="connsiteX8" fmla="*/ 1787098 w 3498980"/>
              <a:gd name="connsiteY8" fmla="*/ 1467876 h 2022227"/>
              <a:gd name="connsiteX9" fmla="*/ 1650108 w 3498980"/>
              <a:gd name="connsiteY9" fmla="*/ 1264872 h 2022227"/>
              <a:gd name="connsiteX10" fmla="*/ 1637804 w 3498980"/>
              <a:gd name="connsiteY10" fmla="*/ 1181685 h 2022227"/>
              <a:gd name="connsiteX11" fmla="*/ 1633583 w 3498980"/>
              <a:gd name="connsiteY11" fmla="*/ 1159044 h 2022227"/>
              <a:gd name="connsiteX12" fmla="*/ 1638237 w 3498980"/>
              <a:gd name="connsiteY12" fmla="*/ 1099677 h 2022227"/>
              <a:gd name="connsiteX13" fmla="*/ 1664798 w 3498980"/>
              <a:gd name="connsiteY13" fmla="*/ 1014744 h 2022227"/>
              <a:gd name="connsiteX14" fmla="*/ 1930331 w 3498980"/>
              <a:gd name="connsiteY14" fmla="*/ 936692 h 2022227"/>
              <a:gd name="connsiteX0" fmla="*/ 1930331 w 3498980"/>
              <a:gd name="connsiteY0" fmla="*/ 936692 h 2022227"/>
              <a:gd name="connsiteX1" fmla="*/ 2419396 w 3498980"/>
              <a:gd name="connsiteY1" fmla="*/ 892344 h 2022227"/>
              <a:gd name="connsiteX2" fmla="*/ 2545825 w 3498980"/>
              <a:gd name="connsiteY2" fmla="*/ 898219 h 2022227"/>
              <a:gd name="connsiteX3" fmla="*/ 3495210 w 3498980"/>
              <a:gd name="connsiteY3" fmla="*/ 1023496 h 2022227"/>
              <a:gd name="connsiteX4" fmla="*/ 3498980 w 3498980"/>
              <a:gd name="connsiteY4" fmla="*/ 0 h 2022227"/>
              <a:gd name="connsiteX5" fmla="*/ 0 w 3498980"/>
              <a:gd name="connsiteY5" fmla="*/ 1614 h 2022227"/>
              <a:gd name="connsiteX6" fmla="*/ 18661 w 3498980"/>
              <a:gd name="connsiteY6" fmla="*/ 1938613 h 2022227"/>
              <a:gd name="connsiteX7" fmla="*/ 1823993 w 3498980"/>
              <a:gd name="connsiteY7" fmla="*/ 1908360 h 2022227"/>
              <a:gd name="connsiteX8" fmla="*/ 1753761 w 3498980"/>
              <a:gd name="connsiteY8" fmla="*/ 1613132 h 2022227"/>
              <a:gd name="connsiteX9" fmla="*/ 1650108 w 3498980"/>
              <a:gd name="connsiteY9" fmla="*/ 1264872 h 2022227"/>
              <a:gd name="connsiteX10" fmla="*/ 1637804 w 3498980"/>
              <a:gd name="connsiteY10" fmla="*/ 1181685 h 2022227"/>
              <a:gd name="connsiteX11" fmla="*/ 1633583 w 3498980"/>
              <a:gd name="connsiteY11" fmla="*/ 1159044 h 2022227"/>
              <a:gd name="connsiteX12" fmla="*/ 1638237 w 3498980"/>
              <a:gd name="connsiteY12" fmla="*/ 1099677 h 2022227"/>
              <a:gd name="connsiteX13" fmla="*/ 1664798 w 3498980"/>
              <a:gd name="connsiteY13" fmla="*/ 1014744 h 2022227"/>
              <a:gd name="connsiteX14" fmla="*/ 1930331 w 3498980"/>
              <a:gd name="connsiteY14" fmla="*/ 936692 h 2022227"/>
              <a:gd name="connsiteX0" fmla="*/ 1930331 w 3498980"/>
              <a:gd name="connsiteY0" fmla="*/ 936692 h 2022227"/>
              <a:gd name="connsiteX1" fmla="*/ 2419396 w 3498980"/>
              <a:gd name="connsiteY1" fmla="*/ 892344 h 2022227"/>
              <a:gd name="connsiteX2" fmla="*/ 2545825 w 3498980"/>
              <a:gd name="connsiteY2" fmla="*/ 898219 h 2022227"/>
              <a:gd name="connsiteX3" fmla="*/ 3495210 w 3498980"/>
              <a:gd name="connsiteY3" fmla="*/ 1023496 h 2022227"/>
              <a:gd name="connsiteX4" fmla="*/ 3498980 w 3498980"/>
              <a:gd name="connsiteY4" fmla="*/ 0 h 2022227"/>
              <a:gd name="connsiteX5" fmla="*/ 0 w 3498980"/>
              <a:gd name="connsiteY5" fmla="*/ 1614 h 2022227"/>
              <a:gd name="connsiteX6" fmla="*/ 18661 w 3498980"/>
              <a:gd name="connsiteY6" fmla="*/ 1938613 h 2022227"/>
              <a:gd name="connsiteX7" fmla="*/ 1823993 w 3498980"/>
              <a:gd name="connsiteY7" fmla="*/ 1908360 h 2022227"/>
              <a:gd name="connsiteX8" fmla="*/ 1753761 w 3498980"/>
              <a:gd name="connsiteY8" fmla="*/ 1613132 h 2022227"/>
              <a:gd name="connsiteX9" fmla="*/ 1650108 w 3498980"/>
              <a:gd name="connsiteY9" fmla="*/ 1264872 h 2022227"/>
              <a:gd name="connsiteX10" fmla="*/ 1637804 w 3498980"/>
              <a:gd name="connsiteY10" fmla="*/ 1181685 h 2022227"/>
              <a:gd name="connsiteX11" fmla="*/ 1633583 w 3498980"/>
              <a:gd name="connsiteY11" fmla="*/ 1159044 h 2022227"/>
              <a:gd name="connsiteX12" fmla="*/ 1638237 w 3498980"/>
              <a:gd name="connsiteY12" fmla="*/ 1099677 h 2022227"/>
              <a:gd name="connsiteX13" fmla="*/ 1664798 w 3498980"/>
              <a:gd name="connsiteY13" fmla="*/ 1014744 h 2022227"/>
              <a:gd name="connsiteX14" fmla="*/ 1930331 w 3498980"/>
              <a:gd name="connsiteY14" fmla="*/ 936692 h 2022227"/>
              <a:gd name="connsiteX0" fmla="*/ 1930331 w 3498980"/>
              <a:gd name="connsiteY0" fmla="*/ 936692 h 2043521"/>
              <a:gd name="connsiteX1" fmla="*/ 2419396 w 3498980"/>
              <a:gd name="connsiteY1" fmla="*/ 892344 h 2043521"/>
              <a:gd name="connsiteX2" fmla="*/ 2545825 w 3498980"/>
              <a:gd name="connsiteY2" fmla="*/ 898219 h 2043521"/>
              <a:gd name="connsiteX3" fmla="*/ 3495210 w 3498980"/>
              <a:gd name="connsiteY3" fmla="*/ 1023496 h 2043521"/>
              <a:gd name="connsiteX4" fmla="*/ 3498980 w 3498980"/>
              <a:gd name="connsiteY4" fmla="*/ 0 h 2043521"/>
              <a:gd name="connsiteX5" fmla="*/ 0 w 3498980"/>
              <a:gd name="connsiteY5" fmla="*/ 1614 h 2043521"/>
              <a:gd name="connsiteX6" fmla="*/ 18661 w 3498980"/>
              <a:gd name="connsiteY6" fmla="*/ 1938613 h 2043521"/>
              <a:gd name="connsiteX7" fmla="*/ 1852568 w 3498980"/>
              <a:gd name="connsiteY7" fmla="*/ 1965510 h 2043521"/>
              <a:gd name="connsiteX8" fmla="*/ 1753761 w 3498980"/>
              <a:gd name="connsiteY8" fmla="*/ 1613132 h 2043521"/>
              <a:gd name="connsiteX9" fmla="*/ 1650108 w 3498980"/>
              <a:gd name="connsiteY9" fmla="*/ 1264872 h 2043521"/>
              <a:gd name="connsiteX10" fmla="*/ 1637804 w 3498980"/>
              <a:gd name="connsiteY10" fmla="*/ 1181685 h 2043521"/>
              <a:gd name="connsiteX11" fmla="*/ 1633583 w 3498980"/>
              <a:gd name="connsiteY11" fmla="*/ 1159044 h 2043521"/>
              <a:gd name="connsiteX12" fmla="*/ 1638237 w 3498980"/>
              <a:gd name="connsiteY12" fmla="*/ 1099677 h 2043521"/>
              <a:gd name="connsiteX13" fmla="*/ 1664798 w 3498980"/>
              <a:gd name="connsiteY13" fmla="*/ 1014744 h 2043521"/>
              <a:gd name="connsiteX14" fmla="*/ 1930331 w 3498980"/>
              <a:gd name="connsiteY14" fmla="*/ 936692 h 2043521"/>
              <a:gd name="connsiteX0" fmla="*/ 1930331 w 3498980"/>
              <a:gd name="connsiteY0" fmla="*/ 936692 h 2043521"/>
              <a:gd name="connsiteX1" fmla="*/ 2419396 w 3498980"/>
              <a:gd name="connsiteY1" fmla="*/ 892344 h 2043521"/>
              <a:gd name="connsiteX2" fmla="*/ 2545825 w 3498980"/>
              <a:gd name="connsiteY2" fmla="*/ 898219 h 2043521"/>
              <a:gd name="connsiteX3" fmla="*/ 3495210 w 3498980"/>
              <a:gd name="connsiteY3" fmla="*/ 1023496 h 2043521"/>
              <a:gd name="connsiteX4" fmla="*/ 3498980 w 3498980"/>
              <a:gd name="connsiteY4" fmla="*/ 0 h 2043521"/>
              <a:gd name="connsiteX5" fmla="*/ 0 w 3498980"/>
              <a:gd name="connsiteY5" fmla="*/ 1614 h 2043521"/>
              <a:gd name="connsiteX6" fmla="*/ 18661 w 3498980"/>
              <a:gd name="connsiteY6" fmla="*/ 1938613 h 2043521"/>
              <a:gd name="connsiteX7" fmla="*/ 1852568 w 3498980"/>
              <a:gd name="connsiteY7" fmla="*/ 1965510 h 2043521"/>
              <a:gd name="connsiteX8" fmla="*/ 1753761 w 3498980"/>
              <a:gd name="connsiteY8" fmla="*/ 1613132 h 2043521"/>
              <a:gd name="connsiteX9" fmla="*/ 1650108 w 3498980"/>
              <a:gd name="connsiteY9" fmla="*/ 1264872 h 2043521"/>
              <a:gd name="connsiteX10" fmla="*/ 1637804 w 3498980"/>
              <a:gd name="connsiteY10" fmla="*/ 1181685 h 2043521"/>
              <a:gd name="connsiteX11" fmla="*/ 1633583 w 3498980"/>
              <a:gd name="connsiteY11" fmla="*/ 1159044 h 2043521"/>
              <a:gd name="connsiteX12" fmla="*/ 1638237 w 3498980"/>
              <a:gd name="connsiteY12" fmla="*/ 1099677 h 2043521"/>
              <a:gd name="connsiteX13" fmla="*/ 1664798 w 3498980"/>
              <a:gd name="connsiteY13" fmla="*/ 1014744 h 2043521"/>
              <a:gd name="connsiteX14" fmla="*/ 1930331 w 3498980"/>
              <a:gd name="connsiteY14" fmla="*/ 936692 h 2043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98980" h="2043521">
                <a:moveTo>
                  <a:pt x="1930331" y="936692"/>
                </a:moveTo>
                <a:cubicBezTo>
                  <a:pt x="2062844" y="933358"/>
                  <a:pt x="2316814" y="898756"/>
                  <a:pt x="2419396" y="892344"/>
                </a:cubicBezTo>
                <a:cubicBezTo>
                  <a:pt x="2598178" y="893076"/>
                  <a:pt x="2373270" y="893426"/>
                  <a:pt x="2545825" y="898219"/>
                </a:cubicBezTo>
                <a:cubicBezTo>
                  <a:pt x="2851969" y="979401"/>
                  <a:pt x="2740663" y="1015745"/>
                  <a:pt x="3495210" y="1023496"/>
                </a:cubicBezTo>
                <a:cubicBezTo>
                  <a:pt x="3496467" y="682331"/>
                  <a:pt x="3497723" y="341165"/>
                  <a:pt x="3498980" y="0"/>
                </a:cubicBezTo>
                <a:lnTo>
                  <a:pt x="0" y="1614"/>
                </a:lnTo>
                <a:lnTo>
                  <a:pt x="18661" y="1938613"/>
                </a:lnTo>
                <a:cubicBezTo>
                  <a:pt x="1466992" y="2104735"/>
                  <a:pt x="1728667" y="2041984"/>
                  <a:pt x="1852568" y="1965510"/>
                </a:cubicBezTo>
                <a:cubicBezTo>
                  <a:pt x="1810160" y="1737370"/>
                  <a:pt x="1810067" y="1944619"/>
                  <a:pt x="1753761" y="1613132"/>
                </a:cubicBezTo>
                <a:cubicBezTo>
                  <a:pt x="1712068" y="1523238"/>
                  <a:pt x="1691804" y="1421440"/>
                  <a:pt x="1650108" y="1264872"/>
                </a:cubicBezTo>
                <a:lnTo>
                  <a:pt x="1637804" y="1181685"/>
                </a:lnTo>
                <a:cubicBezTo>
                  <a:pt x="1631875" y="1162063"/>
                  <a:pt x="1633511" y="1172712"/>
                  <a:pt x="1633583" y="1159044"/>
                </a:cubicBezTo>
                <a:cubicBezTo>
                  <a:pt x="1633655" y="1145376"/>
                  <a:pt x="1631844" y="1120552"/>
                  <a:pt x="1638237" y="1099677"/>
                </a:cubicBezTo>
                <a:cubicBezTo>
                  <a:pt x="1650266" y="1049935"/>
                  <a:pt x="1669438" y="1038292"/>
                  <a:pt x="1664798" y="1014744"/>
                </a:cubicBezTo>
                <a:lnTo>
                  <a:pt x="1930331" y="93669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Segnaposto contenuto 4">
            <a:extLst>
              <a:ext uri="{FF2B5EF4-FFF2-40B4-BE49-F238E27FC236}">
                <a16:creationId xmlns:a16="http://schemas.microsoft.com/office/drawing/2014/main" id="{E530BCBA-D008-93DA-6CFC-012D4A415882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51" b="20354"/>
          <a:stretch/>
        </p:blipFill>
        <p:spPr>
          <a:xfrm>
            <a:off x="198152" y="3479306"/>
            <a:ext cx="3562731" cy="1389758"/>
          </a:xfrm>
          <a:prstGeom prst="rect">
            <a:avLst/>
          </a:prstGeom>
          <a:effectLst>
            <a:softEdge rad="50800"/>
          </a:effectLst>
        </p:spPr>
      </p:pic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2F5F98F3-885C-EFDB-639C-17D85CF39E80}"/>
              </a:ext>
            </a:extLst>
          </p:cNvPr>
          <p:cNvCxnSpPr>
            <a:stCxn id="2" idx="3"/>
          </p:cNvCxnSpPr>
          <p:nvPr/>
        </p:nvCxnSpPr>
        <p:spPr>
          <a:xfrm flipV="1">
            <a:off x="3760883" y="4159645"/>
            <a:ext cx="2684690" cy="14540"/>
          </a:xfrm>
          <a:prstGeom prst="straightConnector1">
            <a:avLst/>
          </a:prstGeom>
          <a:ln w="38100">
            <a:solidFill>
              <a:srgbClr val="0B1E7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8">
            <a:extLst>
              <a:ext uri="{FF2B5EF4-FFF2-40B4-BE49-F238E27FC236}">
                <a16:creationId xmlns:a16="http://schemas.microsoft.com/office/drawing/2014/main" id="{E42445FA-B827-6BAE-893C-7A4B3BE42E28}"/>
              </a:ext>
            </a:extLst>
          </p:cNvPr>
          <p:cNvCxnSpPr>
            <a:cxnSpLocks/>
          </p:cNvCxnSpPr>
          <p:nvPr/>
        </p:nvCxnSpPr>
        <p:spPr>
          <a:xfrm>
            <a:off x="10401300" y="6520194"/>
            <a:ext cx="1714500" cy="0"/>
          </a:xfrm>
          <a:prstGeom prst="line">
            <a:avLst/>
          </a:prstGeom>
          <a:ln w="12700">
            <a:solidFill>
              <a:srgbClr val="4198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0280DF2-ED92-92FC-C298-E95B0070F5D2}"/>
              </a:ext>
            </a:extLst>
          </p:cNvPr>
          <p:cNvSpPr txBox="1"/>
          <p:nvPr/>
        </p:nvSpPr>
        <p:spPr>
          <a:xfrm>
            <a:off x="10357767" y="6519446"/>
            <a:ext cx="18020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latin typeface="Brush Script MT" panose="03060802040406070304" pitchFamily="66" charset="0"/>
              </a:rPr>
              <a:t>liliana.mou@lnl.infn.it</a:t>
            </a:r>
            <a:endParaRPr lang="en-GB" sz="1600" dirty="0">
              <a:latin typeface="Brush Script MT" panose="03060802040406070304" pitchFamily="66" charset="0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7DA6E31C-CB6A-65CD-2D63-96A2B2D472D0}"/>
              </a:ext>
            </a:extLst>
          </p:cNvPr>
          <p:cNvSpPr txBox="1"/>
          <p:nvPr/>
        </p:nvSpPr>
        <p:spPr>
          <a:xfrm>
            <a:off x="192922" y="4787469"/>
            <a:ext cx="1954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it-IT" sz="1200" b="1" dirty="0">
                <a:latin typeface="Arial Nova Cond" panose="020B0506020202020204" pitchFamily="34" charset="0"/>
                <a:cs typeface="Times New Roman" panose="02020603050405020304" pitchFamily="18" charset="0"/>
              </a:rPr>
              <a:t>Dual </a:t>
            </a:r>
            <a:r>
              <a:rPr lang="it-IT" sz="1200" b="1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beam</a:t>
            </a:r>
            <a:r>
              <a:rPr lang="it-IT" sz="1200" b="1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200" b="1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proton</a:t>
            </a:r>
            <a:r>
              <a:rPr lang="it-IT" sz="1200" b="1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200" b="1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Cyclotron</a:t>
            </a:r>
            <a:endParaRPr lang="it-IT" sz="1200" b="1" dirty="0">
              <a:latin typeface="Arial Nova Cond" panose="020B0506020202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r>
              <a:rPr lang="it-IT" sz="1200" b="1" dirty="0" err="1">
                <a:latin typeface="Arial Nova Cond" panose="020B05060202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</a:t>
            </a:r>
            <a:r>
              <a:rPr lang="it-IT" sz="1200" b="1" baseline="-25000" dirty="0" err="1">
                <a:latin typeface="Arial Nova Cond" panose="020B05060202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p,max</a:t>
            </a:r>
            <a:r>
              <a:rPr lang="it-IT" sz="1200" b="1" dirty="0">
                <a:latin typeface="Arial Nova Cond" panose="020B05060202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=70 MeV  I=700 µA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" grpId="0" animBg="1"/>
      <p:bldP spid="271" grpId="0" animBg="1"/>
      <p:bldP spid="272" grpId="0"/>
      <p:bldP spid="273" grpId="0" animBg="1"/>
      <p:bldP spid="274" grpId="0" animBg="1"/>
      <p:bldP spid="275" grpId="0" animBg="1"/>
      <p:bldP spid="277" grpId="0"/>
      <p:bldP spid="278" grpId="0"/>
      <p:bldP spid="280" grpId="0" animBg="1"/>
      <p:bldP spid="281" grpId="0" animBg="1"/>
      <p:bldP spid="29" grpId="0"/>
      <p:bldP spid="3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30DDAF09-65F8-4350-B9A7-6C92C0FC5296}"/>
              </a:ext>
            </a:extLst>
          </p:cNvPr>
          <p:cNvSpPr/>
          <p:nvPr/>
        </p:nvSpPr>
        <p:spPr>
          <a:xfrm>
            <a:off x="3516" y="6434353"/>
            <a:ext cx="12192000" cy="43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33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rgbClr val="2065A4"/>
              </a:gs>
              <a:gs pos="66000">
                <a:srgbClr val="184D7E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E190CE8-6D81-48E3-9A53-C3C7621BF5B5}"/>
              </a:ext>
            </a:extLst>
          </p:cNvPr>
          <p:cNvSpPr txBox="1"/>
          <p:nvPr/>
        </p:nvSpPr>
        <p:spPr>
          <a:xfrm>
            <a:off x="0" y="6488668"/>
            <a:ext cx="1219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Liliana Mou                                                                                                                                                                                                       liliana.mou@lnl.infn.it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1D8A70D-1376-4447-9D57-A97594D05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1944" y="6527473"/>
            <a:ext cx="266322" cy="266322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454C6DF2-B3A0-4F7E-B25B-51DAEB7D7812}"/>
              </a:ext>
            </a:extLst>
          </p:cNvPr>
          <p:cNvSpPr txBox="1">
            <a:spLocks/>
          </p:cNvSpPr>
          <p:nvPr/>
        </p:nvSpPr>
        <p:spPr>
          <a:xfrm>
            <a:off x="9525" y="156601"/>
            <a:ext cx="12191998" cy="731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914400">
              <a:lnSpc>
                <a:spcPct val="85000"/>
              </a:lnSpc>
              <a:spcAft>
                <a:spcPts val="600"/>
              </a:spcAft>
            </a:pP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Il progetto </a:t>
            </a:r>
            <a:r>
              <a:rPr lang="it-IT" sz="4400" b="1" spc="-50" dirty="0">
                <a:solidFill>
                  <a:srgbClr val="00B050"/>
                </a:solidFill>
                <a:latin typeface="+mn-lt"/>
              </a:rPr>
              <a:t>LA</a:t>
            </a:r>
            <a:r>
              <a:rPr lang="it-IT" sz="4400" b="1" spc="-50" dirty="0">
                <a:solidFill>
                  <a:srgbClr val="C00000"/>
                </a:solidFill>
                <a:latin typeface="+mn-lt"/>
              </a:rPr>
              <a:t>RA</a:t>
            </a:r>
            <a:r>
              <a:rPr lang="it-IT" sz="4400" b="1" spc="-50" dirty="0">
                <a:solidFill>
                  <a:srgbClr val="0070C0"/>
                </a:solidFill>
                <a:latin typeface="+mn-lt"/>
              </a:rPr>
              <a:t>MED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745D4E0-0AC9-4910-84E3-CE908FB66715}"/>
              </a:ext>
            </a:extLst>
          </p:cNvPr>
          <p:cNvSpPr txBox="1"/>
          <p:nvPr/>
        </p:nvSpPr>
        <p:spPr>
          <a:xfrm>
            <a:off x="72389" y="2009676"/>
            <a:ext cx="120662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163B69"/>
                </a:solidFill>
              </a:rPr>
              <a:t>SCOPO</a:t>
            </a:r>
            <a:r>
              <a:rPr lang="it-IT" dirty="0"/>
              <a:t>: </a:t>
            </a:r>
            <a:r>
              <a:rPr lang="it-IT" sz="2000" dirty="0"/>
              <a:t>trovare la via di produzione più promettente e determinare le migliori condizioni di irraggiamento (tempo di irraggiamento, intervallo di energia/spessore del bersaglio) per la produzione del radionuclide di interesse.</a:t>
            </a:r>
            <a:endParaRPr lang="en-GB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A3376B3-F7F4-4B46-BA1E-EAFAAB673D30}"/>
              </a:ext>
            </a:extLst>
          </p:cNvPr>
          <p:cNvSpPr txBox="1"/>
          <p:nvPr/>
        </p:nvSpPr>
        <p:spPr>
          <a:xfrm>
            <a:off x="3526424" y="2774163"/>
            <a:ext cx="5200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163B69"/>
                </a:solidFill>
              </a:rPr>
              <a:t>Come si raggiunge questo scopo?</a:t>
            </a:r>
            <a:endParaRPr lang="en-GB" sz="2800" b="1" dirty="0">
              <a:solidFill>
                <a:srgbClr val="163B69"/>
              </a:solidFill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8B4A2BB-3232-46BD-A29E-2F6F09465FAC}"/>
              </a:ext>
            </a:extLst>
          </p:cNvPr>
          <p:cNvSpPr txBox="1"/>
          <p:nvPr/>
        </p:nvSpPr>
        <p:spPr>
          <a:xfrm>
            <a:off x="3656599" y="4632414"/>
            <a:ext cx="2151837" cy="707886"/>
          </a:xfrm>
          <a:prstGeom prst="rect">
            <a:avLst/>
          </a:prstGeom>
          <a:noFill/>
          <a:ln>
            <a:solidFill>
              <a:srgbClr val="2C70B6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04082C"/>
                </a:solidFill>
                <a:latin typeface="Arial Nova Light" panose="020B0304020202020204" pitchFamily="34" charset="0"/>
              </a:rPr>
              <a:t>Misure</a:t>
            </a:r>
            <a:r>
              <a:rPr lang="en-US" sz="2000" dirty="0">
                <a:solidFill>
                  <a:srgbClr val="04082C"/>
                </a:solidFill>
                <a:latin typeface="Arial Nova Light" panose="020B0304020202020204" pitchFamily="34" charset="0"/>
              </a:rPr>
              <a:t> di </a:t>
            </a:r>
            <a:r>
              <a:rPr lang="en-US" sz="2000" dirty="0" err="1">
                <a:solidFill>
                  <a:srgbClr val="04082C"/>
                </a:solidFill>
                <a:latin typeface="Arial Nova Light" panose="020B0304020202020204" pitchFamily="34" charset="0"/>
              </a:rPr>
              <a:t>sezioni</a:t>
            </a:r>
            <a:r>
              <a:rPr lang="en-US" sz="2000" dirty="0">
                <a:solidFill>
                  <a:srgbClr val="04082C"/>
                </a:solidFill>
                <a:latin typeface="Arial Nova Light" panose="020B0304020202020204" pitchFamily="34" charset="0"/>
              </a:rPr>
              <a:t> </a:t>
            </a:r>
            <a:r>
              <a:rPr lang="en-US" sz="2000" dirty="0" err="1">
                <a:solidFill>
                  <a:srgbClr val="04082C"/>
                </a:solidFill>
                <a:latin typeface="Arial Nova Light" panose="020B0304020202020204" pitchFamily="34" charset="0"/>
              </a:rPr>
              <a:t>d’urto</a:t>
            </a:r>
            <a:r>
              <a:rPr lang="en-US" sz="2000" dirty="0">
                <a:solidFill>
                  <a:srgbClr val="04082C"/>
                </a:solidFill>
                <a:latin typeface="Arial Nova Light" panose="020B0304020202020204" pitchFamily="34" charset="0"/>
              </a:rPr>
              <a:t> </a:t>
            </a:r>
            <a:r>
              <a:rPr lang="en-US" sz="2000" dirty="0" err="1">
                <a:solidFill>
                  <a:srgbClr val="04082C"/>
                </a:solidFill>
                <a:latin typeface="Arial Nova Light" panose="020B0304020202020204" pitchFamily="34" charset="0"/>
              </a:rPr>
              <a:t>nucleari</a:t>
            </a:r>
            <a:endParaRPr lang="en-US" sz="2000" dirty="0">
              <a:solidFill>
                <a:srgbClr val="04082C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A632122-74D4-4ABC-AB2C-033F2A2C0662}"/>
              </a:ext>
            </a:extLst>
          </p:cNvPr>
          <p:cNvSpPr txBox="1"/>
          <p:nvPr/>
        </p:nvSpPr>
        <p:spPr>
          <a:xfrm>
            <a:off x="6389915" y="4632414"/>
            <a:ext cx="1712531" cy="707886"/>
          </a:xfrm>
          <a:prstGeom prst="rect">
            <a:avLst/>
          </a:prstGeom>
          <a:noFill/>
          <a:ln>
            <a:solidFill>
              <a:srgbClr val="2C70B6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04082C"/>
                </a:solidFill>
                <a:latin typeface="Arial Nova Light" panose="020B0304020202020204" pitchFamily="34" charset="0"/>
              </a:rPr>
              <a:t>Valiutazioni</a:t>
            </a:r>
            <a:r>
              <a:rPr lang="en-US" sz="2000" dirty="0">
                <a:solidFill>
                  <a:srgbClr val="04082C"/>
                </a:solidFill>
                <a:latin typeface="Arial Nova Light" panose="020B0304020202020204" pitchFamily="34" charset="0"/>
              </a:rPr>
              <a:t> </a:t>
            </a:r>
            <a:r>
              <a:rPr lang="en-US" sz="2000" dirty="0" err="1">
                <a:solidFill>
                  <a:srgbClr val="04082C"/>
                </a:solidFill>
                <a:latin typeface="Arial Nova Light" panose="020B0304020202020204" pitchFamily="34" charset="0"/>
              </a:rPr>
              <a:t>dosimetriche</a:t>
            </a:r>
            <a:endParaRPr lang="en-US" sz="2000" dirty="0">
              <a:solidFill>
                <a:srgbClr val="04082C"/>
              </a:solidFill>
              <a:latin typeface="Arial Nova Light" panose="020B0304020202020204" pitchFamily="34" charset="0"/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1C7B2CE4-D333-48F3-9707-CACB315C10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29" t="24781" r="11119" b="33218"/>
          <a:stretch/>
        </p:blipFill>
        <p:spPr>
          <a:xfrm rot="7385091">
            <a:off x="4266982" y="3411668"/>
            <a:ext cx="1905890" cy="845916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50FCEDBD-4930-4344-A78C-B7C596AB27F2}"/>
              </a:ext>
            </a:extLst>
          </p:cNvPr>
          <p:cNvSpPr txBox="1"/>
          <p:nvPr/>
        </p:nvSpPr>
        <p:spPr>
          <a:xfrm>
            <a:off x="72389" y="5350845"/>
            <a:ext cx="5849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Yield di </a:t>
            </a:r>
            <a:r>
              <a:rPr lang="en-US" sz="2000" dirty="0" err="1"/>
              <a:t>produzione</a:t>
            </a:r>
            <a:r>
              <a:rPr lang="en-US" sz="2000" dirty="0"/>
              <a:t> del radionuclide di interesse e </a:t>
            </a:r>
            <a:r>
              <a:rPr lang="en-US" sz="2000" dirty="0" err="1"/>
              <a:t>dei</a:t>
            </a:r>
            <a:r>
              <a:rPr lang="en-US" sz="2000" dirty="0"/>
              <a:t> </a:t>
            </a:r>
            <a:r>
              <a:rPr lang="en-US" sz="2000" dirty="0" err="1"/>
              <a:t>suoi</a:t>
            </a:r>
            <a:r>
              <a:rPr lang="en-US" sz="2000" dirty="0"/>
              <a:t> </a:t>
            </a:r>
            <a:r>
              <a:rPr lang="en-US" sz="2000" dirty="0" err="1"/>
              <a:t>contaminanti</a:t>
            </a:r>
            <a:r>
              <a:rPr lang="en-US" sz="2000" dirty="0"/>
              <a:t> per </a:t>
            </a:r>
            <a:r>
              <a:rPr lang="en-US" sz="2000" dirty="0" err="1"/>
              <a:t>diversi</a:t>
            </a:r>
            <a:r>
              <a:rPr lang="en-US" sz="2000" dirty="0"/>
              <a:t> </a:t>
            </a:r>
            <a:r>
              <a:rPr lang="en-US" sz="2000" dirty="0" err="1"/>
              <a:t>scenari</a:t>
            </a:r>
            <a:r>
              <a:rPr lang="en-US" sz="2000" dirty="0"/>
              <a:t> di </a:t>
            </a:r>
            <a:r>
              <a:rPr lang="en-US" sz="2000" dirty="0" err="1"/>
              <a:t>irraggiamento</a:t>
            </a:r>
            <a:endParaRPr lang="en-US" sz="2000" dirty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AF33A2FF-AB12-468E-B31F-F9AC039A1A13}"/>
              </a:ext>
            </a:extLst>
          </p:cNvPr>
          <p:cNvSpPr txBox="1"/>
          <p:nvPr/>
        </p:nvSpPr>
        <p:spPr>
          <a:xfrm>
            <a:off x="5916926" y="5330475"/>
            <a:ext cx="6343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Dose data </a:t>
            </a:r>
            <a:r>
              <a:rPr lang="en-US" sz="2000" dirty="0" err="1"/>
              <a:t>agli</a:t>
            </a:r>
            <a:r>
              <a:rPr lang="en-US" sz="2000" dirty="0"/>
              <a:t> </a:t>
            </a:r>
            <a:r>
              <a:rPr lang="en-US" sz="2000" dirty="0" err="1"/>
              <a:t>organi</a:t>
            </a:r>
            <a:r>
              <a:rPr lang="en-US" sz="2000" dirty="0"/>
              <a:t> del </a:t>
            </a:r>
            <a:r>
              <a:rPr lang="en-US" sz="2000" dirty="0" err="1"/>
              <a:t>paziente</a:t>
            </a:r>
            <a:r>
              <a:rPr lang="en-US" sz="2000" dirty="0"/>
              <a:t> per uno </a:t>
            </a:r>
            <a:r>
              <a:rPr lang="en-US" sz="2000" dirty="0" err="1"/>
              <a:t>specifico</a:t>
            </a:r>
            <a:r>
              <a:rPr lang="en-US" sz="2000" dirty="0"/>
              <a:t> </a:t>
            </a:r>
            <a:r>
              <a:rPr lang="en-US" sz="2000" dirty="0" err="1"/>
              <a:t>radiofarmaco</a:t>
            </a:r>
            <a:r>
              <a:rPr lang="en-US" sz="2000" dirty="0"/>
              <a:t> marcato con il radionuclide di interesse e </a:t>
            </a:r>
            <a:r>
              <a:rPr lang="en-US" sz="2000" dirty="0" err="1"/>
              <a:t>tenendo</a:t>
            </a:r>
            <a:r>
              <a:rPr lang="en-US" sz="2000" dirty="0"/>
              <a:t> in </a:t>
            </a:r>
            <a:r>
              <a:rPr lang="en-US" sz="2000" dirty="0" err="1"/>
              <a:t>conto</a:t>
            </a:r>
            <a:r>
              <a:rPr lang="en-US" sz="2000" dirty="0"/>
              <a:t> </a:t>
            </a:r>
            <a:r>
              <a:rPr lang="en-US" sz="2000" dirty="0" err="1"/>
              <a:t>della</a:t>
            </a:r>
            <a:r>
              <a:rPr lang="en-US" sz="2000" dirty="0"/>
              <a:t> </a:t>
            </a:r>
            <a:r>
              <a:rPr lang="en-US" sz="2000" dirty="0" err="1"/>
              <a:t>eventuale</a:t>
            </a:r>
            <a:r>
              <a:rPr lang="en-US" sz="2000" dirty="0"/>
              <a:t> </a:t>
            </a:r>
            <a:r>
              <a:rPr lang="en-US" sz="2000" dirty="0" err="1"/>
              <a:t>presenza</a:t>
            </a:r>
            <a:r>
              <a:rPr lang="en-US" sz="2000" dirty="0"/>
              <a:t> di </a:t>
            </a:r>
            <a:r>
              <a:rPr lang="en-US" sz="2000" dirty="0" err="1"/>
              <a:t>contaminanti</a:t>
            </a:r>
            <a:r>
              <a:rPr lang="en-US" sz="2000" dirty="0"/>
              <a:t>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1CA03D7-50E4-E903-CB2B-C921E0C591BD}"/>
              </a:ext>
            </a:extLst>
          </p:cNvPr>
          <p:cNvSpPr txBox="1"/>
          <p:nvPr/>
        </p:nvSpPr>
        <p:spPr>
          <a:xfrm>
            <a:off x="9525" y="1090669"/>
            <a:ext cx="119732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it-IT" sz="2000" dirty="0"/>
              <a:t> Progetto interdisciplinare, finanziato da Ministero dell’Università e della Ricerca (2 Progetti Premiali, per un finanziamento tot di circa 10 M€) per realizzare un </a:t>
            </a:r>
            <a:r>
              <a:rPr lang="it-IT" sz="2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</a:t>
            </a:r>
            <a:r>
              <a:rPr lang="it-IT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boratorio</a:t>
            </a:r>
            <a:r>
              <a:rPr lang="it-IT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</a:t>
            </a:r>
            <a:r>
              <a:rPr lang="it-IT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</a:t>
            </a:r>
            <a:r>
              <a:rPr lang="it-IT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dionuclidi</a:t>
            </a:r>
            <a:r>
              <a:rPr lang="it-IT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 la </a:t>
            </a:r>
            <a:r>
              <a:rPr lang="it-IT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</a:t>
            </a:r>
            <a:r>
              <a:rPr lang="it-IT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icina</a:t>
            </a:r>
            <a:endParaRPr lang="it-IT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C1F979D-024E-6D03-1745-63FB5F35D0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29" t="24781" r="11119" b="33218"/>
          <a:stretch/>
        </p:blipFill>
        <p:spPr>
          <a:xfrm rot="3703805" flipV="1">
            <a:off x="5853465" y="3424254"/>
            <a:ext cx="1811641" cy="84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8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2" grpId="0"/>
      <p:bldP spid="2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StepTwo_Dissolution.gif">
            <a:extLst>
              <a:ext uri="{FF2B5EF4-FFF2-40B4-BE49-F238E27FC236}">
                <a16:creationId xmlns:a16="http://schemas.microsoft.com/office/drawing/2014/main" id="{D5B289F0-231D-4C36-8D0A-4EDCA71D2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7820" y="1614215"/>
            <a:ext cx="1864061" cy="160523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680B0D2-DFBB-4F90-B443-E5EE4A9010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55" t="21361" r="78154" b="25013"/>
          <a:stretch/>
        </p:blipFill>
        <p:spPr>
          <a:xfrm>
            <a:off x="307291" y="3487794"/>
            <a:ext cx="754135" cy="1465691"/>
          </a:xfrm>
          <a:prstGeom prst="rect">
            <a:avLst/>
          </a:prstGeom>
        </p:spPr>
      </p:pic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32E7F4A4-A915-4296-B084-FECB9574E92F}"/>
              </a:ext>
            </a:extLst>
          </p:cNvPr>
          <p:cNvCxnSpPr>
            <a:cxnSpLocks/>
          </p:cNvCxnSpPr>
          <p:nvPr/>
        </p:nvCxnSpPr>
        <p:spPr>
          <a:xfrm flipH="1" flipV="1">
            <a:off x="926418" y="4996051"/>
            <a:ext cx="151557" cy="2969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magine 10">
            <a:extLst>
              <a:ext uri="{FF2B5EF4-FFF2-40B4-BE49-F238E27FC236}">
                <a16:creationId xmlns:a16="http://schemas.microsoft.com/office/drawing/2014/main" id="{DDBE7DE3-B346-458D-A1E6-6CF57B1655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037" r="24603" b="21937"/>
          <a:stretch/>
        </p:blipFill>
        <p:spPr>
          <a:xfrm>
            <a:off x="1184062" y="2753269"/>
            <a:ext cx="3202753" cy="1809277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6AB48BD8-18A2-4882-84DF-CB68C7D481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7770"/>
          <a:stretch/>
        </p:blipFill>
        <p:spPr>
          <a:xfrm>
            <a:off x="3400833" y="3049568"/>
            <a:ext cx="3531191" cy="2733221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271F5CB9-836B-4A82-8C4F-2120A496FF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51" t="27833" r="72225" b="50371"/>
          <a:stretch/>
        </p:blipFill>
        <p:spPr>
          <a:xfrm>
            <a:off x="1034874" y="3707515"/>
            <a:ext cx="470263" cy="595713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B793FC46-0010-44C7-BA6E-AE9D4B07CE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230" r="35495"/>
          <a:stretch/>
        </p:blipFill>
        <p:spPr>
          <a:xfrm>
            <a:off x="6932023" y="3049568"/>
            <a:ext cx="1862728" cy="2733221"/>
          </a:xfrm>
          <a:prstGeom prst="rect">
            <a:avLst/>
          </a:prstGeom>
        </p:spPr>
      </p:pic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6CF517E8-3CAC-45FB-ADCF-3EB350866E63}"/>
              </a:ext>
            </a:extLst>
          </p:cNvPr>
          <p:cNvCxnSpPr>
            <a:cxnSpLocks/>
          </p:cNvCxnSpPr>
          <p:nvPr/>
        </p:nvCxnSpPr>
        <p:spPr>
          <a:xfrm flipV="1">
            <a:off x="7889931" y="5661668"/>
            <a:ext cx="0" cy="17198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magine 17">
            <a:extLst>
              <a:ext uri="{FF2B5EF4-FFF2-40B4-BE49-F238E27FC236}">
                <a16:creationId xmlns:a16="http://schemas.microsoft.com/office/drawing/2014/main" id="{DAD72232-429A-4EC4-9624-68DB3A91D0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506" r="16202"/>
          <a:stretch/>
        </p:blipFill>
        <p:spPr>
          <a:xfrm>
            <a:off x="8794751" y="3049568"/>
            <a:ext cx="1613197" cy="2733221"/>
          </a:xfrm>
          <a:prstGeom prst="rect">
            <a:avLst/>
          </a:prstGeom>
        </p:spPr>
      </p:pic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8859B735-69E4-4BFE-B16B-EC8BFA33E81D}"/>
              </a:ext>
            </a:extLst>
          </p:cNvPr>
          <p:cNvCxnSpPr>
            <a:cxnSpLocks/>
          </p:cNvCxnSpPr>
          <p:nvPr/>
        </p:nvCxnSpPr>
        <p:spPr>
          <a:xfrm>
            <a:off x="9623305" y="2544250"/>
            <a:ext cx="0" cy="6794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magine 21">
            <a:extLst>
              <a:ext uri="{FF2B5EF4-FFF2-40B4-BE49-F238E27FC236}">
                <a16:creationId xmlns:a16="http://schemas.microsoft.com/office/drawing/2014/main" id="{1A35722E-5E4C-48B6-9522-AB5AD0DA38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798"/>
          <a:stretch/>
        </p:blipFill>
        <p:spPr>
          <a:xfrm>
            <a:off x="10407947" y="3049568"/>
            <a:ext cx="1354751" cy="2733221"/>
          </a:xfrm>
          <a:prstGeom prst="rect">
            <a:avLst/>
          </a:prstGeom>
        </p:spPr>
      </p:pic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23BC502C-7C88-4D3E-BBBC-850627BC0925}"/>
              </a:ext>
            </a:extLst>
          </p:cNvPr>
          <p:cNvCxnSpPr>
            <a:cxnSpLocks/>
          </p:cNvCxnSpPr>
          <p:nvPr/>
        </p:nvCxnSpPr>
        <p:spPr>
          <a:xfrm flipV="1">
            <a:off x="10879873" y="4682398"/>
            <a:ext cx="0" cy="34396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ttangolo con angoli arrotondati 23">
            <a:extLst>
              <a:ext uri="{FF2B5EF4-FFF2-40B4-BE49-F238E27FC236}">
                <a16:creationId xmlns:a16="http://schemas.microsoft.com/office/drawing/2014/main" id="{B64AFD86-0279-485B-B041-F5A3D6538B8F}"/>
              </a:ext>
            </a:extLst>
          </p:cNvPr>
          <p:cNvSpPr/>
          <p:nvPr/>
        </p:nvSpPr>
        <p:spPr>
          <a:xfrm>
            <a:off x="1754972" y="2032388"/>
            <a:ext cx="5177051" cy="3279298"/>
          </a:xfrm>
          <a:prstGeom prst="roundRect">
            <a:avLst/>
          </a:prstGeom>
          <a:noFill/>
          <a:ln w="444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6EA55BA9-AD16-466F-9922-AABD0D1D071A}"/>
              </a:ext>
            </a:extLst>
          </p:cNvPr>
          <p:cNvSpPr txBox="1"/>
          <p:nvPr/>
        </p:nvSpPr>
        <p:spPr>
          <a:xfrm>
            <a:off x="-273347" y="5255369"/>
            <a:ext cx="28350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Produzione del target bersaglio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FCD84818-B2CA-48D9-8E5C-AA42074BF271}"/>
              </a:ext>
            </a:extLst>
          </p:cNvPr>
          <p:cNvSpPr txBox="1"/>
          <p:nvPr/>
        </p:nvSpPr>
        <p:spPr>
          <a:xfrm>
            <a:off x="1798289" y="2125453"/>
            <a:ext cx="5177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Produzione del radionuclide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94C51AF-7E4E-4AB7-8D58-F6E2473452DB}"/>
              </a:ext>
            </a:extLst>
          </p:cNvPr>
          <p:cNvSpPr txBox="1"/>
          <p:nvPr/>
        </p:nvSpPr>
        <p:spPr>
          <a:xfrm>
            <a:off x="5712167" y="5729119"/>
            <a:ext cx="4466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Processamento radiochimico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EE87FED7-F02B-405A-928D-D09C790195C4}"/>
              </a:ext>
            </a:extLst>
          </p:cNvPr>
          <p:cNvSpPr txBox="1"/>
          <p:nvPr/>
        </p:nvSpPr>
        <p:spPr>
          <a:xfrm>
            <a:off x="8339215" y="1783670"/>
            <a:ext cx="25242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Controllo di qualità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8A47EAD7-6CB2-4848-9CB5-AF8CE3B5E4A8}"/>
              </a:ext>
            </a:extLst>
          </p:cNvPr>
          <p:cNvSpPr txBox="1"/>
          <p:nvPr/>
        </p:nvSpPr>
        <p:spPr>
          <a:xfrm>
            <a:off x="9379782" y="4948382"/>
            <a:ext cx="3115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Marcatura radiofarmaco</a:t>
            </a:r>
          </a:p>
        </p:txBody>
      </p:sp>
      <p:sp>
        <p:nvSpPr>
          <p:cNvPr id="25" name="Titolo 1">
            <a:extLst>
              <a:ext uri="{FF2B5EF4-FFF2-40B4-BE49-F238E27FC236}">
                <a16:creationId xmlns:a16="http://schemas.microsoft.com/office/drawing/2014/main" id="{FAAB0C55-227C-43ED-9524-0B2DCE7998C3}"/>
              </a:ext>
            </a:extLst>
          </p:cNvPr>
          <p:cNvSpPr txBox="1">
            <a:spLocks/>
          </p:cNvSpPr>
          <p:nvPr/>
        </p:nvSpPr>
        <p:spPr>
          <a:xfrm>
            <a:off x="307290" y="1097459"/>
            <a:ext cx="11545617" cy="7316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914400">
              <a:lnSpc>
                <a:spcPct val="85000"/>
              </a:lnSpc>
              <a:spcAft>
                <a:spcPts val="600"/>
              </a:spcAft>
            </a:pPr>
            <a:r>
              <a:rPr lang="it-IT" sz="3800" b="1" spc="-50" dirty="0">
                <a:solidFill>
                  <a:srgbClr val="163B69"/>
                </a:solidFill>
                <a:latin typeface="+mn-lt"/>
              </a:rPr>
              <a:t>Cosa si fa ai Laboratori di Legnaro?</a:t>
            </a:r>
          </a:p>
          <a:p>
            <a:pPr algn="just" defTabSz="914400">
              <a:lnSpc>
                <a:spcPct val="85000"/>
              </a:lnSpc>
              <a:spcAft>
                <a:spcPts val="600"/>
              </a:spcAft>
            </a:pPr>
            <a:r>
              <a:rPr lang="it-IT" sz="3800" b="1" spc="-50" dirty="0">
                <a:solidFill>
                  <a:srgbClr val="163B69"/>
                </a:solidFill>
                <a:latin typeface="+mn-lt"/>
              </a:rPr>
              <a:t>Schema di produzione di un radiofarmaco con il metodo dell’attivazione diretta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CD0273E6-E7E5-41B9-A006-581A59C068E5}"/>
              </a:ext>
            </a:extLst>
          </p:cNvPr>
          <p:cNvSpPr txBox="1"/>
          <p:nvPr/>
        </p:nvSpPr>
        <p:spPr>
          <a:xfrm>
            <a:off x="0" y="6488668"/>
            <a:ext cx="1219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Liliana Mou                                                                                                                                                                                                       liliana.mou@lnl.infn.it</a:t>
            </a:r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64440758-0A12-4CC2-9023-5BEE0BC43A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1944" y="6527473"/>
            <a:ext cx="266322" cy="266322"/>
          </a:xfrm>
          <a:prstGeom prst="rect">
            <a:avLst/>
          </a:prstGeom>
        </p:spPr>
      </p:pic>
      <p:sp>
        <p:nvSpPr>
          <p:cNvPr id="42" name="Rettangolo 41">
            <a:extLst>
              <a:ext uri="{FF2B5EF4-FFF2-40B4-BE49-F238E27FC236}">
                <a16:creationId xmlns:a16="http://schemas.microsoft.com/office/drawing/2014/main" id="{A951C623-E6E0-4F29-A9B4-FCBDE954457F}"/>
              </a:ext>
            </a:extLst>
          </p:cNvPr>
          <p:cNvSpPr/>
          <p:nvPr/>
        </p:nvSpPr>
        <p:spPr>
          <a:xfrm>
            <a:off x="3516" y="6434353"/>
            <a:ext cx="12192000" cy="43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33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rgbClr val="2065A4"/>
              </a:gs>
              <a:gs pos="66000">
                <a:srgbClr val="184D7E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470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2" grpId="0"/>
      <p:bldP spid="33" grpId="0"/>
      <p:bldP spid="34" grpId="0"/>
      <p:bldP spid="35" grpId="0"/>
      <p:bldP spid="3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6">
            <a:extLst>
              <a:ext uri="{FF2B5EF4-FFF2-40B4-BE49-F238E27FC236}">
                <a16:creationId xmlns:a16="http://schemas.microsoft.com/office/drawing/2014/main" id="{2B2AF09D-C5CE-43BE-83AF-D86E784332AB}"/>
              </a:ext>
            </a:extLst>
          </p:cNvPr>
          <p:cNvSpPr txBox="1"/>
          <p:nvPr/>
        </p:nvSpPr>
        <p:spPr>
          <a:xfrm>
            <a:off x="0" y="-86983"/>
            <a:ext cx="11034963" cy="1036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en-US" sz="37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facility @ LNL</a:t>
            </a:r>
          </a:p>
          <a:p>
            <a:r>
              <a:rPr lang="en-GB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boratory of </a:t>
            </a:r>
            <a:r>
              <a:rPr lang="en-GB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dionuclides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en-GB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icine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Google Shape;415;p11">
            <a:extLst>
              <a:ext uri="{FF2B5EF4-FFF2-40B4-BE49-F238E27FC236}">
                <a16:creationId xmlns:a16="http://schemas.microsoft.com/office/drawing/2014/main" id="{2FB89C05-E729-463B-BE41-968E7C91F07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07309" y="0"/>
            <a:ext cx="984692" cy="110308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52CDE40C-9D94-CCA7-D9AE-5F5C60D7C7E5}"/>
              </a:ext>
            </a:extLst>
          </p:cNvPr>
          <p:cNvSpPr/>
          <p:nvPr/>
        </p:nvSpPr>
        <p:spPr>
          <a:xfrm>
            <a:off x="7150100" y="3644900"/>
            <a:ext cx="4787900" cy="2781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714038FC-E0E0-0515-D267-288E1BDA952F}"/>
              </a:ext>
            </a:extLst>
          </p:cNvPr>
          <p:cNvSpPr/>
          <p:nvPr/>
        </p:nvSpPr>
        <p:spPr>
          <a:xfrm>
            <a:off x="9923713" y="1397000"/>
            <a:ext cx="2222500" cy="2781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D61F352-DE63-D6BD-D120-A7F4B1E827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84"/>
          <a:stretch/>
        </p:blipFill>
        <p:spPr>
          <a:xfrm>
            <a:off x="6673532" y="1430116"/>
            <a:ext cx="4241189" cy="3204199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A79E45DB-CD87-DD88-4FCC-D4527C358FE3}"/>
              </a:ext>
            </a:extLst>
          </p:cNvPr>
          <p:cNvSpPr/>
          <p:nvPr/>
        </p:nvSpPr>
        <p:spPr>
          <a:xfrm>
            <a:off x="8266613" y="1785296"/>
            <a:ext cx="1856724" cy="647617"/>
          </a:xfrm>
          <a:prstGeom prst="rect">
            <a:avLst/>
          </a:prstGeom>
          <a:noFill/>
          <a:ln w="15875">
            <a:solidFill>
              <a:srgbClr val="4E7F35"/>
            </a:solidFill>
          </a:ln>
          <a:effectLst>
            <a:glow rad="63500">
              <a:srgbClr val="00B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1528BE74-8D9A-98CF-C0DF-1B9EBBF6E7E2}"/>
              </a:ext>
            </a:extLst>
          </p:cNvPr>
          <p:cNvSpPr/>
          <p:nvPr/>
        </p:nvSpPr>
        <p:spPr>
          <a:xfrm>
            <a:off x="7017293" y="3212829"/>
            <a:ext cx="931214" cy="1374936"/>
          </a:xfrm>
          <a:prstGeom prst="rect">
            <a:avLst/>
          </a:prstGeom>
          <a:noFill/>
          <a:ln w="15875">
            <a:solidFill>
              <a:schemeClr val="accent2">
                <a:lumMod val="75000"/>
              </a:schemeClr>
            </a:solidFill>
          </a:ln>
          <a:effectLst>
            <a:glow rad="63500">
              <a:schemeClr val="accent2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AA981749-3110-B10B-C392-DCA92DC0AF4B}"/>
              </a:ext>
            </a:extLst>
          </p:cNvPr>
          <p:cNvCxnSpPr>
            <a:cxnSpLocks/>
          </p:cNvCxnSpPr>
          <p:nvPr/>
        </p:nvCxnSpPr>
        <p:spPr>
          <a:xfrm flipV="1">
            <a:off x="8184283" y="5285816"/>
            <a:ext cx="0" cy="1048248"/>
          </a:xfrm>
          <a:prstGeom prst="line">
            <a:avLst/>
          </a:prstGeom>
          <a:ln w="19050">
            <a:solidFill>
              <a:srgbClr val="4E7F35"/>
            </a:solidFill>
          </a:ln>
          <a:effectLst>
            <a:glow rad="63500">
              <a:srgbClr val="00B05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B34AC12F-F5ED-837E-489D-2E251363D3E1}"/>
              </a:ext>
            </a:extLst>
          </p:cNvPr>
          <p:cNvCxnSpPr>
            <a:cxnSpLocks/>
          </p:cNvCxnSpPr>
          <p:nvPr/>
        </p:nvCxnSpPr>
        <p:spPr>
          <a:xfrm flipH="1">
            <a:off x="8188443" y="2440066"/>
            <a:ext cx="1793757" cy="2845750"/>
          </a:xfrm>
          <a:prstGeom prst="line">
            <a:avLst/>
          </a:prstGeom>
          <a:ln w="19050">
            <a:solidFill>
              <a:srgbClr val="4E7F35"/>
            </a:solidFill>
          </a:ln>
          <a:effectLst>
            <a:glow rad="63500">
              <a:srgbClr val="00B05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2" descr="A picture containing text, diagram, screenshot, map&#10;&#10;Description automatically generated">
            <a:extLst>
              <a:ext uri="{FF2B5EF4-FFF2-40B4-BE49-F238E27FC236}">
                <a16:creationId xmlns:a16="http://schemas.microsoft.com/office/drawing/2014/main" id="{78A76876-A1AA-50E4-7A5F-7FA5A07B36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8" r="29330"/>
          <a:stretch/>
        </p:blipFill>
        <p:spPr>
          <a:xfrm>
            <a:off x="2068663" y="1442051"/>
            <a:ext cx="3562670" cy="324294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774EDC0-38CC-6A8E-765A-79759E613CE9}"/>
              </a:ext>
            </a:extLst>
          </p:cNvPr>
          <p:cNvSpPr txBox="1"/>
          <p:nvPr/>
        </p:nvSpPr>
        <p:spPr>
          <a:xfrm>
            <a:off x="724185" y="1144724"/>
            <a:ext cx="2540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dirty="0">
                <a:latin typeface="Arial Nova Cond" panose="020B0506020202020204" pitchFamily="34" charset="0"/>
              </a:rPr>
              <a:t>Level -1</a:t>
            </a:r>
            <a:r>
              <a:rPr lang="it-IT" dirty="0">
                <a:latin typeface="Arial Nova Cond" panose="020B0506020202020204" pitchFamily="34" charset="0"/>
              </a:rPr>
              <a:t>: Bunkers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F48DE1E-29D7-5A32-5460-30F19EBBDC3D}"/>
              </a:ext>
            </a:extLst>
          </p:cNvPr>
          <p:cNvSpPr txBox="1"/>
          <p:nvPr/>
        </p:nvSpPr>
        <p:spPr>
          <a:xfrm>
            <a:off x="765039" y="1846447"/>
            <a:ext cx="19005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latin typeface="Arial Nova Cond" panose="020B0506020202020204" pitchFamily="34" charset="0"/>
              </a:rPr>
              <a:t>RILAB – x </a:t>
            </a:r>
            <a:r>
              <a:rPr lang="it-IT" sz="1400" b="1" dirty="0" err="1">
                <a:latin typeface="Arial Nova Cond" panose="020B0506020202020204" pitchFamily="34" charset="0"/>
              </a:rPr>
              <a:t>sections</a:t>
            </a:r>
            <a:endParaRPr lang="it-IT" sz="1400" b="1" dirty="0">
              <a:latin typeface="Arial Nova Cond" panose="020B0506020202020204" pitchFamily="34" charset="0"/>
            </a:endParaRPr>
          </a:p>
          <a:p>
            <a:r>
              <a:rPr lang="it-IT" sz="1400" dirty="0">
                <a:latin typeface="Arial Nova Cond" panose="020B0506020202020204" pitchFamily="34" charset="0"/>
              </a:rPr>
              <a:t>p</a:t>
            </a:r>
            <a:r>
              <a:rPr lang="it-IT" sz="1400" baseline="30000" dirty="0">
                <a:latin typeface="Arial Nova Cond" panose="020B0506020202020204" pitchFamily="34" charset="0"/>
              </a:rPr>
              <a:t>+</a:t>
            </a:r>
            <a:r>
              <a:rPr lang="it-IT" sz="1400" dirty="0">
                <a:latin typeface="Arial Nova Cond" panose="020B0506020202020204" pitchFamily="34" charset="0"/>
              </a:rPr>
              <a:t> </a:t>
            </a:r>
            <a:r>
              <a:rPr lang="it-IT" sz="1400" dirty="0" err="1">
                <a:latin typeface="Arial Nova Cond" panose="020B0506020202020204" pitchFamily="34" charset="0"/>
              </a:rPr>
              <a:t>beam</a:t>
            </a:r>
            <a:endParaRPr lang="it-IT" sz="1400" dirty="0">
              <a:latin typeface="Arial Nova Cond" panose="020B0506020202020204" pitchFamily="34" charset="0"/>
            </a:endParaRPr>
          </a:p>
          <a:p>
            <a:r>
              <a:rPr lang="it-IT" sz="1400" dirty="0">
                <a:latin typeface="Arial Nova Cond" panose="020B0506020202020204" pitchFamily="34" charset="0"/>
              </a:rPr>
              <a:t>E: 35-70 MeV</a:t>
            </a:r>
          </a:p>
          <a:p>
            <a:r>
              <a:rPr lang="it-IT" sz="1400" dirty="0" err="1">
                <a:latin typeface="Arial Nova Cond" panose="020B0506020202020204" pitchFamily="34" charset="0"/>
              </a:rPr>
              <a:t>I</a:t>
            </a:r>
            <a:r>
              <a:rPr lang="it-IT" sz="1400" baseline="-25000" dirty="0" err="1">
                <a:latin typeface="Arial Nova Cond" panose="020B0506020202020204" pitchFamily="34" charset="0"/>
              </a:rPr>
              <a:t>max</a:t>
            </a:r>
            <a:r>
              <a:rPr lang="it-IT" sz="1400" dirty="0">
                <a:latin typeface="Arial Nova Cond" panose="020B0506020202020204" pitchFamily="34" charset="0"/>
              </a:rPr>
              <a:t>: 100 </a:t>
            </a:r>
            <a:r>
              <a:rPr lang="it-IT" sz="1400" dirty="0" err="1">
                <a:latin typeface="Arial Nova Cond" panose="020B0506020202020204" pitchFamily="34" charset="0"/>
              </a:rPr>
              <a:t>nA</a:t>
            </a:r>
            <a:endParaRPr lang="it-IT" sz="1400" dirty="0">
              <a:latin typeface="Arial Nova Cond" panose="020B050602020202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244D95E-A7BD-C02E-A50E-3180591996AE}"/>
              </a:ext>
            </a:extLst>
          </p:cNvPr>
          <p:cNvSpPr txBox="1"/>
          <p:nvPr/>
        </p:nvSpPr>
        <p:spPr>
          <a:xfrm>
            <a:off x="792331" y="3064327"/>
            <a:ext cx="17021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latin typeface="Arial Nova Cond" panose="020B0506020202020204" pitchFamily="34" charset="0"/>
              </a:rPr>
              <a:t>RILAB – High power</a:t>
            </a:r>
          </a:p>
          <a:p>
            <a:r>
              <a:rPr lang="it-IT" sz="1400" dirty="0">
                <a:latin typeface="Arial Nova Cond" panose="020B0506020202020204" pitchFamily="34" charset="0"/>
              </a:rPr>
              <a:t>p</a:t>
            </a:r>
            <a:r>
              <a:rPr lang="it-IT" sz="1400" baseline="30000" dirty="0">
                <a:latin typeface="Arial Nova Cond" panose="020B0506020202020204" pitchFamily="34" charset="0"/>
              </a:rPr>
              <a:t>+</a:t>
            </a:r>
            <a:r>
              <a:rPr lang="it-IT" sz="1400" dirty="0">
                <a:latin typeface="Arial Nova Cond" panose="020B0506020202020204" pitchFamily="34" charset="0"/>
              </a:rPr>
              <a:t> </a:t>
            </a:r>
            <a:r>
              <a:rPr lang="it-IT" sz="1400" dirty="0" err="1">
                <a:latin typeface="Arial Nova Cond" panose="020B0506020202020204" pitchFamily="34" charset="0"/>
              </a:rPr>
              <a:t>beam</a:t>
            </a:r>
            <a:endParaRPr lang="it-IT" sz="1400" dirty="0">
              <a:latin typeface="Arial Nova Cond" panose="020B0506020202020204" pitchFamily="34" charset="0"/>
            </a:endParaRPr>
          </a:p>
          <a:p>
            <a:r>
              <a:rPr lang="it-IT" sz="1400" dirty="0">
                <a:latin typeface="Arial Nova Cond" panose="020B0506020202020204" pitchFamily="34" charset="0"/>
              </a:rPr>
              <a:t>E: 35-70 MeV</a:t>
            </a:r>
          </a:p>
          <a:p>
            <a:r>
              <a:rPr lang="it-IT" sz="1400" dirty="0" err="1">
                <a:latin typeface="Arial Nova Cond" panose="020B0506020202020204" pitchFamily="34" charset="0"/>
              </a:rPr>
              <a:t>I</a:t>
            </a:r>
            <a:r>
              <a:rPr lang="it-IT" sz="1400" baseline="-25000" dirty="0" err="1">
                <a:latin typeface="Arial Nova Cond" panose="020B0506020202020204" pitchFamily="34" charset="0"/>
              </a:rPr>
              <a:t>max</a:t>
            </a:r>
            <a:r>
              <a:rPr lang="it-IT" sz="1400" dirty="0">
                <a:latin typeface="Arial Nova Cond" panose="020B0506020202020204" pitchFamily="34" charset="0"/>
              </a:rPr>
              <a:t>: 500 µA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9CC3325-616C-61BC-FDE8-4DE761835962}"/>
              </a:ext>
            </a:extLst>
          </p:cNvPr>
          <p:cNvSpPr txBox="1"/>
          <p:nvPr/>
        </p:nvSpPr>
        <p:spPr>
          <a:xfrm>
            <a:off x="5338541" y="5135858"/>
            <a:ext cx="27771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Arial Nova Cond" panose="020B0506020202020204" pitchFamily="34" charset="0"/>
              </a:rPr>
              <a:t>RILAB </a:t>
            </a:r>
            <a:r>
              <a:rPr lang="it-IT" b="1" dirty="0" err="1">
                <a:latin typeface="Arial Nova Cond" panose="020B0506020202020204" pitchFamily="34" charset="0"/>
              </a:rPr>
              <a:t>radiochemistry</a:t>
            </a:r>
            <a:r>
              <a:rPr lang="it-IT" b="1" dirty="0">
                <a:latin typeface="Arial Nova Cond" panose="020B0506020202020204" pitchFamily="34" charset="0"/>
              </a:rPr>
              <a:t> lab.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Arial Nova Cond" panose="020B0506020202020204" pitchFamily="34" charset="0"/>
              </a:rPr>
              <a:t>Target </a:t>
            </a:r>
            <a:r>
              <a:rPr lang="it-IT" dirty="0" err="1">
                <a:latin typeface="Arial Nova Cond" panose="020B0506020202020204" pitchFamily="34" charset="0"/>
              </a:rPr>
              <a:t>process</a:t>
            </a:r>
            <a:endParaRPr lang="it-IT" dirty="0">
              <a:latin typeface="Arial Nova Cond" panose="020B0506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Arial Nova Cond" panose="020B0506020202020204" pitchFamily="34" charset="0"/>
              </a:rPr>
              <a:t>Radionuclide </a:t>
            </a:r>
            <a:r>
              <a:rPr lang="it-IT" dirty="0" err="1">
                <a:latin typeface="Arial Nova Cond" panose="020B0506020202020204" pitchFamily="34" charset="0"/>
              </a:rPr>
              <a:t>purification</a:t>
            </a:r>
            <a:endParaRPr lang="it-IT" dirty="0">
              <a:latin typeface="Arial Nova Cond" panose="020B0506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latin typeface="Arial Nova Cond" panose="020B0506020202020204" pitchFamily="34" charset="0"/>
              </a:rPr>
              <a:t>Spectrometry</a:t>
            </a:r>
            <a:endParaRPr lang="it-IT" dirty="0">
              <a:latin typeface="Arial Nova Cond" panose="020B0506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Arial Nova Cond" panose="020B0506020202020204" pitchFamily="34" charset="0"/>
              </a:rPr>
              <a:t>Target recovery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165B390-2211-E212-DCF0-3233C45AD9AE}"/>
              </a:ext>
            </a:extLst>
          </p:cNvPr>
          <p:cNvSpPr txBox="1"/>
          <p:nvPr/>
        </p:nvSpPr>
        <p:spPr>
          <a:xfrm>
            <a:off x="8149148" y="5176340"/>
            <a:ext cx="26492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Arial Nova Cond" panose="020B0506020202020204" pitchFamily="34" charset="0"/>
              </a:rPr>
              <a:t>Target manufacturing lab.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latin typeface="Arial Nova Cond" panose="020B0506020202020204" pitchFamily="34" charset="0"/>
              </a:rPr>
              <a:t>Cold</a:t>
            </a:r>
            <a:r>
              <a:rPr lang="it-IT" dirty="0">
                <a:latin typeface="Arial Nova Cond" panose="020B0506020202020204" pitchFamily="34" charset="0"/>
              </a:rPr>
              <a:t> </a:t>
            </a:r>
            <a:r>
              <a:rPr lang="it-IT" dirty="0" err="1">
                <a:latin typeface="Arial Nova Cond" panose="020B0506020202020204" pitchFamily="34" charset="0"/>
              </a:rPr>
              <a:t>chemistry</a:t>
            </a:r>
            <a:endParaRPr lang="it-IT" dirty="0">
              <a:latin typeface="Arial Nova Cond" panose="020B0506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Arial Nova Cond" panose="020B0506020202020204" pitchFamily="34" charset="0"/>
              </a:rPr>
              <a:t>ISO 7 </a:t>
            </a:r>
            <a:r>
              <a:rPr lang="it-IT" dirty="0" err="1">
                <a:latin typeface="Arial Nova Cond" panose="020B0506020202020204" pitchFamily="34" charset="0"/>
              </a:rPr>
              <a:t>clean</a:t>
            </a:r>
            <a:r>
              <a:rPr lang="it-IT" dirty="0">
                <a:latin typeface="Arial Nova Cond" panose="020B0506020202020204" pitchFamily="34" charset="0"/>
              </a:rPr>
              <a:t> room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Arial Nova Cond" panose="020B0506020202020204" pitchFamily="34" charset="0"/>
              </a:rPr>
              <a:t>Target </a:t>
            </a:r>
            <a:r>
              <a:rPr lang="it-IT" dirty="0" err="1">
                <a:latin typeface="Arial Nova Cond" panose="020B0506020202020204" pitchFamily="34" charset="0"/>
              </a:rPr>
              <a:t>preparation</a:t>
            </a:r>
            <a:r>
              <a:rPr lang="it-IT" dirty="0">
                <a:latin typeface="Arial Nova Cond" panose="020B0506020202020204" pitchFamily="34" charset="0"/>
              </a:rPr>
              <a:t> </a:t>
            </a:r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59B8D06E-4459-8947-A42E-8E5217C86E43}"/>
              </a:ext>
            </a:extLst>
          </p:cNvPr>
          <p:cNvSpPr/>
          <p:nvPr/>
        </p:nvSpPr>
        <p:spPr>
          <a:xfrm>
            <a:off x="726929" y="1135797"/>
            <a:ext cx="5167288" cy="3555314"/>
          </a:xfrm>
          <a:prstGeom prst="roundRect">
            <a:avLst>
              <a:gd name="adj" fmla="val 6791"/>
            </a:avLst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9FA62259-6AB0-4EA5-8B9D-BC4889F962AB}"/>
              </a:ext>
            </a:extLst>
          </p:cNvPr>
          <p:cNvSpPr/>
          <p:nvPr/>
        </p:nvSpPr>
        <p:spPr>
          <a:xfrm>
            <a:off x="6281472" y="1124100"/>
            <a:ext cx="4739454" cy="3555315"/>
          </a:xfrm>
          <a:prstGeom prst="roundRect">
            <a:avLst>
              <a:gd name="adj" fmla="val 6791"/>
            </a:avLst>
          </a:prstGeom>
          <a:noFill/>
          <a:ln w="38100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7315A4A-3B61-74E3-C8FD-C5C340460550}"/>
              </a:ext>
            </a:extLst>
          </p:cNvPr>
          <p:cNvSpPr txBox="1"/>
          <p:nvPr/>
        </p:nvSpPr>
        <p:spPr>
          <a:xfrm>
            <a:off x="6370702" y="1109948"/>
            <a:ext cx="2436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dirty="0">
                <a:latin typeface="Arial Nova Cond" panose="020B0506020202020204" pitchFamily="34" charset="0"/>
              </a:rPr>
              <a:t>Level +2 </a:t>
            </a:r>
            <a:r>
              <a:rPr lang="it-IT" dirty="0">
                <a:latin typeface="Arial Nova Cond" panose="020B0506020202020204" pitchFamily="34" charset="0"/>
              </a:rPr>
              <a:t>: </a:t>
            </a:r>
            <a:r>
              <a:rPr lang="it-IT" dirty="0" err="1">
                <a:latin typeface="Arial Nova Cond" panose="020B0506020202020204" pitchFamily="34" charset="0"/>
              </a:rPr>
              <a:t>Laboratories</a:t>
            </a:r>
            <a:endParaRPr lang="it-IT" dirty="0">
              <a:latin typeface="Arial Nova Cond" panose="020B0506020202020204" pitchFamily="34" charset="0"/>
            </a:endParaRPr>
          </a:p>
        </p:txBody>
      </p:sp>
      <p:pic>
        <p:nvPicPr>
          <p:cNvPr id="19" name="Immagine 32">
            <a:extLst>
              <a:ext uri="{FF2B5EF4-FFF2-40B4-BE49-F238E27FC236}">
                <a16:creationId xmlns:a16="http://schemas.microsoft.com/office/drawing/2014/main" id="{7779E961-F111-A1AD-413D-0DD5738C02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115" t="28331" r="22122" b="43824"/>
          <a:stretch/>
        </p:blipFill>
        <p:spPr>
          <a:xfrm>
            <a:off x="4852590" y="5924175"/>
            <a:ext cx="351612" cy="473193"/>
          </a:xfrm>
          <a:prstGeom prst="rect">
            <a:avLst/>
          </a:prstGeom>
        </p:spPr>
      </p:pic>
      <p:pic>
        <p:nvPicPr>
          <p:cNvPr id="20" name="Picture 8" descr="StepTwo_Dissolution.gif">
            <a:extLst>
              <a:ext uri="{FF2B5EF4-FFF2-40B4-BE49-F238E27FC236}">
                <a16:creationId xmlns:a16="http://schemas.microsoft.com/office/drawing/2014/main" id="{FABDE0B6-150F-ED4A-C686-BD2318ABF1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2348" y="5219830"/>
            <a:ext cx="544752" cy="469113"/>
          </a:xfrm>
          <a:prstGeom prst="rect">
            <a:avLst/>
          </a:prstGeom>
        </p:spPr>
      </p:pic>
      <p:pic>
        <p:nvPicPr>
          <p:cNvPr id="24" name="Picture 8">
            <a:extLst>
              <a:ext uri="{FF2B5EF4-FFF2-40B4-BE49-F238E27FC236}">
                <a16:creationId xmlns:a16="http://schemas.microsoft.com/office/drawing/2014/main" id="{A47E5057-9AE2-9D30-04F1-10D7B0FFFE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8086" y="6035244"/>
            <a:ext cx="120642" cy="108192"/>
          </a:xfrm>
          <a:prstGeom prst="rect">
            <a:avLst/>
          </a:prstGeom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527951AB-F50C-730E-C5FC-052547B038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1181" y="5295683"/>
            <a:ext cx="109274" cy="97997"/>
          </a:xfrm>
          <a:prstGeom prst="rect">
            <a:avLst/>
          </a:prstGeom>
        </p:spPr>
      </p:pic>
      <p:pic>
        <p:nvPicPr>
          <p:cNvPr id="26" name="Google Shape;401;p11">
            <a:extLst>
              <a:ext uri="{FF2B5EF4-FFF2-40B4-BE49-F238E27FC236}">
                <a16:creationId xmlns:a16="http://schemas.microsoft.com/office/drawing/2014/main" id="{226EFCD2-E304-F623-823C-CB7C4A1BB1D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5400000">
            <a:off x="3227217" y="5185083"/>
            <a:ext cx="1703491" cy="13368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" name="Connettore a gomito 26">
            <a:extLst>
              <a:ext uri="{FF2B5EF4-FFF2-40B4-BE49-F238E27FC236}">
                <a16:creationId xmlns:a16="http://schemas.microsoft.com/office/drawing/2014/main" id="{9A340D17-4AE6-2E92-30A4-3243B6A31BD5}"/>
              </a:ext>
            </a:extLst>
          </p:cNvPr>
          <p:cNvCxnSpPr>
            <a:cxnSpLocks/>
          </p:cNvCxnSpPr>
          <p:nvPr/>
        </p:nvCxnSpPr>
        <p:spPr>
          <a:xfrm>
            <a:off x="3842122" y="3609253"/>
            <a:ext cx="3640778" cy="353905"/>
          </a:xfrm>
          <a:prstGeom prst="bentConnector3">
            <a:avLst>
              <a:gd name="adj1" fmla="val 50000"/>
            </a:avLst>
          </a:prstGeom>
          <a:ln w="66675">
            <a:solidFill>
              <a:srgbClr val="0070C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D45463EF-5991-18EA-CCCD-25155CDB14B9}"/>
              </a:ext>
            </a:extLst>
          </p:cNvPr>
          <p:cNvSpPr txBox="1"/>
          <p:nvPr/>
        </p:nvSpPr>
        <p:spPr>
          <a:xfrm>
            <a:off x="5695226" y="4005888"/>
            <a:ext cx="865443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0070C0"/>
                </a:solidFill>
              </a:rPr>
              <a:t>«</a:t>
            </a:r>
            <a:r>
              <a:rPr lang="it-IT" sz="1400" b="1" dirty="0" err="1">
                <a:solidFill>
                  <a:srgbClr val="0070C0"/>
                </a:solidFill>
              </a:rPr>
              <a:t>Rabbit</a:t>
            </a:r>
            <a:r>
              <a:rPr lang="it-IT" sz="1400" b="1" dirty="0">
                <a:solidFill>
                  <a:srgbClr val="0070C0"/>
                </a:solidFill>
              </a:rPr>
              <a:t>»</a:t>
            </a:r>
          </a:p>
        </p:txBody>
      </p: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A4B55CB6-C54C-2F06-283D-52CF95CD44E8}"/>
              </a:ext>
            </a:extLst>
          </p:cNvPr>
          <p:cNvCxnSpPr>
            <a:cxnSpLocks/>
          </p:cNvCxnSpPr>
          <p:nvPr/>
        </p:nvCxnSpPr>
        <p:spPr>
          <a:xfrm>
            <a:off x="794717" y="1941593"/>
            <a:ext cx="0" cy="827982"/>
          </a:xfrm>
          <a:prstGeom prst="line">
            <a:avLst/>
          </a:prstGeom>
          <a:ln w="38100">
            <a:solidFill>
              <a:srgbClr val="8BDB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A5159DB9-F5F8-E9C2-9754-CD0B0300525F}"/>
              </a:ext>
            </a:extLst>
          </p:cNvPr>
          <p:cNvCxnSpPr>
            <a:cxnSpLocks/>
          </p:cNvCxnSpPr>
          <p:nvPr/>
        </p:nvCxnSpPr>
        <p:spPr>
          <a:xfrm>
            <a:off x="804789" y="3146562"/>
            <a:ext cx="0" cy="8279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6">
            <a:extLst>
              <a:ext uri="{FF2B5EF4-FFF2-40B4-BE49-F238E27FC236}">
                <a16:creationId xmlns:a16="http://schemas.microsoft.com/office/drawing/2014/main" id="{5A691E85-9A6A-CDAE-E4E9-0AA8EDEB1C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45312" y="5001774"/>
            <a:ext cx="1234077" cy="1703492"/>
          </a:xfrm>
          <a:prstGeom prst="rect">
            <a:avLst/>
          </a:prstGeom>
        </p:spPr>
      </p:pic>
      <p:pic>
        <p:nvPicPr>
          <p:cNvPr id="32" name="Picture 3">
            <a:extLst>
              <a:ext uri="{FF2B5EF4-FFF2-40B4-BE49-F238E27FC236}">
                <a16:creationId xmlns:a16="http://schemas.microsoft.com/office/drawing/2014/main" id="{360E08FB-8AC4-D33D-266F-92852A26B6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6886" y="4991844"/>
            <a:ext cx="1234077" cy="1713421"/>
          </a:xfrm>
          <a:prstGeom prst="rect">
            <a:avLst/>
          </a:prstGeom>
        </p:spPr>
      </p:pic>
      <p:sp>
        <p:nvSpPr>
          <p:cNvPr id="33" name="TextBox 18">
            <a:extLst>
              <a:ext uri="{FF2B5EF4-FFF2-40B4-BE49-F238E27FC236}">
                <a16:creationId xmlns:a16="http://schemas.microsoft.com/office/drawing/2014/main" id="{07205F67-3A99-EF33-D59D-BDCD5EE94815}"/>
              </a:ext>
            </a:extLst>
          </p:cNvPr>
          <p:cNvSpPr txBox="1"/>
          <p:nvPr/>
        </p:nvSpPr>
        <p:spPr>
          <a:xfrm>
            <a:off x="822886" y="6442389"/>
            <a:ext cx="13224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" panose="020B0506020202020204" pitchFamily="34" charset="0"/>
                <a:cs typeface="Times New Roman" panose="02020603050405020304" pitchFamily="18" charset="0"/>
              </a:rPr>
              <a:t>Central corridor</a:t>
            </a:r>
          </a:p>
        </p:txBody>
      </p:sp>
      <p:sp>
        <p:nvSpPr>
          <p:cNvPr id="34" name="TextBox 18">
            <a:extLst>
              <a:ext uri="{FF2B5EF4-FFF2-40B4-BE49-F238E27FC236}">
                <a16:creationId xmlns:a16="http://schemas.microsoft.com/office/drawing/2014/main" id="{90299081-F917-94B7-7EAA-688D41073652}"/>
              </a:ext>
            </a:extLst>
          </p:cNvPr>
          <p:cNvSpPr txBox="1"/>
          <p:nvPr/>
        </p:nvSpPr>
        <p:spPr>
          <a:xfrm>
            <a:off x="2067070" y="6080036"/>
            <a:ext cx="13434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" panose="020B0506020202020204" pitchFamily="34" charset="0"/>
                <a:cs typeface="Times New Roman" panose="02020603050405020304" pitchFamily="18" charset="0"/>
              </a:rPr>
              <a:t>Pass box</a:t>
            </a:r>
          </a:p>
        </p:txBody>
      </p:sp>
      <p:sp>
        <p:nvSpPr>
          <p:cNvPr id="35" name="TextBox 25">
            <a:extLst>
              <a:ext uri="{FF2B5EF4-FFF2-40B4-BE49-F238E27FC236}">
                <a16:creationId xmlns:a16="http://schemas.microsoft.com/office/drawing/2014/main" id="{E45D51D0-B651-7800-2EE3-9CAE61C8BF65}"/>
              </a:ext>
            </a:extLst>
          </p:cNvPr>
          <p:cNvSpPr txBox="1"/>
          <p:nvPr/>
        </p:nvSpPr>
        <p:spPr>
          <a:xfrm>
            <a:off x="3203188" y="6426070"/>
            <a:ext cx="11136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" panose="020B0506020202020204" pitchFamily="34" charset="0"/>
                <a:cs typeface="Times New Roman" panose="02020603050405020304" pitchFamily="18" charset="0"/>
              </a:rPr>
              <a:t>Hot Cell</a:t>
            </a:r>
          </a:p>
        </p:txBody>
      </p:sp>
      <p:cxnSp>
        <p:nvCxnSpPr>
          <p:cNvPr id="36" name="Connettore diritto 35">
            <a:extLst>
              <a:ext uri="{FF2B5EF4-FFF2-40B4-BE49-F238E27FC236}">
                <a16:creationId xmlns:a16="http://schemas.microsoft.com/office/drawing/2014/main" id="{2BE65AA9-A392-9C59-C189-C61EE041E5FE}"/>
              </a:ext>
            </a:extLst>
          </p:cNvPr>
          <p:cNvCxnSpPr>
            <a:cxnSpLocks/>
          </p:cNvCxnSpPr>
          <p:nvPr/>
        </p:nvCxnSpPr>
        <p:spPr>
          <a:xfrm flipV="1">
            <a:off x="5338541" y="5210305"/>
            <a:ext cx="0" cy="132247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  <a:effectLst>
            <a:glow rad="63500">
              <a:schemeClr val="accent2">
                <a:lumMod val="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F3217A69-66C6-69DC-8E60-3C883DE46281}"/>
              </a:ext>
            </a:extLst>
          </p:cNvPr>
          <p:cNvCxnSpPr>
            <a:cxnSpLocks/>
          </p:cNvCxnSpPr>
          <p:nvPr/>
        </p:nvCxnSpPr>
        <p:spPr>
          <a:xfrm flipH="1">
            <a:off x="5348951" y="4634315"/>
            <a:ext cx="1809139" cy="57599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  <a:effectLst>
            <a:glow rad="63500">
              <a:schemeClr val="accent2">
                <a:lumMod val="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Immagine 37">
            <a:extLst>
              <a:ext uri="{FF2B5EF4-FFF2-40B4-BE49-F238E27FC236}">
                <a16:creationId xmlns:a16="http://schemas.microsoft.com/office/drawing/2014/main" id="{CD21A7B1-1264-AA92-C2FE-7F502D51CA6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6405" r="21107"/>
          <a:stretch/>
        </p:blipFill>
        <p:spPr>
          <a:xfrm>
            <a:off x="10233340" y="5505835"/>
            <a:ext cx="787586" cy="817630"/>
          </a:xfrm>
          <a:prstGeom prst="rect">
            <a:avLst/>
          </a:prstGeom>
        </p:spPr>
      </p:pic>
      <p:sp>
        <p:nvSpPr>
          <p:cNvPr id="39" name="Google Shape;271;p10">
            <a:extLst>
              <a:ext uri="{FF2B5EF4-FFF2-40B4-BE49-F238E27FC236}">
                <a16:creationId xmlns:a16="http://schemas.microsoft.com/office/drawing/2014/main" id="{A333BB60-8728-4A0F-DB2B-3C233FE0EF57}"/>
              </a:ext>
            </a:extLst>
          </p:cNvPr>
          <p:cNvSpPr/>
          <p:nvPr/>
        </p:nvSpPr>
        <p:spPr>
          <a:xfrm>
            <a:off x="3146425" y="2265273"/>
            <a:ext cx="1368425" cy="2127712"/>
          </a:xfrm>
          <a:prstGeom prst="rect">
            <a:avLst/>
          </a:prstGeom>
          <a:solidFill>
            <a:srgbClr val="002060">
              <a:alpha val="11764"/>
            </a:srgbClr>
          </a:solidFill>
          <a:ln w="38100" cap="flat" cmpd="sng">
            <a:solidFill>
              <a:srgbClr val="00B05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75;p10">
            <a:extLst>
              <a:ext uri="{FF2B5EF4-FFF2-40B4-BE49-F238E27FC236}">
                <a16:creationId xmlns:a16="http://schemas.microsoft.com/office/drawing/2014/main" id="{F0DA7237-FAB5-26A1-7741-F90167708C06}"/>
              </a:ext>
            </a:extLst>
          </p:cNvPr>
          <p:cNvSpPr txBox="1"/>
          <p:nvPr/>
        </p:nvSpPr>
        <p:spPr>
          <a:xfrm>
            <a:off x="3146425" y="4320980"/>
            <a:ext cx="136842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00B050"/>
                </a:solidFill>
                <a:latin typeface="Arial Nova Cond" panose="020B0506020202020204" pitchFamily="34" charset="0"/>
                <a:ea typeface="Calibri"/>
                <a:cs typeface="Calibri"/>
                <a:sym typeface="Calibri"/>
              </a:rPr>
              <a:t>RILAB</a:t>
            </a:r>
            <a:endParaRPr sz="1400" b="0" i="0" u="none" strike="noStrike" cap="none" dirty="0">
              <a:solidFill>
                <a:srgbClr val="00B050"/>
              </a:solidFill>
              <a:latin typeface="Arial Nova Cond" panose="020B0506020202020204" pitchFamily="34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904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4" grpId="0"/>
      <p:bldP spid="15" grpId="0"/>
      <p:bldP spid="17" grpId="0" animBg="1"/>
      <p:bldP spid="18" grpId="0"/>
      <p:bldP spid="28" grpId="0" animBg="1"/>
      <p:bldP spid="33" grpId="0"/>
      <p:bldP spid="34" grpId="0"/>
      <p:bldP spid="3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45C4FF5-0288-4614-A76A-49A247FBE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791" y="1155666"/>
            <a:ext cx="10948417" cy="5158949"/>
          </a:xfrm>
        </p:spPr>
        <p:txBody>
          <a:bodyPr>
            <a:normAutofit/>
          </a:bodyPr>
          <a:lstStyle/>
          <a:p>
            <a:pPr algn="just"/>
            <a:r>
              <a:rPr lang="it-IT" dirty="0"/>
              <a:t>I 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radionuclidi 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E7D30"/>
                </a:highlight>
              </a:rPr>
              <a:t>tera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</a:rPr>
              <a:t>nos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tici </a:t>
            </a:r>
            <a:r>
              <a:rPr lang="it-IT" dirty="0"/>
              <a:t>o le coppie di radionuclidi teranostici permettono di poter eseguire, con lo stesso 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radiofarmaco</a:t>
            </a:r>
            <a:r>
              <a:rPr lang="it-IT" dirty="0"/>
              <a:t>, sia diagnosi che terapia, perché l</a:t>
            </a:r>
            <a:r>
              <a:rPr lang="it-IT" dirty="0">
                <a:sym typeface="Wingdings" panose="05000000000000000000" pitchFamily="2" charset="2"/>
              </a:rPr>
              <a:t>a radiazione emessa nel decadimento è utile sia per la 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E7D30"/>
                </a:highlight>
                <a:sym typeface="Wingdings" panose="05000000000000000000" pitchFamily="2" charset="2"/>
              </a:rPr>
              <a:t>tera</a:t>
            </a:r>
            <a:r>
              <a:rPr lang="it-IT" dirty="0">
                <a:sym typeface="Wingdings" panose="05000000000000000000" pitchFamily="2" charset="2"/>
              </a:rPr>
              <a:t>pia che per la diag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sym typeface="Wingdings" panose="05000000000000000000" pitchFamily="2" charset="2"/>
              </a:rPr>
              <a:t>nosi</a:t>
            </a:r>
          </a:p>
          <a:p>
            <a:pPr marL="0" indent="0" algn="just">
              <a:buNone/>
            </a:pPr>
            <a:endPara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FF00"/>
              </a:highlight>
              <a:sym typeface="Wingdings" panose="05000000000000000000" pitchFamily="2" charset="2"/>
            </a:endParaRPr>
          </a:p>
          <a:p>
            <a:pPr marL="0" indent="0" algn="just">
              <a:buNone/>
            </a:pP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VANTAGGIO: 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9ECB5"/>
                </a:highlight>
                <a:sym typeface="Wingdings" panose="05000000000000000000" pitchFamily="2" charset="2"/>
              </a:rPr>
              <a:t>PERSONALIZZAZIONE della CURA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it-IT" sz="2600" b="1" dirty="0">
                <a:sym typeface="Wingdings" panose="05000000000000000000" pitchFamily="2" charset="2"/>
              </a:rPr>
              <a:t> </a:t>
            </a:r>
            <a:r>
              <a:rPr lang="it-IT" sz="2600" dirty="0">
                <a:sym typeface="Wingdings" panose="05000000000000000000" pitchFamily="2" charset="2"/>
              </a:rPr>
              <a:t>I radiofarmaci marcati con radionuclidi teranostici permettono di </a:t>
            </a:r>
            <a:r>
              <a:rPr lang="it-IT" sz="2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selezionare i pazienti</a:t>
            </a:r>
            <a:r>
              <a:rPr lang="it-IT" sz="2600" dirty="0">
                <a:sym typeface="Wingdings" panose="05000000000000000000" pitchFamily="2" charset="2"/>
              </a:rPr>
              <a:t> che hanno alta probabilità di rispondere positivamente alla specifica terapia, grazie all’imaging eseguito con lo stesso radiofarmaco (bassa dose) </a:t>
            </a:r>
            <a:r>
              <a:rPr lang="it-IT" sz="2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prima</a:t>
            </a:r>
            <a:r>
              <a:rPr lang="it-IT" sz="2600" dirty="0">
                <a:sym typeface="Wingdings" panose="05000000000000000000" pitchFamily="2" charset="2"/>
              </a:rPr>
              <a:t> della terapia stessa (alta dose)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it-IT" sz="2400" dirty="0">
                <a:sym typeface="Wingdings" panose="05000000000000000000" pitchFamily="2" charset="2"/>
              </a:rPr>
              <a:t> Ottimizzazione della terapia con studi specifici di dose preliminari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it-IT" sz="2400" dirty="0">
                <a:sym typeface="Wingdings" panose="05000000000000000000" pitchFamily="2" charset="2"/>
              </a:rPr>
              <a:t> Possibilità di seguire con imaging l’esito della terapia durante la stessa</a:t>
            </a:r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A200B300-FF47-44FA-92D3-CAA85E19A1F8}"/>
              </a:ext>
            </a:extLst>
          </p:cNvPr>
          <p:cNvSpPr txBox="1">
            <a:spLocks/>
          </p:cNvSpPr>
          <p:nvPr/>
        </p:nvSpPr>
        <p:spPr>
          <a:xfrm>
            <a:off x="245715" y="156601"/>
            <a:ext cx="11955808" cy="731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914400">
              <a:lnSpc>
                <a:spcPct val="85000"/>
              </a:lnSpc>
              <a:spcAft>
                <a:spcPts val="600"/>
              </a:spcAft>
            </a:pP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Radionuclidi teranostici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F0A7E929-5B42-41D8-AE09-EDA812E9FC9C}"/>
              </a:ext>
            </a:extLst>
          </p:cNvPr>
          <p:cNvSpPr/>
          <p:nvPr/>
        </p:nvSpPr>
        <p:spPr>
          <a:xfrm>
            <a:off x="3516" y="6434353"/>
            <a:ext cx="12192000" cy="43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33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rgbClr val="2065A4"/>
              </a:gs>
              <a:gs pos="66000">
                <a:srgbClr val="184D7E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E48308E-CF0E-4064-9AEB-10632AA057F9}"/>
              </a:ext>
            </a:extLst>
          </p:cNvPr>
          <p:cNvSpPr txBox="1"/>
          <p:nvPr/>
        </p:nvSpPr>
        <p:spPr>
          <a:xfrm>
            <a:off x="0" y="6488668"/>
            <a:ext cx="1219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Liliana Mou                                                                                                                                                                                                       liliana.mou@lnl.infn.it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B20A9D5-906D-4689-93AE-6884B838E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1944" y="6527473"/>
            <a:ext cx="266322" cy="26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885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9AF4A4CA-A96F-E38A-645D-50F226836B17}"/>
              </a:ext>
            </a:extLst>
          </p:cNvPr>
          <p:cNvSpPr txBox="1">
            <a:spLocks/>
          </p:cNvSpPr>
          <p:nvPr/>
        </p:nvSpPr>
        <p:spPr>
          <a:xfrm>
            <a:off x="245715" y="156601"/>
            <a:ext cx="11955808" cy="731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914400">
              <a:lnSpc>
                <a:spcPct val="85000"/>
              </a:lnSpc>
              <a:spcAft>
                <a:spcPts val="600"/>
              </a:spcAft>
            </a:pP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Radiofarmaci </a:t>
            </a:r>
            <a:r>
              <a:rPr lang="it-IT" sz="4400" b="1" spc="-50" dirty="0" err="1">
                <a:solidFill>
                  <a:srgbClr val="163B69"/>
                </a:solidFill>
                <a:latin typeface="+mn-lt"/>
              </a:rPr>
              <a:t>teranostici</a:t>
            </a:r>
            <a:endParaRPr lang="it-IT" sz="4400" b="1" spc="-50" dirty="0">
              <a:solidFill>
                <a:srgbClr val="163B69"/>
              </a:solidFill>
              <a:latin typeface="+mn-lt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B5A8B3FA-4CF6-6E4A-FC3E-76F39799A56A}"/>
              </a:ext>
            </a:extLst>
          </p:cNvPr>
          <p:cNvSpPr/>
          <p:nvPr/>
        </p:nvSpPr>
        <p:spPr>
          <a:xfrm>
            <a:off x="3516" y="6434353"/>
            <a:ext cx="12192000" cy="43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33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rgbClr val="2065A4"/>
              </a:gs>
              <a:gs pos="66000">
                <a:srgbClr val="184D7E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77BCC9C-15C7-AB1F-81F9-917CA04B0477}"/>
              </a:ext>
            </a:extLst>
          </p:cNvPr>
          <p:cNvSpPr txBox="1"/>
          <p:nvPr/>
        </p:nvSpPr>
        <p:spPr>
          <a:xfrm>
            <a:off x="0" y="6488668"/>
            <a:ext cx="1219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Liliana Mou                                                                                                                                                                                                       liliana.mou@lnl.infn.it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F7D6D01-E218-97C5-08E8-0BFCD357C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1944" y="6527473"/>
            <a:ext cx="266322" cy="266322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F2959763-7CFF-8809-D6F7-A631EC7FF187}"/>
              </a:ext>
            </a:extLst>
          </p:cNvPr>
          <p:cNvSpPr txBox="1"/>
          <p:nvPr/>
        </p:nvSpPr>
        <p:spPr>
          <a:xfrm>
            <a:off x="2152812" y="5818242"/>
            <a:ext cx="1073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2C70B6"/>
                </a:solidFill>
                <a:latin typeface="Arial Nova Light" panose="020B0304020202020204" pitchFamily="34" charset="0"/>
              </a:rPr>
              <a:t>Thera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A957793-E957-50BC-973C-51A5DAA9BDF4}"/>
              </a:ext>
            </a:extLst>
          </p:cNvPr>
          <p:cNvSpPr txBox="1"/>
          <p:nvPr/>
        </p:nvSpPr>
        <p:spPr>
          <a:xfrm>
            <a:off x="3014338" y="5818242"/>
            <a:ext cx="547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4082C"/>
                </a:solidFill>
                <a:latin typeface="Arial Nova Light" panose="020B0304020202020204" pitchFamily="34" charset="0"/>
              </a:rPr>
              <a:t>py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663DE60-EF82-C272-8551-56D8AA780AAB}"/>
              </a:ext>
            </a:extLst>
          </p:cNvPr>
          <p:cNvSpPr txBox="1"/>
          <p:nvPr/>
        </p:nvSpPr>
        <p:spPr>
          <a:xfrm>
            <a:off x="7353075" y="5818242"/>
            <a:ext cx="911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4082C"/>
                </a:solidFill>
                <a:latin typeface="Arial Nova Light" panose="020B0304020202020204" pitchFamily="34" charset="0"/>
              </a:rPr>
              <a:t>Diag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D3E26E0-CB49-C817-D712-CE91829DC250}"/>
              </a:ext>
            </a:extLst>
          </p:cNvPr>
          <p:cNvSpPr txBox="1"/>
          <p:nvPr/>
        </p:nvSpPr>
        <p:spPr>
          <a:xfrm>
            <a:off x="8049758" y="5818242"/>
            <a:ext cx="1287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2C70B6"/>
                </a:solidFill>
                <a:latin typeface="Arial Nova Light" panose="020B0304020202020204" pitchFamily="34" charset="0"/>
              </a:rPr>
              <a:t>nostics</a:t>
            </a: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B0DF6A7E-E058-2ECC-6967-CA071228967C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1150568" y="1855754"/>
            <a:ext cx="132779" cy="146815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e 13">
            <a:extLst>
              <a:ext uri="{FF2B5EF4-FFF2-40B4-BE49-F238E27FC236}">
                <a16:creationId xmlns:a16="http://schemas.microsoft.com/office/drawing/2014/main" id="{3F48AD8B-D43B-5601-BB81-B1DB63F23182}"/>
              </a:ext>
            </a:extLst>
          </p:cNvPr>
          <p:cNvSpPr>
            <a:spLocks noChangeAspect="1"/>
          </p:cNvSpPr>
          <p:nvPr/>
        </p:nvSpPr>
        <p:spPr>
          <a:xfrm>
            <a:off x="696884" y="1929162"/>
            <a:ext cx="586463" cy="586463"/>
          </a:xfrm>
          <a:prstGeom prst="ellipse">
            <a:avLst/>
          </a:prstGeom>
          <a:solidFill>
            <a:srgbClr val="144CA4"/>
          </a:solidFill>
          <a:ln>
            <a:noFill/>
          </a:ln>
          <a:effectLst>
            <a:innerShdw blurRad="190500">
              <a:srgbClr val="04082C"/>
            </a:innerShdw>
          </a:effectLst>
          <a:scene3d>
            <a:camera prst="orthographicFront"/>
            <a:lightRig rig="balanced" dir="t">
              <a:rot lat="0" lon="0" rev="600000"/>
            </a:lightRig>
          </a:scene3d>
          <a:sp3d extrusionH="6350" prstMaterial="metal">
            <a:bevelT w="63500" h="50800"/>
            <a:bevelB w="152400" h="50800" prst="softRound"/>
            <a:extrusionClr>
              <a:srgbClr val="A1C0E5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C2C4F47A-584A-2415-6393-5C7D6CD730F6}"/>
              </a:ext>
            </a:extLst>
          </p:cNvPr>
          <p:cNvSpPr>
            <a:spLocks noChangeAspect="1"/>
          </p:cNvSpPr>
          <p:nvPr/>
        </p:nvSpPr>
        <p:spPr>
          <a:xfrm>
            <a:off x="1216957" y="1633452"/>
            <a:ext cx="259006" cy="25900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innerShdw blurRad="190500">
              <a:srgbClr val="04082C"/>
            </a:innerShdw>
          </a:effectLst>
          <a:scene3d>
            <a:camera prst="orthographicFront"/>
            <a:lightRig rig="balanced" dir="t">
              <a:rot lat="0" lon="0" rev="600000"/>
            </a:lightRig>
          </a:scene3d>
          <a:sp3d extrusionH="6350" prstMaterial="metal">
            <a:bevelT w="63500" h="50800"/>
            <a:bevelB w="152400" h="50800" prst="softRound"/>
            <a:extrusionClr>
              <a:srgbClr val="A1C0E5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F6766713-2A14-DAD2-0F38-414C7BF8631C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1943670" y="1855754"/>
            <a:ext cx="132779" cy="146815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e 16">
            <a:extLst>
              <a:ext uri="{FF2B5EF4-FFF2-40B4-BE49-F238E27FC236}">
                <a16:creationId xmlns:a16="http://schemas.microsoft.com/office/drawing/2014/main" id="{8B3B8901-9150-5002-7206-38B303425AFD}"/>
              </a:ext>
            </a:extLst>
          </p:cNvPr>
          <p:cNvSpPr>
            <a:spLocks noChangeAspect="1"/>
          </p:cNvSpPr>
          <p:nvPr/>
        </p:nvSpPr>
        <p:spPr>
          <a:xfrm>
            <a:off x="1489986" y="1929162"/>
            <a:ext cx="586463" cy="586463"/>
          </a:xfrm>
          <a:prstGeom prst="ellipse">
            <a:avLst/>
          </a:prstGeom>
          <a:solidFill>
            <a:srgbClr val="144CA4"/>
          </a:solidFill>
          <a:ln>
            <a:noFill/>
          </a:ln>
          <a:effectLst>
            <a:innerShdw blurRad="190500">
              <a:srgbClr val="04082C"/>
            </a:innerShdw>
          </a:effectLst>
          <a:scene3d>
            <a:camera prst="orthographicFront"/>
            <a:lightRig rig="balanced" dir="t">
              <a:rot lat="0" lon="0" rev="600000"/>
            </a:lightRig>
          </a:scene3d>
          <a:sp3d extrusionH="6350" prstMaterial="metal">
            <a:bevelT w="63500" h="50800"/>
            <a:bevelB w="152400" h="50800" prst="softRound"/>
            <a:extrusionClr>
              <a:srgbClr val="A1C0E5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20532A15-F3E2-804E-2623-D48F4B04F08D}"/>
              </a:ext>
            </a:extLst>
          </p:cNvPr>
          <p:cNvSpPr>
            <a:spLocks noChangeAspect="1"/>
          </p:cNvSpPr>
          <p:nvPr/>
        </p:nvSpPr>
        <p:spPr>
          <a:xfrm>
            <a:off x="2010059" y="1633452"/>
            <a:ext cx="259006" cy="259006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innerShdw blurRad="190500">
              <a:srgbClr val="04082C"/>
            </a:innerShdw>
          </a:effectLst>
          <a:scene3d>
            <a:camera prst="orthographicFront"/>
            <a:lightRig rig="balanced" dir="t">
              <a:rot lat="0" lon="0" rev="600000"/>
            </a:lightRig>
          </a:scene3d>
          <a:sp3d extrusionH="6350" prstMaterial="metal">
            <a:bevelT w="63500" h="50800"/>
            <a:bevelB w="152400" h="50800" prst="softRound"/>
            <a:extrusionClr>
              <a:srgbClr val="A1C0E5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6"/>
              </a:solidFill>
            </a:endParaRPr>
          </a:p>
        </p:txBody>
      </p: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46082B38-0414-74A6-824C-BBAD62E41CF6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1084178" y="3224130"/>
            <a:ext cx="132779" cy="146815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e 19">
            <a:extLst>
              <a:ext uri="{FF2B5EF4-FFF2-40B4-BE49-F238E27FC236}">
                <a16:creationId xmlns:a16="http://schemas.microsoft.com/office/drawing/2014/main" id="{983CBFF2-F1C4-5D28-A64D-B5DECB40975F}"/>
              </a:ext>
            </a:extLst>
          </p:cNvPr>
          <p:cNvSpPr>
            <a:spLocks noChangeAspect="1"/>
          </p:cNvSpPr>
          <p:nvPr/>
        </p:nvSpPr>
        <p:spPr>
          <a:xfrm>
            <a:off x="630494" y="3297538"/>
            <a:ext cx="586463" cy="586463"/>
          </a:xfrm>
          <a:prstGeom prst="ellipse">
            <a:avLst/>
          </a:prstGeom>
          <a:solidFill>
            <a:srgbClr val="144CA4"/>
          </a:solidFill>
          <a:ln>
            <a:noFill/>
          </a:ln>
          <a:effectLst>
            <a:innerShdw blurRad="190500">
              <a:srgbClr val="04082C"/>
            </a:innerShdw>
          </a:effectLst>
          <a:scene3d>
            <a:camera prst="orthographicFront"/>
            <a:lightRig rig="balanced" dir="t">
              <a:rot lat="0" lon="0" rev="600000"/>
            </a:lightRig>
          </a:scene3d>
          <a:sp3d extrusionH="6350" prstMaterial="metal">
            <a:bevelT w="63500" h="50800"/>
            <a:bevelB w="152400" h="50800" prst="softRound"/>
            <a:extrusionClr>
              <a:srgbClr val="A1C0E5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5B8E300F-AD2E-7A23-96F1-3EC7F89D7EF2}"/>
              </a:ext>
            </a:extLst>
          </p:cNvPr>
          <p:cNvSpPr>
            <a:spLocks noChangeAspect="1"/>
          </p:cNvSpPr>
          <p:nvPr/>
        </p:nvSpPr>
        <p:spPr>
          <a:xfrm>
            <a:off x="1150567" y="3001828"/>
            <a:ext cx="259006" cy="25900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innerShdw blurRad="190500">
              <a:srgbClr val="04082C"/>
            </a:innerShdw>
          </a:effectLst>
          <a:scene3d>
            <a:camera prst="orthographicFront"/>
            <a:lightRig rig="balanced" dir="t">
              <a:rot lat="0" lon="0" rev="600000"/>
            </a:lightRig>
          </a:scene3d>
          <a:sp3d extrusionH="6350" prstMaterial="metal">
            <a:bevelT w="63500" h="50800"/>
            <a:bevelB w="152400" h="50800" prst="softRound"/>
            <a:extrusionClr>
              <a:srgbClr val="A1C0E5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4CDAB1CD-51E7-9351-31D9-D8FD3702CD69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1877280" y="3224130"/>
            <a:ext cx="132779" cy="146815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e 22">
            <a:extLst>
              <a:ext uri="{FF2B5EF4-FFF2-40B4-BE49-F238E27FC236}">
                <a16:creationId xmlns:a16="http://schemas.microsoft.com/office/drawing/2014/main" id="{8FFB3F26-79C8-5F58-F00C-7C29023AB459}"/>
              </a:ext>
            </a:extLst>
          </p:cNvPr>
          <p:cNvSpPr>
            <a:spLocks noChangeAspect="1"/>
          </p:cNvSpPr>
          <p:nvPr/>
        </p:nvSpPr>
        <p:spPr>
          <a:xfrm>
            <a:off x="1423596" y="3297538"/>
            <a:ext cx="586463" cy="586463"/>
          </a:xfrm>
          <a:prstGeom prst="ellipse">
            <a:avLst/>
          </a:prstGeom>
          <a:solidFill>
            <a:srgbClr val="144CA4"/>
          </a:solidFill>
          <a:ln>
            <a:noFill/>
          </a:ln>
          <a:effectLst>
            <a:innerShdw blurRad="190500">
              <a:srgbClr val="04082C"/>
            </a:innerShdw>
          </a:effectLst>
          <a:scene3d>
            <a:camera prst="orthographicFront"/>
            <a:lightRig rig="balanced" dir="t">
              <a:rot lat="0" lon="0" rev="600000"/>
            </a:lightRig>
          </a:scene3d>
          <a:sp3d extrusionH="6350" prstMaterial="metal">
            <a:bevelT w="63500" h="50800"/>
            <a:bevelB w="152400" h="50800" prst="softRound"/>
            <a:extrusionClr>
              <a:srgbClr val="A1C0E5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e 23">
            <a:extLst>
              <a:ext uri="{FF2B5EF4-FFF2-40B4-BE49-F238E27FC236}">
                <a16:creationId xmlns:a16="http://schemas.microsoft.com/office/drawing/2014/main" id="{339621D5-C54A-34C1-5D6A-8F83C2A223D1}"/>
              </a:ext>
            </a:extLst>
          </p:cNvPr>
          <p:cNvSpPr>
            <a:spLocks noChangeAspect="1"/>
          </p:cNvSpPr>
          <p:nvPr/>
        </p:nvSpPr>
        <p:spPr>
          <a:xfrm>
            <a:off x="1943669" y="3001828"/>
            <a:ext cx="259006" cy="25900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innerShdw blurRad="190500">
              <a:srgbClr val="04082C"/>
            </a:innerShdw>
          </a:effectLst>
          <a:scene3d>
            <a:camera prst="orthographicFront"/>
            <a:lightRig rig="balanced" dir="t">
              <a:rot lat="0" lon="0" rev="600000"/>
            </a:lightRig>
          </a:scene3d>
          <a:sp3d extrusionH="6350" prstMaterial="metal">
            <a:bevelT w="63500" h="50800"/>
            <a:bevelB w="152400" h="50800" prst="softRound"/>
            <a:extrusionClr>
              <a:srgbClr val="A1C0E5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CC89DFE9-25DD-4DE5-AB70-0DC8DF6B8139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1084178" y="4718539"/>
            <a:ext cx="132779" cy="146815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e 25">
            <a:extLst>
              <a:ext uri="{FF2B5EF4-FFF2-40B4-BE49-F238E27FC236}">
                <a16:creationId xmlns:a16="http://schemas.microsoft.com/office/drawing/2014/main" id="{30184F91-3912-90BD-F0DA-FA44F3F45267}"/>
              </a:ext>
            </a:extLst>
          </p:cNvPr>
          <p:cNvSpPr>
            <a:spLocks noChangeAspect="1"/>
          </p:cNvSpPr>
          <p:nvPr/>
        </p:nvSpPr>
        <p:spPr>
          <a:xfrm>
            <a:off x="630494" y="4791947"/>
            <a:ext cx="586463" cy="586463"/>
          </a:xfrm>
          <a:prstGeom prst="ellipse">
            <a:avLst/>
          </a:prstGeom>
          <a:solidFill>
            <a:srgbClr val="144CA4"/>
          </a:solidFill>
          <a:ln>
            <a:noFill/>
          </a:ln>
          <a:effectLst>
            <a:innerShdw blurRad="190500">
              <a:srgbClr val="04082C"/>
            </a:innerShdw>
          </a:effectLst>
          <a:scene3d>
            <a:camera prst="orthographicFront"/>
            <a:lightRig rig="balanced" dir="t">
              <a:rot lat="0" lon="0" rev="600000"/>
            </a:lightRig>
          </a:scene3d>
          <a:sp3d extrusionH="6350" prstMaterial="metal">
            <a:bevelT w="63500" h="50800"/>
            <a:bevelB w="152400" h="50800" prst="softRound"/>
            <a:extrusionClr>
              <a:srgbClr val="A1C0E5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e 26">
            <a:extLst>
              <a:ext uri="{FF2B5EF4-FFF2-40B4-BE49-F238E27FC236}">
                <a16:creationId xmlns:a16="http://schemas.microsoft.com/office/drawing/2014/main" id="{A8BA3331-5CEF-AF2B-C9CD-8F3CA79568C1}"/>
              </a:ext>
            </a:extLst>
          </p:cNvPr>
          <p:cNvSpPr>
            <a:spLocks noChangeAspect="1"/>
          </p:cNvSpPr>
          <p:nvPr/>
        </p:nvSpPr>
        <p:spPr>
          <a:xfrm>
            <a:off x="1150567" y="4496237"/>
            <a:ext cx="259006" cy="259006"/>
          </a:xfrm>
          <a:prstGeom prst="ellipse">
            <a:avLst/>
          </a:prstGeom>
          <a:solidFill>
            <a:srgbClr val="9966FF"/>
          </a:solidFill>
          <a:ln>
            <a:noFill/>
          </a:ln>
          <a:effectLst>
            <a:innerShdw blurRad="190500">
              <a:srgbClr val="04082C"/>
            </a:innerShdw>
          </a:effectLst>
          <a:scene3d>
            <a:camera prst="orthographicFront"/>
            <a:lightRig rig="balanced" dir="t">
              <a:rot lat="0" lon="0" rev="600000"/>
            </a:lightRig>
          </a:scene3d>
          <a:sp3d extrusionH="6350" prstMaterial="metal">
            <a:bevelT w="63500" h="50800"/>
            <a:bevelB w="152400" h="50800" prst="softRound"/>
            <a:extrusionClr>
              <a:srgbClr val="A1C0E5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2013D5E2-D624-78C8-83B4-308B7AD9F04C}"/>
              </a:ext>
            </a:extLst>
          </p:cNvPr>
          <p:cNvSpPr txBox="1"/>
          <p:nvPr/>
        </p:nvSpPr>
        <p:spPr>
          <a:xfrm>
            <a:off x="2740042" y="1933640"/>
            <a:ext cx="6995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E64499"/>
                </a:solidFill>
                <a:latin typeface="Arial Nova Light" panose="020B0304020202020204" pitchFamily="34" charset="0"/>
              </a:rPr>
              <a:t>1</a:t>
            </a:r>
            <a:r>
              <a:rPr lang="en-US" sz="2400" dirty="0">
                <a:solidFill>
                  <a:srgbClr val="04082C"/>
                </a:solidFill>
                <a:latin typeface="Arial Nova Light" panose="020B0304020202020204" pitchFamily="34" charset="0"/>
              </a:rPr>
              <a:t> </a:t>
            </a:r>
            <a:r>
              <a:rPr lang="en-US" sz="2400" dirty="0" err="1">
                <a:solidFill>
                  <a:srgbClr val="04082C"/>
                </a:solidFill>
                <a:latin typeface="Arial Nova Light" panose="020B0304020202020204" pitchFamily="34" charset="0"/>
              </a:rPr>
              <a:t>molecola</a:t>
            </a:r>
            <a:r>
              <a:rPr lang="en-US" sz="2400" dirty="0">
                <a:solidFill>
                  <a:srgbClr val="04082C"/>
                </a:solidFill>
                <a:latin typeface="Arial Nova Light" panose="020B0304020202020204" pitchFamily="34" charset="0"/>
              </a:rPr>
              <a:t> – </a:t>
            </a:r>
            <a:r>
              <a:rPr lang="en-US" sz="2400" b="1" dirty="0">
                <a:solidFill>
                  <a:srgbClr val="E64499"/>
                </a:solidFill>
                <a:latin typeface="Arial Nova Light" panose="020B0304020202020204" pitchFamily="34" charset="0"/>
              </a:rPr>
              <a:t>2</a:t>
            </a:r>
            <a:r>
              <a:rPr lang="en-US" sz="2400" dirty="0">
                <a:solidFill>
                  <a:srgbClr val="04082C"/>
                </a:solidFill>
                <a:latin typeface="Arial Nova Light" panose="020B0304020202020204" pitchFamily="34" charset="0"/>
              </a:rPr>
              <a:t> </a:t>
            </a:r>
            <a:r>
              <a:rPr lang="en-US" sz="2400" dirty="0" err="1">
                <a:solidFill>
                  <a:srgbClr val="04082C"/>
                </a:solidFill>
                <a:latin typeface="Arial Nova Light" panose="020B0304020202020204" pitchFamily="34" charset="0"/>
              </a:rPr>
              <a:t>radionuclidi</a:t>
            </a:r>
            <a:endParaRPr lang="en-US" sz="2400" dirty="0">
              <a:solidFill>
                <a:srgbClr val="04082C"/>
              </a:solidFill>
              <a:latin typeface="Arial Nova Light" panose="020B0304020202020204" pitchFamily="34" charset="0"/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38EC5A00-674A-FB24-CBEC-D6F8BE17B333}"/>
              </a:ext>
            </a:extLst>
          </p:cNvPr>
          <p:cNvSpPr txBox="1"/>
          <p:nvPr/>
        </p:nvSpPr>
        <p:spPr>
          <a:xfrm>
            <a:off x="2740042" y="3345182"/>
            <a:ext cx="6995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E64499"/>
                </a:solidFill>
                <a:latin typeface="Arial Nova Light" panose="020B0304020202020204" pitchFamily="34" charset="0"/>
              </a:rPr>
              <a:t>1</a:t>
            </a:r>
            <a:r>
              <a:rPr lang="en-US" sz="2400" dirty="0">
                <a:solidFill>
                  <a:srgbClr val="04082C"/>
                </a:solidFill>
                <a:latin typeface="Arial Nova Light" panose="020B0304020202020204" pitchFamily="34" charset="0"/>
              </a:rPr>
              <a:t> </a:t>
            </a:r>
            <a:r>
              <a:rPr lang="en-US" sz="2400" dirty="0" err="1">
                <a:solidFill>
                  <a:srgbClr val="04082C"/>
                </a:solidFill>
                <a:latin typeface="Arial Nova Light" panose="020B0304020202020204" pitchFamily="34" charset="0"/>
              </a:rPr>
              <a:t>molecula</a:t>
            </a:r>
            <a:r>
              <a:rPr lang="en-US" sz="2400" dirty="0">
                <a:solidFill>
                  <a:srgbClr val="04082C"/>
                </a:solidFill>
                <a:latin typeface="Arial Nova Light" panose="020B0304020202020204" pitchFamily="34" charset="0"/>
              </a:rPr>
              <a:t> – </a:t>
            </a:r>
            <a:r>
              <a:rPr lang="en-US" sz="2400" b="1" dirty="0">
                <a:solidFill>
                  <a:srgbClr val="E64499"/>
                </a:solidFill>
                <a:latin typeface="Arial Nova Light" panose="020B0304020202020204" pitchFamily="34" charset="0"/>
              </a:rPr>
              <a:t>2</a:t>
            </a:r>
            <a:r>
              <a:rPr lang="en-US" sz="2400" dirty="0">
                <a:solidFill>
                  <a:srgbClr val="04082C"/>
                </a:solidFill>
                <a:latin typeface="Arial Nova Light" panose="020B0304020202020204" pitchFamily="34" charset="0"/>
              </a:rPr>
              <a:t> </a:t>
            </a:r>
            <a:r>
              <a:rPr lang="en-US" sz="2400" dirty="0" err="1">
                <a:solidFill>
                  <a:srgbClr val="04082C"/>
                </a:solidFill>
                <a:latin typeface="Arial Nova Light" panose="020B0304020202020204" pitchFamily="34" charset="0"/>
              </a:rPr>
              <a:t>radioisotopi</a:t>
            </a:r>
            <a:endParaRPr lang="en-US" sz="2400" dirty="0">
              <a:solidFill>
                <a:srgbClr val="04082C"/>
              </a:solidFill>
              <a:latin typeface="Arial Nova Light" panose="020B0304020202020204" pitchFamily="34" charset="0"/>
            </a:endParaRP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3FF009DC-48A8-4443-0F76-E63E1C6799EA}"/>
              </a:ext>
            </a:extLst>
          </p:cNvPr>
          <p:cNvSpPr txBox="1"/>
          <p:nvPr/>
        </p:nvSpPr>
        <p:spPr>
          <a:xfrm>
            <a:off x="2740042" y="4796429"/>
            <a:ext cx="6995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E64499"/>
                </a:solidFill>
                <a:latin typeface="Arial Nova Light" panose="020B0304020202020204" pitchFamily="34" charset="0"/>
              </a:rPr>
              <a:t>1</a:t>
            </a:r>
            <a:r>
              <a:rPr lang="en-US" sz="2400" dirty="0">
                <a:solidFill>
                  <a:srgbClr val="04082C"/>
                </a:solidFill>
                <a:latin typeface="Arial Nova Light" panose="020B0304020202020204" pitchFamily="34" charset="0"/>
              </a:rPr>
              <a:t> </a:t>
            </a:r>
            <a:r>
              <a:rPr lang="en-US" sz="2400" dirty="0" err="1">
                <a:solidFill>
                  <a:srgbClr val="04082C"/>
                </a:solidFill>
                <a:latin typeface="Arial Nova Light" panose="020B0304020202020204" pitchFamily="34" charset="0"/>
              </a:rPr>
              <a:t>molecula</a:t>
            </a:r>
            <a:r>
              <a:rPr lang="en-US" sz="2400" dirty="0">
                <a:solidFill>
                  <a:srgbClr val="04082C"/>
                </a:solidFill>
                <a:latin typeface="Arial Nova Light" panose="020B0304020202020204" pitchFamily="34" charset="0"/>
              </a:rPr>
              <a:t> – </a:t>
            </a:r>
            <a:r>
              <a:rPr lang="en-US" sz="2400" b="1" dirty="0">
                <a:solidFill>
                  <a:srgbClr val="E64499"/>
                </a:solidFill>
                <a:latin typeface="Arial Nova Light" panose="020B0304020202020204" pitchFamily="34" charset="0"/>
              </a:rPr>
              <a:t>1</a:t>
            </a:r>
            <a:r>
              <a:rPr lang="en-US" sz="2400" dirty="0">
                <a:solidFill>
                  <a:srgbClr val="04082C"/>
                </a:solidFill>
                <a:latin typeface="Arial Nova Light" panose="020B0304020202020204" pitchFamily="34" charset="0"/>
              </a:rPr>
              <a:t> radionuclide</a:t>
            </a:r>
          </a:p>
        </p:txBody>
      </p: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E03FAA97-B73C-E306-3336-719013BD0AFF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9615680" y="1920535"/>
            <a:ext cx="132779" cy="146815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e 31">
            <a:extLst>
              <a:ext uri="{FF2B5EF4-FFF2-40B4-BE49-F238E27FC236}">
                <a16:creationId xmlns:a16="http://schemas.microsoft.com/office/drawing/2014/main" id="{F627C23C-9A83-85C4-7098-D0249289DB8B}"/>
              </a:ext>
            </a:extLst>
          </p:cNvPr>
          <p:cNvSpPr>
            <a:spLocks noChangeAspect="1"/>
          </p:cNvSpPr>
          <p:nvPr/>
        </p:nvSpPr>
        <p:spPr>
          <a:xfrm>
            <a:off x="9161996" y="1993943"/>
            <a:ext cx="586463" cy="586463"/>
          </a:xfrm>
          <a:prstGeom prst="ellipse">
            <a:avLst/>
          </a:prstGeom>
          <a:solidFill>
            <a:srgbClr val="144CA4"/>
          </a:solidFill>
          <a:ln>
            <a:noFill/>
          </a:ln>
          <a:effectLst>
            <a:innerShdw blurRad="190500">
              <a:srgbClr val="04082C"/>
            </a:innerShdw>
          </a:effectLst>
          <a:scene3d>
            <a:camera prst="orthographicFront"/>
            <a:lightRig rig="balanced" dir="t">
              <a:rot lat="0" lon="0" rev="600000"/>
            </a:lightRig>
          </a:scene3d>
          <a:sp3d extrusionH="6350" prstMaterial="metal">
            <a:bevelT w="63500" h="50800"/>
            <a:bevelB w="152400" h="50800" prst="softRound"/>
            <a:extrusionClr>
              <a:srgbClr val="A1C0E5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e 32">
            <a:extLst>
              <a:ext uri="{FF2B5EF4-FFF2-40B4-BE49-F238E27FC236}">
                <a16:creationId xmlns:a16="http://schemas.microsoft.com/office/drawing/2014/main" id="{2BE7023F-B4E7-BC62-D550-0CD7054990E8}"/>
              </a:ext>
            </a:extLst>
          </p:cNvPr>
          <p:cNvSpPr>
            <a:spLocks noChangeAspect="1"/>
          </p:cNvSpPr>
          <p:nvPr/>
        </p:nvSpPr>
        <p:spPr>
          <a:xfrm>
            <a:off x="9682069" y="1698233"/>
            <a:ext cx="259006" cy="25900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innerShdw blurRad="190500">
              <a:srgbClr val="04082C"/>
            </a:innerShdw>
          </a:effectLst>
          <a:scene3d>
            <a:camera prst="orthographicFront"/>
            <a:lightRig rig="balanced" dir="t">
              <a:rot lat="0" lon="0" rev="600000"/>
            </a:lightRig>
          </a:scene3d>
          <a:sp3d extrusionH="6350" prstMaterial="metal">
            <a:bevelT w="63500" h="50800"/>
            <a:bevelB w="152400" h="50800" prst="softRound"/>
            <a:extrusionClr>
              <a:srgbClr val="A1C0E5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4" name="Connettore diritto 33">
            <a:extLst>
              <a:ext uri="{FF2B5EF4-FFF2-40B4-BE49-F238E27FC236}">
                <a16:creationId xmlns:a16="http://schemas.microsoft.com/office/drawing/2014/main" id="{937F0F34-9D8D-8A1F-AD6F-A507C003E388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10408782" y="1920535"/>
            <a:ext cx="132779" cy="146815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e 34">
            <a:extLst>
              <a:ext uri="{FF2B5EF4-FFF2-40B4-BE49-F238E27FC236}">
                <a16:creationId xmlns:a16="http://schemas.microsoft.com/office/drawing/2014/main" id="{FA02180A-14D0-E1DC-DCB1-F033C5962993}"/>
              </a:ext>
            </a:extLst>
          </p:cNvPr>
          <p:cNvSpPr>
            <a:spLocks noChangeAspect="1"/>
          </p:cNvSpPr>
          <p:nvPr/>
        </p:nvSpPr>
        <p:spPr>
          <a:xfrm>
            <a:off x="9955098" y="1993943"/>
            <a:ext cx="586463" cy="586463"/>
          </a:xfrm>
          <a:prstGeom prst="ellipse">
            <a:avLst/>
          </a:prstGeom>
          <a:solidFill>
            <a:srgbClr val="144CA4"/>
          </a:solidFill>
          <a:ln>
            <a:noFill/>
          </a:ln>
          <a:effectLst>
            <a:innerShdw blurRad="190500">
              <a:srgbClr val="04082C"/>
            </a:innerShdw>
          </a:effectLst>
          <a:scene3d>
            <a:camera prst="orthographicFront"/>
            <a:lightRig rig="balanced" dir="t">
              <a:rot lat="0" lon="0" rev="600000"/>
            </a:lightRig>
          </a:scene3d>
          <a:sp3d extrusionH="6350" prstMaterial="metal">
            <a:bevelT w="63500" h="50800"/>
            <a:bevelB w="152400" h="50800" prst="softRound"/>
            <a:extrusionClr>
              <a:srgbClr val="A1C0E5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e 35">
            <a:extLst>
              <a:ext uri="{FF2B5EF4-FFF2-40B4-BE49-F238E27FC236}">
                <a16:creationId xmlns:a16="http://schemas.microsoft.com/office/drawing/2014/main" id="{C47335F6-26BA-6752-B78B-12E375985B8A}"/>
              </a:ext>
            </a:extLst>
          </p:cNvPr>
          <p:cNvSpPr>
            <a:spLocks noChangeAspect="1"/>
          </p:cNvSpPr>
          <p:nvPr/>
        </p:nvSpPr>
        <p:spPr>
          <a:xfrm>
            <a:off x="10475171" y="1698233"/>
            <a:ext cx="259006" cy="259006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innerShdw blurRad="190500">
              <a:srgbClr val="04082C"/>
            </a:innerShdw>
          </a:effectLst>
          <a:scene3d>
            <a:camera prst="orthographicFront"/>
            <a:lightRig rig="balanced" dir="t">
              <a:rot lat="0" lon="0" rev="600000"/>
            </a:lightRig>
          </a:scene3d>
          <a:sp3d extrusionH="6350" prstMaterial="metal">
            <a:bevelT w="63500" h="50800"/>
            <a:bevelB w="152400" h="50800" prst="softRound"/>
            <a:extrusionClr>
              <a:srgbClr val="A1C0E5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6"/>
              </a:solidFill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2B23762B-FC00-F397-314C-5B9EF31534CA}"/>
              </a:ext>
            </a:extLst>
          </p:cNvPr>
          <p:cNvSpPr txBox="1"/>
          <p:nvPr/>
        </p:nvSpPr>
        <p:spPr>
          <a:xfrm>
            <a:off x="8921690" y="1555689"/>
            <a:ext cx="837106" cy="369332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en-US" b="1" baseline="30000" dirty="0">
                <a:solidFill>
                  <a:srgbClr val="04082C"/>
                </a:solidFill>
                <a:latin typeface="Arial Nova Light" panose="020B0304020202020204" pitchFamily="34" charset="0"/>
              </a:rPr>
              <a:t>64</a:t>
            </a:r>
            <a:r>
              <a:rPr lang="en-US" b="1" dirty="0">
                <a:solidFill>
                  <a:srgbClr val="04082C"/>
                </a:solidFill>
                <a:latin typeface="Arial Nova Light" panose="020B0304020202020204" pitchFamily="34" charset="0"/>
              </a:rPr>
              <a:t>Ga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55785BB3-B5EB-3297-0920-8DE1ED5EF440}"/>
              </a:ext>
            </a:extLst>
          </p:cNvPr>
          <p:cNvSpPr txBox="1"/>
          <p:nvPr/>
        </p:nvSpPr>
        <p:spPr>
          <a:xfrm>
            <a:off x="10471781" y="1456174"/>
            <a:ext cx="820730" cy="369332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en-US" b="1" baseline="30000" dirty="0">
                <a:solidFill>
                  <a:srgbClr val="04082C"/>
                </a:solidFill>
                <a:latin typeface="Arial Nova Light" panose="020B0304020202020204" pitchFamily="34" charset="0"/>
              </a:rPr>
              <a:t>117</a:t>
            </a:r>
            <a:r>
              <a:rPr lang="en-US" b="1" dirty="0">
                <a:solidFill>
                  <a:srgbClr val="04082C"/>
                </a:solidFill>
                <a:latin typeface="Arial Nova Light" panose="020B0304020202020204" pitchFamily="34" charset="0"/>
              </a:rPr>
              <a:t>Lu</a:t>
            </a:r>
          </a:p>
        </p:txBody>
      </p:sp>
      <p:cxnSp>
        <p:nvCxnSpPr>
          <p:cNvPr id="39" name="Connettore diritto 38">
            <a:extLst>
              <a:ext uri="{FF2B5EF4-FFF2-40B4-BE49-F238E27FC236}">
                <a16:creationId xmlns:a16="http://schemas.microsoft.com/office/drawing/2014/main" id="{0DE1F12E-1B40-05D3-FD43-9BDE4E5F3709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8368690" y="3341038"/>
            <a:ext cx="132779" cy="146815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e 39">
            <a:extLst>
              <a:ext uri="{FF2B5EF4-FFF2-40B4-BE49-F238E27FC236}">
                <a16:creationId xmlns:a16="http://schemas.microsoft.com/office/drawing/2014/main" id="{8A295F99-B2B8-6CE6-72F1-2AA212BE0674}"/>
              </a:ext>
            </a:extLst>
          </p:cNvPr>
          <p:cNvSpPr>
            <a:spLocks noChangeAspect="1"/>
          </p:cNvSpPr>
          <p:nvPr/>
        </p:nvSpPr>
        <p:spPr>
          <a:xfrm>
            <a:off x="7915006" y="3414446"/>
            <a:ext cx="586463" cy="586463"/>
          </a:xfrm>
          <a:prstGeom prst="ellipse">
            <a:avLst/>
          </a:prstGeom>
          <a:solidFill>
            <a:srgbClr val="144CA4"/>
          </a:solidFill>
          <a:ln>
            <a:noFill/>
          </a:ln>
          <a:effectLst>
            <a:innerShdw blurRad="190500">
              <a:srgbClr val="04082C"/>
            </a:innerShdw>
          </a:effectLst>
          <a:scene3d>
            <a:camera prst="orthographicFront"/>
            <a:lightRig rig="balanced" dir="t">
              <a:rot lat="0" lon="0" rev="600000"/>
            </a:lightRig>
          </a:scene3d>
          <a:sp3d extrusionH="6350" prstMaterial="metal">
            <a:bevelT w="63500" h="50800"/>
            <a:bevelB w="152400" h="50800" prst="softRound"/>
            <a:extrusionClr>
              <a:srgbClr val="A1C0E5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le 40">
            <a:extLst>
              <a:ext uri="{FF2B5EF4-FFF2-40B4-BE49-F238E27FC236}">
                <a16:creationId xmlns:a16="http://schemas.microsoft.com/office/drawing/2014/main" id="{C29FF47F-5104-CE5D-739F-8ADFED2D4E07}"/>
              </a:ext>
            </a:extLst>
          </p:cNvPr>
          <p:cNvSpPr>
            <a:spLocks noChangeAspect="1"/>
          </p:cNvSpPr>
          <p:nvPr/>
        </p:nvSpPr>
        <p:spPr>
          <a:xfrm>
            <a:off x="8435079" y="3118736"/>
            <a:ext cx="259006" cy="25900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innerShdw blurRad="190500">
              <a:srgbClr val="04082C"/>
            </a:innerShdw>
          </a:effectLst>
          <a:scene3d>
            <a:camera prst="orthographicFront"/>
            <a:lightRig rig="balanced" dir="t">
              <a:rot lat="0" lon="0" rev="600000"/>
            </a:lightRig>
          </a:scene3d>
          <a:sp3d extrusionH="6350" prstMaterial="metal">
            <a:bevelT w="63500" h="50800"/>
            <a:bevelB w="152400" h="50800" prst="softRound"/>
            <a:extrusionClr>
              <a:srgbClr val="A1C0E5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2" name="Connettore diritto 41">
            <a:extLst>
              <a:ext uri="{FF2B5EF4-FFF2-40B4-BE49-F238E27FC236}">
                <a16:creationId xmlns:a16="http://schemas.microsoft.com/office/drawing/2014/main" id="{C97793BF-BFC0-252B-CDCF-A48556BD7BA1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9161792" y="3341038"/>
            <a:ext cx="132779" cy="146815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e 42">
            <a:extLst>
              <a:ext uri="{FF2B5EF4-FFF2-40B4-BE49-F238E27FC236}">
                <a16:creationId xmlns:a16="http://schemas.microsoft.com/office/drawing/2014/main" id="{CF5D832D-8180-C1B5-63B3-6DC3647F0594}"/>
              </a:ext>
            </a:extLst>
          </p:cNvPr>
          <p:cNvSpPr>
            <a:spLocks noChangeAspect="1"/>
          </p:cNvSpPr>
          <p:nvPr/>
        </p:nvSpPr>
        <p:spPr>
          <a:xfrm>
            <a:off x="8708108" y="3414446"/>
            <a:ext cx="586463" cy="586463"/>
          </a:xfrm>
          <a:prstGeom prst="ellipse">
            <a:avLst/>
          </a:prstGeom>
          <a:solidFill>
            <a:srgbClr val="144CA4"/>
          </a:solidFill>
          <a:ln>
            <a:noFill/>
          </a:ln>
          <a:effectLst>
            <a:innerShdw blurRad="190500">
              <a:srgbClr val="04082C"/>
            </a:innerShdw>
          </a:effectLst>
          <a:scene3d>
            <a:camera prst="orthographicFront"/>
            <a:lightRig rig="balanced" dir="t">
              <a:rot lat="0" lon="0" rev="600000"/>
            </a:lightRig>
          </a:scene3d>
          <a:sp3d extrusionH="6350" prstMaterial="metal">
            <a:bevelT w="63500" h="50800"/>
            <a:bevelB w="152400" h="50800" prst="softRound"/>
            <a:extrusionClr>
              <a:srgbClr val="A1C0E5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Ovale 43">
            <a:extLst>
              <a:ext uri="{FF2B5EF4-FFF2-40B4-BE49-F238E27FC236}">
                <a16:creationId xmlns:a16="http://schemas.microsoft.com/office/drawing/2014/main" id="{90ADE83E-CC58-013A-A954-ADA3C95CA91F}"/>
              </a:ext>
            </a:extLst>
          </p:cNvPr>
          <p:cNvSpPr>
            <a:spLocks noChangeAspect="1"/>
          </p:cNvSpPr>
          <p:nvPr/>
        </p:nvSpPr>
        <p:spPr>
          <a:xfrm>
            <a:off x="9228181" y="3118736"/>
            <a:ext cx="259006" cy="25900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innerShdw blurRad="190500">
              <a:srgbClr val="04082C"/>
            </a:innerShdw>
          </a:effectLst>
          <a:scene3d>
            <a:camera prst="orthographicFront"/>
            <a:lightRig rig="balanced" dir="t">
              <a:rot lat="0" lon="0" rev="600000"/>
            </a:lightRig>
          </a:scene3d>
          <a:sp3d extrusionH="6350" prstMaterial="metal">
            <a:bevelT w="63500" h="50800"/>
            <a:bevelB w="152400" h="50800" prst="softRound"/>
            <a:extrusionClr>
              <a:srgbClr val="A1C0E5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FB544590-D027-2AD4-C701-66B2E47135FE}"/>
              </a:ext>
            </a:extLst>
          </p:cNvPr>
          <p:cNvSpPr txBox="1"/>
          <p:nvPr/>
        </p:nvSpPr>
        <p:spPr>
          <a:xfrm>
            <a:off x="7981842" y="2854298"/>
            <a:ext cx="582740" cy="369332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en-US" b="1" baseline="30000" dirty="0">
                <a:solidFill>
                  <a:srgbClr val="04082C"/>
                </a:solidFill>
                <a:latin typeface="Arial Nova Light" panose="020B0304020202020204" pitchFamily="34" charset="0"/>
              </a:rPr>
              <a:t>123</a:t>
            </a:r>
            <a:r>
              <a:rPr lang="en-US" b="1" dirty="0">
                <a:solidFill>
                  <a:srgbClr val="04082C"/>
                </a:solidFill>
                <a:latin typeface="Arial Nova Light" panose="020B0304020202020204" pitchFamily="34" charset="0"/>
              </a:rPr>
              <a:t>I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613369B0-4FF9-9F6F-68B9-0B64864F9CF6}"/>
              </a:ext>
            </a:extLst>
          </p:cNvPr>
          <p:cNvSpPr txBox="1"/>
          <p:nvPr/>
        </p:nvSpPr>
        <p:spPr>
          <a:xfrm>
            <a:off x="9354408" y="3268236"/>
            <a:ext cx="683154" cy="369332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en-US" b="1" baseline="30000" dirty="0">
                <a:solidFill>
                  <a:srgbClr val="04082C"/>
                </a:solidFill>
                <a:latin typeface="Arial Nova Light" panose="020B0304020202020204" pitchFamily="34" charset="0"/>
              </a:rPr>
              <a:t>131</a:t>
            </a:r>
            <a:r>
              <a:rPr lang="en-US" b="1" dirty="0">
                <a:solidFill>
                  <a:srgbClr val="04082C"/>
                </a:solidFill>
                <a:latin typeface="Arial Nova Light" panose="020B0304020202020204" pitchFamily="34" charset="0"/>
              </a:rPr>
              <a:t>I</a:t>
            </a:r>
          </a:p>
        </p:txBody>
      </p:sp>
      <p:cxnSp>
        <p:nvCxnSpPr>
          <p:cNvPr id="47" name="Connettore diritto 46">
            <a:extLst>
              <a:ext uri="{FF2B5EF4-FFF2-40B4-BE49-F238E27FC236}">
                <a16:creationId xmlns:a16="http://schemas.microsoft.com/office/drawing/2014/main" id="{C52B659D-7BAA-3F82-72B0-499E6A25C74E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9413680" y="4631859"/>
            <a:ext cx="132779" cy="146815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e 47">
            <a:extLst>
              <a:ext uri="{FF2B5EF4-FFF2-40B4-BE49-F238E27FC236}">
                <a16:creationId xmlns:a16="http://schemas.microsoft.com/office/drawing/2014/main" id="{03C72027-EB0B-C55B-B72B-3F953A515AAC}"/>
              </a:ext>
            </a:extLst>
          </p:cNvPr>
          <p:cNvSpPr>
            <a:spLocks noChangeAspect="1"/>
          </p:cNvSpPr>
          <p:nvPr/>
        </p:nvSpPr>
        <p:spPr>
          <a:xfrm>
            <a:off x="8959996" y="4705267"/>
            <a:ext cx="586463" cy="586463"/>
          </a:xfrm>
          <a:prstGeom prst="ellipse">
            <a:avLst/>
          </a:prstGeom>
          <a:solidFill>
            <a:srgbClr val="144CA4"/>
          </a:solidFill>
          <a:ln>
            <a:noFill/>
          </a:ln>
          <a:effectLst>
            <a:innerShdw blurRad="190500">
              <a:srgbClr val="04082C"/>
            </a:innerShdw>
          </a:effectLst>
          <a:scene3d>
            <a:camera prst="orthographicFront"/>
            <a:lightRig rig="balanced" dir="t">
              <a:rot lat="0" lon="0" rev="600000"/>
            </a:lightRig>
          </a:scene3d>
          <a:sp3d extrusionH="6350" prstMaterial="metal">
            <a:bevelT w="63500" h="50800"/>
            <a:bevelB w="152400" h="50800" prst="softRound"/>
            <a:extrusionClr>
              <a:srgbClr val="A1C0E5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Ovale 48">
            <a:extLst>
              <a:ext uri="{FF2B5EF4-FFF2-40B4-BE49-F238E27FC236}">
                <a16:creationId xmlns:a16="http://schemas.microsoft.com/office/drawing/2014/main" id="{4C0953EA-F89E-7F91-3C09-2263278212FC}"/>
              </a:ext>
            </a:extLst>
          </p:cNvPr>
          <p:cNvSpPr>
            <a:spLocks noChangeAspect="1"/>
          </p:cNvSpPr>
          <p:nvPr/>
        </p:nvSpPr>
        <p:spPr>
          <a:xfrm>
            <a:off x="9480069" y="4409557"/>
            <a:ext cx="259006" cy="259006"/>
          </a:xfrm>
          <a:prstGeom prst="ellipse">
            <a:avLst/>
          </a:prstGeom>
          <a:solidFill>
            <a:srgbClr val="9966FF"/>
          </a:solidFill>
          <a:ln>
            <a:noFill/>
          </a:ln>
          <a:effectLst>
            <a:innerShdw blurRad="190500">
              <a:srgbClr val="04082C"/>
            </a:innerShdw>
          </a:effectLst>
          <a:scene3d>
            <a:camera prst="orthographicFront"/>
            <a:lightRig rig="balanced" dir="t">
              <a:rot lat="0" lon="0" rev="600000"/>
            </a:lightRig>
          </a:scene3d>
          <a:sp3d extrusionH="6350" prstMaterial="metal">
            <a:bevelT w="63500" h="50800"/>
            <a:bevelB w="152400" h="50800" prst="softRound"/>
            <a:extrusionClr>
              <a:srgbClr val="A1C0E5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29013CB3-B0D3-0F02-4104-4F3AC1275F6B}"/>
              </a:ext>
            </a:extLst>
          </p:cNvPr>
          <p:cNvSpPr txBox="1"/>
          <p:nvPr/>
        </p:nvSpPr>
        <p:spPr>
          <a:xfrm>
            <a:off x="9687635" y="4380652"/>
            <a:ext cx="1206318" cy="369332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en-US" b="1" baseline="30000" dirty="0">
                <a:solidFill>
                  <a:srgbClr val="04082C"/>
                </a:solidFill>
                <a:latin typeface="Arial Nova Light" panose="020B0304020202020204" pitchFamily="34" charset="0"/>
              </a:rPr>
              <a:t>47</a:t>
            </a:r>
            <a:r>
              <a:rPr lang="en-US" b="1" dirty="0">
                <a:solidFill>
                  <a:srgbClr val="04082C"/>
                </a:solidFill>
                <a:latin typeface="Arial Nova Light" panose="020B0304020202020204" pitchFamily="34" charset="0"/>
              </a:rPr>
              <a:t>Sc; </a:t>
            </a:r>
            <a:r>
              <a:rPr lang="en-US" b="1" baseline="30000" dirty="0">
                <a:solidFill>
                  <a:srgbClr val="04082C"/>
                </a:solidFill>
                <a:latin typeface="Arial Nova Light" panose="020B0304020202020204" pitchFamily="34" charset="0"/>
              </a:rPr>
              <a:t>67</a:t>
            </a:r>
            <a:r>
              <a:rPr lang="en-US" b="1" dirty="0">
                <a:solidFill>
                  <a:srgbClr val="04082C"/>
                </a:solidFill>
                <a:latin typeface="Arial Nova Light" panose="020B0304020202020204" pitchFamily="34" charset="0"/>
              </a:rPr>
              <a:t>Cu</a:t>
            </a:r>
          </a:p>
        </p:txBody>
      </p:sp>
    </p:spTree>
    <p:extLst>
      <p:ext uri="{BB962C8B-B14F-4D97-AF65-F5344CB8AC3E}">
        <p14:creationId xmlns:p14="http://schemas.microsoft.com/office/powerpoint/2010/main" val="3945660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-0.20508 -4.07407E-6 " pathEditMode="relative" rAng="0" ptsTypes="AA">
                                      <p:cBhvr>
                                        <p:cTn id="17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60" y="0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4.07407E-6 L 0.20782 -0.00069 " pathEditMode="relative" rAng="0" ptsTypes="AA">
                                      <p:cBhvr>
                                        <p:cTn id="17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69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20" grpId="0" animBg="1"/>
      <p:bldP spid="21" grpId="0" animBg="1"/>
      <p:bldP spid="23" grpId="0" animBg="1"/>
      <p:bldP spid="24" grpId="0" animBg="1"/>
      <p:bldP spid="26" grpId="0" animBg="1"/>
      <p:bldP spid="27" grpId="0" animBg="1"/>
      <p:bldP spid="29" grpId="0"/>
      <p:bldP spid="30" grpId="0"/>
      <p:bldP spid="32" grpId="0" animBg="1"/>
      <p:bldP spid="32" grpId="1" animBg="1"/>
      <p:bldP spid="33" grpId="0" animBg="1"/>
      <p:bldP spid="33" grpId="1" animBg="1"/>
      <p:bldP spid="35" grpId="0" animBg="1"/>
      <p:bldP spid="35" grpId="1" animBg="1"/>
      <p:bldP spid="36" grpId="0" animBg="1"/>
      <p:bldP spid="36" grpId="1" animBg="1"/>
      <p:bldP spid="37" grpId="0"/>
      <p:bldP spid="37" grpId="1"/>
      <p:bldP spid="38" grpId="0"/>
      <p:bldP spid="38" grpId="1"/>
      <p:bldP spid="40" grpId="0" animBg="1"/>
      <p:bldP spid="40" grpId="1" animBg="1"/>
      <p:bldP spid="41" grpId="0" animBg="1"/>
      <p:bldP spid="41" grpId="1" animBg="1"/>
      <p:bldP spid="43" grpId="0" animBg="1"/>
      <p:bldP spid="43" grpId="1" animBg="1"/>
      <p:bldP spid="44" grpId="0" animBg="1"/>
      <p:bldP spid="44" grpId="1" animBg="1"/>
      <p:bldP spid="45" grpId="0"/>
      <p:bldP spid="45" grpId="1"/>
      <p:bldP spid="46" grpId="0"/>
      <p:bldP spid="46" grpId="1"/>
      <p:bldP spid="48" grpId="0" animBg="1"/>
      <p:bldP spid="48" grpId="1" animBg="1"/>
      <p:bldP spid="49" grpId="0" animBg="1"/>
      <p:bldP spid="49" grpId="1" animBg="1"/>
      <p:bldP spid="50" grpId="0"/>
      <p:bldP spid="50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13">
            <a:extLst>
              <a:ext uri="{FF2B5EF4-FFF2-40B4-BE49-F238E27FC236}">
                <a16:creationId xmlns:a16="http://schemas.microsoft.com/office/drawing/2014/main" id="{407B7A8B-17F2-4D22-9E59-E3A899B5F701}"/>
              </a:ext>
            </a:extLst>
          </p:cNvPr>
          <p:cNvGraphicFramePr>
            <a:graphicFrameLocks noGrp="1"/>
          </p:cNvGraphicFramePr>
          <p:nvPr/>
        </p:nvGraphicFramePr>
        <p:xfrm>
          <a:off x="-122384" y="1342220"/>
          <a:ext cx="7234381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7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4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3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52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75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58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9254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0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Cu-67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0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61.83 h</a:t>
                      </a:r>
                      <a:endParaRPr kumimoji="0" lang="en-US" sz="20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γ</a:t>
                      </a:r>
                      <a:r>
                        <a:rPr lang="it-IT" sz="18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it-IT" sz="1800" b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ray</a:t>
                      </a:r>
                      <a:endParaRPr lang="it-IT" sz="1800" b="0" baseline="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it-IT" sz="1800" b="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it-IT" sz="1800" b="0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keV</a:t>
                      </a:r>
                      <a:r>
                        <a:rPr lang="it-IT" sz="1800" b="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en-US" sz="1800" b="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800" b="0" kern="12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γ</a:t>
                      </a:r>
                      <a:r>
                        <a:rPr kumimoji="0" lang="it-IT" sz="1800" b="0" kern="12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-ray</a:t>
                      </a:r>
                      <a:r>
                        <a:rPr kumimoji="0" lang="it-IT" sz="1800" b="0" kern="120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it-IT" sz="1800" b="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[%]</a:t>
                      </a:r>
                      <a:endParaRPr lang="en-US" sz="1800" b="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b="0" kern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β</a:t>
                      </a:r>
                      <a:r>
                        <a:rPr lang="it-IT" sz="1800" b="0" kern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energy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0" kern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[keV]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b="0" kern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β</a:t>
                      </a:r>
                      <a:r>
                        <a:rPr lang="it-IT" sz="1800" b="0" kern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0" kern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[%]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0" kern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Auger [keV]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0" kern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Auger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0" kern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[%]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153"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b="0" kern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β</a:t>
                      </a:r>
                      <a:r>
                        <a:rPr lang="it-IT" sz="1800" b="0" kern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kumimoji="0" lang="it-IT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: 100 %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184.6 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48.7</a:t>
                      </a:r>
                      <a:endParaRPr lang="en-US" sz="1600" b="0" i="1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51.0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1.11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0.99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19.14</a:t>
                      </a:r>
                      <a:endParaRPr lang="en-US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9153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(Zn-67)</a:t>
                      </a:r>
                      <a:r>
                        <a:rPr kumimoji="0" lang="it-IT" sz="18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kumimoji="0" lang="en-US" sz="18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209.0 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0.115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lang="en-US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7.53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6.87</a:t>
                      </a:r>
                      <a:endParaRPr lang="en-US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3390">
                <a:tc rowSpan="2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300.2 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0.797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22.0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83.652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12.09</a:t>
                      </a:r>
                      <a:endParaRPr lang="en-US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3390">
                <a:tc v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393.5 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0.220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20.0</a:t>
                      </a:r>
                      <a:endParaRPr lang="en-US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9153">
                <a:tc gridSpan="7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Oval 16">
            <a:extLst>
              <a:ext uri="{FF2B5EF4-FFF2-40B4-BE49-F238E27FC236}">
                <a16:creationId xmlns:a16="http://schemas.microsoft.com/office/drawing/2014/main" id="{A691064C-88BE-42A8-8110-85E53CFB0F6B}"/>
              </a:ext>
            </a:extLst>
          </p:cNvPr>
          <p:cNvSpPr/>
          <p:nvPr/>
        </p:nvSpPr>
        <p:spPr>
          <a:xfrm>
            <a:off x="1482291" y="2050915"/>
            <a:ext cx="1465728" cy="36933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90FBF49A-6E76-4DA9-A1B7-E01C0F0EFA68}"/>
              </a:ext>
            </a:extLst>
          </p:cNvPr>
          <p:cNvSpPr txBox="1"/>
          <p:nvPr/>
        </p:nvSpPr>
        <p:spPr>
          <a:xfrm>
            <a:off x="3058676" y="3504462"/>
            <a:ext cx="33801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NuDat</a:t>
            </a: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2.6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database</a:t>
            </a: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(2013)  - NNDC</a:t>
            </a:r>
          </a:p>
        </p:txBody>
      </p:sp>
      <p:sp>
        <p:nvSpPr>
          <p:cNvPr id="7" name="TextBox 18">
            <a:extLst>
              <a:ext uri="{FF2B5EF4-FFF2-40B4-BE49-F238E27FC236}">
                <a16:creationId xmlns:a16="http://schemas.microsoft.com/office/drawing/2014/main" id="{B446F390-9DF0-4CE2-9853-02C2D3784D68}"/>
              </a:ext>
            </a:extLst>
          </p:cNvPr>
          <p:cNvSpPr txBox="1"/>
          <p:nvPr/>
        </p:nvSpPr>
        <p:spPr>
          <a:xfrm>
            <a:off x="1733405" y="1133925"/>
            <a:ext cx="922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SPECT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0">
            <a:extLst>
              <a:ext uri="{FF2B5EF4-FFF2-40B4-BE49-F238E27FC236}">
                <a16:creationId xmlns:a16="http://schemas.microsoft.com/office/drawing/2014/main" id="{1AFAC727-8F57-4444-996E-4F8288C33E4F}"/>
              </a:ext>
            </a:extLst>
          </p:cNvPr>
          <p:cNvSpPr/>
          <p:nvPr/>
        </p:nvSpPr>
        <p:spPr>
          <a:xfrm>
            <a:off x="5120596" y="3210414"/>
            <a:ext cx="1904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>
              <a:defRPr/>
            </a:pPr>
            <a:r>
              <a:rPr lang="it-IT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Mean </a:t>
            </a:r>
            <a:r>
              <a:rPr lang="el-GR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it-IT" kern="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it-IT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141 keV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D27A3EAE-CCBB-45DE-B8BD-8683477F2C23}"/>
              </a:ext>
            </a:extLst>
          </p:cNvPr>
          <p:cNvSpPr/>
          <p:nvPr/>
        </p:nvSpPr>
        <p:spPr>
          <a:xfrm>
            <a:off x="3159317" y="1437079"/>
            <a:ext cx="3892101" cy="2150948"/>
          </a:xfrm>
          <a:prstGeom prst="rect">
            <a:avLst/>
          </a:prstGeom>
          <a:noFill/>
          <a:ln w="158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23">
            <a:extLst>
              <a:ext uri="{FF2B5EF4-FFF2-40B4-BE49-F238E27FC236}">
                <a16:creationId xmlns:a16="http://schemas.microsoft.com/office/drawing/2014/main" id="{8E39FF3C-1B17-45EC-8DD2-2AEA753DAE37}"/>
              </a:ext>
            </a:extLst>
          </p:cNvPr>
          <p:cNvSpPr txBox="1"/>
          <p:nvPr/>
        </p:nvSpPr>
        <p:spPr>
          <a:xfrm>
            <a:off x="4349755" y="1133925"/>
            <a:ext cx="1696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THERAPY</a:t>
            </a:r>
            <a:endParaRPr lang="en-US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6">
            <a:extLst>
              <a:ext uri="{FF2B5EF4-FFF2-40B4-BE49-F238E27FC236}">
                <a16:creationId xmlns:a16="http://schemas.microsoft.com/office/drawing/2014/main" id="{5CBBCCA1-6C65-4E23-ADD0-FC40586FB97A}"/>
              </a:ext>
            </a:extLst>
          </p:cNvPr>
          <p:cNvSpPr/>
          <p:nvPr/>
        </p:nvSpPr>
        <p:spPr>
          <a:xfrm>
            <a:off x="5119935" y="3243353"/>
            <a:ext cx="1895909" cy="31503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2">
            <a:extLst>
              <a:ext uri="{FF2B5EF4-FFF2-40B4-BE49-F238E27FC236}">
                <a16:creationId xmlns:a16="http://schemas.microsoft.com/office/drawing/2014/main" id="{682339DB-D84C-4D55-BB6A-737D779AF626}"/>
              </a:ext>
            </a:extLst>
          </p:cNvPr>
          <p:cNvSpPr/>
          <p:nvPr/>
        </p:nvSpPr>
        <p:spPr>
          <a:xfrm>
            <a:off x="1362538" y="1425846"/>
            <a:ext cx="1696138" cy="2132541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468BB73D-05E1-4C27-9DB9-4A704D0BDFF6}"/>
              </a:ext>
            </a:extLst>
          </p:cNvPr>
          <p:cNvSpPr txBox="1"/>
          <p:nvPr/>
        </p:nvSpPr>
        <p:spPr>
          <a:xfrm>
            <a:off x="743578" y="5100281"/>
            <a:ext cx="6307840" cy="830997"/>
          </a:xfrm>
          <a:custGeom>
            <a:avLst/>
            <a:gdLst>
              <a:gd name="connsiteX0" fmla="*/ 0 w 6307840"/>
              <a:gd name="connsiteY0" fmla="*/ 0 h 830997"/>
              <a:gd name="connsiteX1" fmla="*/ 441549 w 6307840"/>
              <a:gd name="connsiteY1" fmla="*/ 0 h 830997"/>
              <a:gd name="connsiteX2" fmla="*/ 1009254 w 6307840"/>
              <a:gd name="connsiteY2" fmla="*/ 0 h 830997"/>
              <a:gd name="connsiteX3" fmla="*/ 1640038 w 6307840"/>
              <a:gd name="connsiteY3" fmla="*/ 0 h 830997"/>
              <a:gd name="connsiteX4" fmla="*/ 2333901 w 6307840"/>
              <a:gd name="connsiteY4" fmla="*/ 0 h 830997"/>
              <a:gd name="connsiteX5" fmla="*/ 2775450 w 6307840"/>
              <a:gd name="connsiteY5" fmla="*/ 0 h 830997"/>
              <a:gd name="connsiteX6" fmla="*/ 3532390 w 6307840"/>
              <a:gd name="connsiteY6" fmla="*/ 0 h 830997"/>
              <a:gd name="connsiteX7" fmla="*/ 4163174 w 6307840"/>
              <a:gd name="connsiteY7" fmla="*/ 0 h 830997"/>
              <a:gd name="connsiteX8" fmla="*/ 4857037 w 6307840"/>
              <a:gd name="connsiteY8" fmla="*/ 0 h 830997"/>
              <a:gd name="connsiteX9" fmla="*/ 5613978 w 6307840"/>
              <a:gd name="connsiteY9" fmla="*/ 0 h 830997"/>
              <a:gd name="connsiteX10" fmla="*/ 6307840 w 6307840"/>
              <a:gd name="connsiteY10" fmla="*/ 0 h 830997"/>
              <a:gd name="connsiteX11" fmla="*/ 6307840 w 6307840"/>
              <a:gd name="connsiteY11" fmla="*/ 407189 h 830997"/>
              <a:gd name="connsiteX12" fmla="*/ 6307840 w 6307840"/>
              <a:gd name="connsiteY12" fmla="*/ 830997 h 830997"/>
              <a:gd name="connsiteX13" fmla="*/ 5677056 w 6307840"/>
              <a:gd name="connsiteY13" fmla="*/ 830997 h 830997"/>
              <a:gd name="connsiteX14" fmla="*/ 5235507 w 6307840"/>
              <a:gd name="connsiteY14" fmla="*/ 830997 h 830997"/>
              <a:gd name="connsiteX15" fmla="*/ 4478566 w 6307840"/>
              <a:gd name="connsiteY15" fmla="*/ 830997 h 830997"/>
              <a:gd name="connsiteX16" fmla="*/ 3784704 w 6307840"/>
              <a:gd name="connsiteY16" fmla="*/ 830997 h 830997"/>
              <a:gd name="connsiteX17" fmla="*/ 3280077 w 6307840"/>
              <a:gd name="connsiteY17" fmla="*/ 830997 h 830997"/>
              <a:gd name="connsiteX18" fmla="*/ 2838528 w 6307840"/>
              <a:gd name="connsiteY18" fmla="*/ 830997 h 830997"/>
              <a:gd name="connsiteX19" fmla="*/ 2207744 w 6307840"/>
              <a:gd name="connsiteY19" fmla="*/ 830997 h 830997"/>
              <a:gd name="connsiteX20" fmla="*/ 1766195 w 6307840"/>
              <a:gd name="connsiteY20" fmla="*/ 830997 h 830997"/>
              <a:gd name="connsiteX21" fmla="*/ 1135411 w 6307840"/>
              <a:gd name="connsiteY21" fmla="*/ 830997 h 830997"/>
              <a:gd name="connsiteX22" fmla="*/ 0 w 6307840"/>
              <a:gd name="connsiteY22" fmla="*/ 830997 h 830997"/>
              <a:gd name="connsiteX23" fmla="*/ 0 w 6307840"/>
              <a:gd name="connsiteY23" fmla="*/ 407189 h 830997"/>
              <a:gd name="connsiteX24" fmla="*/ 0 w 6307840"/>
              <a:gd name="connsiteY2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307840" h="830997" extrusionOk="0">
                <a:moveTo>
                  <a:pt x="0" y="0"/>
                </a:moveTo>
                <a:cubicBezTo>
                  <a:pt x="202675" y="14475"/>
                  <a:pt x="312855" y="11118"/>
                  <a:pt x="441549" y="0"/>
                </a:cubicBezTo>
                <a:cubicBezTo>
                  <a:pt x="570243" y="-11118"/>
                  <a:pt x="775927" y="-17956"/>
                  <a:pt x="1009254" y="0"/>
                </a:cubicBezTo>
                <a:cubicBezTo>
                  <a:pt x="1242581" y="17956"/>
                  <a:pt x="1382210" y="2904"/>
                  <a:pt x="1640038" y="0"/>
                </a:cubicBezTo>
                <a:cubicBezTo>
                  <a:pt x="1897866" y="-2904"/>
                  <a:pt x="2135835" y="21254"/>
                  <a:pt x="2333901" y="0"/>
                </a:cubicBezTo>
                <a:cubicBezTo>
                  <a:pt x="2531967" y="-21254"/>
                  <a:pt x="2655925" y="-8688"/>
                  <a:pt x="2775450" y="0"/>
                </a:cubicBezTo>
                <a:cubicBezTo>
                  <a:pt x="2894975" y="8688"/>
                  <a:pt x="3324689" y="20140"/>
                  <a:pt x="3532390" y="0"/>
                </a:cubicBezTo>
                <a:cubicBezTo>
                  <a:pt x="3740091" y="-20140"/>
                  <a:pt x="3910388" y="30447"/>
                  <a:pt x="4163174" y="0"/>
                </a:cubicBezTo>
                <a:cubicBezTo>
                  <a:pt x="4415960" y="-30447"/>
                  <a:pt x="4608147" y="-19728"/>
                  <a:pt x="4857037" y="0"/>
                </a:cubicBezTo>
                <a:cubicBezTo>
                  <a:pt x="5105927" y="19728"/>
                  <a:pt x="5343643" y="-33492"/>
                  <a:pt x="5613978" y="0"/>
                </a:cubicBezTo>
                <a:cubicBezTo>
                  <a:pt x="5884313" y="33492"/>
                  <a:pt x="6078732" y="-28703"/>
                  <a:pt x="6307840" y="0"/>
                </a:cubicBezTo>
                <a:cubicBezTo>
                  <a:pt x="6327078" y="106534"/>
                  <a:pt x="6311579" y="286265"/>
                  <a:pt x="6307840" y="407189"/>
                </a:cubicBezTo>
                <a:cubicBezTo>
                  <a:pt x="6304101" y="528113"/>
                  <a:pt x="6294861" y="671858"/>
                  <a:pt x="6307840" y="830997"/>
                </a:cubicBezTo>
                <a:cubicBezTo>
                  <a:pt x="6073652" y="843217"/>
                  <a:pt x="5851499" y="804061"/>
                  <a:pt x="5677056" y="830997"/>
                </a:cubicBezTo>
                <a:cubicBezTo>
                  <a:pt x="5502613" y="857933"/>
                  <a:pt x="5414079" y="826612"/>
                  <a:pt x="5235507" y="830997"/>
                </a:cubicBezTo>
                <a:cubicBezTo>
                  <a:pt x="5056935" y="835382"/>
                  <a:pt x="4632531" y="858037"/>
                  <a:pt x="4478566" y="830997"/>
                </a:cubicBezTo>
                <a:cubicBezTo>
                  <a:pt x="4324601" y="803957"/>
                  <a:pt x="4091332" y="855742"/>
                  <a:pt x="3784704" y="830997"/>
                </a:cubicBezTo>
                <a:cubicBezTo>
                  <a:pt x="3478076" y="806252"/>
                  <a:pt x="3423207" y="846042"/>
                  <a:pt x="3280077" y="830997"/>
                </a:cubicBezTo>
                <a:cubicBezTo>
                  <a:pt x="3136947" y="815952"/>
                  <a:pt x="2964096" y="818823"/>
                  <a:pt x="2838528" y="830997"/>
                </a:cubicBezTo>
                <a:cubicBezTo>
                  <a:pt x="2712960" y="843171"/>
                  <a:pt x="2502732" y="860823"/>
                  <a:pt x="2207744" y="830997"/>
                </a:cubicBezTo>
                <a:cubicBezTo>
                  <a:pt x="1912756" y="801171"/>
                  <a:pt x="1879133" y="852596"/>
                  <a:pt x="1766195" y="830997"/>
                </a:cubicBezTo>
                <a:cubicBezTo>
                  <a:pt x="1653257" y="809398"/>
                  <a:pt x="1323990" y="835343"/>
                  <a:pt x="1135411" y="830997"/>
                </a:cubicBezTo>
                <a:cubicBezTo>
                  <a:pt x="946832" y="826651"/>
                  <a:pt x="542139" y="811586"/>
                  <a:pt x="0" y="830997"/>
                </a:cubicBezTo>
                <a:cubicBezTo>
                  <a:pt x="4023" y="689854"/>
                  <a:pt x="-16612" y="499329"/>
                  <a:pt x="0" y="407189"/>
                </a:cubicBezTo>
                <a:cubicBezTo>
                  <a:pt x="16612" y="315049"/>
                  <a:pt x="3151" y="89346"/>
                  <a:pt x="0" y="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10244157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effectLst/>
                <a:ea typeface="Calibri" panose="020F0502020204030204" pitchFamily="34" charset="0"/>
              </a:rPr>
              <a:t>Il </a:t>
            </a:r>
            <a:r>
              <a:rPr lang="en-US" sz="2400" dirty="0" err="1">
                <a:effectLst/>
                <a:ea typeface="Calibri" panose="020F0502020204030204" pitchFamily="34" charset="0"/>
              </a:rPr>
              <a:t>fattore</a:t>
            </a:r>
            <a:r>
              <a:rPr lang="en-US" sz="2400" dirty="0">
                <a:effectLst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ea typeface="Calibri" panose="020F0502020204030204" pitchFamily="34" charset="0"/>
              </a:rPr>
              <a:t>limitante</a:t>
            </a:r>
            <a:r>
              <a:rPr lang="en-US" sz="2400" dirty="0">
                <a:effectLst/>
                <a:ea typeface="Calibri" panose="020F0502020204030204" pitchFamily="34" charset="0"/>
              </a:rPr>
              <a:t> per lo studio di </a:t>
            </a:r>
            <a:r>
              <a:rPr lang="en-US" sz="2400" dirty="0" err="1">
                <a:effectLst/>
                <a:ea typeface="Calibri" panose="020F0502020204030204" pitchFamily="34" charset="0"/>
              </a:rPr>
              <a:t>radiofarmaci</a:t>
            </a:r>
            <a:r>
              <a:rPr lang="en-US" sz="2400" dirty="0">
                <a:effectLst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ea typeface="Calibri" panose="020F0502020204030204" pitchFamily="34" charset="0"/>
              </a:rPr>
              <a:t>marcati</a:t>
            </a:r>
            <a:r>
              <a:rPr lang="en-US" sz="2400" dirty="0">
                <a:effectLst/>
                <a:ea typeface="Calibri" panose="020F0502020204030204" pitchFamily="34" charset="0"/>
              </a:rPr>
              <a:t> con </a:t>
            </a:r>
            <a:r>
              <a:rPr lang="en-US" sz="2400" baseline="30000" dirty="0">
                <a:ea typeface="Calibri" panose="020F0502020204030204" pitchFamily="34" charset="0"/>
              </a:rPr>
              <a:t>6</a:t>
            </a:r>
            <a:r>
              <a:rPr lang="en-US" sz="2400" baseline="30000" dirty="0">
                <a:effectLst/>
                <a:ea typeface="Calibri" panose="020F0502020204030204" pitchFamily="34" charset="0"/>
              </a:rPr>
              <a:t>7</a:t>
            </a:r>
            <a:r>
              <a:rPr lang="en-US" sz="2400" dirty="0">
                <a:effectLst/>
                <a:ea typeface="Calibri" panose="020F0502020204030204" pitchFamily="34" charset="0"/>
              </a:rPr>
              <a:t>Cu è la </a:t>
            </a:r>
            <a:r>
              <a:rPr lang="en-US" sz="2400" dirty="0" err="1">
                <a:effectLst/>
                <a:ea typeface="Calibri" panose="020F0502020204030204" pitchFamily="34" charset="0"/>
              </a:rPr>
              <a:t>sua</a:t>
            </a:r>
            <a:r>
              <a:rPr lang="en-US" sz="2400" dirty="0">
                <a:effectLst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ea typeface="Calibri" panose="020F0502020204030204" pitchFamily="34" charset="0"/>
              </a:rPr>
              <a:t>scarsa</a:t>
            </a:r>
            <a:r>
              <a:rPr lang="en-US" sz="2400" dirty="0">
                <a:effectLst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ea typeface="Calibri" panose="020F0502020204030204" pitchFamily="34" charset="0"/>
              </a:rPr>
              <a:t>disponibilità</a:t>
            </a:r>
            <a:endParaRPr lang="it-IT" sz="2400" dirty="0"/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B9AE9083-17E8-40C6-90A1-29EEAD8DC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0892" y="1385382"/>
            <a:ext cx="5439679" cy="4754731"/>
          </a:xfrm>
          <a:prstGeom prst="rect">
            <a:avLst/>
          </a:prstGeom>
        </p:spPr>
      </p:pic>
      <p:sp>
        <p:nvSpPr>
          <p:cNvPr id="14" name="Titolo 1">
            <a:extLst>
              <a:ext uri="{FF2B5EF4-FFF2-40B4-BE49-F238E27FC236}">
                <a16:creationId xmlns:a16="http://schemas.microsoft.com/office/drawing/2014/main" id="{2C32B5F8-7737-4B2F-9B48-A4F85718A398}"/>
              </a:ext>
            </a:extLst>
          </p:cNvPr>
          <p:cNvSpPr txBox="1">
            <a:spLocks/>
          </p:cNvSpPr>
          <p:nvPr/>
        </p:nvSpPr>
        <p:spPr>
          <a:xfrm>
            <a:off x="9525" y="156601"/>
            <a:ext cx="12191998" cy="731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lnSpc>
                <a:spcPct val="85000"/>
              </a:lnSpc>
              <a:spcAft>
                <a:spcPts val="600"/>
              </a:spcAft>
            </a:pP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Il caso del rame-67 (67Cu)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7B647939-2E42-492F-BCE0-73A6184C6397}"/>
              </a:ext>
            </a:extLst>
          </p:cNvPr>
          <p:cNvSpPr/>
          <p:nvPr/>
        </p:nvSpPr>
        <p:spPr>
          <a:xfrm>
            <a:off x="3516" y="6434353"/>
            <a:ext cx="12192000" cy="43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33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rgbClr val="2065A4"/>
              </a:gs>
              <a:gs pos="66000">
                <a:srgbClr val="184D7E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687D0F3-A01A-4F08-A54B-36E4EEE9EF82}"/>
              </a:ext>
            </a:extLst>
          </p:cNvPr>
          <p:cNvSpPr txBox="1"/>
          <p:nvPr/>
        </p:nvSpPr>
        <p:spPr>
          <a:xfrm>
            <a:off x="0" y="6488668"/>
            <a:ext cx="1219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Liliana Mou                                                                                                                                                                                                       liliana.mou@lnl.infn.it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3717B2ED-6707-4A6E-9DAF-4B499726F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1944" y="6527473"/>
            <a:ext cx="266322" cy="266322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1FFA686B-4D8D-4ECC-925A-7F1807B8C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4632" y="4020670"/>
            <a:ext cx="3934091" cy="83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8095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4813FBB-A88C-47EB-86FF-7C36522D8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69" y="1655711"/>
            <a:ext cx="7146108" cy="4084869"/>
          </a:xfrm>
          <a:prstGeom prst="rect">
            <a:avLst/>
          </a:prstGeom>
        </p:spPr>
      </p:pic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128672CF-0DA5-4C31-A87D-5C53FA4126E6}"/>
              </a:ext>
            </a:extLst>
          </p:cNvPr>
          <p:cNvCxnSpPr>
            <a:cxnSpLocks/>
          </p:cNvCxnSpPr>
          <p:nvPr/>
        </p:nvCxnSpPr>
        <p:spPr>
          <a:xfrm flipH="1" flipV="1">
            <a:off x="4038600" y="2099733"/>
            <a:ext cx="0" cy="336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A52AC1C-02C3-470B-8DAC-322BCD64E3E9}"/>
              </a:ext>
            </a:extLst>
          </p:cNvPr>
          <p:cNvSpPr txBox="1"/>
          <p:nvPr/>
        </p:nvSpPr>
        <p:spPr>
          <a:xfrm>
            <a:off x="4100044" y="2066402"/>
            <a:ext cx="810624" cy="338554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600" baseline="30000" dirty="0"/>
              <a:t>68</a:t>
            </a:r>
            <a:r>
              <a:rPr lang="it-IT" sz="1600" dirty="0"/>
              <a:t>Zn+p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1362A0E-E973-45E3-9EE0-C52B3529820E}"/>
              </a:ext>
            </a:extLst>
          </p:cNvPr>
          <p:cNvSpPr txBox="1"/>
          <p:nvPr/>
        </p:nvSpPr>
        <p:spPr>
          <a:xfrm>
            <a:off x="2451947" y="2830286"/>
            <a:ext cx="1205895" cy="338554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600" dirty="0"/>
              <a:t>(</a:t>
            </a:r>
            <a:r>
              <a:rPr lang="it-IT" sz="1600" baseline="30000" dirty="0"/>
              <a:t>68</a:t>
            </a:r>
            <a:r>
              <a:rPr lang="it-IT" sz="1600" dirty="0"/>
              <a:t>Zn+p)-2p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4749A1D-C3DA-4DD1-BBFB-826E7A3FE652}"/>
              </a:ext>
            </a:extLst>
          </p:cNvPr>
          <p:cNvSpPr txBox="1"/>
          <p:nvPr/>
        </p:nvSpPr>
        <p:spPr>
          <a:xfrm>
            <a:off x="8706131" y="1521058"/>
            <a:ext cx="197522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400" baseline="30000" dirty="0"/>
              <a:t>68</a:t>
            </a:r>
            <a:r>
              <a:rPr lang="it-IT" sz="2400" dirty="0"/>
              <a:t>Zn(p,2p)</a:t>
            </a:r>
            <a:r>
              <a:rPr lang="it-IT" sz="2400" baseline="30000" dirty="0"/>
              <a:t>67</a:t>
            </a:r>
            <a:r>
              <a:rPr lang="it-IT" sz="2400" dirty="0"/>
              <a:t>Cu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84F5A051-73B9-49F6-90C4-8E24529306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11" r="2517"/>
          <a:stretch/>
        </p:blipFill>
        <p:spPr>
          <a:xfrm>
            <a:off x="9610880" y="201299"/>
            <a:ext cx="2581121" cy="1177327"/>
          </a:xfrm>
          <a:prstGeom prst="rect">
            <a:avLst/>
          </a:prstGeom>
        </p:spPr>
      </p:pic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B535FB1A-CA98-4DD1-909B-EF8578614553}"/>
              </a:ext>
            </a:extLst>
          </p:cNvPr>
          <p:cNvCxnSpPr>
            <a:cxnSpLocks/>
          </p:cNvCxnSpPr>
          <p:nvPr/>
        </p:nvCxnSpPr>
        <p:spPr>
          <a:xfrm>
            <a:off x="3818467" y="2099734"/>
            <a:ext cx="0" cy="1260157"/>
          </a:xfrm>
          <a:prstGeom prst="straightConnector1">
            <a:avLst/>
          </a:prstGeom>
          <a:ln w="28575">
            <a:solidFill>
              <a:srgbClr val="CC58BE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Rettangolo 15">
            <a:extLst>
              <a:ext uri="{FF2B5EF4-FFF2-40B4-BE49-F238E27FC236}">
                <a16:creationId xmlns:a16="http://schemas.microsoft.com/office/drawing/2014/main" id="{C49DC516-C53C-48AF-AC88-AD470EA40161}"/>
              </a:ext>
            </a:extLst>
          </p:cNvPr>
          <p:cNvSpPr/>
          <p:nvPr/>
        </p:nvSpPr>
        <p:spPr>
          <a:xfrm>
            <a:off x="3686175" y="3213464"/>
            <a:ext cx="746731" cy="756245"/>
          </a:xfrm>
          <a:prstGeom prst="rect">
            <a:avLst/>
          </a:prstGeom>
          <a:noFill/>
          <a:ln w="28575">
            <a:solidFill>
              <a:srgbClr val="F800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55D17C45-A86D-403E-927E-42BE99278CF6}"/>
              </a:ext>
            </a:extLst>
          </p:cNvPr>
          <p:cNvSpPr/>
          <p:nvPr/>
        </p:nvSpPr>
        <p:spPr>
          <a:xfrm>
            <a:off x="3686175" y="2447108"/>
            <a:ext cx="746731" cy="7663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813E301A-E757-467C-B377-122FA455B435}"/>
              </a:ext>
            </a:extLst>
          </p:cNvPr>
          <p:cNvSpPr txBox="1">
            <a:spLocks/>
          </p:cNvSpPr>
          <p:nvPr/>
        </p:nvSpPr>
        <p:spPr>
          <a:xfrm>
            <a:off x="9525" y="156601"/>
            <a:ext cx="12191998" cy="731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914400">
              <a:lnSpc>
                <a:spcPct val="85000"/>
              </a:lnSpc>
              <a:spcAft>
                <a:spcPts val="600"/>
              </a:spcAft>
            </a:pP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È possibile produrre </a:t>
            </a:r>
            <a:r>
              <a:rPr lang="it-IT" sz="4400" b="1" spc="-50" baseline="30000" dirty="0">
                <a:solidFill>
                  <a:srgbClr val="163B69"/>
                </a:solidFill>
                <a:latin typeface="+mn-lt"/>
              </a:rPr>
              <a:t>67</a:t>
            </a: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Cu con fasci di protoni?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CA3C3C73-8D88-47F1-8A6A-C69B3F3F790E}"/>
              </a:ext>
            </a:extLst>
          </p:cNvPr>
          <p:cNvSpPr/>
          <p:nvPr/>
        </p:nvSpPr>
        <p:spPr>
          <a:xfrm>
            <a:off x="3516" y="6434353"/>
            <a:ext cx="12192000" cy="43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33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rgbClr val="2065A4"/>
              </a:gs>
              <a:gs pos="66000">
                <a:srgbClr val="184D7E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D95D5806-32AF-47B2-A18C-7D2DA7251133}"/>
              </a:ext>
            </a:extLst>
          </p:cNvPr>
          <p:cNvSpPr txBox="1"/>
          <p:nvPr/>
        </p:nvSpPr>
        <p:spPr>
          <a:xfrm>
            <a:off x="0" y="6488668"/>
            <a:ext cx="1219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Liliana Mou                                                                                                                                                                                                       liliana.mou@lnl.infn.it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25F286CD-935A-4B98-B201-200B31239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1944" y="6527473"/>
            <a:ext cx="266322" cy="266322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F65E0016-C468-429A-9C04-B01AF9FAF27F}"/>
              </a:ext>
            </a:extLst>
          </p:cNvPr>
          <p:cNvSpPr txBox="1"/>
          <p:nvPr/>
        </p:nvSpPr>
        <p:spPr>
          <a:xfrm>
            <a:off x="8437173" y="5682346"/>
            <a:ext cx="3785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tx2"/>
                </a:solidFill>
              </a:rPr>
              <a:t>Energia del fascio</a:t>
            </a:r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AA2E33D0-1728-49D2-A99B-0F7943260F83}"/>
              </a:ext>
            </a:extLst>
          </p:cNvPr>
          <p:cNvCxnSpPr>
            <a:cxnSpLocks/>
          </p:cNvCxnSpPr>
          <p:nvPr/>
        </p:nvCxnSpPr>
        <p:spPr>
          <a:xfrm>
            <a:off x="8293894" y="5697725"/>
            <a:ext cx="3504536" cy="0"/>
          </a:xfrm>
          <a:prstGeom prst="straightConnector1">
            <a:avLst/>
          </a:prstGeom>
          <a:ln w="22225">
            <a:solidFill>
              <a:schemeClr val="tx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0442C372-789A-4CE7-8951-44C894B7DA0A}"/>
              </a:ext>
            </a:extLst>
          </p:cNvPr>
          <p:cNvCxnSpPr>
            <a:cxnSpLocks/>
          </p:cNvCxnSpPr>
          <p:nvPr/>
        </p:nvCxnSpPr>
        <p:spPr>
          <a:xfrm flipV="1">
            <a:off x="8381979" y="1668412"/>
            <a:ext cx="0" cy="4120407"/>
          </a:xfrm>
          <a:prstGeom prst="straightConnector1">
            <a:avLst/>
          </a:prstGeom>
          <a:ln w="22225">
            <a:solidFill>
              <a:schemeClr val="tx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17A2F4DE-A6BF-4D64-994B-1C8A54CAB158}"/>
              </a:ext>
            </a:extLst>
          </p:cNvPr>
          <p:cNvSpPr txBox="1"/>
          <p:nvPr/>
        </p:nvSpPr>
        <p:spPr>
          <a:xfrm rot="16200000">
            <a:off x="5931122" y="3281776"/>
            <a:ext cx="43909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tx2"/>
                </a:solidFill>
              </a:rPr>
              <a:t>Probabilità di produzione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2A6F03DF-92AC-4D4E-8864-DB0B7064D403}"/>
              </a:ext>
            </a:extLst>
          </p:cNvPr>
          <p:cNvSpPr txBox="1"/>
          <p:nvPr/>
        </p:nvSpPr>
        <p:spPr>
          <a:xfrm>
            <a:off x="386332" y="5745606"/>
            <a:ext cx="71342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tx2"/>
                </a:solidFill>
              </a:rPr>
              <a:t>neutroni</a:t>
            </a:r>
          </a:p>
        </p:txBody>
      </p: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EC94DBE2-5F6E-4E1E-A8CE-1C3C7352D060}"/>
              </a:ext>
            </a:extLst>
          </p:cNvPr>
          <p:cNvCxnSpPr>
            <a:cxnSpLocks/>
          </p:cNvCxnSpPr>
          <p:nvPr/>
        </p:nvCxnSpPr>
        <p:spPr>
          <a:xfrm>
            <a:off x="243053" y="5760985"/>
            <a:ext cx="7510686" cy="0"/>
          </a:xfrm>
          <a:prstGeom prst="straightConnector1">
            <a:avLst/>
          </a:prstGeom>
          <a:ln w="22225">
            <a:solidFill>
              <a:schemeClr val="tx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229DC2E8-383F-4B0A-B523-D2F9AC691EAB}"/>
              </a:ext>
            </a:extLst>
          </p:cNvPr>
          <p:cNvCxnSpPr>
            <a:cxnSpLocks/>
          </p:cNvCxnSpPr>
          <p:nvPr/>
        </p:nvCxnSpPr>
        <p:spPr>
          <a:xfrm flipV="1">
            <a:off x="331138" y="1378626"/>
            <a:ext cx="0" cy="4473454"/>
          </a:xfrm>
          <a:prstGeom prst="straightConnector1">
            <a:avLst/>
          </a:prstGeom>
          <a:ln w="22225">
            <a:solidFill>
              <a:schemeClr val="tx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D5A9C0C6-7734-46A4-B113-59E57BCE8C53}"/>
              </a:ext>
            </a:extLst>
          </p:cNvPr>
          <p:cNvSpPr txBox="1"/>
          <p:nvPr/>
        </p:nvSpPr>
        <p:spPr>
          <a:xfrm rot="16200000">
            <a:off x="-1876335" y="3504441"/>
            <a:ext cx="407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tx2"/>
                </a:solidFill>
              </a:rPr>
              <a:t>protoni</a:t>
            </a:r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8688238F-3D3A-4BDD-8CEB-F5E066E069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3587" y="1976693"/>
            <a:ext cx="3210429" cy="3683211"/>
          </a:xfrm>
          <a:prstGeom prst="rect">
            <a:avLst/>
          </a:prstGeom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0C7AC863-374A-4F55-9866-9D533AF4D0DD}"/>
              </a:ext>
            </a:extLst>
          </p:cNvPr>
          <p:cNvSpPr txBox="1"/>
          <p:nvPr/>
        </p:nvSpPr>
        <p:spPr>
          <a:xfrm>
            <a:off x="9273841" y="2397514"/>
            <a:ext cx="213391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/>
              <a:t>Unità di misura: </a:t>
            </a:r>
          </a:p>
          <a:p>
            <a:pPr algn="ctr"/>
            <a:r>
              <a:rPr lang="it-IT" sz="2200" dirty="0" err="1"/>
              <a:t>millibarn</a:t>
            </a:r>
            <a:endParaRPr lang="it-IT" sz="2200" dirty="0"/>
          </a:p>
          <a:p>
            <a:r>
              <a:rPr lang="it-IT" sz="2200" dirty="0"/>
              <a:t>1 mb =  10</a:t>
            </a:r>
            <a:r>
              <a:rPr lang="it-IT" sz="2200" baseline="30000" dirty="0"/>
              <a:t>-27</a:t>
            </a:r>
            <a:r>
              <a:rPr lang="it-IT" sz="2200" dirty="0"/>
              <a:t> cm</a:t>
            </a:r>
            <a:r>
              <a:rPr lang="it-IT" sz="2200" baseline="30000" dirty="0"/>
              <a:t>2</a:t>
            </a:r>
            <a:endParaRPr lang="en-GB" sz="2200" baseline="30000" dirty="0"/>
          </a:p>
        </p:txBody>
      </p:sp>
    </p:spTree>
    <p:extLst>
      <p:ext uri="{BB962C8B-B14F-4D97-AF65-F5344CB8AC3E}">
        <p14:creationId xmlns:p14="http://schemas.microsoft.com/office/powerpoint/2010/main" val="237690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animBg="1"/>
      <p:bldP spid="5" grpId="0" animBg="1"/>
      <p:bldP spid="21" grpId="0"/>
      <p:bldP spid="24" grpId="0"/>
      <p:bldP spid="2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4813FBB-A88C-47EB-86FF-7C36522D8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69" y="1655711"/>
            <a:ext cx="7146108" cy="4084869"/>
          </a:xfrm>
          <a:prstGeom prst="rect">
            <a:avLst/>
          </a:prstGeom>
        </p:spPr>
      </p:pic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128672CF-0DA5-4C31-A87D-5C53FA4126E6}"/>
              </a:ext>
            </a:extLst>
          </p:cNvPr>
          <p:cNvCxnSpPr>
            <a:cxnSpLocks/>
          </p:cNvCxnSpPr>
          <p:nvPr/>
        </p:nvCxnSpPr>
        <p:spPr>
          <a:xfrm flipH="1" flipV="1">
            <a:off x="4038600" y="2099733"/>
            <a:ext cx="0" cy="336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A52AC1C-02C3-470B-8DAC-322BCD64E3E9}"/>
              </a:ext>
            </a:extLst>
          </p:cNvPr>
          <p:cNvSpPr txBox="1"/>
          <p:nvPr/>
        </p:nvSpPr>
        <p:spPr>
          <a:xfrm>
            <a:off x="4100044" y="2066402"/>
            <a:ext cx="810624" cy="338554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600" baseline="30000" dirty="0"/>
              <a:t>68</a:t>
            </a:r>
            <a:r>
              <a:rPr lang="it-IT" sz="1600" dirty="0"/>
              <a:t>Zn+p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1362A0E-E973-45E3-9EE0-C52B3529820E}"/>
              </a:ext>
            </a:extLst>
          </p:cNvPr>
          <p:cNvSpPr txBox="1"/>
          <p:nvPr/>
        </p:nvSpPr>
        <p:spPr>
          <a:xfrm>
            <a:off x="2451947" y="2830286"/>
            <a:ext cx="1205895" cy="338554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600" dirty="0"/>
              <a:t>(</a:t>
            </a:r>
            <a:r>
              <a:rPr lang="it-IT" sz="1600" baseline="30000" dirty="0"/>
              <a:t>68</a:t>
            </a:r>
            <a:r>
              <a:rPr lang="it-IT" sz="1600" dirty="0"/>
              <a:t>Zn+p)-2p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5D5374B3-AA0B-4DA9-B093-2EF3DA1F4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7078" y="1655711"/>
            <a:ext cx="3809097" cy="3998636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4749A1D-C3DA-4DD1-BBFB-826E7A3FE652}"/>
              </a:ext>
            </a:extLst>
          </p:cNvPr>
          <p:cNvSpPr txBox="1"/>
          <p:nvPr/>
        </p:nvSpPr>
        <p:spPr>
          <a:xfrm>
            <a:off x="8706131" y="1521058"/>
            <a:ext cx="197522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400" baseline="30000" dirty="0"/>
              <a:t>68</a:t>
            </a:r>
            <a:r>
              <a:rPr lang="it-IT" sz="2400" dirty="0"/>
              <a:t>Zn(p,2p)</a:t>
            </a:r>
            <a:r>
              <a:rPr lang="it-IT" sz="2400" baseline="30000" dirty="0"/>
              <a:t>67</a:t>
            </a:r>
            <a:r>
              <a:rPr lang="it-IT" sz="2400" dirty="0"/>
              <a:t>Cu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626D089E-2A4E-4094-A8E8-3A6FF2905460}"/>
              </a:ext>
            </a:extLst>
          </p:cNvPr>
          <p:cNvSpPr/>
          <p:nvPr/>
        </p:nvSpPr>
        <p:spPr>
          <a:xfrm>
            <a:off x="7537683" y="5980362"/>
            <a:ext cx="4904493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133" b="1" dirty="0"/>
              <a:t>Esistono reazioni nucleari alternative? 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84F5A051-73B9-49F6-90C4-8E24529306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011" r="2517"/>
          <a:stretch/>
        </p:blipFill>
        <p:spPr>
          <a:xfrm>
            <a:off x="9610880" y="201299"/>
            <a:ext cx="2581121" cy="1177327"/>
          </a:xfrm>
          <a:prstGeom prst="rect">
            <a:avLst/>
          </a:prstGeom>
        </p:spPr>
      </p:pic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B535FB1A-CA98-4DD1-909B-EF8578614553}"/>
              </a:ext>
            </a:extLst>
          </p:cNvPr>
          <p:cNvCxnSpPr>
            <a:cxnSpLocks/>
          </p:cNvCxnSpPr>
          <p:nvPr/>
        </p:nvCxnSpPr>
        <p:spPr>
          <a:xfrm>
            <a:off x="3818467" y="2099734"/>
            <a:ext cx="0" cy="1260157"/>
          </a:xfrm>
          <a:prstGeom prst="straightConnector1">
            <a:avLst/>
          </a:prstGeom>
          <a:ln w="28575">
            <a:solidFill>
              <a:srgbClr val="CC58BE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Rettangolo 15">
            <a:extLst>
              <a:ext uri="{FF2B5EF4-FFF2-40B4-BE49-F238E27FC236}">
                <a16:creationId xmlns:a16="http://schemas.microsoft.com/office/drawing/2014/main" id="{C49DC516-C53C-48AF-AC88-AD470EA40161}"/>
              </a:ext>
            </a:extLst>
          </p:cNvPr>
          <p:cNvSpPr/>
          <p:nvPr/>
        </p:nvSpPr>
        <p:spPr>
          <a:xfrm>
            <a:off x="3686175" y="3213464"/>
            <a:ext cx="746731" cy="756245"/>
          </a:xfrm>
          <a:prstGeom prst="rect">
            <a:avLst/>
          </a:prstGeom>
          <a:noFill/>
          <a:ln w="28575">
            <a:solidFill>
              <a:srgbClr val="F800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55D17C45-A86D-403E-927E-42BE99278CF6}"/>
              </a:ext>
            </a:extLst>
          </p:cNvPr>
          <p:cNvSpPr/>
          <p:nvPr/>
        </p:nvSpPr>
        <p:spPr>
          <a:xfrm>
            <a:off x="3686175" y="2447108"/>
            <a:ext cx="746731" cy="7663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813E301A-E757-467C-B377-122FA455B435}"/>
              </a:ext>
            </a:extLst>
          </p:cNvPr>
          <p:cNvSpPr txBox="1">
            <a:spLocks/>
          </p:cNvSpPr>
          <p:nvPr/>
        </p:nvSpPr>
        <p:spPr>
          <a:xfrm>
            <a:off x="9525" y="156601"/>
            <a:ext cx="12191998" cy="731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914400">
              <a:lnSpc>
                <a:spcPct val="85000"/>
              </a:lnSpc>
              <a:spcAft>
                <a:spcPts val="600"/>
              </a:spcAft>
            </a:pP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È possibile produrre </a:t>
            </a:r>
            <a:r>
              <a:rPr lang="it-IT" sz="4400" b="1" spc="-50" baseline="30000" dirty="0">
                <a:solidFill>
                  <a:srgbClr val="163B69"/>
                </a:solidFill>
                <a:latin typeface="+mn-lt"/>
              </a:rPr>
              <a:t>67</a:t>
            </a: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Cu con fasci di protoni?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CA3C3C73-8D88-47F1-8A6A-C69B3F3F790E}"/>
              </a:ext>
            </a:extLst>
          </p:cNvPr>
          <p:cNvSpPr/>
          <p:nvPr/>
        </p:nvSpPr>
        <p:spPr>
          <a:xfrm>
            <a:off x="3516" y="6434353"/>
            <a:ext cx="12192000" cy="43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33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rgbClr val="2065A4"/>
              </a:gs>
              <a:gs pos="66000">
                <a:srgbClr val="184D7E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D95D5806-32AF-47B2-A18C-7D2DA7251133}"/>
              </a:ext>
            </a:extLst>
          </p:cNvPr>
          <p:cNvSpPr txBox="1"/>
          <p:nvPr/>
        </p:nvSpPr>
        <p:spPr>
          <a:xfrm>
            <a:off x="0" y="6488668"/>
            <a:ext cx="1219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Liliana Mou                                                                                                                                                                                                       liliana.mou@lnl.infn.it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25F286CD-935A-4B98-B201-200B312391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1944" y="6527473"/>
            <a:ext cx="266322" cy="266322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F65E0016-C468-429A-9C04-B01AF9FAF27F}"/>
              </a:ext>
            </a:extLst>
          </p:cNvPr>
          <p:cNvSpPr txBox="1"/>
          <p:nvPr/>
        </p:nvSpPr>
        <p:spPr>
          <a:xfrm>
            <a:off x="8437173" y="5682346"/>
            <a:ext cx="3785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tx2"/>
                </a:solidFill>
              </a:rPr>
              <a:t>Energia del fascio</a:t>
            </a:r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AA2E33D0-1728-49D2-A99B-0F7943260F83}"/>
              </a:ext>
            </a:extLst>
          </p:cNvPr>
          <p:cNvCxnSpPr>
            <a:cxnSpLocks/>
          </p:cNvCxnSpPr>
          <p:nvPr/>
        </p:nvCxnSpPr>
        <p:spPr>
          <a:xfrm>
            <a:off x="8293894" y="5697725"/>
            <a:ext cx="3504536" cy="0"/>
          </a:xfrm>
          <a:prstGeom prst="straightConnector1">
            <a:avLst/>
          </a:prstGeom>
          <a:ln w="22225">
            <a:solidFill>
              <a:schemeClr val="tx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0442C372-789A-4CE7-8951-44C894B7DA0A}"/>
              </a:ext>
            </a:extLst>
          </p:cNvPr>
          <p:cNvCxnSpPr>
            <a:cxnSpLocks/>
          </p:cNvCxnSpPr>
          <p:nvPr/>
        </p:nvCxnSpPr>
        <p:spPr>
          <a:xfrm flipV="1">
            <a:off x="8381979" y="1668412"/>
            <a:ext cx="0" cy="4120407"/>
          </a:xfrm>
          <a:prstGeom prst="straightConnector1">
            <a:avLst/>
          </a:prstGeom>
          <a:ln w="22225">
            <a:solidFill>
              <a:schemeClr val="tx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17A2F4DE-A6BF-4D64-994B-1C8A54CAB158}"/>
              </a:ext>
            </a:extLst>
          </p:cNvPr>
          <p:cNvSpPr txBox="1"/>
          <p:nvPr/>
        </p:nvSpPr>
        <p:spPr>
          <a:xfrm rot="16200000">
            <a:off x="5931122" y="3281776"/>
            <a:ext cx="43909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tx2"/>
                </a:solidFill>
              </a:rPr>
              <a:t>Probabilità di produzione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2A6F03DF-92AC-4D4E-8864-DB0B7064D403}"/>
              </a:ext>
            </a:extLst>
          </p:cNvPr>
          <p:cNvSpPr txBox="1"/>
          <p:nvPr/>
        </p:nvSpPr>
        <p:spPr>
          <a:xfrm>
            <a:off x="386332" y="5745606"/>
            <a:ext cx="71342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tx2"/>
                </a:solidFill>
              </a:rPr>
              <a:t>neutroni</a:t>
            </a:r>
          </a:p>
        </p:txBody>
      </p: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EC94DBE2-5F6E-4E1E-A8CE-1C3C7352D060}"/>
              </a:ext>
            </a:extLst>
          </p:cNvPr>
          <p:cNvCxnSpPr>
            <a:cxnSpLocks/>
          </p:cNvCxnSpPr>
          <p:nvPr/>
        </p:nvCxnSpPr>
        <p:spPr>
          <a:xfrm>
            <a:off x="243053" y="5760985"/>
            <a:ext cx="7510686" cy="0"/>
          </a:xfrm>
          <a:prstGeom prst="straightConnector1">
            <a:avLst/>
          </a:prstGeom>
          <a:ln w="22225">
            <a:solidFill>
              <a:schemeClr val="tx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229DC2E8-383F-4B0A-B523-D2F9AC691EAB}"/>
              </a:ext>
            </a:extLst>
          </p:cNvPr>
          <p:cNvCxnSpPr>
            <a:cxnSpLocks/>
          </p:cNvCxnSpPr>
          <p:nvPr/>
        </p:nvCxnSpPr>
        <p:spPr>
          <a:xfrm flipV="1">
            <a:off x="331138" y="1378626"/>
            <a:ext cx="0" cy="4473454"/>
          </a:xfrm>
          <a:prstGeom prst="straightConnector1">
            <a:avLst/>
          </a:prstGeom>
          <a:ln w="22225">
            <a:solidFill>
              <a:schemeClr val="tx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D5A9C0C6-7734-46A4-B113-59E57BCE8C53}"/>
              </a:ext>
            </a:extLst>
          </p:cNvPr>
          <p:cNvSpPr txBox="1"/>
          <p:nvPr/>
        </p:nvSpPr>
        <p:spPr>
          <a:xfrm rot="16200000">
            <a:off x="-1876335" y="3504441"/>
            <a:ext cx="407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tx2"/>
                </a:solidFill>
              </a:rPr>
              <a:t>protoni</a:t>
            </a:r>
          </a:p>
        </p:txBody>
      </p:sp>
    </p:spTree>
    <p:extLst>
      <p:ext uri="{BB962C8B-B14F-4D97-AF65-F5344CB8AC3E}">
        <p14:creationId xmlns:p14="http://schemas.microsoft.com/office/powerpoint/2010/main" val="21494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magine 23">
            <a:extLst>
              <a:ext uri="{FF2B5EF4-FFF2-40B4-BE49-F238E27FC236}">
                <a16:creationId xmlns:a16="http://schemas.microsoft.com/office/drawing/2014/main" id="{5D33FED0-26AC-4374-B333-F216544C6D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11" r="2517"/>
          <a:stretch/>
        </p:blipFill>
        <p:spPr>
          <a:xfrm>
            <a:off x="9610880" y="201299"/>
            <a:ext cx="2581121" cy="1177327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460D7FDF-4735-4564-B383-B9EC4BD59E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50" r="24642"/>
          <a:stretch/>
        </p:blipFill>
        <p:spPr>
          <a:xfrm>
            <a:off x="11664521" y="3213464"/>
            <a:ext cx="532731" cy="88775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4813FBB-A88C-47EB-86FF-7C36522D8A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469" y="1655711"/>
            <a:ext cx="7146108" cy="4084869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55D17C45-A86D-403E-927E-42BE99278CF6}"/>
              </a:ext>
            </a:extLst>
          </p:cNvPr>
          <p:cNvSpPr/>
          <p:nvPr/>
        </p:nvSpPr>
        <p:spPr>
          <a:xfrm>
            <a:off x="5197476" y="2447108"/>
            <a:ext cx="750905" cy="7663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128672CF-0DA5-4C31-A87D-5C53FA4126E6}"/>
              </a:ext>
            </a:extLst>
          </p:cNvPr>
          <p:cNvCxnSpPr>
            <a:cxnSpLocks/>
          </p:cNvCxnSpPr>
          <p:nvPr/>
        </p:nvCxnSpPr>
        <p:spPr>
          <a:xfrm flipH="1" flipV="1">
            <a:off x="5598327" y="2111108"/>
            <a:ext cx="0" cy="336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A52AC1C-02C3-470B-8DAC-322BCD64E3E9}"/>
              </a:ext>
            </a:extLst>
          </p:cNvPr>
          <p:cNvSpPr txBox="1"/>
          <p:nvPr/>
        </p:nvSpPr>
        <p:spPr>
          <a:xfrm>
            <a:off x="5784911" y="2005569"/>
            <a:ext cx="810624" cy="338554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600" baseline="30000" dirty="0"/>
              <a:t>70</a:t>
            </a:r>
            <a:r>
              <a:rPr lang="it-IT" sz="1600" dirty="0"/>
              <a:t>Zn+p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1362A0E-E973-45E3-9EE0-C52B3529820E}"/>
              </a:ext>
            </a:extLst>
          </p:cNvPr>
          <p:cNvSpPr txBox="1"/>
          <p:nvPr/>
        </p:nvSpPr>
        <p:spPr>
          <a:xfrm>
            <a:off x="3564543" y="2441061"/>
            <a:ext cx="1205895" cy="338554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600" dirty="0"/>
              <a:t>(</a:t>
            </a:r>
            <a:r>
              <a:rPr lang="it-IT" sz="1600" baseline="30000" dirty="0"/>
              <a:t>70</a:t>
            </a:r>
            <a:r>
              <a:rPr lang="it-IT" sz="1600" dirty="0"/>
              <a:t>Zn+p)-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endParaRPr lang="it-IT" sz="1600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4749A1D-C3DA-4DD1-BBFB-826E7A3FE652}"/>
              </a:ext>
            </a:extLst>
          </p:cNvPr>
          <p:cNvSpPr txBox="1"/>
          <p:nvPr/>
        </p:nvSpPr>
        <p:spPr>
          <a:xfrm>
            <a:off x="7564771" y="1618666"/>
            <a:ext cx="183255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400" baseline="30000" dirty="0"/>
              <a:t>70</a:t>
            </a:r>
            <a:r>
              <a:rPr lang="it-IT" sz="2400" dirty="0"/>
              <a:t>Zn(p,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it-IT" sz="2400" dirty="0"/>
              <a:t>)</a:t>
            </a:r>
            <a:r>
              <a:rPr lang="it-IT" sz="2400" baseline="30000" dirty="0"/>
              <a:t>67</a:t>
            </a:r>
            <a:r>
              <a:rPr lang="it-IT" sz="2400" dirty="0"/>
              <a:t>Cu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35AB908-7C9F-4454-977C-109E3468CAD1}"/>
              </a:ext>
            </a:extLst>
          </p:cNvPr>
          <p:cNvSpPr txBox="1"/>
          <p:nvPr/>
        </p:nvSpPr>
        <p:spPr>
          <a:xfrm>
            <a:off x="7590995" y="4391334"/>
            <a:ext cx="244650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400" baseline="30000" dirty="0"/>
              <a:t>70</a:t>
            </a:r>
            <a:r>
              <a:rPr lang="it-IT" sz="2400" dirty="0"/>
              <a:t>Zn(p,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2n+2p</a:t>
            </a:r>
            <a:r>
              <a:rPr lang="it-IT" sz="2400" dirty="0"/>
              <a:t>)</a:t>
            </a:r>
            <a:r>
              <a:rPr lang="it-IT" sz="2400" baseline="30000" dirty="0"/>
              <a:t>67</a:t>
            </a:r>
            <a:r>
              <a:rPr lang="it-IT" sz="2400" dirty="0"/>
              <a:t>Cu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F73B73EE-FE19-4650-8F57-79A671C2D237}"/>
              </a:ext>
            </a:extLst>
          </p:cNvPr>
          <p:cNvSpPr txBox="1"/>
          <p:nvPr/>
        </p:nvSpPr>
        <p:spPr>
          <a:xfrm>
            <a:off x="7736724" y="5781091"/>
            <a:ext cx="409974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67" dirty="0"/>
              <a:t>Deutone (d): nucleo di deuterio (</a:t>
            </a:r>
            <a:r>
              <a:rPr lang="it-IT" sz="1867" dirty="0" err="1"/>
              <a:t>p+n</a:t>
            </a:r>
            <a:r>
              <a:rPr lang="it-IT" sz="1867" dirty="0"/>
              <a:t>)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D83228A7-482C-4AEA-B8A9-067342EC356B}"/>
              </a:ext>
            </a:extLst>
          </p:cNvPr>
          <p:cNvSpPr txBox="1"/>
          <p:nvPr/>
        </p:nvSpPr>
        <p:spPr>
          <a:xfrm>
            <a:off x="7590995" y="4819105"/>
            <a:ext cx="197522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400" baseline="30000" dirty="0"/>
              <a:t>70</a:t>
            </a:r>
            <a:r>
              <a:rPr lang="it-IT" sz="2400" dirty="0"/>
              <a:t>Zn(p,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2d</a:t>
            </a:r>
            <a:r>
              <a:rPr lang="it-IT" sz="2400" dirty="0"/>
              <a:t>)</a:t>
            </a:r>
            <a:r>
              <a:rPr lang="it-IT" sz="2400" baseline="30000" dirty="0"/>
              <a:t>67</a:t>
            </a:r>
            <a:r>
              <a:rPr lang="it-IT" sz="2400" dirty="0"/>
              <a:t>Cu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CE39BD7D-24C4-4FB9-AB07-B9D2746453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40" t="2447" r="34226" b="2543"/>
          <a:stretch/>
        </p:blipFill>
        <p:spPr>
          <a:xfrm>
            <a:off x="7564771" y="2055093"/>
            <a:ext cx="4099751" cy="2326216"/>
          </a:xfrm>
          <a:prstGeom prst="rect">
            <a:avLst/>
          </a:prstGeom>
        </p:spPr>
      </p:pic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CD18A914-0E80-4528-A59A-F7AD3D62F01C}"/>
              </a:ext>
            </a:extLst>
          </p:cNvPr>
          <p:cNvCxnSpPr>
            <a:cxnSpLocks/>
          </p:cNvCxnSpPr>
          <p:nvPr/>
        </p:nvCxnSpPr>
        <p:spPr>
          <a:xfrm>
            <a:off x="8772128" y="5216529"/>
            <a:ext cx="0" cy="3977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555EADDD-B2A5-4DC0-A2D0-F8B90680786A}"/>
              </a:ext>
            </a:extLst>
          </p:cNvPr>
          <p:cNvCxnSpPr/>
          <p:nvPr/>
        </p:nvCxnSpPr>
        <p:spPr>
          <a:xfrm>
            <a:off x="11476568" y="4025900"/>
            <a:ext cx="715433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CD17B5B6-CD7C-4B8A-88B1-4D1B26FE1117}"/>
              </a:ext>
            </a:extLst>
          </p:cNvPr>
          <p:cNvSpPr txBox="1"/>
          <p:nvPr/>
        </p:nvSpPr>
        <p:spPr>
          <a:xfrm>
            <a:off x="7628704" y="5065326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.</a:t>
            </a:r>
          </a:p>
        </p:txBody>
      </p:sp>
      <p:sp>
        <p:nvSpPr>
          <p:cNvPr id="37" name="Parentesi graffa chiusa 36">
            <a:extLst>
              <a:ext uri="{FF2B5EF4-FFF2-40B4-BE49-F238E27FC236}">
                <a16:creationId xmlns:a16="http://schemas.microsoft.com/office/drawing/2014/main" id="{2AE51DEE-257D-432F-B705-E4F2ADE03EE5}"/>
              </a:ext>
            </a:extLst>
          </p:cNvPr>
          <p:cNvSpPr/>
          <p:nvPr/>
        </p:nvSpPr>
        <p:spPr>
          <a:xfrm>
            <a:off x="10107068" y="4629151"/>
            <a:ext cx="203875" cy="97039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4C870320-4BC6-47BB-A699-C3BFA1B0A556}"/>
              </a:ext>
            </a:extLst>
          </p:cNvPr>
          <p:cNvSpPr txBox="1"/>
          <p:nvPr/>
        </p:nvSpPr>
        <p:spPr>
          <a:xfrm>
            <a:off x="10293530" y="4845330"/>
            <a:ext cx="1790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aseline="30000" dirty="0"/>
              <a:t>70</a:t>
            </a:r>
            <a:r>
              <a:rPr lang="it-IT" sz="2400" dirty="0"/>
              <a:t>Zn(</a:t>
            </a:r>
            <a:r>
              <a:rPr lang="it-IT" sz="2400" dirty="0" err="1"/>
              <a:t>p,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it-IT" sz="2400" dirty="0"/>
              <a:t>)</a:t>
            </a:r>
            <a:r>
              <a:rPr lang="it-IT" sz="2400" baseline="30000" dirty="0"/>
              <a:t>67</a:t>
            </a:r>
            <a:r>
              <a:rPr lang="it-IT" sz="2400" dirty="0"/>
              <a:t>Cu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22B5B51A-C206-4892-929E-99ED68CCC2C0}"/>
              </a:ext>
            </a:extLst>
          </p:cNvPr>
          <p:cNvSpPr txBox="1"/>
          <p:nvPr/>
        </p:nvSpPr>
        <p:spPr>
          <a:xfrm>
            <a:off x="7628704" y="4970308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.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94F25D06-55EC-4F9E-84CF-27B57D14C7B9}"/>
              </a:ext>
            </a:extLst>
          </p:cNvPr>
          <p:cNvSpPr txBox="1"/>
          <p:nvPr/>
        </p:nvSpPr>
        <p:spPr>
          <a:xfrm>
            <a:off x="7631947" y="5151857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.</a:t>
            </a: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8D88AFBA-E2E7-4955-B773-151E5C817E89}"/>
              </a:ext>
            </a:extLst>
          </p:cNvPr>
          <p:cNvSpPr/>
          <p:nvPr/>
        </p:nvSpPr>
        <p:spPr>
          <a:xfrm>
            <a:off x="3686175" y="3213464"/>
            <a:ext cx="746731" cy="756245"/>
          </a:xfrm>
          <a:prstGeom prst="rect">
            <a:avLst/>
          </a:prstGeom>
          <a:noFill/>
          <a:ln w="28575">
            <a:solidFill>
              <a:srgbClr val="F800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B535FB1A-CA98-4DD1-909B-EF8578614553}"/>
              </a:ext>
            </a:extLst>
          </p:cNvPr>
          <p:cNvCxnSpPr>
            <a:cxnSpLocks/>
          </p:cNvCxnSpPr>
          <p:nvPr/>
        </p:nvCxnSpPr>
        <p:spPr>
          <a:xfrm flipH="1">
            <a:off x="4264536" y="2150773"/>
            <a:ext cx="1147209" cy="1152000"/>
          </a:xfrm>
          <a:prstGeom prst="straightConnector1">
            <a:avLst/>
          </a:prstGeom>
          <a:ln w="28575">
            <a:solidFill>
              <a:srgbClr val="CC58BE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Rettangolo 25">
            <a:extLst>
              <a:ext uri="{FF2B5EF4-FFF2-40B4-BE49-F238E27FC236}">
                <a16:creationId xmlns:a16="http://schemas.microsoft.com/office/drawing/2014/main" id="{0F0CD640-C3AA-49FE-B656-1E551B333A45}"/>
              </a:ext>
            </a:extLst>
          </p:cNvPr>
          <p:cNvSpPr/>
          <p:nvPr/>
        </p:nvSpPr>
        <p:spPr>
          <a:xfrm>
            <a:off x="3516" y="6434353"/>
            <a:ext cx="12192000" cy="43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33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rgbClr val="2065A4"/>
              </a:gs>
              <a:gs pos="66000">
                <a:srgbClr val="184D7E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145B096D-98DB-4FE8-9D29-E61EE81577A9}"/>
              </a:ext>
            </a:extLst>
          </p:cNvPr>
          <p:cNvSpPr txBox="1"/>
          <p:nvPr/>
        </p:nvSpPr>
        <p:spPr>
          <a:xfrm>
            <a:off x="0" y="6488668"/>
            <a:ext cx="1219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Liliana Mou                                                                                                                                                                                                       liliana.mou@lnl.infn.it</a:t>
            </a: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893D0A15-1661-48A9-B620-8E524B6944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1944" y="6527473"/>
            <a:ext cx="266322" cy="266322"/>
          </a:xfrm>
          <a:prstGeom prst="rect">
            <a:avLst/>
          </a:prstGeom>
        </p:spPr>
      </p:pic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02970087-2CF8-46FD-AF25-BE9FC843EF04}"/>
              </a:ext>
            </a:extLst>
          </p:cNvPr>
          <p:cNvSpPr txBox="1"/>
          <p:nvPr/>
        </p:nvSpPr>
        <p:spPr>
          <a:xfrm>
            <a:off x="386332" y="5745606"/>
            <a:ext cx="71342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tx2"/>
                </a:solidFill>
              </a:rPr>
              <a:t>neutroni</a:t>
            </a:r>
          </a:p>
        </p:txBody>
      </p: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2EDA2F1A-50AF-4ABE-9527-67D7FCC0D72B}"/>
              </a:ext>
            </a:extLst>
          </p:cNvPr>
          <p:cNvCxnSpPr>
            <a:cxnSpLocks/>
          </p:cNvCxnSpPr>
          <p:nvPr/>
        </p:nvCxnSpPr>
        <p:spPr>
          <a:xfrm>
            <a:off x="243053" y="5760985"/>
            <a:ext cx="7510686" cy="0"/>
          </a:xfrm>
          <a:prstGeom prst="straightConnector1">
            <a:avLst/>
          </a:prstGeom>
          <a:ln w="22225">
            <a:solidFill>
              <a:schemeClr val="tx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4C9DF8F0-103D-4446-83E9-D6EE7792C78C}"/>
              </a:ext>
            </a:extLst>
          </p:cNvPr>
          <p:cNvCxnSpPr>
            <a:cxnSpLocks/>
          </p:cNvCxnSpPr>
          <p:nvPr/>
        </p:nvCxnSpPr>
        <p:spPr>
          <a:xfrm flipV="1">
            <a:off x="331138" y="1378626"/>
            <a:ext cx="0" cy="4473454"/>
          </a:xfrm>
          <a:prstGeom prst="straightConnector1">
            <a:avLst/>
          </a:prstGeom>
          <a:ln w="22225">
            <a:solidFill>
              <a:schemeClr val="tx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AB9C71AD-36F3-4568-B85D-CEC1B246FC9F}"/>
              </a:ext>
            </a:extLst>
          </p:cNvPr>
          <p:cNvSpPr txBox="1"/>
          <p:nvPr/>
        </p:nvSpPr>
        <p:spPr>
          <a:xfrm rot="16200000">
            <a:off x="-1876335" y="3504441"/>
            <a:ext cx="407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tx2"/>
                </a:solidFill>
              </a:rPr>
              <a:t>protoni</a:t>
            </a:r>
          </a:p>
        </p:txBody>
      </p:sp>
      <p:sp>
        <p:nvSpPr>
          <p:cNvPr id="42" name="Titolo 1">
            <a:extLst>
              <a:ext uri="{FF2B5EF4-FFF2-40B4-BE49-F238E27FC236}">
                <a16:creationId xmlns:a16="http://schemas.microsoft.com/office/drawing/2014/main" id="{F0FE7671-8386-4A6D-8C28-12A673EA9031}"/>
              </a:ext>
            </a:extLst>
          </p:cNvPr>
          <p:cNvSpPr txBox="1">
            <a:spLocks/>
          </p:cNvSpPr>
          <p:nvPr/>
        </p:nvSpPr>
        <p:spPr>
          <a:xfrm>
            <a:off x="9525" y="156601"/>
            <a:ext cx="12191998" cy="731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914400">
              <a:lnSpc>
                <a:spcPct val="85000"/>
              </a:lnSpc>
              <a:spcAft>
                <a:spcPts val="600"/>
              </a:spcAft>
            </a:pP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È possibile produrre </a:t>
            </a:r>
            <a:r>
              <a:rPr lang="it-IT" sz="4400" b="1" spc="-50" baseline="30000" dirty="0">
                <a:solidFill>
                  <a:srgbClr val="163B69"/>
                </a:solidFill>
                <a:latin typeface="+mn-lt"/>
              </a:rPr>
              <a:t>67</a:t>
            </a: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Cu con fasci di protoni?</a:t>
            </a:r>
          </a:p>
        </p:txBody>
      </p:sp>
    </p:spTree>
    <p:extLst>
      <p:ext uri="{BB962C8B-B14F-4D97-AF65-F5344CB8AC3E}">
        <p14:creationId xmlns:p14="http://schemas.microsoft.com/office/powerpoint/2010/main" val="394465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4" grpId="0" animBg="1"/>
      <p:bldP spid="21" grpId="0" animBg="1"/>
      <p:bldP spid="22" grpId="0"/>
      <p:bldP spid="23" grpId="0" animBg="1"/>
      <p:bldP spid="35" grpId="0"/>
      <p:bldP spid="37" grpId="0" animBg="1"/>
      <p:bldP spid="38" grpId="0"/>
      <p:bldP spid="39" grpId="0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DC324113-E0BD-4EBF-AABA-B0D0ADD24FC2}"/>
              </a:ext>
            </a:extLst>
          </p:cNvPr>
          <p:cNvSpPr/>
          <p:nvPr/>
        </p:nvSpPr>
        <p:spPr>
          <a:xfrm>
            <a:off x="498667" y="1176176"/>
            <a:ext cx="77469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/>
              <a:t>Intorno agli anni 20′ si diffusero notevolmente prodotti a base di radio e torio.</a:t>
            </a:r>
          </a:p>
          <a:p>
            <a:pPr algn="just"/>
            <a:endParaRPr lang="it-IT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C8D9560A-EA60-48E1-B986-87EDE2CA10BB}"/>
              </a:ext>
            </a:extLst>
          </p:cNvPr>
          <p:cNvSpPr/>
          <p:nvPr/>
        </p:nvSpPr>
        <p:spPr>
          <a:xfrm>
            <a:off x="3516" y="6434353"/>
            <a:ext cx="12192000" cy="43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33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rgbClr val="2065A4"/>
              </a:gs>
              <a:gs pos="66000">
                <a:srgbClr val="184D7E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21ECC7C-4404-458E-B3A7-74880AB3667A}"/>
              </a:ext>
            </a:extLst>
          </p:cNvPr>
          <p:cNvSpPr txBox="1"/>
          <p:nvPr/>
        </p:nvSpPr>
        <p:spPr>
          <a:xfrm>
            <a:off x="0" y="6488668"/>
            <a:ext cx="1219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Liliana Mou                                                                                                                                                                                                       liliana.mou@lnl.infn.it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8CC010D-E6EE-43CE-B264-801C8DF58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1944" y="6527473"/>
            <a:ext cx="266322" cy="266322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BE1FE024-0B14-4D4A-AA59-0B3AEAEA085C}"/>
              </a:ext>
            </a:extLst>
          </p:cNvPr>
          <p:cNvSpPr txBox="1">
            <a:spLocks/>
          </p:cNvSpPr>
          <p:nvPr/>
        </p:nvSpPr>
        <p:spPr>
          <a:xfrm>
            <a:off x="9525" y="156601"/>
            <a:ext cx="12191998" cy="731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lnSpc>
                <a:spcPct val="85000"/>
              </a:lnSpc>
              <a:spcAft>
                <a:spcPts val="600"/>
              </a:spcAft>
            </a:pP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L’utilizzo della radioattività nella storia (2)</a:t>
            </a:r>
            <a:endParaRPr lang="en-US" sz="4400" b="1" spc="-50" dirty="0">
              <a:solidFill>
                <a:srgbClr val="163B69"/>
              </a:solidFill>
              <a:latin typeface="+mn-lt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64FB20A2-43E2-4A84-957B-50669CDE0F9A}"/>
              </a:ext>
            </a:extLst>
          </p:cNvPr>
          <p:cNvSpPr/>
          <p:nvPr/>
        </p:nvSpPr>
        <p:spPr>
          <a:xfrm>
            <a:off x="6623145" y="4432694"/>
            <a:ext cx="27257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600" dirty="0"/>
              <a:t>Il radio era comunemente utilizzato come ingrediente per vernici luminescenti delle lancette degli orologi (ora fortunatamente privi di ogni materiale radioattivo).</a:t>
            </a:r>
          </a:p>
        </p:txBody>
      </p:sp>
      <p:pic>
        <p:nvPicPr>
          <p:cNvPr id="9" name="Picture 3" descr="http://inlinethumb18.webshots.com/43025/2329081860103691965S425x425Q85.jpg">
            <a:extLst>
              <a:ext uri="{FF2B5EF4-FFF2-40B4-BE49-F238E27FC236}">
                <a16:creationId xmlns:a16="http://schemas.microsoft.com/office/drawing/2014/main" id="{0F654F2C-B252-4734-BB2C-89694A6E54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" t="11729" r="7141" b="10470"/>
          <a:stretch/>
        </p:blipFill>
        <p:spPr bwMode="auto">
          <a:xfrm>
            <a:off x="4744607" y="4211651"/>
            <a:ext cx="1823551" cy="2118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9C4B489-E59F-4C8F-BA59-D2CCC87B3D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046"/>
          <a:stretch/>
        </p:blipFill>
        <p:spPr>
          <a:xfrm>
            <a:off x="4651947" y="1625006"/>
            <a:ext cx="2134560" cy="2628748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BD0D7213-C4B3-45DE-9593-0E228201C345}"/>
              </a:ext>
            </a:extLst>
          </p:cNvPr>
          <p:cNvSpPr/>
          <p:nvPr/>
        </p:nvSpPr>
        <p:spPr>
          <a:xfrm>
            <a:off x="6401382" y="1803946"/>
            <a:ext cx="220027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600" dirty="0"/>
              <a:t>Di larghissima diffusione fu il </a:t>
            </a:r>
            <a:r>
              <a:rPr lang="it-IT" sz="1600" dirty="0" err="1"/>
              <a:t>Radithor</a:t>
            </a:r>
            <a:r>
              <a:rPr lang="it-IT" sz="1600" dirty="0"/>
              <a:t>, un medicinale contenente radio e torio in una soluzione di acqua distillata. Si consigliava di berne almeno 2 boccette al giorno!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413AF310-9C1D-4347-93A6-6FF7D2EF41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2117" y="1625006"/>
            <a:ext cx="2413754" cy="3755681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59247250-2BC0-4245-9240-49228C9FEC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662" y="1625006"/>
            <a:ext cx="2290624" cy="3072299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814CF5D-4445-471F-8CAC-05A25C0708A3}"/>
              </a:ext>
            </a:extLst>
          </p:cNvPr>
          <p:cNvSpPr txBox="1"/>
          <p:nvPr/>
        </p:nvSpPr>
        <p:spPr>
          <a:xfrm>
            <a:off x="2415120" y="1761757"/>
            <a:ext cx="2171112" cy="25545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just"/>
          </a:lstStyle>
          <a:p>
            <a:r>
              <a:rPr lang="it-IT" sz="1600" dirty="0"/>
              <a:t>Il dentifricio radioattivo </a:t>
            </a:r>
            <a:r>
              <a:rPr lang="it-IT" sz="1600" dirty="0" err="1"/>
              <a:t>Doramad</a:t>
            </a:r>
            <a:r>
              <a:rPr lang="it-IT" sz="1600" dirty="0"/>
              <a:t> </a:t>
            </a:r>
          </a:p>
          <a:p>
            <a:r>
              <a:rPr lang="it-IT" sz="1600" dirty="0"/>
              <a:t>(</a:t>
            </a:r>
            <a:r>
              <a:rPr lang="it-IT" sz="1600" dirty="0" err="1"/>
              <a:t>Doramad</a:t>
            </a:r>
            <a:r>
              <a:rPr lang="it-IT" sz="1600" dirty="0"/>
              <a:t> </a:t>
            </a:r>
            <a:r>
              <a:rPr lang="it-IT" sz="1600" b="1" dirty="0" err="1"/>
              <a:t>Radioaktive</a:t>
            </a:r>
            <a:r>
              <a:rPr lang="it-IT" sz="1600" b="1" dirty="0"/>
              <a:t> </a:t>
            </a:r>
            <a:r>
              <a:rPr lang="it-IT" sz="1600" dirty="0" err="1"/>
              <a:t>Zahncreme</a:t>
            </a:r>
            <a:r>
              <a:rPr lang="it-IT" sz="1600" dirty="0"/>
              <a:t>) era un marchio di dentifricio prodotto in Germania dalla </a:t>
            </a:r>
            <a:r>
              <a:rPr lang="it-IT" sz="1600" dirty="0" err="1"/>
              <a:t>Auergesellschaft</a:t>
            </a:r>
            <a:r>
              <a:rPr lang="it-IT" sz="1600" dirty="0"/>
              <a:t> di Berlino dagli anni '20 fino alla seconda guerra mondiale</a:t>
            </a:r>
            <a:endParaRPr lang="en-GB" sz="1600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E9B8610-798B-4A30-A1EC-F4FB4E1B9D34}"/>
              </a:ext>
            </a:extLst>
          </p:cNvPr>
          <p:cNvSpPr txBox="1"/>
          <p:nvPr/>
        </p:nvSpPr>
        <p:spPr>
          <a:xfrm>
            <a:off x="9654884" y="5304081"/>
            <a:ext cx="24137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i="0" dirty="0">
                <a:effectLst/>
              </a:rPr>
              <a:t>La </a:t>
            </a:r>
            <a:r>
              <a:rPr lang="en-GB" sz="1600" i="0" dirty="0" err="1">
                <a:effectLst/>
              </a:rPr>
              <a:t>foto</a:t>
            </a:r>
            <a:r>
              <a:rPr lang="en-GB" sz="1600" i="0" dirty="0">
                <a:effectLst/>
              </a:rPr>
              <a:t> </a:t>
            </a:r>
            <a:r>
              <a:rPr lang="en-GB" sz="1600" i="0" dirty="0" err="1">
                <a:effectLst/>
              </a:rPr>
              <a:t>mostra</a:t>
            </a:r>
            <a:r>
              <a:rPr lang="en-GB" sz="1600" i="0" dirty="0">
                <a:effectLst/>
              </a:rPr>
              <a:t> la brochure (1928 copyright) per il </a:t>
            </a:r>
            <a:r>
              <a:rPr lang="en-GB" sz="1600" i="0" dirty="0" err="1">
                <a:effectLst/>
              </a:rPr>
              <a:t>Revigator</a:t>
            </a:r>
            <a:endParaRPr lang="en-GB" sz="160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EF78B77D-E174-4A5D-817C-DEDB1C8FFB05}"/>
              </a:ext>
            </a:extLst>
          </p:cNvPr>
          <p:cNvSpPr/>
          <p:nvPr/>
        </p:nvSpPr>
        <p:spPr>
          <a:xfrm>
            <a:off x="45317" y="1567960"/>
            <a:ext cx="4540916" cy="3177903"/>
          </a:xfrm>
          <a:custGeom>
            <a:avLst/>
            <a:gdLst>
              <a:gd name="connsiteX0" fmla="*/ 0 w 4540916"/>
              <a:gd name="connsiteY0" fmla="*/ 0 h 3177903"/>
              <a:gd name="connsiteX1" fmla="*/ 522205 w 4540916"/>
              <a:gd name="connsiteY1" fmla="*/ 0 h 3177903"/>
              <a:gd name="connsiteX2" fmla="*/ 953592 w 4540916"/>
              <a:gd name="connsiteY2" fmla="*/ 0 h 3177903"/>
              <a:gd name="connsiteX3" fmla="*/ 1612025 w 4540916"/>
              <a:gd name="connsiteY3" fmla="*/ 0 h 3177903"/>
              <a:gd name="connsiteX4" fmla="*/ 2134231 w 4540916"/>
              <a:gd name="connsiteY4" fmla="*/ 0 h 3177903"/>
              <a:gd name="connsiteX5" fmla="*/ 2656436 w 4540916"/>
              <a:gd name="connsiteY5" fmla="*/ 0 h 3177903"/>
              <a:gd name="connsiteX6" fmla="*/ 3314869 w 4540916"/>
              <a:gd name="connsiteY6" fmla="*/ 0 h 3177903"/>
              <a:gd name="connsiteX7" fmla="*/ 3791665 w 4540916"/>
              <a:gd name="connsiteY7" fmla="*/ 0 h 3177903"/>
              <a:gd name="connsiteX8" fmla="*/ 4540916 w 4540916"/>
              <a:gd name="connsiteY8" fmla="*/ 0 h 3177903"/>
              <a:gd name="connsiteX9" fmla="*/ 4540916 w 4540916"/>
              <a:gd name="connsiteY9" fmla="*/ 593209 h 3177903"/>
              <a:gd name="connsiteX10" fmla="*/ 4540916 w 4540916"/>
              <a:gd name="connsiteY10" fmla="*/ 1059301 h 3177903"/>
              <a:gd name="connsiteX11" fmla="*/ 4540916 w 4540916"/>
              <a:gd name="connsiteY11" fmla="*/ 1588952 h 3177903"/>
              <a:gd name="connsiteX12" fmla="*/ 4540916 w 4540916"/>
              <a:gd name="connsiteY12" fmla="*/ 2150381 h 3177903"/>
              <a:gd name="connsiteX13" fmla="*/ 4540916 w 4540916"/>
              <a:gd name="connsiteY13" fmla="*/ 2584694 h 3177903"/>
              <a:gd name="connsiteX14" fmla="*/ 4540916 w 4540916"/>
              <a:gd name="connsiteY14" fmla="*/ 3177903 h 3177903"/>
              <a:gd name="connsiteX15" fmla="*/ 3973302 w 4540916"/>
              <a:gd name="connsiteY15" fmla="*/ 3177903 h 3177903"/>
              <a:gd name="connsiteX16" fmla="*/ 3405687 w 4540916"/>
              <a:gd name="connsiteY16" fmla="*/ 3177903 h 3177903"/>
              <a:gd name="connsiteX17" fmla="*/ 2747254 w 4540916"/>
              <a:gd name="connsiteY17" fmla="*/ 3177903 h 3177903"/>
              <a:gd name="connsiteX18" fmla="*/ 2179640 w 4540916"/>
              <a:gd name="connsiteY18" fmla="*/ 3177903 h 3177903"/>
              <a:gd name="connsiteX19" fmla="*/ 1748253 w 4540916"/>
              <a:gd name="connsiteY19" fmla="*/ 3177903 h 3177903"/>
              <a:gd name="connsiteX20" fmla="*/ 1271456 w 4540916"/>
              <a:gd name="connsiteY20" fmla="*/ 3177903 h 3177903"/>
              <a:gd name="connsiteX21" fmla="*/ 613024 w 4540916"/>
              <a:gd name="connsiteY21" fmla="*/ 3177903 h 3177903"/>
              <a:gd name="connsiteX22" fmla="*/ 0 w 4540916"/>
              <a:gd name="connsiteY22" fmla="*/ 3177903 h 3177903"/>
              <a:gd name="connsiteX23" fmla="*/ 0 w 4540916"/>
              <a:gd name="connsiteY23" fmla="*/ 2711811 h 3177903"/>
              <a:gd name="connsiteX24" fmla="*/ 0 w 4540916"/>
              <a:gd name="connsiteY24" fmla="*/ 2213939 h 3177903"/>
              <a:gd name="connsiteX25" fmla="*/ 0 w 4540916"/>
              <a:gd name="connsiteY25" fmla="*/ 1779626 h 3177903"/>
              <a:gd name="connsiteX26" fmla="*/ 0 w 4540916"/>
              <a:gd name="connsiteY26" fmla="*/ 1345312 h 3177903"/>
              <a:gd name="connsiteX27" fmla="*/ 0 w 4540916"/>
              <a:gd name="connsiteY27" fmla="*/ 783883 h 3177903"/>
              <a:gd name="connsiteX28" fmla="*/ 0 w 4540916"/>
              <a:gd name="connsiteY28" fmla="*/ 0 h 3177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540916" h="3177903" extrusionOk="0">
                <a:moveTo>
                  <a:pt x="0" y="0"/>
                </a:moveTo>
                <a:cubicBezTo>
                  <a:pt x="192936" y="-15373"/>
                  <a:pt x="283490" y="56125"/>
                  <a:pt x="522205" y="0"/>
                </a:cubicBezTo>
                <a:cubicBezTo>
                  <a:pt x="760921" y="-56125"/>
                  <a:pt x="857724" y="640"/>
                  <a:pt x="953592" y="0"/>
                </a:cubicBezTo>
                <a:cubicBezTo>
                  <a:pt x="1049460" y="-640"/>
                  <a:pt x="1331264" y="53536"/>
                  <a:pt x="1612025" y="0"/>
                </a:cubicBezTo>
                <a:cubicBezTo>
                  <a:pt x="1892786" y="-53536"/>
                  <a:pt x="1898230" y="36811"/>
                  <a:pt x="2134231" y="0"/>
                </a:cubicBezTo>
                <a:cubicBezTo>
                  <a:pt x="2370232" y="-36811"/>
                  <a:pt x="2490016" y="5730"/>
                  <a:pt x="2656436" y="0"/>
                </a:cubicBezTo>
                <a:cubicBezTo>
                  <a:pt x="2822856" y="-5730"/>
                  <a:pt x="3010326" y="4049"/>
                  <a:pt x="3314869" y="0"/>
                </a:cubicBezTo>
                <a:cubicBezTo>
                  <a:pt x="3619412" y="-4049"/>
                  <a:pt x="3623450" y="12166"/>
                  <a:pt x="3791665" y="0"/>
                </a:cubicBezTo>
                <a:cubicBezTo>
                  <a:pt x="3959880" y="-12166"/>
                  <a:pt x="4337493" y="55441"/>
                  <a:pt x="4540916" y="0"/>
                </a:cubicBezTo>
                <a:cubicBezTo>
                  <a:pt x="4549338" y="156516"/>
                  <a:pt x="4512838" y="377944"/>
                  <a:pt x="4540916" y="593209"/>
                </a:cubicBezTo>
                <a:cubicBezTo>
                  <a:pt x="4568994" y="808474"/>
                  <a:pt x="4526470" y="855361"/>
                  <a:pt x="4540916" y="1059301"/>
                </a:cubicBezTo>
                <a:cubicBezTo>
                  <a:pt x="4555362" y="1263241"/>
                  <a:pt x="4500566" y="1475066"/>
                  <a:pt x="4540916" y="1588952"/>
                </a:cubicBezTo>
                <a:cubicBezTo>
                  <a:pt x="4581266" y="1702838"/>
                  <a:pt x="4530139" y="1938891"/>
                  <a:pt x="4540916" y="2150381"/>
                </a:cubicBezTo>
                <a:cubicBezTo>
                  <a:pt x="4551693" y="2361871"/>
                  <a:pt x="4519344" y="2394004"/>
                  <a:pt x="4540916" y="2584694"/>
                </a:cubicBezTo>
                <a:cubicBezTo>
                  <a:pt x="4562488" y="2775384"/>
                  <a:pt x="4531327" y="2989572"/>
                  <a:pt x="4540916" y="3177903"/>
                </a:cubicBezTo>
                <a:cubicBezTo>
                  <a:pt x="4294093" y="3228825"/>
                  <a:pt x="4213926" y="3113520"/>
                  <a:pt x="3973302" y="3177903"/>
                </a:cubicBezTo>
                <a:cubicBezTo>
                  <a:pt x="3732678" y="3242286"/>
                  <a:pt x="3590958" y="3142639"/>
                  <a:pt x="3405687" y="3177903"/>
                </a:cubicBezTo>
                <a:cubicBezTo>
                  <a:pt x="3220416" y="3213167"/>
                  <a:pt x="2988716" y="3115425"/>
                  <a:pt x="2747254" y="3177903"/>
                </a:cubicBezTo>
                <a:cubicBezTo>
                  <a:pt x="2505792" y="3240381"/>
                  <a:pt x="2324122" y="3120282"/>
                  <a:pt x="2179640" y="3177903"/>
                </a:cubicBezTo>
                <a:cubicBezTo>
                  <a:pt x="2035158" y="3235524"/>
                  <a:pt x="1871701" y="3132646"/>
                  <a:pt x="1748253" y="3177903"/>
                </a:cubicBezTo>
                <a:cubicBezTo>
                  <a:pt x="1624805" y="3223160"/>
                  <a:pt x="1460242" y="3152707"/>
                  <a:pt x="1271456" y="3177903"/>
                </a:cubicBezTo>
                <a:cubicBezTo>
                  <a:pt x="1082670" y="3203099"/>
                  <a:pt x="751175" y="3138425"/>
                  <a:pt x="613024" y="3177903"/>
                </a:cubicBezTo>
                <a:cubicBezTo>
                  <a:pt x="474873" y="3217381"/>
                  <a:pt x="130136" y="3126465"/>
                  <a:pt x="0" y="3177903"/>
                </a:cubicBezTo>
                <a:cubicBezTo>
                  <a:pt x="-40154" y="3006401"/>
                  <a:pt x="43359" y="2829127"/>
                  <a:pt x="0" y="2711811"/>
                </a:cubicBezTo>
                <a:cubicBezTo>
                  <a:pt x="-43359" y="2594495"/>
                  <a:pt x="59721" y="2450423"/>
                  <a:pt x="0" y="2213939"/>
                </a:cubicBezTo>
                <a:cubicBezTo>
                  <a:pt x="-59721" y="1977455"/>
                  <a:pt x="28719" y="1892456"/>
                  <a:pt x="0" y="1779626"/>
                </a:cubicBezTo>
                <a:cubicBezTo>
                  <a:pt x="-28719" y="1666796"/>
                  <a:pt x="7871" y="1524353"/>
                  <a:pt x="0" y="1345312"/>
                </a:cubicBezTo>
                <a:cubicBezTo>
                  <a:pt x="-7871" y="1166271"/>
                  <a:pt x="25613" y="1000947"/>
                  <a:pt x="0" y="783883"/>
                </a:cubicBezTo>
                <a:cubicBezTo>
                  <a:pt x="-25613" y="566819"/>
                  <a:pt x="2183" y="187671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CD7A3D1-7FFD-4DFB-82BE-326BA91C9131}"/>
              </a:ext>
            </a:extLst>
          </p:cNvPr>
          <p:cNvSpPr/>
          <p:nvPr/>
        </p:nvSpPr>
        <p:spPr>
          <a:xfrm>
            <a:off x="9430327" y="1591579"/>
            <a:ext cx="2556896" cy="4633472"/>
          </a:xfrm>
          <a:custGeom>
            <a:avLst/>
            <a:gdLst>
              <a:gd name="connsiteX0" fmla="*/ 0 w 2556896"/>
              <a:gd name="connsiteY0" fmla="*/ 0 h 4633472"/>
              <a:gd name="connsiteX1" fmla="*/ 613655 w 2556896"/>
              <a:gd name="connsiteY1" fmla="*/ 0 h 4633472"/>
              <a:gd name="connsiteX2" fmla="*/ 1176172 w 2556896"/>
              <a:gd name="connsiteY2" fmla="*/ 0 h 4633472"/>
              <a:gd name="connsiteX3" fmla="*/ 1866534 w 2556896"/>
              <a:gd name="connsiteY3" fmla="*/ 0 h 4633472"/>
              <a:gd name="connsiteX4" fmla="*/ 2556896 w 2556896"/>
              <a:gd name="connsiteY4" fmla="*/ 0 h 4633472"/>
              <a:gd name="connsiteX5" fmla="*/ 2556896 w 2556896"/>
              <a:gd name="connsiteY5" fmla="*/ 615590 h 4633472"/>
              <a:gd name="connsiteX6" fmla="*/ 2556896 w 2556896"/>
              <a:gd name="connsiteY6" fmla="*/ 1184845 h 4633472"/>
              <a:gd name="connsiteX7" fmla="*/ 2556896 w 2556896"/>
              <a:gd name="connsiteY7" fmla="*/ 1846770 h 4633472"/>
              <a:gd name="connsiteX8" fmla="*/ 2556896 w 2556896"/>
              <a:gd name="connsiteY8" fmla="*/ 2508694 h 4633472"/>
              <a:gd name="connsiteX9" fmla="*/ 2556896 w 2556896"/>
              <a:gd name="connsiteY9" fmla="*/ 3077949 h 4633472"/>
              <a:gd name="connsiteX10" fmla="*/ 2556896 w 2556896"/>
              <a:gd name="connsiteY10" fmla="*/ 3647204 h 4633472"/>
              <a:gd name="connsiteX11" fmla="*/ 2556896 w 2556896"/>
              <a:gd name="connsiteY11" fmla="*/ 4633472 h 4633472"/>
              <a:gd name="connsiteX12" fmla="*/ 1892103 w 2556896"/>
              <a:gd name="connsiteY12" fmla="*/ 4633472 h 4633472"/>
              <a:gd name="connsiteX13" fmla="*/ 1201741 w 2556896"/>
              <a:gd name="connsiteY13" fmla="*/ 4633472 h 4633472"/>
              <a:gd name="connsiteX14" fmla="*/ 0 w 2556896"/>
              <a:gd name="connsiteY14" fmla="*/ 4633472 h 4633472"/>
              <a:gd name="connsiteX15" fmla="*/ 0 w 2556896"/>
              <a:gd name="connsiteY15" fmla="*/ 4064217 h 4633472"/>
              <a:gd name="connsiteX16" fmla="*/ 0 w 2556896"/>
              <a:gd name="connsiteY16" fmla="*/ 3402292 h 4633472"/>
              <a:gd name="connsiteX17" fmla="*/ 0 w 2556896"/>
              <a:gd name="connsiteY17" fmla="*/ 2786702 h 4633472"/>
              <a:gd name="connsiteX18" fmla="*/ 0 w 2556896"/>
              <a:gd name="connsiteY18" fmla="*/ 2263782 h 4633472"/>
              <a:gd name="connsiteX19" fmla="*/ 0 w 2556896"/>
              <a:gd name="connsiteY19" fmla="*/ 1694527 h 4633472"/>
              <a:gd name="connsiteX20" fmla="*/ 0 w 2556896"/>
              <a:gd name="connsiteY20" fmla="*/ 1125272 h 4633472"/>
              <a:gd name="connsiteX21" fmla="*/ 0 w 2556896"/>
              <a:gd name="connsiteY21" fmla="*/ 0 h 4633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556896" h="4633472" extrusionOk="0">
                <a:moveTo>
                  <a:pt x="0" y="0"/>
                </a:moveTo>
                <a:cubicBezTo>
                  <a:pt x="242619" y="-8680"/>
                  <a:pt x="435815" y="20925"/>
                  <a:pt x="613655" y="0"/>
                </a:cubicBezTo>
                <a:cubicBezTo>
                  <a:pt x="791496" y="-20925"/>
                  <a:pt x="961508" y="17849"/>
                  <a:pt x="1176172" y="0"/>
                </a:cubicBezTo>
                <a:cubicBezTo>
                  <a:pt x="1390836" y="-17849"/>
                  <a:pt x="1696809" y="1732"/>
                  <a:pt x="1866534" y="0"/>
                </a:cubicBezTo>
                <a:cubicBezTo>
                  <a:pt x="2036259" y="-1732"/>
                  <a:pt x="2418078" y="23720"/>
                  <a:pt x="2556896" y="0"/>
                </a:cubicBezTo>
                <a:cubicBezTo>
                  <a:pt x="2547192" y="231298"/>
                  <a:pt x="2575285" y="310298"/>
                  <a:pt x="2556896" y="615590"/>
                </a:cubicBezTo>
                <a:cubicBezTo>
                  <a:pt x="2538508" y="920882"/>
                  <a:pt x="2532181" y="947696"/>
                  <a:pt x="2556896" y="1184845"/>
                </a:cubicBezTo>
                <a:cubicBezTo>
                  <a:pt x="2581611" y="1421995"/>
                  <a:pt x="2577273" y="1681878"/>
                  <a:pt x="2556896" y="1846770"/>
                </a:cubicBezTo>
                <a:cubicBezTo>
                  <a:pt x="2536519" y="2011663"/>
                  <a:pt x="2552205" y="2250454"/>
                  <a:pt x="2556896" y="2508694"/>
                </a:cubicBezTo>
                <a:cubicBezTo>
                  <a:pt x="2561587" y="2766934"/>
                  <a:pt x="2574526" y="2848146"/>
                  <a:pt x="2556896" y="3077949"/>
                </a:cubicBezTo>
                <a:cubicBezTo>
                  <a:pt x="2539266" y="3307753"/>
                  <a:pt x="2582265" y="3499214"/>
                  <a:pt x="2556896" y="3647204"/>
                </a:cubicBezTo>
                <a:cubicBezTo>
                  <a:pt x="2531527" y="3795195"/>
                  <a:pt x="2600558" y="4148295"/>
                  <a:pt x="2556896" y="4633472"/>
                </a:cubicBezTo>
                <a:cubicBezTo>
                  <a:pt x="2373782" y="4633210"/>
                  <a:pt x="2122749" y="4618018"/>
                  <a:pt x="1892103" y="4633472"/>
                </a:cubicBezTo>
                <a:cubicBezTo>
                  <a:pt x="1661457" y="4648926"/>
                  <a:pt x="1535891" y="4640120"/>
                  <a:pt x="1201741" y="4633472"/>
                </a:cubicBezTo>
                <a:cubicBezTo>
                  <a:pt x="867591" y="4626824"/>
                  <a:pt x="439431" y="4629296"/>
                  <a:pt x="0" y="4633472"/>
                </a:cubicBezTo>
                <a:cubicBezTo>
                  <a:pt x="7322" y="4356951"/>
                  <a:pt x="-24470" y="4322451"/>
                  <a:pt x="0" y="4064217"/>
                </a:cubicBezTo>
                <a:cubicBezTo>
                  <a:pt x="24470" y="3805984"/>
                  <a:pt x="-29269" y="3723482"/>
                  <a:pt x="0" y="3402292"/>
                </a:cubicBezTo>
                <a:cubicBezTo>
                  <a:pt x="29269" y="3081102"/>
                  <a:pt x="-23183" y="2984224"/>
                  <a:pt x="0" y="2786702"/>
                </a:cubicBezTo>
                <a:cubicBezTo>
                  <a:pt x="23183" y="2589180"/>
                  <a:pt x="2266" y="2502278"/>
                  <a:pt x="0" y="2263782"/>
                </a:cubicBezTo>
                <a:cubicBezTo>
                  <a:pt x="-2266" y="2025286"/>
                  <a:pt x="25311" y="1932782"/>
                  <a:pt x="0" y="1694527"/>
                </a:cubicBezTo>
                <a:cubicBezTo>
                  <a:pt x="-25311" y="1456273"/>
                  <a:pt x="-23698" y="1324222"/>
                  <a:pt x="0" y="1125272"/>
                </a:cubicBezTo>
                <a:cubicBezTo>
                  <a:pt x="23698" y="926323"/>
                  <a:pt x="3179" y="28282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E943BD0D-D80F-4885-952A-CB3D5EDA8E2C}"/>
              </a:ext>
            </a:extLst>
          </p:cNvPr>
          <p:cNvSpPr/>
          <p:nvPr/>
        </p:nvSpPr>
        <p:spPr>
          <a:xfrm>
            <a:off x="5039581" y="1586031"/>
            <a:ext cx="3562075" cy="2524151"/>
          </a:xfrm>
          <a:custGeom>
            <a:avLst/>
            <a:gdLst>
              <a:gd name="connsiteX0" fmla="*/ 0 w 3562075"/>
              <a:gd name="connsiteY0" fmla="*/ 0 h 2524151"/>
              <a:gd name="connsiteX1" fmla="*/ 3562075 w 3562075"/>
              <a:gd name="connsiteY1" fmla="*/ 0 h 2524151"/>
              <a:gd name="connsiteX2" fmla="*/ 3562075 w 3562075"/>
              <a:gd name="connsiteY2" fmla="*/ 2524151 h 2524151"/>
              <a:gd name="connsiteX3" fmla="*/ 0 w 3562075"/>
              <a:gd name="connsiteY3" fmla="*/ 2524151 h 2524151"/>
              <a:gd name="connsiteX4" fmla="*/ 0 w 3562075"/>
              <a:gd name="connsiteY4" fmla="*/ 0 h 2524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62075" h="2524151" extrusionOk="0">
                <a:moveTo>
                  <a:pt x="0" y="0"/>
                </a:moveTo>
                <a:cubicBezTo>
                  <a:pt x="1033149" y="118645"/>
                  <a:pt x="3100478" y="116012"/>
                  <a:pt x="3562075" y="0"/>
                </a:cubicBezTo>
                <a:cubicBezTo>
                  <a:pt x="3429193" y="610165"/>
                  <a:pt x="3647026" y="1498980"/>
                  <a:pt x="3562075" y="2524151"/>
                </a:cubicBezTo>
                <a:cubicBezTo>
                  <a:pt x="2447154" y="2658751"/>
                  <a:pt x="768059" y="2366955"/>
                  <a:pt x="0" y="2524151"/>
                </a:cubicBezTo>
                <a:cubicBezTo>
                  <a:pt x="-20187" y="1317584"/>
                  <a:pt x="-152480" y="370623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32C5071E-00AA-4B6A-A501-1AC1AD4F9DD6}"/>
              </a:ext>
            </a:extLst>
          </p:cNvPr>
          <p:cNvSpPr/>
          <p:nvPr/>
        </p:nvSpPr>
        <p:spPr>
          <a:xfrm>
            <a:off x="4665575" y="4208524"/>
            <a:ext cx="4693400" cy="2181676"/>
          </a:xfrm>
          <a:custGeom>
            <a:avLst/>
            <a:gdLst>
              <a:gd name="connsiteX0" fmla="*/ 0 w 4693400"/>
              <a:gd name="connsiteY0" fmla="*/ 0 h 2181676"/>
              <a:gd name="connsiteX1" fmla="*/ 539741 w 4693400"/>
              <a:gd name="connsiteY1" fmla="*/ 0 h 2181676"/>
              <a:gd name="connsiteX2" fmla="*/ 985614 w 4693400"/>
              <a:gd name="connsiteY2" fmla="*/ 0 h 2181676"/>
              <a:gd name="connsiteX3" fmla="*/ 1666157 w 4693400"/>
              <a:gd name="connsiteY3" fmla="*/ 0 h 2181676"/>
              <a:gd name="connsiteX4" fmla="*/ 2205898 w 4693400"/>
              <a:gd name="connsiteY4" fmla="*/ 0 h 2181676"/>
              <a:gd name="connsiteX5" fmla="*/ 2745639 w 4693400"/>
              <a:gd name="connsiteY5" fmla="*/ 0 h 2181676"/>
              <a:gd name="connsiteX6" fmla="*/ 3426182 w 4693400"/>
              <a:gd name="connsiteY6" fmla="*/ 0 h 2181676"/>
              <a:gd name="connsiteX7" fmla="*/ 3918989 w 4693400"/>
              <a:gd name="connsiteY7" fmla="*/ 0 h 2181676"/>
              <a:gd name="connsiteX8" fmla="*/ 4693400 w 4693400"/>
              <a:gd name="connsiteY8" fmla="*/ 0 h 2181676"/>
              <a:gd name="connsiteX9" fmla="*/ 4693400 w 4693400"/>
              <a:gd name="connsiteY9" fmla="*/ 589053 h 2181676"/>
              <a:gd name="connsiteX10" fmla="*/ 4693400 w 4693400"/>
              <a:gd name="connsiteY10" fmla="*/ 1090838 h 2181676"/>
              <a:gd name="connsiteX11" fmla="*/ 4693400 w 4693400"/>
              <a:gd name="connsiteY11" fmla="*/ 1636257 h 2181676"/>
              <a:gd name="connsiteX12" fmla="*/ 4693400 w 4693400"/>
              <a:gd name="connsiteY12" fmla="*/ 2181676 h 2181676"/>
              <a:gd name="connsiteX13" fmla="*/ 4247527 w 4693400"/>
              <a:gd name="connsiteY13" fmla="*/ 2181676 h 2181676"/>
              <a:gd name="connsiteX14" fmla="*/ 3566984 w 4693400"/>
              <a:gd name="connsiteY14" fmla="*/ 2181676 h 2181676"/>
              <a:gd name="connsiteX15" fmla="*/ 3074177 w 4693400"/>
              <a:gd name="connsiteY15" fmla="*/ 2181676 h 2181676"/>
              <a:gd name="connsiteX16" fmla="*/ 2487502 w 4693400"/>
              <a:gd name="connsiteY16" fmla="*/ 2181676 h 2181676"/>
              <a:gd name="connsiteX17" fmla="*/ 1806959 w 4693400"/>
              <a:gd name="connsiteY17" fmla="*/ 2181676 h 2181676"/>
              <a:gd name="connsiteX18" fmla="*/ 1220284 w 4693400"/>
              <a:gd name="connsiteY18" fmla="*/ 2181676 h 2181676"/>
              <a:gd name="connsiteX19" fmla="*/ 774411 w 4693400"/>
              <a:gd name="connsiteY19" fmla="*/ 2181676 h 2181676"/>
              <a:gd name="connsiteX20" fmla="*/ 0 w 4693400"/>
              <a:gd name="connsiteY20" fmla="*/ 2181676 h 2181676"/>
              <a:gd name="connsiteX21" fmla="*/ 0 w 4693400"/>
              <a:gd name="connsiteY21" fmla="*/ 1592623 h 2181676"/>
              <a:gd name="connsiteX22" fmla="*/ 0 w 4693400"/>
              <a:gd name="connsiteY22" fmla="*/ 1003571 h 2181676"/>
              <a:gd name="connsiteX23" fmla="*/ 0 w 4693400"/>
              <a:gd name="connsiteY23" fmla="*/ 0 h 2181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693400" h="2181676" extrusionOk="0">
                <a:moveTo>
                  <a:pt x="0" y="0"/>
                </a:moveTo>
                <a:cubicBezTo>
                  <a:pt x="237567" y="-64332"/>
                  <a:pt x="354422" y="13226"/>
                  <a:pt x="539741" y="0"/>
                </a:cubicBezTo>
                <a:cubicBezTo>
                  <a:pt x="725060" y="-13226"/>
                  <a:pt x="813786" y="7514"/>
                  <a:pt x="985614" y="0"/>
                </a:cubicBezTo>
                <a:cubicBezTo>
                  <a:pt x="1157442" y="-7514"/>
                  <a:pt x="1424527" y="58055"/>
                  <a:pt x="1666157" y="0"/>
                </a:cubicBezTo>
                <a:cubicBezTo>
                  <a:pt x="1907787" y="-58055"/>
                  <a:pt x="2007051" y="2941"/>
                  <a:pt x="2205898" y="0"/>
                </a:cubicBezTo>
                <a:cubicBezTo>
                  <a:pt x="2404745" y="-2941"/>
                  <a:pt x="2603035" y="2324"/>
                  <a:pt x="2745639" y="0"/>
                </a:cubicBezTo>
                <a:cubicBezTo>
                  <a:pt x="2888243" y="-2324"/>
                  <a:pt x="3204196" y="22535"/>
                  <a:pt x="3426182" y="0"/>
                </a:cubicBezTo>
                <a:cubicBezTo>
                  <a:pt x="3648168" y="-22535"/>
                  <a:pt x="3749465" y="44427"/>
                  <a:pt x="3918989" y="0"/>
                </a:cubicBezTo>
                <a:cubicBezTo>
                  <a:pt x="4088513" y="-44427"/>
                  <a:pt x="4325304" y="13574"/>
                  <a:pt x="4693400" y="0"/>
                </a:cubicBezTo>
                <a:cubicBezTo>
                  <a:pt x="4729908" y="182752"/>
                  <a:pt x="4634112" y="389411"/>
                  <a:pt x="4693400" y="589053"/>
                </a:cubicBezTo>
                <a:cubicBezTo>
                  <a:pt x="4752688" y="788695"/>
                  <a:pt x="4641870" y="957136"/>
                  <a:pt x="4693400" y="1090838"/>
                </a:cubicBezTo>
                <a:cubicBezTo>
                  <a:pt x="4744930" y="1224540"/>
                  <a:pt x="4654137" y="1456143"/>
                  <a:pt x="4693400" y="1636257"/>
                </a:cubicBezTo>
                <a:cubicBezTo>
                  <a:pt x="4732663" y="1816371"/>
                  <a:pt x="4644878" y="1958671"/>
                  <a:pt x="4693400" y="2181676"/>
                </a:cubicBezTo>
                <a:cubicBezTo>
                  <a:pt x="4533213" y="2193270"/>
                  <a:pt x="4444835" y="2144307"/>
                  <a:pt x="4247527" y="2181676"/>
                </a:cubicBezTo>
                <a:cubicBezTo>
                  <a:pt x="4050219" y="2219045"/>
                  <a:pt x="3862400" y="2138526"/>
                  <a:pt x="3566984" y="2181676"/>
                </a:cubicBezTo>
                <a:cubicBezTo>
                  <a:pt x="3271568" y="2224826"/>
                  <a:pt x="3246504" y="2123143"/>
                  <a:pt x="3074177" y="2181676"/>
                </a:cubicBezTo>
                <a:cubicBezTo>
                  <a:pt x="2901850" y="2240209"/>
                  <a:pt x="2654355" y="2132599"/>
                  <a:pt x="2487502" y="2181676"/>
                </a:cubicBezTo>
                <a:cubicBezTo>
                  <a:pt x="2320650" y="2230753"/>
                  <a:pt x="1997626" y="2101928"/>
                  <a:pt x="1806959" y="2181676"/>
                </a:cubicBezTo>
                <a:cubicBezTo>
                  <a:pt x="1616292" y="2261424"/>
                  <a:pt x="1419739" y="2174413"/>
                  <a:pt x="1220284" y="2181676"/>
                </a:cubicBezTo>
                <a:cubicBezTo>
                  <a:pt x="1020829" y="2188939"/>
                  <a:pt x="892909" y="2163160"/>
                  <a:pt x="774411" y="2181676"/>
                </a:cubicBezTo>
                <a:cubicBezTo>
                  <a:pt x="655913" y="2200192"/>
                  <a:pt x="162697" y="2151670"/>
                  <a:pt x="0" y="2181676"/>
                </a:cubicBezTo>
                <a:cubicBezTo>
                  <a:pt x="-39588" y="2061950"/>
                  <a:pt x="51920" y="1834120"/>
                  <a:pt x="0" y="1592623"/>
                </a:cubicBezTo>
                <a:cubicBezTo>
                  <a:pt x="-51920" y="1351126"/>
                  <a:pt x="21233" y="1133921"/>
                  <a:pt x="0" y="1003571"/>
                </a:cubicBezTo>
                <a:cubicBezTo>
                  <a:pt x="-21233" y="873221"/>
                  <a:pt x="111647" y="234656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63091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o 8">
            <a:extLst>
              <a:ext uri="{FF2B5EF4-FFF2-40B4-BE49-F238E27FC236}">
                <a16:creationId xmlns:a16="http://schemas.microsoft.com/office/drawing/2014/main" id="{BBA299C7-D140-43F1-8BB3-B152F04D440B}"/>
              </a:ext>
            </a:extLst>
          </p:cNvPr>
          <p:cNvGrpSpPr>
            <a:grpSpLocks noChangeAspect="1"/>
          </p:cNvGrpSpPr>
          <p:nvPr/>
        </p:nvGrpSpPr>
        <p:grpSpPr>
          <a:xfrm>
            <a:off x="215607" y="1720393"/>
            <a:ext cx="11522854" cy="4708978"/>
            <a:chOff x="1450429" y="2041950"/>
            <a:chExt cx="9147037" cy="3738068"/>
          </a:xfrm>
        </p:grpSpPr>
        <p:pic>
          <p:nvPicPr>
            <p:cNvPr id="4" name="Immagine 3" descr="Immagine che contiene interni, bianco, diverso, frigorifero&#10;&#10;Descrizione generata automaticamente">
              <a:extLst>
                <a:ext uri="{FF2B5EF4-FFF2-40B4-BE49-F238E27FC236}">
                  <a16:creationId xmlns:a16="http://schemas.microsoft.com/office/drawing/2014/main" id="{843B3CE5-5B7B-4E8B-83CA-616E65F66F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092" t="21758" r="40771"/>
            <a:stretch/>
          </p:blipFill>
          <p:spPr>
            <a:xfrm rot="16200000">
              <a:off x="2553757" y="1537046"/>
              <a:ext cx="2121696" cy="4328352"/>
            </a:xfrm>
            <a:prstGeom prst="rect">
              <a:avLst/>
            </a:prstGeom>
          </p:spPr>
        </p:pic>
        <p:pic>
          <p:nvPicPr>
            <p:cNvPr id="5" name="Immagine 4" descr="Immagine che contiene bianco&#10;&#10;Descrizione generata automaticamente">
              <a:extLst>
                <a:ext uri="{FF2B5EF4-FFF2-40B4-BE49-F238E27FC236}">
                  <a16:creationId xmlns:a16="http://schemas.microsoft.com/office/drawing/2014/main" id="{55E16B22-9966-41E5-987E-465AEE00B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4485" y="2041950"/>
              <a:ext cx="5841029" cy="988560"/>
            </a:xfrm>
            <a:prstGeom prst="rect">
              <a:avLst/>
            </a:prstGeom>
          </p:spPr>
        </p:pic>
        <p:pic>
          <p:nvPicPr>
            <p:cNvPr id="6" name="Immagine 5" descr="Immagine che contiene interni, sedendo, nero, piccolo&#10;&#10;Descrizione generata automaticamente">
              <a:extLst>
                <a:ext uri="{FF2B5EF4-FFF2-40B4-BE49-F238E27FC236}">
                  <a16:creationId xmlns:a16="http://schemas.microsoft.com/office/drawing/2014/main" id="{FBBBB210-E5F0-4F2E-8C47-79781032E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72225" y="2047872"/>
              <a:ext cx="4825241" cy="2714199"/>
            </a:xfrm>
            <a:prstGeom prst="rect">
              <a:avLst/>
            </a:prstGeom>
          </p:spPr>
        </p:pic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314188FD-919A-4C87-9ABB-F24509554396}"/>
                </a:ext>
              </a:extLst>
            </p:cNvPr>
            <p:cNvSpPr txBox="1"/>
            <p:nvPr/>
          </p:nvSpPr>
          <p:spPr>
            <a:xfrm>
              <a:off x="1831524" y="4702800"/>
              <a:ext cx="335839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3200" dirty="0">
                  <a:solidFill>
                    <a:schemeClr val="tx2"/>
                  </a:solidFill>
                </a:rPr>
                <a:t>Preparazione del bersaglio</a:t>
              </a: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0A468783-5A70-42E4-9674-5B7BCA9663CD}"/>
                </a:ext>
              </a:extLst>
            </p:cNvPr>
            <p:cNvSpPr txBox="1"/>
            <p:nvPr/>
          </p:nvSpPr>
          <p:spPr>
            <a:xfrm>
              <a:off x="5772225" y="4702800"/>
              <a:ext cx="4305002" cy="855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3200" dirty="0">
                  <a:solidFill>
                    <a:schemeClr val="tx2"/>
                  </a:solidFill>
                </a:rPr>
                <a:t>Irraggiamento presso </a:t>
              </a:r>
              <a:r>
                <a:rPr lang="it-IT" sz="3200" u="sng" dirty="0">
                  <a:solidFill>
                    <a:schemeClr val="tx2"/>
                  </a:solidFill>
                </a:rPr>
                <a:t>ARRONAX (Nantes, Francia)</a:t>
              </a:r>
            </a:p>
          </p:txBody>
        </p:sp>
      </p:grpSp>
      <p:sp>
        <p:nvSpPr>
          <p:cNvPr id="10" name="Titolo 1">
            <a:extLst>
              <a:ext uri="{FF2B5EF4-FFF2-40B4-BE49-F238E27FC236}">
                <a16:creationId xmlns:a16="http://schemas.microsoft.com/office/drawing/2014/main" id="{02D8E25A-C576-4EC2-B338-E3922EF04783}"/>
              </a:ext>
            </a:extLst>
          </p:cNvPr>
          <p:cNvSpPr txBox="1">
            <a:spLocks/>
          </p:cNvSpPr>
          <p:nvPr/>
        </p:nvSpPr>
        <p:spPr>
          <a:xfrm>
            <a:off x="0" y="626681"/>
            <a:ext cx="12191998" cy="7316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lnSpc>
                <a:spcPct val="85000"/>
              </a:lnSpc>
              <a:spcAft>
                <a:spcPts val="600"/>
              </a:spcAft>
            </a:pP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Un esperimento di misura di reazioni nucleari:</a:t>
            </a:r>
            <a:br>
              <a:rPr lang="it-IT" sz="4400" b="1" spc="-50" dirty="0">
                <a:solidFill>
                  <a:srgbClr val="163B69"/>
                </a:solidFill>
                <a:latin typeface="+mn-lt"/>
              </a:rPr>
            </a:b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il progetto COME per il </a:t>
            </a:r>
            <a:r>
              <a:rPr lang="it-IT" sz="4400" b="1" spc="-50" baseline="30000" dirty="0">
                <a:solidFill>
                  <a:srgbClr val="163B69"/>
                </a:solidFill>
                <a:latin typeface="+mn-lt"/>
              </a:rPr>
              <a:t>67</a:t>
            </a: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Cu (2016)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300200B-6D4A-4D5A-8E59-C9A468FA2F59}"/>
              </a:ext>
            </a:extLst>
          </p:cNvPr>
          <p:cNvSpPr/>
          <p:nvPr/>
        </p:nvSpPr>
        <p:spPr>
          <a:xfrm>
            <a:off x="3516" y="6434353"/>
            <a:ext cx="12192000" cy="43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33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rgbClr val="2065A4"/>
              </a:gs>
              <a:gs pos="66000">
                <a:srgbClr val="184D7E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4821354-83F2-444A-8482-D08CF77737AE}"/>
              </a:ext>
            </a:extLst>
          </p:cNvPr>
          <p:cNvSpPr txBox="1"/>
          <p:nvPr/>
        </p:nvSpPr>
        <p:spPr>
          <a:xfrm>
            <a:off x="0" y="6488668"/>
            <a:ext cx="1219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Liliana Mou                                                                                                                                                                                                       liliana.mou@lnl.infn.it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1052CF22-8B73-48AC-A98B-E490D324A5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1944" y="6527473"/>
            <a:ext cx="266322" cy="266322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407F3B69-43EC-4D6E-9EA1-12461B0996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0275" y="5385053"/>
            <a:ext cx="1502804" cy="73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5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6ECDF33-D98D-44E7-9319-1CB87C5290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9" t="8078" r="16958" b="3479"/>
          <a:stretch/>
        </p:blipFill>
        <p:spPr>
          <a:xfrm>
            <a:off x="3878317" y="1305665"/>
            <a:ext cx="5664612" cy="4816453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pic>
        <p:nvPicPr>
          <p:cNvPr id="5" name="Immagine 4" descr="Immagine che contiene interni, specchio, tavolo, lavello&#10;&#10;Descrizione generata automaticamente">
            <a:extLst>
              <a:ext uri="{FF2B5EF4-FFF2-40B4-BE49-F238E27FC236}">
                <a16:creationId xmlns:a16="http://schemas.microsoft.com/office/drawing/2014/main" id="{3303D1DA-612D-4262-8C30-AF110F64C1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37" b="16557"/>
          <a:stretch/>
        </p:blipFill>
        <p:spPr>
          <a:xfrm>
            <a:off x="9572112" y="15767"/>
            <a:ext cx="2619888" cy="3862552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40F47FD-FA01-412E-9537-9846DF92C0BE}"/>
              </a:ext>
            </a:extLst>
          </p:cNvPr>
          <p:cNvSpPr txBox="1"/>
          <p:nvPr/>
        </p:nvSpPr>
        <p:spPr>
          <a:xfrm>
            <a:off x="3755189" y="0"/>
            <a:ext cx="3938387" cy="584775"/>
          </a:xfrm>
          <a:prstGeom prst="rect">
            <a:avLst/>
          </a:prstGeom>
          <a:noFill/>
          <a:ln w="254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chemeClr val="tx2"/>
                </a:solidFill>
              </a:rPr>
              <a:t>Apertura del bersaglio</a:t>
            </a:r>
          </a:p>
        </p:txBody>
      </p:sp>
      <p:pic>
        <p:nvPicPr>
          <p:cNvPr id="7" name="Immagine 6" descr="Immagine che contiene interni, persona, uomo, cibo&#10;&#10;Descrizione generata automaticamente">
            <a:extLst>
              <a:ext uri="{FF2B5EF4-FFF2-40B4-BE49-F238E27FC236}">
                <a16:creationId xmlns:a16="http://schemas.microsoft.com/office/drawing/2014/main" id="{9E134572-550C-41E2-8ABD-E5B0FE9DB1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41" t="5535" r="4509" b="10620"/>
          <a:stretch/>
        </p:blipFill>
        <p:spPr>
          <a:xfrm>
            <a:off x="0" y="-1"/>
            <a:ext cx="3745947" cy="6108541"/>
          </a:xfrm>
          <a:prstGeom prst="rect">
            <a:avLst/>
          </a:prstGeom>
          <a:ln w="25400">
            <a:solidFill>
              <a:srgbClr val="92D050"/>
            </a:solidFill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6804A6F-22DE-4A5A-BCAF-B6B64E47C7DA}"/>
              </a:ext>
            </a:extLst>
          </p:cNvPr>
          <p:cNvSpPr txBox="1"/>
          <p:nvPr/>
        </p:nvSpPr>
        <p:spPr>
          <a:xfrm>
            <a:off x="4565392" y="720890"/>
            <a:ext cx="4986689" cy="584775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chemeClr val="tx2"/>
                </a:solidFill>
              </a:rPr>
              <a:t>Processamento radiochimico</a:t>
            </a:r>
          </a:p>
        </p:txBody>
      </p:sp>
      <p:pic>
        <p:nvPicPr>
          <p:cNvPr id="1026" name="Picture 2" descr="Nuclear Hot Cell - Nuclear Power Plants - Nuclear Energy">
            <a:extLst>
              <a:ext uri="{FF2B5EF4-FFF2-40B4-BE49-F238E27FC236}">
                <a16:creationId xmlns:a16="http://schemas.microsoft.com/office/drawing/2014/main" id="{560D7804-E955-4665-ABE5-E864BA89F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680" y="3744128"/>
            <a:ext cx="5388864" cy="2848801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53862656-D12B-4ED0-A537-1ADA7D2FF9B7}"/>
              </a:ext>
            </a:extLst>
          </p:cNvPr>
          <p:cNvSpPr/>
          <p:nvPr/>
        </p:nvSpPr>
        <p:spPr>
          <a:xfrm>
            <a:off x="3516" y="6434353"/>
            <a:ext cx="12192000" cy="43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33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rgbClr val="2065A4"/>
              </a:gs>
              <a:gs pos="66000">
                <a:srgbClr val="184D7E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2187928-819A-483B-9FAB-17FD0F443A9E}"/>
              </a:ext>
            </a:extLst>
          </p:cNvPr>
          <p:cNvSpPr txBox="1"/>
          <p:nvPr/>
        </p:nvSpPr>
        <p:spPr>
          <a:xfrm>
            <a:off x="0" y="6488668"/>
            <a:ext cx="1219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Liliana Mou                                                                                                                                                                                                       liliana.mou@lnl.infn.it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DAEAC134-53DB-440B-BDFB-2792FF807C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1944" y="6527473"/>
            <a:ext cx="266322" cy="26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51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1913622-8574-401A-9203-459A71BD0625}"/>
              </a:ext>
            </a:extLst>
          </p:cNvPr>
          <p:cNvSpPr txBox="1"/>
          <p:nvPr/>
        </p:nvSpPr>
        <p:spPr>
          <a:xfrm>
            <a:off x="30386" y="1232469"/>
            <a:ext cx="26200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Rivelatore </a:t>
            </a:r>
            <a:r>
              <a:rPr lang="it-IT" sz="2400" dirty="0" err="1"/>
              <a:t>HPGe</a:t>
            </a:r>
            <a:r>
              <a:rPr lang="it-IT" sz="2400" dirty="0"/>
              <a:t> </a:t>
            </a:r>
          </a:p>
          <a:p>
            <a:pPr algn="ctr"/>
            <a:r>
              <a:rPr lang="it-IT" sz="2400" dirty="0"/>
              <a:t>@ ARRONAX</a:t>
            </a:r>
          </a:p>
        </p:txBody>
      </p:sp>
      <p:pic>
        <p:nvPicPr>
          <p:cNvPr id="12" name="Immagine 11" descr="Immagine che contiene interni, tavolo, sedendo, dilegno&#10;&#10;Descrizione generata automaticamente">
            <a:extLst>
              <a:ext uri="{FF2B5EF4-FFF2-40B4-BE49-F238E27FC236}">
                <a16:creationId xmlns:a16="http://schemas.microsoft.com/office/drawing/2014/main" id="{B02A2C19-3D30-4A35-863D-EBA3EC028E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493"/>
          <a:stretch/>
        </p:blipFill>
        <p:spPr>
          <a:xfrm>
            <a:off x="289044" y="2063466"/>
            <a:ext cx="2212144" cy="3370598"/>
          </a:xfrm>
          <a:prstGeom prst="rect">
            <a:avLst/>
          </a:prstGeom>
        </p:spPr>
      </p:pic>
      <p:grpSp>
        <p:nvGrpSpPr>
          <p:cNvPr id="14" name="Gruppo 13">
            <a:extLst>
              <a:ext uri="{FF2B5EF4-FFF2-40B4-BE49-F238E27FC236}">
                <a16:creationId xmlns:a16="http://schemas.microsoft.com/office/drawing/2014/main" id="{D89BBE67-4D03-444C-92BE-F01FF6B3C6A1}"/>
              </a:ext>
            </a:extLst>
          </p:cNvPr>
          <p:cNvGrpSpPr/>
          <p:nvPr/>
        </p:nvGrpSpPr>
        <p:grpSpPr>
          <a:xfrm>
            <a:off x="2687543" y="992501"/>
            <a:ext cx="3956086" cy="5135329"/>
            <a:chOff x="8703116" y="1415003"/>
            <a:chExt cx="3256984" cy="4710278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94B5CA1A-802A-46B6-B3C2-B78716C34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03116" y="1415003"/>
              <a:ext cx="3256984" cy="4710278"/>
            </a:xfrm>
            <a:prstGeom prst="rect">
              <a:avLst/>
            </a:prstGeom>
          </p:spPr>
        </p:pic>
        <p:pic>
          <p:nvPicPr>
            <p:cNvPr id="13" name="Picture 4" descr="Inchiostro nero isolato di impronte digitali su uno sfondo bianco ...">
              <a:extLst>
                <a:ext uri="{FF2B5EF4-FFF2-40B4-BE49-F238E27FC236}">
                  <a16:creationId xmlns:a16="http://schemas.microsoft.com/office/drawing/2014/main" id="{6FB1B930-7E64-419C-A0B6-8B6A8CF000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61" t="3278" r="9896" b="12508"/>
            <a:stretch/>
          </p:blipFill>
          <p:spPr bwMode="auto">
            <a:xfrm>
              <a:off x="10725236" y="1461016"/>
              <a:ext cx="404765" cy="557069"/>
            </a:xfrm>
            <a:prstGeom prst="rect">
              <a:avLst/>
            </a:prstGeom>
            <a:noFill/>
            <a:effectLst>
              <a:softEdge rad="508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4250F48-70D4-46D7-82C4-DAF24E659C06}"/>
              </a:ext>
            </a:extLst>
          </p:cNvPr>
          <p:cNvSpPr txBox="1"/>
          <p:nvPr/>
        </p:nvSpPr>
        <p:spPr>
          <a:xfrm>
            <a:off x="2687542" y="3168724"/>
            <a:ext cx="2986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Gallio (</a:t>
            </a:r>
            <a:r>
              <a:rPr lang="it-IT" baseline="30000" dirty="0"/>
              <a:t>67</a:t>
            </a:r>
            <a:r>
              <a:rPr lang="it-IT" dirty="0"/>
              <a:t>Ga, </a:t>
            </a:r>
            <a:r>
              <a:rPr lang="it-IT" baseline="30000" dirty="0"/>
              <a:t>66</a:t>
            </a:r>
            <a:r>
              <a:rPr lang="it-IT" dirty="0"/>
              <a:t>Ga)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5676B45-91EE-4539-ADED-8C885F8841E5}"/>
              </a:ext>
            </a:extLst>
          </p:cNvPr>
          <p:cNvSpPr txBox="1"/>
          <p:nvPr/>
        </p:nvSpPr>
        <p:spPr>
          <a:xfrm>
            <a:off x="2585513" y="4546301"/>
            <a:ext cx="3518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Rame (</a:t>
            </a:r>
            <a:r>
              <a:rPr lang="it-IT" baseline="30000" dirty="0"/>
              <a:t>67</a:t>
            </a:r>
            <a:r>
              <a:rPr lang="it-IT" dirty="0"/>
              <a:t>Cu, </a:t>
            </a:r>
            <a:r>
              <a:rPr lang="it-IT" baseline="30000" dirty="0"/>
              <a:t>64</a:t>
            </a:r>
            <a:r>
              <a:rPr lang="it-IT" dirty="0"/>
              <a:t>Cu)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8B66295D-9AE5-454E-85E8-235E810BCD1A}"/>
              </a:ext>
            </a:extLst>
          </p:cNvPr>
          <p:cNvSpPr txBox="1"/>
          <p:nvPr/>
        </p:nvSpPr>
        <p:spPr>
          <a:xfrm>
            <a:off x="2906457" y="5446495"/>
            <a:ext cx="3518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Zinco (</a:t>
            </a:r>
            <a:r>
              <a:rPr lang="it-IT" baseline="30000" dirty="0"/>
              <a:t>65</a:t>
            </a:r>
            <a:r>
              <a:rPr lang="it-IT" dirty="0"/>
              <a:t>Zn, </a:t>
            </a:r>
            <a:r>
              <a:rPr lang="it-IT" baseline="30000" dirty="0"/>
              <a:t>69m</a:t>
            </a:r>
            <a:r>
              <a:rPr lang="it-IT" dirty="0"/>
              <a:t>Zn)</a:t>
            </a:r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072B6527-269F-4C74-914D-6F73B1610AE9}"/>
              </a:ext>
            </a:extLst>
          </p:cNvPr>
          <p:cNvSpPr/>
          <p:nvPr/>
        </p:nvSpPr>
        <p:spPr>
          <a:xfrm>
            <a:off x="1281952" y="3439532"/>
            <a:ext cx="772510" cy="809377"/>
          </a:xfrm>
          <a:prstGeom prst="ellipse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Titolo 1">
            <a:extLst>
              <a:ext uri="{FF2B5EF4-FFF2-40B4-BE49-F238E27FC236}">
                <a16:creationId xmlns:a16="http://schemas.microsoft.com/office/drawing/2014/main" id="{474957AB-E93D-4EB8-8BD4-29954433CF79}"/>
              </a:ext>
            </a:extLst>
          </p:cNvPr>
          <p:cNvSpPr txBox="1">
            <a:spLocks/>
          </p:cNvSpPr>
          <p:nvPr/>
        </p:nvSpPr>
        <p:spPr>
          <a:xfrm>
            <a:off x="9525" y="156601"/>
            <a:ext cx="12191998" cy="731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lnSpc>
                <a:spcPct val="85000"/>
              </a:lnSpc>
              <a:spcAft>
                <a:spcPts val="600"/>
              </a:spcAft>
            </a:pP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Misura della radiazione γ con un rivelatore</a:t>
            </a: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2B8E1A2C-0E70-487B-B917-86B8D09182A9}"/>
              </a:ext>
            </a:extLst>
          </p:cNvPr>
          <p:cNvSpPr/>
          <p:nvPr/>
        </p:nvSpPr>
        <p:spPr>
          <a:xfrm>
            <a:off x="3516" y="6434353"/>
            <a:ext cx="12192000" cy="43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33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rgbClr val="2065A4"/>
              </a:gs>
              <a:gs pos="66000">
                <a:srgbClr val="184D7E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E4AEEFF5-64EB-4AA6-816F-50DC1AE478EF}"/>
              </a:ext>
            </a:extLst>
          </p:cNvPr>
          <p:cNvSpPr txBox="1"/>
          <p:nvPr/>
        </p:nvSpPr>
        <p:spPr>
          <a:xfrm>
            <a:off x="0" y="6488668"/>
            <a:ext cx="1219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Liliana Mou                                                                                                                                                                                                       liliana.mou@lnl.infn.it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E7886085-F5AA-4EF0-ABF0-25118EF2DF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1944" y="6527473"/>
            <a:ext cx="266322" cy="2663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88CF8360-D4B6-491B-17A3-C00CB2E6AD35}"/>
                  </a:ext>
                </a:extLst>
              </p:cNvPr>
              <p:cNvSpPr txBox="1"/>
              <p:nvPr/>
            </p:nvSpPr>
            <p:spPr>
              <a:xfrm>
                <a:off x="6798524" y="1591013"/>
                <a:ext cx="5284684" cy="6700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𝐴𝑐𝑡</m:t>
                          </m:r>
                        </m:e>
                        <m:sub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𝐸𝑂𝐼𝐵</m:t>
                          </m:r>
                        </m:sub>
                      </m:sSub>
                      <m:r>
                        <a:rPr lang="it-IT" sz="16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sSub>
                            <m:sSubPr>
                              <m:ctrlPr>
                                <a:rPr lang="it-IT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  <m:d>
                            <m:dPr>
                              <m:ctrlPr>
                                <a:rPr lang="it-IT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sub>
                              </m:sSub>
                            </m:e>
                          </m:d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𝐼</m:t>
                          </m:r>
                          <m:d>
                            <m:dPr>
                              <m:ctrlPr>
                                <a:rPr lang="it-IT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it-IT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den>
                      </m:f>
                      <m:r>
                        <a:rPr lang="it-IT" sz="1600" i="0">
                          <a:latin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it-IT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𝜆</m:t>
                          </m:r>
                          <m:sSub>
                            <m:sSubPr>
                              <m:ctrlPr>
                                <a:rPr lang="it-IT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sup>
                      </m:sSup>
                      <m:r>
                        <a:rPr lang="it-IT" sz="1600" i="0">
                          <a:latin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it-IT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sSub>
                                <m:sSubPr>
                                  <m:ctrlPr>
                                    <a:rPr lang="it-IT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𝑖𝑟𝑟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sz="16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it-IT" sz="16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it-IT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it-IT" sz="1600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sSub>
                                    <m:sSubPr>
                                      <m:ctrlPr>
                                        <a:rPr lang="it-IT" sz="16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16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it-IT" sz="1600" i="1">
                                          <a:latin typeface="Cambria Math" panose="02040503050406030204" pitchFamily="18" charset="0"/>
                                        </a:rPr>
                                        <m:t>𝑖𝑟𝑟</m:t>
                                      </m:r>
                                    </m:sub>
                                  </m:sSub>
                                </m:sup>
                              </m:sSup>
                            </m:den>
                          </m:f>
                        </m:e>
                      </m:d>
                      <m:d>
                        <m:dPr>
                          <m:ctrlPr>
                            <a:rPr lang="it-IT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sSub>
                                <m:sSubPr>
                                  <m:ctrlPr>
                                    <a:rPr lang="it-IT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sz="16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it-IT" sz="16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it-IT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it-IT" sz="1600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sSub>
                                    <m:sSubPr>
                                      <m:ctrlPr>
                                        <a:rPr lang="it-IT" sz="16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16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it-IT" sz="16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it-IT" sz="1600" dirty="0"/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88CF8360-D4B6-491B-17A3-C00CB2E6A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8524" y="1591013"/>
                <a:ext cx="5284684" cy="67005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03F05283-CFE5-2988-03F3-C2DF145734B9}"/>
              </a:ext>
            </a:extLst>
          </p:cNvPr>
          <p:cNvSpPr txBox="1"/>
          <p:nvPr/>
        </p:nvSpPr>
        <p:spPr>
          <a:xfrm>
            <a:off x="6913909" y="2672302"/>
            <a:ext cx="9299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Activity </a:t>
            </a:r>
          </a:p>
          <a:p>
            <a:pPr algn="ctr"/>
            <a:r>
              <a:rPr lang="it-IT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measured</a:t>
            </a:r>
            <a:endParaRPr lang="it-IT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E89131D8-7CFF-878B-9F71-9BD8340644E7}"/>
              </a:ext>
            </a:extLst>
          </p:cNvPr>
          <p:cNvSpPr txBox="1"/>
          <p:nvPr/>
        </p:nvSpPr>
        <p:spPr>
          <a:xfrm>
            <a:off x="7704076" y="2653275"/>
            <a:ext cx="177727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Correction</a:t>
            </a:r>
            <a:r>
              <a:rPr 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the </a:t>
            </a:r>
            <a:r>
              <a:rPr lang="it-IT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decay</a:t>
            </a:r>
            <a:r>
              <a:rPr 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during</a:t>
            </a:r>
            <a:r>
              <a:rPr 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time </a:t>
            </a:r>
            <a:r>
              <a:rPr lang="it-IT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end of </a:t>
            </a:r>
            <a:r>
              <a:rPr lang="it-IT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irradiation</a:t>
            </a:r>
            <a:r>
              <a:rPr 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the start of the </a:t>
            </a:r>
            <a:r>
              <a:rPr lang="it-IT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measurement</a:t>
            </a:r>
            <a:r>
              <a:rPr 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HPGe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C400F424-C284-FBEB-A36A-92A05E968741}"/>
              </a:ext>
            </a:extLst>
          </p:cNvPr>
          <p:cNvSpPr txBox="1"/>
          <p:nvPr/>
        </p:nvSpPr>
        <p:spPr>
          <a:xfrm>
            <a:off x="9242101" y="2690023"/>
            <a:ext cx="17772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Correction</a:t>
            </a:r>
            <a:r>
              <a:rPr 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the </a:t>
            </a:r>
            <a:r>
              <a:rPr lang="it-IT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decay</a:t>
            </a:r>
            <a:r>
              <a:rPr 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during</a:t>
            </a:r>
            <a:r>
              <a:rPr 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irradiation</a:t>
            </a:r>
            <a:endParaRPr lang="it-IT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1BD32A94-491A-7208-3969-0A38C971D587}"/>
              </a:ext>
            </a:extLst>
          </p:cNvPr>
          <p:cNvSpPr txBox="1"/>
          <p:nvPr/>
        </p:nvSpPr>
        <p:spPr>
          <a:xfrm>
            <a:off x="10436655" y="3290346"/>
            <a:ext cx="17772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Correction</a:t>
            </a:r>
            <a:r>
              <a:rPr 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the </a:t>
            </a:r>
            <a:r>
              <a:rPr lang="it-IT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decay</a:t>
            </a:r>
            <a:r>
              <a:rPr 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during</a:t>
            </a:r>
            <a:r>
              <a:rPr 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measurement</a:t>
            </a:r>
            <a:r>
              <a:rPr 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HPGe</a:t>
            </a:r>
          </a:p>
        </p:txBody>
      </p: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A37D90C9-DDCE-921E-AC73-0A168A4B743B}"/>
              </a:ext>
            </a:extLst>
          </p:cNvPr>
          <p:cNvCxnSpPr>
            <a:cxnSpLocks/>
            <a:stCxn id="22" idx="0"/>
          </p:cNvCxnSpPr>
          <p:nvPr/>
        </p:nvCxnSpPr>
        <p:spPr>
          <a:xfrm flipV="1">
            <a:off x="7378908" y="2312336"/>
            <a:ext cx="974554" cy="3599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86B7944E-E212-F89D-250E-4C32E3D35C56}"/>
              </a:ext>
            </a:extLst>
          </p:cNvPr>
          <p:cNvCxnSpPr>
            <a:cxnSpLocks/>
          </p:cNvCxnSpPr>
          <p:nvPr/>
        </p:nvCxnSpPr>
        <p:spPr>
          <a:xfrm flipV="1">
            <a:off x="8902031" y="2092683"/>
            <a:ext cx="417922" cy="5605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DA29A999-200B-3668-60AE-D58EA3C5E7D1}"/>
              </a:ext>
            </a:extLst>
          </p:cNvPr>
          <p:cNvCxnSpPr>
            <a:cxnSpLocks/>
            <a:stCxn id="27" idx="0"/>
          </p:cNvCxnSpPr>
          <p:nvPr/>
        </p:nvCxnSpPr>
        <p:spPr>
          <a:xfrm flipV="1">
            <a:off x="10130740" y="2256446"/>
            <a:ext cx="140781" cy="4335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437DE225-6650-DDA7-877A-CE59537363C7}"/>
              </a:ext>
            </a:extLst>
          </p:cNvPr>
          <p:cNvCxnSpPr>
            <a:cxnSpLocks/>
            <a:stCxn id="28" idx="0"/>
          </p:cNvCxnSpPr>
          <p:nvPr/>
        </p:nvCxnSpPr>
        <p:spPr>
          <a:xfrm flipV="1">
            <a:off x="11325294" y="2209014"/>
            <a:ext cx="97189" cy="10813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ttangolo 33">
            <a:extLst>
              <a:ext uri="{FF2B5EF4-FFF2-40B4-BE49-F238E27FC236}">
                <a16:creationId xmlns:a16="http://schemas.microsoft.com/office/drawing/2014/main" id="{9C13E9DB-222B-A160-2EEB-3DFAD1398026}"/>
              </a:ext>
            </a:extLst>
          </p:cNvPr>
          <p:cNvSpPr/>
          <p:nvPr/>
        </p:nvSpPr>
        <p:spPr>
          <a:xfrm>
            <a:off x="6787251" y="992501"/>
            <a:ext cx="5370119" cy="5135329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62ED1D00-5E41-769B-5E9D-015C499E0BB3}"/>
              </a:ext>
            </a:extLst>
          </p:cNvPr>
          <p:cNvSpPr txBox="1"/>
          <p:nvPr/>
        </p:nvSpPr>
        <p:spPr>
          <a:xfrm>
            <a:off x="6424713" y="1119325"/>
            <a:ext cx="61132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Activity </a:t>
            </a:r>
            <a:r>
              <a:rPr lang="it-IT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it-IT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End of </a:t>
            </a:r>
            <a:r>
              <a:rPr lang="it-IT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Instantaneous</a:t>
            </a:r>
            <a:r>
              <a:rPr lang="it-IT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Bombardment</a:t>
            </a:r>
            <a:r>
              <a:rPr lang="it-IT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(EOIB)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4A660CFE-95FF-1D1E-A401-C78B16887080}"/>
                  </a:ext>
                </a:extLst>
              </p:cNvPr>
              <p:cNvSpPr txBox="1"/>
              <p:nvPr/>
            </p:nvSpPr>
            <p:spPr>
              <a:xfrm>
                <a:off x="6787251" y="4817887"/>
                <a:ext cx="5145435" cy="6236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d>
                        <m:dPr>
                          <m:ctrlPr>
                            <a:rPr lang="it-IT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f>
                        <m:fPr>
                          <m:ctrlPr>
                            <a:rPr lang="it-IT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it-IT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𝐴𝑐𝑡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𝐸𝑂𝐼𝐵</m:t>
                                  </m:r>
                                </m:sub>
                              </m:sSub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it-IT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it-IT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it-IT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𝐴𝑐𝑡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𝐸𝑂𝐼𝐵</m:t>
                                  </m:r>
                                </m:sub>
                              </m:sSub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it-IT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it-IT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4A660CFE-95FF-1D1E-A401-C78B168870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7251" y="4817887"/>
                <a:ext cx="5145435" cy="62369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7675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/>
      <p:bldP spid="26" grpId="0"/>
      <p:bldP spid="27" grpId="0"/>
      <p:bldP spid="28" grpId="0"/>
      <p:bldP spid="34" grpId="0" animBg="1"/>
      <p:bldP spid="3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81DE4CCC-09CE-40E0-BB16-53D429E0F341}"/>
              </a:ext>
            </a:extLst>
          </p:cNvPr>
          <p:cNvSpPr/>
          <p:nvPr/>
        </p:nvSpPr>
        <p:spPr>
          <a:xfrm>
            <a:off x="3516" y="6434353"/>
            <a:ext cx="12192000" cy="43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33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rgbClr val="2065A4"/>
              </a:gs>
              <a:gs pos="66000">
                <a:srgbClr val="184D7E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A9E3D7A-ABB4-4950-A0C1-B3707D41FFBC}"/>
              </a:ext>
            </a:extLst>
          </p:cNvPr>
          <p:cNvSpPr txBox="1"/>
          <p:nvPr/>
        </p:nvSpPr>
        <p:spPr>
          <a:xfrm>
            <a:off x="0" y="6488668"/>
            <a:ext cx="1219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Liliana Mou                                                                                                                                                                                                       liliana.mou@lnl.infn.it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0E79BDE-0F29-4448-B0F2-032AABB33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1944" y="6527473"/>
            <a:ext cx="266322" cy="266322"/>
          </a:xfrm>
          <a:prstGeom prst="rect">
            <a:avLst/>
          </a:prstGeom>
        </p:spPr>
      </p:pic>
      <p:sp>
        <p:nvSpPr>
          <p:cNvPr id="12" name="Titolo 1">
            <a:extLst>
              <a:ext uri="{FF2B5EF4-FFF2-40B4-BE49-F238E27FC236}">
                <a16:creationId xmlns:a16="http://schemas.microsoft.com/office/drawing/2014/main" id="{52EF164B-06D5-4779-9E5E-1D1F96C9EB73}"/>
              </a:ext>
            </a:extLst>
          </p:cNvPr>
          <p:cNvSpPr txBox="1">
            <a:spLocks/>
          </p:cNvSpPr>
          <p:nvPr/>
        </p:nvSpPr>
        <p:spPr>
          <a:xfrm>
            <a:off x="-26406" y="192753"/>
            <a:ext cx="12191998" cy="7316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lnSpc>
                <a:spcPct val="85000"/>
              </a:lnSpc>
              <a:spcAft>
                <a:spcPts val="600"/>
              </a:spcAft>
            </a:pPr>
            <a:r>
              <a:rPr lang="it-IT" sz="4000" b="1" spc="-50" dirty="0">
                <a:solidFill>
                  <a:srgbClr val="163B69"/>
                </a:solidFill>
                <a:latin typeface="+mn-lt"/>
              </a:rPr>
              <a:t>Confronto tra le reazioni </a:t>
            </a:r>
            <a:r>
              <a:rPr lang="pl-PL" sz="4000" b="1" spc="-50" baseline="30000" dirty="0">
                <a:solidFill>
                  <a:srgbClr val="163B69"/>
                </a:solidFill>
                <a:latin typeface="+mn-lt"/>
              </a:rPr>
              <a:t>70</a:t>
            </a:r>
            <a:r>
              <a:rPr lang="pl-PL" sz="4000" b="1" spc="-50" dirty="0">
                <a:solidFill>
                  <a:srgbClr val="163B69"/>
                </a:solidFill>
                <a:latin typeface="+mn-lt"/>
              </a:rPr>
              <a:t>Zn(p,x)</a:t>
            </a:r>
            <a:r>
              <a:rPr lang="pl-PL" sz="4000" b="1" spc="-50" baseline="30000" dirty="0">
                <a:solidFill>
                  <a:srgbClr val="163B69"/>
                </a:solidFill>
                <a:latin typeface="+mn-lt"/>
              </a:rPr>
              <a:t>67</a:t>
            </a:r>
            <a:r>
              <a:rPr lang="pl-PL" sz="4000" b="1" spc="-50" dirty="0">
                <a:solidFill>
                  <a:srgbClr val="163B69"/>
                </a:solidFill>
                <a:latin typeface="+mn-lt"/>
              </a:rPr>
              <a:t>Cu e </a:t>
            </a:r>
            <a:r>
              <a:rPr lang="pl-PL" sz="4000" b="1" spc="-50" baseline="30000" dirty="0">
                <a:solidFill>
                  <a:srgbClr val="163B69"/>
                </a:solidFill>
                <a:latin typeface="+mn-lt"/>
              </a:rPr>
              <a:t>68</a:t>
            </a:r>
            <a:r>
              <a:rPr lang="pl-PL" sz="4000" b="1" spc="-50" dirty="0">
                <a:solidFill>
                  <a:srgbClr val="163B69"/>
                </a:solidFill>
                <a:latin typeface="+mn-lt"/>
              </a:rPr>
              <a:t>Zn(p,2p)</a:t>
            </a:r>
            <a:r>
              <a:rPr lang="pl-PL" sz="4000" b="1" spc="-50" baseline="30000" dirty="0">
                <a:solidFill>
                  <a:srgbClr val="163B69"/>
                </a:solidFill>
                <a:latin typeface="+mn-lt"/>
              </a:rPr>
              <a:t>67</a:t>
            </a:r>
            <a:r>
              <a:rPr lang="pl-PL" sz="4000" b="1" spc="-50" dirty="0">
                <a:solidFill>
                  <a:srgbClr val="163B69"/>
                </a:solidFill>
                <a:latin typeface="+mn-lt"/>
              </a:rPr>
              <a:t>Cu</a:t>
            </a:r>
            <a:endParaRPr lang="it-IT" sz="4000" b="1" spc="-50" dirty="0">
              <a:solidFill>
                <a:srgbClr val="163B69"/>
              </a:solidFill>
              <a:latin typeface="+mn-lt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D337C5B-844E-F740-B8A2-9F6B26AAA516}"/>
              </a:ext>
            </a:extLst>
          </p:cNvPr>
          <p:cNvSpPr txBox="1"/>
          <p:nvPr/>
        </p:nvSpPr>
        <p:spPr>
          <a:xfrm>
            <a:off x="9706007" y="4193207"/>
            <a:ext cx="215033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dirty="0"/>
              <a:t>Il </a:t>
            </a:r>
            <a:r>
              <a:rPr lang="it-IT" sz="1600" baseline="30000" dirty="0"/>
              <a:t>64</a:t>
            </a:r>
            <a:r>
              <a:rPr lang="it-IT" sz="1600" dirty="0"/>
              <a:t>Cu ha una vita media più corta </a:t>
            </a:r>
            <a:r>
              <a:rPr lang="it-IT" sz="1600" dirty="0">
                <a:sym typeface="Wingdings" panose="05000000000000000000" pitchFamily="2" charset="2"/>
              </a:rPr>
              <a:t> è possibile far decadere tutto il </a:t>
            </a:r>
            <a:r>
              <a:rPr lang="it-IT" sz="1600" baseline="30000" dirty="0">
                <a:sym typeface="Wingdings" panose="05000000000000000000" pitchFamily="2" charset="2"/>
              </a:rPr>
              <a:t>64</a:t>
            </a:r>
            <a:r>
              <a:rPr lang="it-IT" sz="1600" dirty="0">
                <a:sym typeface="Wingdings" panose="05000000000000000000" pitchFamily="2" charset="2"/>
              </a:rPr>
              <a:t>Cu e utilizzare il </a:t>
            </a:r>
            <a:r>
              <a:rPr lang="it-IT" sz="1600" baseline="30000" dirty="0"/>
              <a:t>67</a:t>
            </a:r>
            <a:r>
              <a:rPr lang="it-IT" sz="1600" dirty="0"/>
              <a:t>Cu rimanente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4CF659D-376A-3DB9-FB31-DA646950D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37" y="1020245"/>
            <a:ext cx="9138800" cy="51740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aphicFrame>
        <p:nvGraphicFramePr>
          <p:cNvPr id="4" name="Tabella 34">
            <a:extLst>
              <a:ext uri="{FF2B5EF4-FFF2-40B4-BE49-F238E27FC236}">
                <a16:creationId xmlns:a16="http://schemas.microsoft.com/office/drawing/2014/main" id="{EC61F3EC-721B-7B70-BD49-E8F4B62F7B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5453682"/>
              </p:ext>
            </p:extLst>
          </p:nvPr>
        </p:nvGraphicFramePr>
        <p:xfrm>
          <a:off x="10045105" y="2880360"/>
          <a:ext cx="1592771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9653">
                  <a:extLst>
                    <a:ext uri="{9D8B030D-6E8A-4147-A177-3AD203B41FA5}">
                      <a16:colId xmlns:a16="http://schemas.microsoft.com/office/drawing/2014/main" val="560314102"/>
                    </a:ext>
                  </a:extLst>
                </a:gridCol>
                <a:gridCol w="813118">
                  <a:extLst>
                    <a:ext uri="{9D8B030D-6E8A-4147-A177-3AD203B41FA5}">
                      <a16:colId xmlns:a16="http://schemas.microsoft.com/office/drawing/2014/main" val="3567296862"/>
                    </a:ext>
                  </a:extLst>
                </a:gridCol>
              </a:tblGrid>
              <a:tr h="263717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isotopo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</a:t>
                      </a:r>
                      <a:r>
                        <a:rPr kumimoji="0" lang="it-IT" sz="18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1/2</a:t>
                      </a:r>
                      <a:endParaRPr lang="it-IT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7046385"/>
                  </a:ext>
                </a:extLst>
              </a:tr>
              <a:tr h="263717">
                <a:tc>
                  <a:txBody>
                    <a:bodyPr/>
                    <a:lstStyle/>
                    <a:p>
                      <a:pPr algn="ctr"/>
                      <a:r>
                        <a:rPr lang="it-IT" baseline="30000" dirty="0"/>
                        <a:t>67</a:t>
                      </a:r>
                      <a:r>
                        <a:rPr lang="it-IT" dirty="0"/>
                        <a:t>Cu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61.8 h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83417487"/>
                  </a:ext>
                </a:extLst>
              </a:tr>
              <a:tr h="263717">
                <a:tc>
                  <a:txBody>
                    <a:bodyPr/>
                    <a:lstStyle/>
                    <a:p>
                      <a:pPr algn="ctr"/>
                      <a:r>
                        <a:rPr lang="it-IT" baseline="30000" dirty="0"/>
                        <a:t>64</a:t>
                      </a:r>
                      <a:r>
                        <a:rPr lang="it-IT" dirty="0"/>
                        <a:t>Cu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12.7 h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72246560"/>
                  </a:ext>
                </a:extLst>
              </a:tr>
            </a:tbl>
          </a:graphicData>
        </a:graphic>
      </p:graphicFrame>
      <p:pic>
        <p:nvPicPr>
          <p:cNvPr id="5" name="Immagine 4">
            <a:extLst>
              <a:ext uri="{FF2B5EF4-FFF2-40B4-BE49-F238E27FC236}">
                <a16:creationId xmlns:a16="http://schemas.microsoft.com/office/drawing/2014/main" id="{B3882907-950A-798A-F494-5B687288448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9436007" y="4676102"/>
            <a:ext cx="540000" cy="54000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E74BE62-D558-7638-E7B3-B70F76237CE9}"/>
              </a:ext>
            </a:extLst>
          </p:cNvPr>
          <p:cNvSpPr txBox="1"/>
          <p:nvPr/>
        </p:nvSpPr>
        <p:spPr>
          <a:xfrm>
            <a:off x="9645696" y="1104681"/>
            <a:ext cx="22709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dirty="0"/>
              <a:t>Non esiste un range di energia nel quale si produce esclusivamente il </a:t>
            </a:r>
            <a:r>
              <a:rPr lang="it-IT" sz="1600" baseline="30000" dirty="0"/>
              <a:t>67</a:t>
            </a:r>
            <a:r>
              <a:rPr lang="it-IT" sz="1600" dirty="0"/>
              <a:t>Cu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7D85C580-516A-20AF-446D-C874E38DE2B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62534" y="1342118"/>
            <a:ext cx="540000" cy="540000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6D577792-7056-2953-0CCF-FFD18C8E0E34}"/>
              </a:ext>
            </a:extLst>
          </p:cNvPr>
          <p:cNvSpPr/>
          <p:nvPr/>
        </p:nvSpPr>
        <p:spPr>
          <a:xfrm>
            <a:off x="257175" y="3607270"/>
            <a:ext cx="8982075" cy="25438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148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7D26A1E9-8972-4DEA-9E68-CF0C0B96020D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5" b="4435"/>
          <a:stretch/>
        </p:blipFill>
        <p:spPr bwMode="auto">
          <a:xfrm>
            <a:off x="229330" y="1437665"/>
            <a:ext cx="5804855" cy="30236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7030A0">
                <a:alpha val="4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0736AC5E-62EB-4381-B1B5-A26474820380}"/>
              </a:ext>
            </a:extLst>
          </p:cNvPr>
          <p:cNvSpPr/>
          <p:nvPr/>
        </p:nvSpPr>
        <p:spPr>
          <a:xfrm>
            <a:off x="365417" y="5005019"/>
            <a:ext cx="45236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aseline="30000" dirty="0">
                <a:cs typeface="Times New Roman" panose="02020603050405020304" pitchFamily="18" charset="0"/>
              </a:rPr>
              <a:t>67</a:t>
            </a:r>
            <a:r>
              <a:rPr lang="en-GB" sz="2400" dirty="0">
                <a:cs typeface="Times New Roman" panose="02020603050405020304" pitchFamily="18" charset="0"/>
              </a:rPr>
              <a:t>Cu/</a:t>
            </a:r>
            <a:r>
              <a:rPr lang="en-GB" sz="2400" baseline="30000" dirty="0">
                <a:cs typeface="Times New Roman" panose="02020603050405020304" pitchFamily="18" charset="0"/>
              </a:rPr>
              <a:t>64</a:t>
            </a:r>
            <a:r>
              <a:rPr lang="en-GB" sz="2400" dirty="0">
                <a:cs typeface="Times New Roman" panose="02020603050405020304" pitchFamily="18" charset="0"/>
              </a:rPr>
              <a:t>Cu ratio favourable from </a:t>
            </a:r>
            <a:r>
              <a:rPr lang="en-GB" sz="2400" baseline="30000" dirty="0">
                <a:cs typeface="Times New Roman" panose="02020603050405020304" pitchFamily="18" charset="0"/>
              </a:rPr>
              <a:t>70</a:t>
            </a:r>
            <a:r>
              <a:rPr lang="en-GB" sz="2400" dirty="0">
                <a:cs typeface="Times New Roman" panose="02020603050405020304" pitchFamily="18" charset="0"/>
              </a:rPr>
              <a:t>Zn target above 56 MeV </a:t>
            </a:r>
            <a:endParaRPr lang="it-IT" sz="2400" dirty="0">
              <a:cs typeface="Times New Roman" panose="02020603050405020304" pitchFamily="18" charset="0"/>
            </a:endParaRPr>
          </a:p>
        </p:txBody>
      </p:sp>
      <p:sp>
        <p:nvSpPr>
          <p:cNvPr id="16" name="Freccia in giù 15">
            <a:extLst>
              <a:ext uri="{FF2B5EF4-FFF2-40B4-BE49-F238E27FC236}">
                <a16:creationId xmlns:a16="http://schemas.microsoft.com/office/drawing/2014/main" id="{7441501F-2A7A-42A9-8139-019F5510B9BA}"/>
              </a:ext>
            </a:extLst>
          </p:cNvPr>
          <p:cNvSpPr/>
          <p:nvPr/>
        </p:nvSpPr>
        <p:spPr>
          <a:xfrm>
            <a:off x="2500215" y="4546327"/>
            <a:ext cx="254069" cy="412136"/>
          </a:xfrm>
          <a:prstGeom prst="downArrow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B380A0E-76C7-476E-A733-C91266F9E743}"/>
              </a:ext>
            </a:extLst>
          </p:cNvPr>
          <p:cNvSpPr txBox="1"/>
          <p:nvPr/>
        </p:nvSpPr>
        <p:spPr>
          <a:xfrm rot="16200000">
            <a:off x="-519691" y="2533563"/>
            <a:ext cx="177021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>
                <a:cs typeface="Times New Roman" panose="02020603050405020304" pitchFamily="18" charset="0"/>
              </a:rPr>
              <a:t>a.d.u</a:t>
            </a:r>
            <a:r>
              <a:rPr lang="it-IT" sz="2000" dirty="0">
                <a:cs typeface="Times New Roman" panose="02020603050405020304" pitchFamily="18" charset="0"/>
              </a:rPr>
              <a:t>.</a:t>
            </a:r>
            <a:endParaRPr lang="en-US" sz="2000" dirty="0">
              <a:cs typeface="Times New Roman" panose="02020603050405020304" pitchFamily="18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94EB7398-39A7-47D0-9343-EB6988755CFA}"/>
              </a:ext>
            </a:extLst>
          </p:cNvPr>
          <p:cNvSpPr txBox="1"/>
          <p:nvPr/>
        </p:nvSpPr>
        <p:spPr>
          <a:xfrm>
            <a:off x="797332" y="1352678"/>
            <a:ext cx="31764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cs typeface="Times New Roman" panose="02020603050405020304" pitchFamily="18" charset="0"/>
              </a:rPr>
              <a:t>Cross </a:t>
            </a:r>
            <a:r>
              <a:rPr lang="it-IT" dirty="0" err="1">
                <a:cs typeface="Times New Roman" panose="02020603050405020304" pitchFamily="18" charset="0"/>
              </a:rPr>
              <a:t>section</a:t>
            </a:r>
            <a:r>
              <a:rPr lang="it-IT" dirty="0">
                <a:cs typeface="Times New Roman" panose="02020603050405020304" pitchFamily="18" charset="0"/>
              </a:rPr>
              <a:t> ratio </a:t>
            </a:r>
            <a:r>
              <a:rPr lang="it-IT" baseline="30000" dirty="0">
                <a:cs typeface="Times New Roman" panose="02020603050405020304" pitchFamily="18" charset="0"/>
              </a:rPr>
              <a:t>67</a:t>
            </a:r>
            <a:r>
              <a:rPr lang="it-IT" dirty="0">
                <a:cs typeface="Times New Roman" panose="02020603050405020304" pitchFamily="18" charset="0"/>
              </a:rPr>
              <a:t>Cu/</a:t>
            </a:r>
            <a:r>
              <a:rPr lang="it-IT" baseline="30000" dirty="0">
                <a:cs typeface="Times New Roman" panose="02020603050405020304" pitchFamily="18" charset="0"/>
              </a:rPr>
              <a:t>64</a:t>
            </a:r>
            <a:r>
              <a:rPr lang="it-IT" dirty="0">
                <a:cs typeface="Times New Roman" panose="02020603050405020304" pitchFamily="18" charset="0"/>
              </a:rPr>
              <a:t>Cu </a:t>
            </a:r>
            <a:endParaRPr lang="en-US" dirty="0">
              <a:cs typeface="Times New Roman" panose="02020603050405020304" pitchFamily="18" charset="0"/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BB3373A0-2AB2-48EB-9954-D62071B401F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"/>
          <a:stretch/>
        </p:blipFill>
        <p:spPr bwMode="auto">
          <a:xfrm>
            <a:off x="5391968" y="1616228"/>
            <a:ext cx="6634670" cy="2681310"/>
          </a:xfrm>
          <a:prstGeom prst="rect">
            <a:avLst/>
          </a:prstGeom>
          <a:noFill/>
        </p:spPr>
      </p:pic>
      <p:grpSp>
        <p:nvGrpSpPr>
          <p:cNvPr id="20" name="Gruppo 19">
            <a:extLst>
              <a:ext uri="{FF2B5EF4-FFF2-40B4-BE49-F238E27FC236}">
                <a16:creationId xmlns:a16="http://schemas.microsoft.com/office/drawing/2014/main" id="{9DA2A529-2CC3-40BF-AA55-8D9DFDC2329C}"/>
              </a:ext>
            </a:extLst>
          </p:cNvPr>
          <p:cNvGrpSpPr/>
          <p:nvPr/>
        </p:nvGrpSpPr>
        <p:grpSpPr>
          <a:xfrm>
            <a:off x="7438783" y="5115104"/>
            <a:ext cx="2644793" cy="954147"/>
            <a:chOff x="658593" y="1872418"/>
            <a:chExt cx="2644793" cy="954147"/>
          </a:xfrm>
        </p:grpSpPr>
        <p:sp>
          <p:nvSpPr>
            <p:cNvPr id="21" name="Pergamena 1 36">
              <a:extLst>
                <a:ext uri="{FF2B5EF4-FFF2-40B4-BE49-F238E27FC236}">
                  <a16:creationId xmlns:a16="http://schemas.microsoft.com/office/drawing/2014/main" id="{E5C57038-E0D1-4AD4-AE33-E6CA363C6B8D}"/>
                </a:ext>
              </a:extLst>
            </p:cNvPr>
            <p:cNvSpPr/>
            <p:nvPr/>
          </p:nvSpPr>
          <p:spPr>
            <a:xfrm>
              <a:off x="658593" y="1872418"/>
              <a:ext cx="2644792" cy="618856"/>
            </a:xfrm>
            <a:prstGeom prst="verticalScroll">
              <a:avLst/>
            </a:prstGeom>
            <a:solidFill>
              <a:schemeClr val="bg2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t-IT" sz="1200" b="1" dirty="0"/>
                <a:t>       </a:t>
              </a:r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341D157A-8B62-4302-ADDF-FE32EB3712A5}"/>
                </a:ext>
              </a:extLst>
            </p:cNvPr>
            <p:cNvSpPr txBox="1"/>
            <p:nvPr/>
          </p:nvSpPr>
          <p:spPr>
            <a:xfrm>
              <a:off x="753684" y="1872458"/>
              <a:ext cx="2549702" cy="95410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FF0000">
                  <a:alpha val="40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</a:rPr>
                <a:t>International Patent </a:t>
              </a:r>
            </a:p>
            <a:p>
              <a:pPr algn="ctr"/>
              <a:r>
                <a:rPr lang="en-US" b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</a:rPr>
                <a:t>n° WO 2019/220224 A1</a:t>
              </a:r>
            </a:p>
            <a:p>
              <a:pPr algn="ctr"/>
              <a:endParaRPr lang="en-US" sz="200" b="1" dirty="0">
                <a:solidFill>
                  <a:srgbClr val="000000"/>
                </a:solidFill>
                <a:effectLst/>
                <a:ea typeface="Calibri" panose="020F0502020204030204" pitchFamily="34" charset="0"/>
              </a:endParaRPr>
            </a:p>
            <a:p>
              <a:pPr algn="ctr"/>
              <a:r>
                <a:rPr lang="en-US" dirty="0">
                  <a:solidFill>
                    <a:srgbClr val="00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1600" dirty="0">
                  <a:solidFill>
                    <a:srgbClr val="000000"/>
                  </a:solidFill>
                  <a:effectLst/>
                  <a:ea typeface="Calibri" panose="020F0502020204030204" pitchFamily="34" charset="0"/>
                </a:rPr>
                <a:t>November 2019</a:t>
              </a:r>
              <a:endParaRPr lang="it-IT" dirty="0"/>
            </a:p>
          </p:txBody>
        </p:sp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id="{2074954A-ECAE-4996-87A5-B39DDE721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6893" y="1987714"/>
              <a:ext cx="234827" cy="380237"/>
            </a:xfrm>
            <a:prstGeom prst="rect">
              <a:avLst/>
            </a:prstGeom>
          </p:spPr>
        </p:pic>
      </p:grp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DAAC2757-CF17-44CC-9680-0109C5904F13}"/>
              </a:ext>
            </a:extLst>
          </p:cNvPr>
          <p:cNvSpPr txBox="1"/>
          <p:nvPr/>
        </p:nvSpPr>
        <p:spPr>
          <a:xfrm>
            <a:off x="6157816" y="4468773"/>
            <a:ext cx="54132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cs typeface="Times New Roman" panose="02020603050405020304" pitchFamily="18" charset="0"/>
              </a:rPr>
              <a:t>“A method and a target for the production of </a:t>
            </a:r>
            <a:r>
              <a:rPr lang="en-US" b="1" baseline="30000" dirty="0">
                <a:cs typeface="Times New Roman" panose="02020603050405020304" pitchFamily="18" charset="0"/>
              </a:rPr>
              <a:t>67</a:t>
            </a:r>
            <a:r>
              <a:rPr lang="en-US" b="1" dirty="0">
                <a:cs typeface="Times New Roman" panose="02020603050405020304" pitchFamily="18" charset="0"/>
              </a:rPr>
              <a:t>Cu”</a:t>
            </a:r>
          </a:p>
          <a:p>
            <a:pPr algn="ctr"/>
            <a:r>
              <a:rPr lang="it-IT" dirty="0">
                <a:cs typeface="Times New Roman" panose="02020603050405020304" pitchFamily="18" charset="0"/>
              </a:rPr>
              <a:t>Mou, Pupillo, Martini, Pasquali</a:t>
            </a:r>
            <a:endParaRPr lang="it-IT" dirty="0">
              <a:highlight>
                <a:srgbClr val="FFFF00"/>
              </a:highlight>
              <a:cs typeface="Times New Roman" panose="02020603050405020304" pitchFamily="18" charset="0"/>
            </a:endParaRPr>
          </a:p>
        </p:txBody>
      </p:sp>
      <p:pic>
        <p:nvPicPr>
          <p:cNvPr id="25" name="Picture 2" descr="L’INFN CAMBIA LOGO">
            <a:extLst>
              <a:ext uri="{FF2B5EF4-FFF2-40B4-BE49-F238E27FC236}">
                <a16:creationId xmlns:a16="http://schemas.microsoft.com/office/drawing/2014/main" id="{1A55F960-E7EA-4D31-A142-63D75AF70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575" y="5208077"/>
            <a:ext cx="797515" cy="44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ttangolo 25">
            <a:extLst>
              <a:ext uri="{FF2B5EF4-FFF2-40B4-BE49-F238E27FC236}">
                <a16:creationId xmlns:a16="http://schemas.microsoft.com/office/drawing/2014/main" id="{D16357A1-525E-4974-857B-0915E8BC64CB}"/>
              </a:ext>
            </a:extLst>
          </p:cNvPr>
          <p:cNvSpPr/>
          <p:nvPr/>
        </p:nvSpPr>
        <p:spPr>
          <a:xfrm>
            <a:off x="3516" y="6434353"/>
            <a:ext cx="12192000" cy="43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33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rgbClr val="2065A4"/>
              </a:gs>
              <a:gs pos="66000">
                <a:srgbClr val="184D7E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5673D25D-E76F-4E71-A47E-9015E8518CEB}"/>
              </a:ext>
            </a:extLst>
          </p:cNvPr>
          <p:cNvSpPr txBox="1"/>
          <p:nvPr/>
        </p:nvSpPr>
        <p:spPr>
          <a:xfrm>
            <a:off x="0" y="6488668"/>
            <a:ext cx="1219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Liliana Mou                                                                                                                                                                                                       liliana.mou@lnl.infn.it</a:t>
            </a:r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024FC0EC-C576-4976-80D2-A3616230DF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1944" y="6527473"/>
            <a:ext cx="266322" cy="266322"/>
          </a:xfrm>
          <a:prstGeom prst="rect">
            <a:avLst/>
          </a:prstGeom>
        </p:spPr>
      </p:pic>
      <p:sp>
        <p:nvSpPr>
          <p:cNvPr id="29" name="Titolo 1">
            <a:extLst>
              <a:ext uri="{FF2B5EF4-FFF2-40B4-BE49-F238E27FC236}">
                <a16:creationId xmlns:a16="http://schemas.microsoft.com/office/drawing/2014/main" id="{FCB544EA-5A62-49F0-9939-34AD356A64C1}"/>
              </a:ext>
            </a:extLst>
          </p:cNvPr>
          <p:cNvSpPr txBox="1">
            <a:spLocks/>
          </p:cNvSpPr>
          <p:nvPr/>
        </p:nvSpPr>
        <p:spPr>
          <a:xfrm>
            <a:off x="-61814" y="197251"/>
            <a:ext cx="12191998" cy="7316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lnSpc>
                <a:spcPct val="85000"/>
              </a:lnSpc>
              <a:spcAft>
                <a:spcPts val="600"/>
              </a:spcAft>
            </a:pP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Risultati del progetto COME: brevetto INFN</a:t>
            </a:r>
          </a:p>
        </p:txBody>
      </p:sp>
    </p:spTree>
    <p:extLst>
      <p:ext uri="{BB962C8B-B14F-4D97-AF65-F5344CB8AC3E}">
        <p14:creationId xmlns:p14="http://schemas.microsoft.com/office/powerpoint/2010/main" val="6104322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13">
            <a:extLst>
              <a:ext uri="{FF2B5EF4-FFF2-40B4-BE49-F238E27FC236}">
                <a16:creationId xmlns:a16="http://schemas.microsoft.com/office/drawing/2014/main" id="{2E23DB8D-D32A-4AD9-9039-5E134511D736}"/>
              </a:ext>
            </a:extLst>
          </p:cNvPr>
          <p:cNvGraphicFramePr>
            <a:graphicFrameLocks noGrp="1"/>
          </p:cNvGraphicFramePr>
          <p:nvPr/>
        </p:nvGraphicFramePr>
        <p:xfrm>
          <a:off x="0" y="1452865"/>
          <a:ext cx="8221322" cy="21709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0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77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29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01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49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329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8214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0511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320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r>
                        <a:rPr lang="it-IT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32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3.35 d</a:t>
                      </a:r>
                      <a:endParaRPr kumimoji="0" lang="en-US" sz="32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170" marR="93170" marT="46584" marB="465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γ</a:t>
                      </a:r>
                      <a:r>
                        <a:rPr lang="it-IT" sz="18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it-IT" sz="1800" b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ray</a:t>
                      </a:r>
                      <a:r>
                        <a:rPr lang="it-IT" sz="1800" b="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[</a:t>
                      </a:r>
                      <a:r>
                        <a:rPr lang="it-IT" sz="1800" b="0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keV</a:t>
                      </a:r>
                      <a:r>
                        <a:rPr lang="it-IT" sz="1800" b="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</a:p>
                    <a:p>
                      <a:pPr algn="ctr"/>
                      <a:r>
                        <a:rPr lang="it-IT" sz="1800" b="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SPECT</a:t>
                      </a:r>
                      <a:endParaRPr lang="en-US" sz="1800" b="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170" marR="93170" marT="46584" marB="465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800" b="0" kern="12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γ</a:t>
                      </a:r>
                      <a:r>
                        <a:rPr kumimoji="0" lang="it-IT" sz="1800" b="0" kern="12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-ray</a:t>
                      </a:r>
                      <a:r>
                        <a:rPr kumimoji="0" lang="it-IT" sz="1800" b="0" kern="120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it-IT" sz="1800" b="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[%]</a:t>
                      </a:r>
                      <a:endParaRPr lang="en-US" sz="1800" b="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170" marR="93170" marT="46584" marB="465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b="0" kern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β</a:t>
                      </a:r>
                      <a:r>
                        <a:rPr lang="it-IT" sz="1800" b="0" kern="0" baseline="300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it-IT" sz="1800" b="0" kern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energy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0" kern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[keV]</a:t>
                      </a:r>
                    </a:p>
                  </a:txBody>
                  <a:tcPr marL="93170" marR="93170" marT="46584" marB="465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b="0" kern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β</a:t>
                      </a:r>
                      <a:r>
                        <a:rPr lang="it-IT" sz="1800" b="0" kern="0" baseline="300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it-IT" sz="1800" b="0" kern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</a:t>
                      </a:r>
                      <a:endParaRPr lang="it-IT" sz="1800" b="0" kern="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0" kern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[%]</a:t>
                      </a:r>
                    </a:p>
                  </a:txBody>
                  <a:tcPr marL="93170" marR="93170" marT="46584" marB="465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0" kern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Auger</a:t>
                      </a:r>
                      <a:r>
                        <a:rPr lang="it-IT" sz="1800" b="0" kern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l-GR" sz="1800" b="0" kern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β</a:t>
                      </a:r>
                      <a:r>
                        <a:rPr lang="it-IT" sz="1800" b="0" kern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it-IT" sz="1800" b="0" kern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[keV]</a:t>
                      </a:r>
                    </a:p>
                  </a:txBody>
                  <a:tcPr marL="93170" marR="93170" marT="46584" marB="465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0" kern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Auger</a:t>
                      </a:r>
                      <a:r>
                        <a:rPr lang="it-IT" sz="1800" b="0" kern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l-GR" sz="1800" b="0" kern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β</a:t>
                      </a:r>
                      <a:r>
                        <a:rPr lang="it-IT" sz="1800" b="0" kern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it-IT" sz="1800" b="0" kern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0" kern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[%]</a:t>
                      </a:r>
                    </a:p>
                  </a:txBody>
                  <a:tcPr marL="93170" marR="93170" marT="46584" marB="465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205"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b="0" kern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β</a:t>
                      </a:r>
                      <a:r>
                        <a:rPr lang="it-IT" sz="1800" b="0" kern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kumimoji="0" lang="it-IT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: 100 % </a:t>
                      </a:r>
                    </a:p>
                  </a:txBody>
                  <a:tcPr marL="93170" marR="93170" marT="46584" marB="465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159.381</a:t>
                      </a:r>
                    </a:p>
                  </a:txBody>
                  <a:tcPr marL="93170" marR="93170" marT="46584" marB="465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68.3</a:t>
                      </a:r>
                      <a:endParaRPr lang="en-US" sz="1600" b="0" i="1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170" marR="93170" marT="46584" marB="465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142.6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170" marR="93170" marT="46584" marB="465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68.4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170" marR="93170" marT="46584" marB="465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0.42 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170" marR="93170" marT="46584" marB="465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0.461</a:t>
                      </a:r>
                      <a:endParaRPr lang="en-US" sz="1600" i="1" dirty="0">
                        <a:solidFill>
                          <a:schemeClr val="tx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170" marR="93170" marT="46584" marB="465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205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kumimoji="0" lang="en-US" sz="18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170" marR="93170" marT="46584" marB="465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170" marR="93170" marT="46584" marB="465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170" marR="93170" marT="46584" marB="465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203.9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170" marR="93170" marT="46584" marB="465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31.6</a:t>
                      </a:r>
                      <a:endParaRPr lang="en-US" sz="16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170" marR="93170" marT="46584" marB="465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4.0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170" marR="93170" marT="46584" marB="465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0.215</a:t>
                      </a:r>
                      <a:endParaRPr lang="en-US" sz="1600" i="1" dirty="0">
                        <a:solidFill>
                          <a:schemeClr val="tx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170" marR="93170" marT="46584" marB="465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4205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170" marR="93170" marT="46584" marB="465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170" marR="93170" marT="46584" marB="465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170" marR="93170" marT="46584" marB="465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170" marR="93170" marT="46584" marB="465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170" marR="93170" marT="46584" marB="465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154.415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170" marR="93170" marT="46584" marB="465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0.277</a:t>
                      </a:r>
                      <a:endParaRPr lang="en-US" sz="16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170" marR="93170" marT="46584" marB="465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DD8AA77-558A-4C33-A5C1-C9335AE4C106}"/>
              </a:ext>
            </a:extLst>
          </p:cNvPr>
          <p:cNvSpPr txBox="1"/>
          <p:nvPr/>
        </p:nvSpPr>
        <p:spPr>
          <a:xfrm>
            <a:off x="3983158" y="3667515"/>
            <a:ext cx="4580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Nuclear Data Sheets 108, 923 (2007) - NNDC</a:t>
            </a:r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DC12B116-0B69-4C7D-9B1A-1BABDA3D7FEE}"/>
              </a:ext>
            </a:extLst>
          </p:cNvPr>
          <p:cNvSpPr/>
          <p:nvPr/>
        </p:nvSpPr>
        <p:spPr>
          <a:xfrm>
            <a:off x="4034276" y="3193338"/>
            <a:ext cx="20338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>
              <a:defRPr/>
            </a:pPr>
            <a:r>
              <a:rPr lang="it-IT" dirty="0">
                <a:solidFill>
                  <a:srgbClr val="0070C0"/>
                </a:solidFill>
                <a:cs typeface="Arial" panose="020B0604020202020204" pitchFamily="34" charset="0"/>
              </a:rPr>
              <a:t>Mean </a:t>
            </a:r>
            <a:r>
              <a:rPr lang="el-GR" kern="0" dirty="0">
                <a:solidFill>
                  <a:srgbClr val="0070C0"/>
                </a:solidFill>
              </a:rPr>
              <a:t>β</a:t>
            </a:r>
            <a:r>
              <a:rPr lang="it-IT" kern="0" baseline="30000" dirty="0">
                <a:solidFill>
                  <a:srgbClr val="0070C0"/>
                </a:solidFill>
              </a:rPr>
              <a:t>-</a:t>
            </a:r>
            <a:r>
              <a:rPr lang="it-IT" dirty="0">
                <a:solidFill>
                  <a:srgbClr val="0070C0"/>
                </a:solidFill>
              </a:rPr>
              <a:t> : 162.0 </a:t>
            </a:r>
            <a:r>
              <a:rPr lang="it-IT" dirty="0" err="1">
                <a:solidFill>
                  <a:srgbClr val="0070C0"/>
                </a:solidFill>
              </a:rPr>
              <a:t>keV</a:t>
            </a:r>
            <a:r>
              <a:rPr lang="it-IT" dirty="0">
                <a:solidFill>
                  <a:srgbClr val="0070C0"/>
                </a:solidFill>
              </a:rPr>
              <a:t>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6E15030F-2E51-43BF-B198-396F06D05149}"/>
              </a:ext>
            </a:extLst>
          </p:cNvPr>
          <p:cNvSpPr/>
          <p:nvPr/>
        </p:nvSpPr>
        <p:spPr>
          <a:xfrm>
            <a:off x="3983158" y="1593328"/>
            <a:ext cx="4238164" cy="2074187"/>
          </a:xfrm>
          <a:prstGeom prst="rect">
            <a:avLst/>
          </a:prstGeom>
          <a:noFill/>
          <a:ln w="158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00B0F0"/>
              </a:solidFill>
            </a:endParaRPr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8E2317B1-AD04-48A4-AACB-82D23860CBAC}"/>
              </a:ext>
            </a:extLst>
          </p:cNvPr>
          <p:cNvSpPr/>
          <p:nvPr/>
        </p:nvSpPr>
        <p:spPr>
          <a:xfrm>
            <a:off x="1424072" y="1610534"/>
            <a:ext cx="2455037" cy="1474667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16">
            <a:extLst>
              <a:ext uri="{FF2B5EF4-FFF2-40B4-BE49-F238E27FC236}">
                <a16:creationId xmlns:a16="http://schemas.microsoft.com/office/drawing/2014/main" id="{3E63C360-22CA-4E71-9870-84DD8DB4E3CC}"/>
              </a:ext>
            </a:extLst>
          </p:cNvPr>
          <p:cNvSpPr/>
          <p:nvPr/>
        </p:nvSpPr>
        <p:spPr>
          <a:xfrm>
            <a:off x="1530530" y="2507359"/>
            <a:ext cx="2016711" cy="42503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Oval 16">
            <a:extLst>
              <a:ext uri="{FF2B5EF4-FFF2-40B4-BE49-F238E27FC236}">
                <a16:creationId xmlns:a16="http://schemas.microsoft.com/office/drawing/2014/main" id="{02497815-3BAD-4AC2-AFAE-BB625FA468A1}"/>
              </a:ext>
            </a:extLst>
          </p:cNvPr>
          <p:cNvSpPr/>
          <p:nvPr/>
        </p:nvSpPr>
        <p:spPr>
          <a:xfrm>
            <a:off x="4056396" y="3193338"/>
            <a:ext cx="2011681" cy="383221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Box 18">
            <a:extLst>
              <a:ext uri="{FF2B5EF4-FFF2-40B4-BE49-F238E27FC236}">
                <a16:creationId xmlns:a16="http://schemas.microsoft.com/office/drawing/2014/main" id="{7E960C3E-3EE2-4C56-9E16-5F2FEA9099AE}"/>
              </a:ext>
            </a:extLst>
          </p:cNvPr>
          <p:cNvSpPr txBox="1"/>
          <p:nvPr/>
        </p:nvSpPr>
        <p:spPr>
          <a:xfrm>
            <a:off x="2022255" y="1123336"/>
            <a:ext cx="1272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SPECT</a:t>
            </a:r>
            <a:endParaRPr 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23">
            <a:extLst>
              <a:ext uri="{FF2B5EF4-FFF2-40B4-BE49-F238E27FC236}">
                <a16:creationId xmlns:a16="http://schemas.microsoft.com/office/drawing/2014/main" id="{FD8D726A-FA10-4FCC-8168-AB755A15BA43}"/>
              </a:ext>
            </a:extLst>
          </p:cNvPr>
          <p:cNvSpPr txBox="1"/>
          <p:nvPr/>
        </p:nvSpPr>
        <p:spPr>
          <a:xfrm>
            <a:off x="5119685" y="1091839"/>
            <a:ext cx="169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THERAPY</a:t>
            </a:r>
            <a:endParaRPr lang="en-US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DDE8E9F8-C8B1-47B7-8251-E4F27C8AC30E}"/>
              </a:ext>
            </a:extLst>
          </p:cNvPr>
          <p:cNvSpPr txBox="1"/>
          <p:nvPr/>
        </p:nvSpPr>
        <p:spPr>
          <a:xfrm>
            <a:off x="640541" y="4558748"/>
            <a:ext cx="5308600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b="1" dirty="0">
                <a:solidFill>
                  <a:srgbClr val="002A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PASTA </a:t>
            </a:r>
          </a:p>
          <a:p>
            <a:pPr algn="ctr"/>
            <a:r>
              <a:rPr lang="en-US" sz="2400" b="1" dirty="0">
                <a:solidFill>
                  <a:srgbClr val="002A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Production with Accelerator of </a:t>
            </a:r>
            <a:r>
              <a:rPr lang="en-US" sz="2400" b="1" baseline="30000" dirty="0">
                <a:solidFill>
                  <a:srgbClr val="002A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47</a:t>
            </a:r>
            <a:r>
              <a:rPr lang="en-US" sz="2400" b="1" dirty="0">
                <a:solidFill>
                  <a:srgbClr val="002A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 for Theranostic Applications</a:t>
            </a:r>
          </a:p>
          <a:p>
            <a:pPr algn="ctr"/>
            <a:r>
              <a:rPr lang="en-US" sz="2400" b="1" dirty="0">
                <a:solidFill>
                  <a:srgbClr val="002A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2017/2018</a:t>
            </a:r>
            <a:endParaRPr lang="it-IT" sz="2400" b="1" dirty="0">
              <a:solidFill>
                <a:srgbClr val="002A4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0ED419A-A4F6-4E46-91E0-E18C4970FED3}"/>
              </a:ext>
            </a:extLst>
          </p:cNvPr>
          <p:cNvSpPr txBox="1"/>
          <p:nvPr/>
        </p:nvSpPr>
        <p:spPr>
          <a:xfrm>
            <a:off x="8453672" y="1678417"/>
            <a:ext cx="3490667" cy="1938992"/>
          </a:xfrm>
          <a:custGeom>
            <a:avLst/>
            <a:gdLst>
              <a:gd name="connsiteX0" fmla="*/ 0 w 3490667"/>
              <a:gd name="connsiteY0" fmla="*/ 0 h 1938992"/>
              <a:gd name="connsiteX1" fmla="*/ 593413 w 3490667"/>
              <a:gd name="connsiteY1" fmla="*/ 0 h 1938992"/>
              <a:gd name="connsiteX2" fmla="*/ 1256640 w 3490667"/>
              <a:gd name="connsiteY2" fmla="*/ 0 h 1938992"/>
              <a:gd name="connsiteX3" fmla="*/ 1954774 w 3490667"/>
              <a:gd name="connsiteY3" fmla="*/ 0 h 1938992"/>
              <a:gd name="connsiteX4" fmla="*/ 2687814 w 3490667"/>
              <a:gd name="connsiteY4" fmla="*/ 0 h 1938992"/>
              <a:gd name="connsiteX5" fmla="*/ 3490667 w 3490667"/>
              <a:gd name="connsiteY5" fmla="*/ 0 h 1938992"/>
              <a:gd name="connsiteX6" fmla="*/ 3490667 w 3490667"/>
              <a:gd name="connsiteY6" fmla="*/ 685111 h 1938992"/>
              <a:gd name="connsiteX7" fmla="*/ 3490667 w 3490667"/>
              <a:gd name="connsiteY7" fmla="*/ 1331441 h 1938992"/>
              <a:gd name="connsiteX8" fmla="*/ 3490667 w 3490667"/>
              <a:gd name="connsiteY8" fmla="*/ 1938992 h 1938992"/>
              <a:gd name="connsiteX9" fmla="*/ 2897254 w 3490667"/>
              <a:gd name="connsiteY9" fmla="*/ 1938992 h 1938992"/>
              <a:gd name="connsiteX10" fmla="*/ 2199120 w 3490667"/>
              <a:gd name="connsiteY10" fmla="*/ 1938992 h 1938992"/>
              <a:gd name="connsiteX11" fmla="*/ 1605707 w 3490667"/>
              <a:gd name="connsiteY11" fmla="*/ 1938992 h 1938992"/>
              <a:gd name="connsiteX12" fmla="*/ 872667 w 3490667"/>
              <a:gd name="connsiteY12" fmla="*/ 1938992 h 1938992"/>
              <a:gd name="connsiteX13" fmla="*/ 0 w 3490667"/>
              <a:gd name="connsiteY13" fmla="*/ 1938992 h 1938992"/>
              <a:gd name="connsiteX14" fmla="*/ 0 w 3490667"/>
              <a:gd name="connsiteY14" fmla="*/ 1350831 h 1938992"/>
              <a:gd name="connsiteX15" fmla="*/ 0 w 3490667"/>
              <a:gd name="connsiteY15" fmla="*/ 665721 h 1938992"/>
              <a:gd name="connsiteX16" fmla="*/ 0 w 3490667"/>
              <a:gd name="connsiteY16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90667" h="1938992" extrusionOk="0">
                <a:moveTo>
                  <a:pt x="0" y="0"/>
                </a:moveTo>
                <a:cubicBezTo>
                  <a:pt x="285171" y="6217"/>
                  <a:pt x="370750" y="-21206"/>
                  <a:pt x="593413" y="0"/>
                </a:cubicBezTo>
                <a:cubicBezTo>
                  <a:pt x="816076" y="21206"/>
                  <a:pt x="977207" y="-13791"/>
                  <a:pt x="1256640" y="0"/>
                </a:cubicBezTo>
                <a:cubicBezTo>
                  <a:pt x="1536073" y="13791"/>
                  <a:pt x="1788170" y="-8100"/>
                  <a:pt x="1954774" y="0"/>
                </a:cubicBezTo>
                <a:cubicBezTo>
                  <a:pt x="2121378" y="8100"/>
                  <a:pt x="2526754" y="4617"/>
                  <a:pt x="2687814" y="0"/>
                </a:cubicBezTo>
                <a:cubicBezTo>
                  <a:pt x="2848874" y="-4617"/>
                  <a:pt x="3094871" y="-25591"/>
                  <a:pt x="3490667" y="0"/>
                </a:cubicBezTo>
                <a:cubicBezTo>
                  <a:pt x="3490813" y="178650"/>
                  <a:pt x="3481035" y="461680"/>
                  <a:pt x="3490667" y="685111"/>
                </a:cubicBezTo>
                <a:cubicBezTo>
                  <a:pt x="3500299" y="908542"/>
                  <a:pt x="3505266" y="1129448"/>
                  <a:pt x="3490667" y="1331441"/>
                </a:cubicBezTo>
                <a:cubicBezTo>
                  <a:pt x="3476069" y="1533434"/>
                  <a:pt x="3503797" y="1761187"/>
                  <a:pt x="3490667" y="1938992"/>
                </a:cubicBezTo>
                <a:cubicBezTo>
                  <a:pt x="3201319" y="1933274"/>
                  <a:pt x="3101457" y="1957066"/>
                  <a:pt x="2897254" y="1938992"/>
                </a:cubicBezTo>
                <a:cubicBezTo>
                  <a:pt x="2693051" y="1920918"/>
                  <a:pt x="2534468" y="1912468"/>
                  <a:pt x="2199120" y="1938992"/>
                </a:cubicBezTo>
                <a:cubicBezTo>
                  <a:pt x="1863772" y="1965516"/>
                  <a:pt x="1742002" y="1963456"/>
                  <a:pt x="1605707" y="1938992"/>
                </a:cubicBezTo>
                <a:cubicBezTo>
                  <a:pt x="1469412" y="1914528"/>
                  <a:pt x="1225275" y="1925525"/>
                  <a:pt x="872667" y="1938992"/>
                </a:cubicBezTo>
                <a:cubicBezTo>
                  <a:pt x="520059" y="1952459"/>
                  <a:pt x="180632" y="1898460"/>
                  <a:pt x="0" y="1938992"/>
                </a:cubicBezTo>
                <a:cubicBezTo>
                  <a:pt x="-6241" y="1682256"/>
                  <a:pt x="-1596" y="1523301"/>
                  <a:pt x="0" y="1350831"/>
                </a:cubicBezTo>
                <a:cubicBezTo>
                  <a:pt x="1596" y="1178361"/>
                  <a:pt x="-32432" y="922982"/>
                  <a:pt x="0" y="665721"/>
                </a:cubicBezTo>
                <a:cubicBezTo>
                  <a:pt x="32432" y="408460"/>
                  <a:pt x="14001" y="296405"/>
                  <a:pt x="0" y="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10244157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effectLst/>
                <a:ea typeface="Calibri" panose="020F0502020204030204" pitchFamily="34" charset="0"/>
              </a:rPr>
              <a:t>Come per il </a:t>
            </a:r>
            <a:r>
              <a:rPr lang="en-US" sz="2400" baseline="30000" dirty="0">
                <a:ea typeface="Calibri" panose="020F0502020204030204" pitchFamily="34" charset="0"/>
              </a:rPr>
              <a:t>6</a:t>
            </a:r>
            <a:r>
              <a:rPr lang="en-US" sz="2400" baseline="30000" dirty="0">
                <a:effectLst/>
                <a:ea typeface="Calibri" panose="020F0502020204030204" pitchFamily="34" charset="0"/>
              </a:rPr>
              <a:t>7</a:t>
            </a:r>
            <a:r>
              <a:rPr lang="en-US" sz="2400" dirty="0">
                <a:effectLst/>
                <a:ea typeface="Calibri" panose="020F0502020204030204" pitchFamily="34" charset="0"/>
              </a:rPr>
              <a:t>Cu, il </a:t>
            </a:r>
            <a:r>
              <a:rPr lang="en-US" sz="2400" dirty="0" err="1">
                <a:effectLst/>
                <a:ea typeface="Calibri" panose="020F0502020204030204" pitchFamily="34" charset="0"/>
              </a:rPr>
              <a:t>fattore</a:t>
            </a:r>
            <a:r>
              <a:rPr lang="en-US" sz="2400" dirty="0">
                <a:effectLst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ea typeface="Calibri" panose="020F0502020204030204" pitchFamily="34" charset="0"/>
              </a:rPr>
              <a:t>limitante</a:t>
            </a:r>
            <a:r>
              <a:rPr lang="en-US" sz="2400" dirty="0">
                <a:effectLst/>
                <a:ea typeface="Calibri" panose="020F0502020204030204" pitchFamily="34" charset="0"/>
              </a:rPr>
              <a:t> per lo studio di </a:t>
            </a:r>
            <a:r>
              <a:rPr lang="en-US" sz="2400" dirty="0" err="1">
                <a:effectLst/>
                <a:ea typeface="Calibri" panose="020F0502020204030204" pitchFamily="34" charset="0"/>
              </a:rPr>
              <a:t>radiofarmaci</a:t>
            </a:r>
            <a:r>
              <a:rPr lang="en-US" sz="2400" dirty="0">
                <a:effectLst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ea typeface="Calibri" panose="020F0502020204030204" pitchFamily="34" charset="0"/>
              </a:rPr>
              <a:t>marcati</a:t>
            </a:r>
            <a:r>
              <a:rPr lang="en-US" sz="2400" dirty="0">
                <a:effectLst/>
                <a:ea typeface="Calibri" panose="020F0502020204030204" pitchFamily="34" charset="0"/>
              </a:rPr>
              <a:t> con </a:t>
            </a:r>
            <a:r>
              <a:rPr lang="en-US" sz="2400" baseline="30000" dirty="0">
                <a:effectLst/>
                <a:ea typeface="Calibri" panose="020F0502020204030204" pitchFamily="34" charset="0"/>
              </a:rPr>
              <a:t>47</a:t>
            </a:r>
            <a:r>
              <a:rPr lang="en-US" sz="2400" dirty="0">
                <a:effectLst/>
                <a:ea typeface="Calibri" panose="020F0502020204030204" pitchFamily="34" charset="0"/>
              </a:rPr>
              <a:t>Sc è la </a:t>
            </a:r>
            <a:r>
              <a:rPr lang="en-US" sz="2400" dirty="0" err="1">
                <a:effectLst/>
                <a:ea typeface="Calibri" panose="020F0502020204030204" pitchFamily="34" charset="0"/>
              </a:rPr>
              <a:t>sua</a:t>
            </a:r>
            <a:r>
              <a:rPr lang="en-US" sz="2400" dirty="0">
                <a:effectLst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ea typeface="Calibri" panose="020F0502020204030204" pitchFamily="34" charset="0"/>
              </a:rPr>
              <a:t>scarsa</a:t>
            </a:r>
            <a:r>
              <a:rPr lang="en-US" sz="2400" dirty="0">
                <a:effectLst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ea typeface="Calibri" panose="020F0502020204030204" pitchFamily="34" charset="0"/>
              </a:rPr>
              <a:t>disponibilità</a:t>
            </a:r>
            <a:endParaRPr lang="it-IT" sz="2400" dirty="0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A89820D3-6B3A-4BDB-85D8-C44D32EF0F48}"/>
              </a:ext>
            </a:extLst>
          </p:cNvPr>
          <p:cNvSpPr/>
          <p:nvPr/>
        </p:nvSpPr>
        <p:spPr>
          <a:xfrm>
            <a:off x="3516" y="6434353"/>
            <a:ext cx="12192000" cy="43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33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rgbClr val="2065A4"/>
              </a:gs>
              <a:gs pos="66000">
                <a:srgbClr val="184D7E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7FED7E5-EB1F-4B65-B4CA-2720E9E757AD}"/>
              </a:ext>
            </a:extLst>
          </p:cNvPr>
          <p:cNvSpPr txBox="1"/>
          <p:nvPr/>
        </p:nvSpPr>
        <p:spPr>
          <a:xfrm>
            <a:off x="0" y="6488668"/>
            <a:ext cx="1219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Liliana Mou                                                                                                                                                                                                       liliana.mou@lnl.infn.it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E5B01512-72A2-4E21-AE82-D957729BE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1944" y="6527473"/>
            <a:ext cx="266322" cy="266322"/>
          </a:xfrm>
          <a:prstGeom prst="rect">
            <a:avLst/>
          </a:prstGeom>
        </p:spPr>
      </p:pic>
      <p:sp>
        <p:nvSpPr>
          <p:cNvPr id="20" name="Titolo 1">
            <a:extLst>
              <a:ext uri="{FF2B5EF4-FFF2-40B4-BE49-F238E27FC236}">
                <a16:creationId xmlns:a16="http://schemas.microsoft.com/office/drawing/2014/main" id="{FA0C3098-FE71-42CC-ACF1-2FC1FFD15ECC}"/>
              </a:ext>
            </a:extLst>
          </p:cNvPr>
          <p:cNvSpPr txBox="1">
            <a:spLocks/>
          </p:cNvSpPr>
          <p:nvPr/>
        </p:nvSpPr>
        <p:spPr>
          <a:xfrm>
            <a:off x="9525" y="156601"/>
            <a:ext cx="12191998" cy="731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lnSpc>
                <a:spcPct val="85000"/>
              </a:lnSpc>
              <a:spcAft>
                <a:spcPts val="600"/>
              </a:spcAft>
            </a:pP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Il radionuclide </a:t>
            </a:r>
            <a:r>
              <a:rPr lang="it-IT" sz="4400" b="1" spc="-50" dirty="0" err="1">
                <a:solidFill>
                  <a:srgbClr val="163B69"/>
                </a:solidFill>
                <a:latin typeface="+mn-lt"/>
              </a:rPr>
              <a:t>teranostico</a:t>
            </a: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 Scandio-47 (</a:t>
            </a:r>
            <a:r>
              <a:rPr lang="it-IT" sz="4400" b="1" spc="-50" baseline="30000" dirty="0">
                <a:solidFill>
                  <a:srgbClr val="163B69"/>
                </a:solidFill>
                <a:latin typeface="+mn-lt"/>
              </a:rPr>
              <a:t>47</a:t>
            </a: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Sc)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AF94271-E01E-B306-BEC6-A6FF87F06664}"/>
              </a:ext>
            </a:extLst>
          </p:cNvPr>
          <p:cNvSpPr txBox="1"/>
          <p:nvPr/>
        </p:nvSpPr>
        <p:spPr>
          <a:xfrm>
            <a:off x="5967754" y="4558749"/>
            <a:ext cx="6102350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A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REMIX </a:t>
            </a:r>
          </a:p>
          <a:p>
            <a:pPr algn="ctr"/>
            <a:r>
              <a:rPr lang="en-US" sz="2400" b="1" dirty="0">
                <a:solidFill>
                  <a:srgbClr val="002A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 on Emerging Medical </a:t>
            </a:r>
            <a:r>
              <a:rPr lang="en-US" sz="2400" b="1" dirty="0" err="1">
                <a:solidFill>
                  <a:srgbClr val="002A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radIonuclides</a:t>
            </a:r>
            <a:r>
              <a:rPr lang="en-US" sz="2400" b="1" dirty="0">
                <a:solidFill>
                  <a:srgbClr val="002A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from X-sections</a:t>
            </a:r>
          </a:p>
          <a:p>
            <a:pPr algn="ctr"/>
            <a:r>
              <a:rPr lang="en-US" sz="2400" b="1" dirty="0">
                <a:solidFill>
                  <a:srgbClr val="002A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2021-2023</a:t>
            </a:r>
            <a:endParaRPr lang="it-IT" sz="2400" b="1" dirty="0">
              <a:solidFill>
                <a:srgbClr val="002A4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D7CB806C-E5AF-4D9B-8220-6DE0EC0AA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64" y="3708227"/>
            <a:ext cx="3934091" cy="83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410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magine 32">
            <a:extLst>
              <a:ext uri="{FF2B5EF4-FFF2-40B4-BE49-F238E27FC236}">
                <a16:creationId xmlns:a16="http://schemas.microsoft.com/office/drawing/2014/main" id="{5E746087-90BA-44AF-BAA2-9B9E7BE20A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11" r="2517"/>
          <a:stretch/>
        </p:blipFill>
        <p:spPr>
          <a:xfrm>
            <a:off x="9610880" y="201299"/>
            <a:ext cx="2581121" cy="1177327"/>
          </a:xfrm>
          <a:prstGeom prst="rect">
            <a:avLst/>
          </a:prstGeom>
        </p:spPr>
      </p:pic>
      <p:sp>
        <p:nvSpPr>
          <p:cNvPr id="32" name="Rettangolo 31">
            <a:extLst>
              <a:ext uri="{FF2B5EF4-FFF2-40B4-BE49-F238E27FC236}">
                <a16:creationId xmlns:a16="http://schemas.microsoft.com/office/drawing/2014/main" id="{3FAB9C3D-5DFE-46AA-9ED1-20BCEF5A379C}"/>
              </a:ext>
            </a:extLst>
          </p:cNvPr>
          <p:cNvSpPr/>
          <p:nvPr/>
        </p:nvSpPr>
        <p:spPr>
          <a:xfrm>
            <a:off x="3658461" y="3557839"/>
            <a:ext cx="746731" cy="756245"/>
          </a:xfrm>
          <a:prstGeom prst="rect">
            <a:avLst/>
          </a:prstGeom>
          <a:noFill/>
          <a:ln w="28575">
            <a:solidFill>
              <a:srgbClr val="F800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pic>
        <p:nvPicPr>
          <p:cNvPr id="38" name="Immagine 37">
            <a:extLst>
              <a:ext uri="{FF2B5EF4-FFF2-40B4-BE49-F238E27FC236}">
                <a16:creationId xmlns:a16="http://schemas.microsoft.com/office/drawing/2014/main" id="{A6166E45-177A-49EB-81DA-34545FE21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4912" y="4566124"/>
            <a:ext cx="770925" cy="63363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48603AE-A489-4A8B-8642-89B116C31C51}"/>
              </a:ext>
            </a:extLst>
          </p:cNvPr>
          <p:cNvSpPr txBox="1">
            <a:spLocks/>
          </p:cNvSpPr>
          <p:nvPr/>
        </p:nvSpPr>
        <p:spPr>
          <a:xfrm>
            <a:off x="-131288" y="13272"/>
            <a:ext cx="12098867" cy="975504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1219170">
              <a:lnSpc>
                <a:spcPct val="85000"/>
              </a:lnSpc>
              <a:spcAft>
                <a:spcPts val="800"/>
              </a:spcAft>
            </a:pP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È possibile produrre 47Sc con fasci di protoni?</a:t>
            </a:r>
            <a:endParaRPr lang="en-US" sz="4400" b="1" spc="-50" dirty="0">
              <a:solidFill>
                <a:srgbClr val="163B69"/>
              </a:solidFill>
              <a:latin typeface="+mn-lt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EF2FA88-0C29-43D7-B7AC-58747EF3F3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580" y="2002844"/>
            <a:ext cx="7134001" cy="408486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955B4A9-440E-427F-98D4-5CE9BC50E2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0" r="1"/>
          <a:stretch/>
        </p:blipFill>
        <p:spPr>
          <a:xfrm>
            <a:off x="370580" y="1228729"/>
            <a:ext cx="7134001" cy="1562755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2FB7308A-B48D-4AFE-80DE-519D5789D5F8}"/>
              </a:ext>
            </a:extLst>
          </p:cNvPr>
          <p:cNvSpPr/>
          <p:nvPr/>
        </p:nvSpPr>
        <p:spPr>
          <a:xfrm>
            <a:off x="3651068" y="2791484"/>
            <a:ext cx="775064" cy="7663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ADE06677-58A5-4DBF-B24D-D68E3D8C8C71}"/>
              </a:ext>
            </a:extLst>
          </p:cNvPr>
          <p:cNvCxnSpPr>
            <a:cxnSpLocks/>
          </p:cNvCxnSpPr>
          <p:nvPr/>
        </p:nvCxnSpPr>
        <p:spPr>
          <a:xfrm flipH="1" flipV="1">
            <a:off x="4031827" y="2444109"/>
            <a:ext cx="0" cy="336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FF76307E-4E66-4714-AA6B-738CBA81EDAD}"/>
              </a:ext>
            </a:extLst>
          </p:cNvPr>
          <p:cNvCxnSpPr>
            <a:cxnSpLocks/>
          </p:cNvCxnSpPr>
          <p:nvPr/>
        </p:nvCxnSpPr>
        <p:spPr>
          <a:xfrm>
            <a:off x="3854027" y="2444110"/>
            <a:ext cx="0" cy="126015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Rettangolo 9">
            <a:extLst>
              <a:ext uri="{FF2B5EF4-FFF2-40B4-BE49-F238E27FC236}">
                <a16:creationId xmlns:a16="http://schemas.microsoft.com/office/drawing/2014/main" id="{8427D19E-9E2D-46EA-A02A-53C26286E9A6}"/>
              </a:ext>
            </a:extLst>
          </p:cNvPr>
          <p:cNvSpPr/>
          <p:nvPr/>
        </p:nvSpPr>
        <p:spPr>
          <a:xfrm>
            <a:off x="4426132" y="2791484"/>
            <a:ext cx="775064" cy="76635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A6E740F7-D57B-49F6-8D92-1FB53A8BC9A3}"/>
              </a:ext>
            </a:extLst>
          </p:cNvPr>
          <p:cNvCxnSpPr>
            <a:cxnSpLocks/>
          </p:cNvCxnSpPr>
          <p:nvPr/>
        </p:nvCxnSpPr>
        <p:spPr>
          <a:xfrm flipH="1" flipV="1">
            <a:off x="4806891" y="2444109"/>
            <a:ext cx="0" cy="33600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51D91F9F-08DC-40D9-9A00-53F4B3554617}"/>
              </a:ext>
            </a:extLst>
          </p:cNvPr>
          <p:cNvCxnSpPr>
            <a:cxnSpLocks/>
          </p:cNvCxnSpPr>
          <p:nvPr/>
        </p:nvCxnSpPr>
        <p:spPr>
          <a:xfrm>
            <a:off x="4148667" y="2449819"/>
            <a:ext cx="0" cy="1260157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B43636FC-5FC7-4939-B97C-58B05021BE93}"/>
              </a:ext>
            </a:extLst>
          </p:cNvPr>
          <p:cNvCxnSpPr>
            <a:cxnSpLocks/>
          </p:cNvCxnSpPr>
          <p:nvPr/>
        </p:nvCxnSpPr>
        <p:spPr>
          <a:xfrm flipH="1">
            <a:off x="4148667" y="2449819"/>
            <a:ext cx="641291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Rettangolo 14">
            <a:extLst>
              <a:ext uri="{FF2B5EF4-FFF2-40B4-BE49-F238E27FC236}">
                <a16:creationId xmlns:a16="http://schemas.microsoft.com/office/drawing/2014/main" id="{065004E0-976D-4959-877E-2D37AB5BEEBF}"/>
              </a:ext>
            </a:extLst>
          </p:cNvPr>
          <p:cNvSpPr/>
          <p:nvPr/>
        </p:nvSpPr>
        <p:spPr>
          <a:xfrm>
            <a:off x="5190292" y="2780109"/>
            <a:ext cx="775064" cy="76635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31EF4225-4DB6-42C0-B976-92066A59D8DA}"/>
              </a:ext>
            </a:extLst>
          </p:cNvPr>
          <p:cNvCxnSpPr>
            <a:cxnSpLocks/>
          </p:cNvCxnSpPr>
          <p:nvPr/>
        </p:nvCxnSpPr>
        <p:spPr>
          <a:xfrm flipH="1" flipV="1">
            <a:off x="5571051" y="2432735"/>
            <a:ext cx="0" cy="33600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55EB5AF1-9154-4106-AB62-E2FF6AC17F49}"/>
              </a:ext>
            </a:extLst>
          </p:cNvPr>
          <p:cNvCxnSpPr>
            <a:cxnSpLocks/>
          </p:cNvCxnSpPr>
          <p:nvPr/>
        </p:nvCxnSpPr>
        <p:spPr>
          <a:xfrm flipH="1">
            <a:off x="4220626" y="2449819"/>
            <a:ext cx="1206508" cy="1248783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Rettangolo 20">
            <a:extLst>
              <a:ext uri="{FF2B5EF4-FFF2-40B4-BE49-F238E27FC236}">
                <a16:creationId xmlns:a16="http://schemas.microsoft.com/office/drawing/2014/main" id="{F7AA6EA2-4D34-4579-B18E-A0DF14BAE980}"/>
              </a:ext>
            </a:extLst>
          </p:cNvPr>
          <p:cNvSpPr/>
          <p:nvPr/>
        </p:nvSpPr>
        <p:spPr>
          <a:xfrm>
            <a:off x="5192955" y="2021249"/>
            <a:ext cx="775064" cy="766355"/>
          </a:xfrm>
          <a:prstGeom prst="rect">
            <a:avLst/>
          </a:prstGeom>
          <a:noFill/>
          <a:ln w="28575">
            <a:solidFill>
              <a:srgbClr val="E09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303261C1-ECDD-4D02-8D49-F1F836DD0FEC}"/>
              </a:ext>
            </a:extLst>
          </p:cNvPr>
          <p:cNvCxnSpPr>
            <a:cxnSpLocks/>
          </p:cNvCxnSpPr>
          <p:nvPr/>
        </p:nvCxnSpPr>
        <p:spPr>
          <a:xfrm flipH="1" flipV="1">
            <a:off x="5573713" y="1673875"/>
            <a:ext cx="0" cy="336000"/>
          </a:xfrm>
          <a:prstGeom prst="straightConnector1">
            <a:avLst/>
          </a:prstGeom>
          <a:ln w="28575">
            <a:solidFill>
              <a:srgbClr val="E09878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026ADB21-0511-49FF-BAF4-6E3F4F0B6510}"/>
              </a:ext>
            </a:extLst>
          </p:cNvPr>
          <p:cNvCxnSpPr>
            <a:cxnSpLocks/>
          </p:cNvCxnSpPr>
          <p:nvPr/>
        </p:nvCxnSpPr>
        <p:spPr>
          <a:xfrm>
            <a:off x="3730156" y="1679584"/>
            <a:ext cx="0" cy="2030392"/>
          </a:xfrm>
          <a:prstGeom prst="straightConnector1">
            <a:avLst/>
          </a:prstGeom>
          <a:ln w="28575">
            <a:solidFill>
              <a:srgbClr val="E09878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80FED2D8-4429-4948-8D96-A4E7FDC95946}"/>
              </a:ext>
            </a:extLst>
          </p:cNvPr>
          <p:cNvCxnSpPr>
            <a:cxnSpLocks/>
          </p:cNvCxnSpPr>
          <p:nvPr/>
        </p:nvCxnSpPr>
        <p:spPr>
          <a:xfrm flipH="1">
            <a:off x="3738623" y="1679584"/>
            <a:ext cx="1818159" cy="0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2B275CE9-3074-49F0-8F46-A4DF724E102F}"/>
              </a:ext>
            </a:extLst>
          </p:cNvPr>
          <p:cNvSpPr txBox="1"/>
          <p:nvPr/>
        </p:nvSpPr>
        <p:spPr>
          <a:xfrm>
            <a:off x="7564771" y="2414285"/>
            <a:ext cx="241284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4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48</a:t>
            </a:r>
            <a:r>
              <a:rPr lang="it-IT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Ti(p,</a:t>
            </a:r>
            <a:r>
              <a:rPr lang="it-IT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2p</a:t>
            </a:r>
            <a:r>
              <a:rPr lang="it-IT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it-IT" sz="24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47</a:t>
            </a:r>
            <a:r>
              <a:rPr lang="it-IT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        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A7BDE855-86A7-4B52-A958-E684974E22BB}"/>
              </a:ext>
            </a:extLst>
          </p:cNvPr>
          <p:cNvSpPr txBox="1"/>
          <p:nvPr/>
        </p:nvSpPr>
        <p:spPr>
          <a:xfrm>
            <a:off x="7564771" y="2885153"/>
            <a:ext cx="202651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400" b="1" baseline="30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49</a:t>
            </a:r>
            <a:r>
              <a:rPr lang="it-IT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Ti(p,</a:t>
            </a:r>
            <a:r>
              <a:rPr lang="it-IT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2pn</a:t>
            </a:r>
            <a:r>
              <a:rPr lang="it-IT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it-IT" sz="2400" b="1" baseline="30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47</a:t>
            </a:r>
            <a:r>
              <a:rPr lang="it-IT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7092325E-A21B-4591-91D1-9D5BAB0AC689}"/>
              </a:ext>
            </a:extLst>
          </p:cNvPr>
          <p:cNvSpPr txBox="1"/>
          <p:nvPr/>
        </p:nvSpPr>
        <p:spPr>
          <a:xfrm>
            <a:off x="7591973" y="3366865"/>
            <a:ext cx="172194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400" b="1" baseline="30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</a:t>
            </a:r>
            <a:r>
              <a:rPr lang="it-IT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Ti(p,</a:t>
            </a:r>
            <a:r>
              <a:rPr lang="it-IT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it-IT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it-IT" sz="2400" b="1" baseline="30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47</a:t>
            </a:r>
            <a:r>
              <a:rPr lang="it-IT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04A88ECB-7523-4282-B8E8-50B101AD5260}"/>
              </a:ext>
            </a:extLst>
          </p:cNvPr>
          <p:cNvSpPr txBox="1"/>
          <p:nvPr/>
        </p:nvSpPr>
        <p:spPr>
          <a:xfrm>
            <a:off x="7614378" y="3860640"/>
            <a:ext cx="163698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400" b="1" baseline="30000" dirty="0">
                <a:solidFill>
                  <a:srgbClr val="A75F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51</a:t>
            </a:r>
            <a:r>
              <a:rPr lang="it-IT" sz="2400" b="1" dirty="0">
                <a:solidFill>
                  <a:srgbClr val="A75F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V(</a:t>
            </a:r>
            <a:r>
              <a:rPr lang="it-IT" sz="2400" b="1" dirty="0" err="1">
                <a:solidFill>
                  <a:srgbClr val="A75F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p,</a:t>
            </a:r>
            <a:r>
              <a:rPr lang="it-IT" sz="2400" b="1" dirty="0" err="1">
                <a:solidFill>
                  <a:srgbClr val="A75F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it-IT" sz="2400" b="1" dirty="0">
                <a:solidFill>
                  <a:srgbClr val="A75F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it-IT" sz="2400" b="1" baseline="30000" dirty="0">
                <a:solidFill>
                  <a:srgbClr val="A75F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47</a:t>
            </a:r>
            <a:r>
              <a:rPr lang="it-IT" sz="2400" b="1" dirty="0">
                <a:solidFill>
                  <a:srgbClr val="A75F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</a:t>
            </a:r>
          </a:p>
        </p:txBody>
      </p:sp>
      <p:graphicFrame>
        <p:nvGraphicFramePr>
          <p:cNvPr id="34" name="Tabella 34">
            <a:extLst>
              <a:ext uri="{FF2B5EF4-FFF2-40B4-BE49-F238E27FC236}">
                <a16:creationId xmlns:a16="http://schemas.microsoft.com/office/drawing/2014/main" id="{3A66A3B0-9B2D-40F5-8AFF-5BA6120A59D1}"/>
              </a:ext>
            </a:extLst>
          </p:cNvPr>
          <p:cNvGraphicFramePr>
            <a:graphicFrameLocks noGrp="1"/>
          </p:cNvGraphicFramePr>
          <p:nvPr/>
        </p:nvGraphicFramePr>
        <p:xfrm>
          <a:off x="9554863" y="1765668"/>
          <a:ext cx="2266559" cy="25874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559">
                  <a:extLst>
                    <a:ext uri="{9D8B030D-6E8A-4147-A177-3AD203B41FA5}">
                      <a16:colId xmlns:a16="http://schemas.microsoft.com/office/drawing/2014/main" val="3567296862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>
                          <a:solidFill>
                            <a:schemeClr val="tx1"/>
                          </a:solidFill>
                        </a:rPr>
                        <a:t>Abbondanze naturali del materiale bersaglio</a:t>
                      </a:r>
                      <a:endParaRPr lang="it-IT" sz="19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7046385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73.72 %</a:t>
                      </a:r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83417487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5.41 %</a:t>
                      </a:r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72246560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5.18 %</a:t>
                      </a:r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84499737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99.75 %</a:t>
                      </a:r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227233"/>
                  </a:ext>
                </a:extLst>
              </a:tr>
            </a:tbl>
          </a:graphicData>
        </a:graphic>
      </p:graphicFrame>
      <p:sp>
        <p:nvSpPr>
          <p:cNvPr id="37" name="Bolla: nuvola 36">
            <a:extLst>
              <a:ext uri="{FF2B5EF4-FFF2-40B4-BE49-F238E27FC236}">
                <a16:creationId xmlns:a16="http://schemas.microsoft.com/office/drawing/2014/main" id="{5051684B-F8C3-43D1-8429-2DD38493D49D}"/>
              </a:ext>
            </a:extLst>
          </p:cNvPr>
          <p:cNvSpPr/>
          <p:nvPr/>
        </p:nvSpPr>
        <p:spPr>
          <a:xfrm>
            <a:off x="10626060" y="4440737"/>
            <a:ext cx="1005285" cy="871971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4576C2BD-3174-487F-B2EE-A0245FD06377}"/>
              </a:ext>
            </a:extLst>
          </p:cNvPr>
          <p:cNvSpPr txBox="1"/>
          <p:nvPr/>
        </p:nvSpPr>
        <p:spPr>
          <a:xfrm>
            <a:off x="8063536" y="5129973"/>
            <a:ext cx="2741573" cy="10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133" dirty="0"/>
              <a:t>450 mg totali tra </a:t>
            </a:r>
            <a:r>
              <a:rPr lang="it-IT" sz="2133" baseline="30000" dirty="0"/>
              <a:t>50</a:t>
            </a:r>
            <a:r>
              <a:rPr lang="it-IT" sz="2133" dirty="0"/>
              <a:t>Ti e </a:t>
            </a:r>
            <a:r>
              <a:rPr lang="it-IT" sz="2133" baseline="30000" dirty="0"/>
              <a:t>49</a:t>
            </a:r>
            <a:r>
              <a:rPr lang="it-IT" sz="2133" dirty="0"/>
              <a:t>Ti sono costati quasi 30.000 € !!!</a:t>
            </a:r>
          </a:p>
        </p:txBody>
      </p:sp>
      <p:pic>
        <p:nvPicPr>
          <p:cNvPr id="42" name="Immagine 41">
            <a:extLst>
              <a:ext uri="{FF2B5EF4-FFF2-40B4-BE49-F238E27FC236}">
                <a16:creationId xmlns:a16="http://schemas.microsoft.com/office/drawing/2014/main" id="{472968AE-D0C9-411D-B9CE-BEFDB024D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53236" y="5482935"/>
            <a:ext cx="710829" cy="75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81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5" grpId="0" animBg="1"/>
      <p:bldP spid="21" grpId="0" animBg="1"/>
      <p:bldP spid="28" grpId="0" animBg="1"/>
      <p:bldP spid="29" grpId="0" animBg="1"/>
      <p:bldP spid="30" grpId="0" animBg="1"/>
      <p:bldP spid="31" grpId="0" animBg="1"/>
      <p:bldP spid="37" grpId="0" animBg="1"/>
      <p:bldP spid="4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EC6B7F1B-C7D1-43DB-AAD6-3364EDFD3CB6}"/>
              </a:ext>
            </a:extLst>
          </p:cNvPr>
          <p:cNvSpPr/>
          <p:nvPr/>
        </p:nvSpPr>
        <p:spPr>
          <a:xfrm>
            <a:off x="3516" y="6434353"/>
            <a:ext cx="12192000" cy="43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33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rgbClr val="2065A4"/>
              </a:gs>
              <a:gs pos="66000">
                <a:srgbClr val="184D7E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9CF5660-CDE5-44F2-BDA9-B02B049F4DE1}"/>
              </a:ext>
            </a:extLst>
          </p:cNvPr>
          <p:cNvSpPr txBox="1"/>
          <p:nvPr/>
        </p:nvSpPr>
        <p:spPr>
          <a:xfrm>
            <a:off x="0" y="6488668"/>
            <a:ext cx="1219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Liliana Mou                                                                                                                                                                                                       liliana.mou@lnl.infn.it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9481F560-BF0A-42F8-8F70-8D43D61C6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1944" y="6527473"/>
            <a:ext cx="266322" cy="266322"/>
          </a:xfrm>
          <a:prstGeom prst="rect">
            <a:avLst/>
          </a:prstGeom>
        </p:spPr>
      </p:pic>
      <p:sp>
        <p:nvSpPr>
          <p:cNvPr id="15" name="Titolo 1">
            <a:extLst>
              <a:ext uri="{FF2B5EF4-FFF2-40B4-BE49-F238E27FC236}">
                <a16:creationId xmlns:a16="http://schemas.microsoft.com/office/drawing/2014/main" id="{1A0ACC19-D05F-43B5-8DBF-D43474E1E8A5}"/>
              </a:ext>
            </a:extLst>
          </p:cNvPr>
          <p:cNvSpPr txBox="1">
            <a:spLocks/>
          </p:cNvSpPr>
          <p:nvPr/>
        </p:nvSpPr>
        <p:spPr>
          <a:xfrm>
            <a:off x="9525" y="156601"/>
            <a:ext cx="12191998" cy="731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lnSpc>
                <a:spcPct val="85000"/>
              </a:lnSpc>
              <a:spcAft>
                <a:spcPts val="600"/>
              </a:spcAft>
            </a:pPr>
            <a:r>
              <a:rPr lang="it-IT" sz="4400" b="1" spc="-50" baseline="30000" dirty="0" err="1">
                <a:solidFill>
                  <a:srgbClr val="163B69"/>
                </a:solidFill>
                <a:latin typeface="+mn-lt"/>
              </a:rPr>
              <a:t>nat</a:t>
            </a:r>
            <a:r>
              <a:rPr lang="it-IT" sz="4400" b="1" spc="-50" dirty="0" err="1">
                <a:solidFill>
                  <a:srgbClr val="163B69"/>
                </a:solidFill>
                <a:latin typeface="+mn-lt"/>
              </a:rPr>
              <a:t>V</a:t>
            </a: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(</a:t>
            </a:r>
            <a:r>
              <a:rPr lang="it-IT" sz="4400" b="1" spc="-50" dirty="0" err="1">
                <a:solidFill>
                  <a:srgbClr val="163B69"/>
                </a:solidFill>
                <a:latin typeface="+mn-lt"/>
              </a:rPr>
              <a:t>p,x</a:t>
            </a: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)</a:t>
            </a:r>
            <a:r>
              <a:rPr lang="it-IT" sz="4400" b="1" spc="-50" baseline="30000" dirty="0">
                <a:solidFill>
                  <a:srgbClr val="163B69"/>
                </a:solidFill>
                <a:latin typeface="+mn-lt"/>
              </a:rPr>
              <a:t>47</a:t>
            </a: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Sc e </a:t>
            </a:r>
            <a:r>
              <a:rPr lang="it-IT" sz="4400" b="1" spc="-50" baseline="30000" dirty="0" err="1">
                <a:solidFill>
                  <a:srgbClr val="163B69"/>
                </a:solidFill>
                <a:latin typeface="+mn-lt"/>
              </a:rPr>
              <a:t>nat</a:t>
            </a:r>
            <a:r>
              <a:rPr lang="it-IT" sz="4400" b="1" spc="-50" dirty="0" err="1">
                <a:solidFill>
                  <a:srgbClr val="163B69"/>
                </a:solidFill>
                <a:latin typeface="+mn-lt"/>
              </a:rPr>
              <a:t>V</a:t>
            </a: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(</a:t>
            </a:r>
            <a:r>
              <a:rPr lang="it-IT" sz="4400" b="1" spc="-50" dirty="0" err="1">
                <a:solidFill>
                  <a:srgbClr val="163B69"/>
                </a:solidFill>
                <a:latin typeface="+mn-lt"/>
              </a:rPr>
              <a:t>p,x</a:t>
            </a: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)</a:t>
            </a:r>
            <a:r>
              <a:rPr lang="it-IT" sz="4400" b="1" spc="-50" baseline="30000" dirty="0">
                <a:solidFill>
                  <a:srgbClr val="163B69"/>
                </a:solidFill>
                <a:latin typeface="+mn-lt"/>
              </a:rPr>
              <a:t>46</a:t>
            </a: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Sc 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5F8FC5C-26B0-FCB4-C91A-EDF8841B6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22" y="1000002"/>
            <a:ext cx="5198436" cy="3168000"/>
          </a:xfrm>
          <a:prstGeom prst="rect">
            <a:avLst/>
          </a:prstGeom>
          <a:noFill/>
          <a:effectLst>
            <a:outerShdw blurRad="50800" dist="38100" dir="2700000" algn="tl" rotWithShape="0">
              <a:srgbClr val="C00000">
                <a:alpha val="40000"/>
              </a:srgbClr>
            </a:outerShdw>
          </a:effec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353EEA5-AD59-2314-8F2C-73561E9B1E5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646" y="3155567"/>
            <a:ext cx="5196814" cy="3167013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B050">
                <a:alpha val="40000"/>
              </a:srgbClr>
            </a:outerShdw>
          </a:effec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B21F1CC-7763-AFFF-983D-CD5B6BEC83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5704" y="2098841"/>
            <a:ext cx="1901362" cy="721813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254E37A6-FB43-6251-EDBF-8CB1B305CD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1022" y="1204477"/>
            <a:ext cx="3749365" cy="739204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F924FCB-2CEA-A1FE-0EFC-9B6BFD86172D}"/>
              </a:ext>
            </a:extLst>
          </p:cNvPr>
          <p:cNvSpPr txBox="1"/>
          <p:nvPr/>
        </p:nvSpPr>
        <p:spPr>
          <a:xfrm>
            <a:off x="6604906" y="1370554"/>
            <a:ext cx="6653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baseline="30000" dirty="0">
                <a:solidFill>
                  <a:srgbClr val="E5224E"/>
                </a:solidFill>
                <a:latin typeface="Times New Roman" panose="02020603050405020304" pitchFamily="18" charset="0"/>
              </a:rPr>
              <a:t>47</a:t>
            </a:r>
            <a:r>
              <a:rPr lang="en-US" b="1" dirty="0">
                <a:solidFill>
                  <a:srgbClr val="E5224E"/>
                </a:solidFill>
                <a:latin typeface="Times New Roman" panose="02020603050405020304" pitchFamily="18" charset="0"/>
              </a:rPr>
              <a:t>Sc</a:t>
            </a:r>
            <a:endParaRPr lang="en-GB" b="1" dirty="0">
              <a:solidFill>
                <a:srgbClr val="E5224E"/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0E38DA5-6080-E04B-23C7-6532A7847E58}"/>
              </a:ext>
            </a:extLst>
          </p:cNvPr>
          <p:cNvSpPr txBox="1"/>
          <p:nvPr/>
        </p:nvSpPr>
        <p:spPr>
          <a:xfrm>
            <a:off x="8593127" y="2372421"/>
            <a:ext cx="6653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T</a:t>
            </a:r>
            <a:r>
              <a:rPr lang="en-US" b="1" baseline="-25000" dirty="0">
                <a:solidFill>
                  <a:srgbClr val="002060"/>
                </a:solidFill>
                <a:latin typeface="Times New Roman" panose="02020603050405020304" pitchFamily="18" charset="0"/>
              </a:rPr>
              <a:t>1/2</a:t>
            </a:r>
            <a:endParaRPr lang="en-GB" b="1" baseline="-25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7911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185C9531-8CEC-4CC8-9897-2CB2A6284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968" y="991232"/>
            <a:ext cx="4864192" cy="5305157"/>
          </a:xfrm>
          <a:prstGeom prst="rect">
            <a:avLst/>
          </a:prstGeom>
        </p:spPr>
      </p:pic>
      <p:sp>
        <p:nvSpPr>
          <p:cNvPr id="12" name="Titolo 1">
            <a:extLst>
              <a:ext uri="{FF2B5EF4-FFF2-40B4-BE49-F238E27FC236}">
                <a16:creationId xmlns:a16="http://schemas.microsoft.com/office/drawing/2014/main" id="{4890A12C-B8DA-4DCB-ACAA-AEEA8E32A371}"/>
              </a:ext>
            </a:extLst>
          </p:cNvPr>
          <p:cNvSpPr txBox="1">
            <a:spLocks/>
          </p:cNvSpPr>
          <p:nvPr/>
        </p:nvSpPr>
        <p:spPr>
          <a:xfrm>
            <a:off x="9525" y="156601"/>
            <a:ext cx="12191998" cy="731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lnSpc>
                <a:spcPct val="85000"/>
              </a:lnSpc>
              <a:spcAft>
                <a:spcPts val="600"/>
              </a:spcAft>
            </a:pP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Studio della reazione </a:t>
            </a:r>
            <a:r>
              <a:rPr lang="it-IT" sz="4400" b="1" spc="-50" baseline="30000" dirty="0" err="1">
                <a:solidFill>
                  <a:srgbClr val="163B69"/>
                </a:solidFill>
                <a:latin typeface="+mn-lt"/>
              </a:rPr>
              <a:t>nat</a:t>
            </a:r>
            <a:r>
              <a:rPr lang="it-IT" sz="4400" b="1" spc="-50" dirty="0" err="1">
                <a:solidFill>
                  <a:srgbClr val="163B69"/>
                </a:solidFill>
                <a:latin typeface="+mn-lt"/>
              </a:rPr>
              <a:t>V</a:t>
            </a: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(</a:t>
            </a:r>
            <a:r>
              <a:rPr lang="it-IT" sz="4400" b="1" spc="-50" dirty="0" err="1">
                <a:solidFill>
                  <a:srgbClr val="163B69"/>
                </a:solidFill>
                <a:latin typeface="+mn-lt"/>
              </a:rPr>
              <a:t>p,x</a:t>
            </a: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)</a:t>
            </a:r>
            <a:r>
              <a:rPr lang="it-IT" sz="4400" b="1" spc="-50" baseline="30000" dirty="0">
                <a:solidFill>
                  <a:srgbClr val="163B69"/>
                </a:solidFill>
                <a:latin typeface="+mn-lt"/>
              </a:rPr>
              <a:t>47</a:t>
            </a: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Sc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BEC347F-EC5C-4D5E-BFD6-A1E051783E2B}"/>
              </a:ext>
            </a:extLst>
          </p:cNvPr>
          <p:cNvSpPr txBox="1"/>
          <p:nvPr/>
        </p:nvSpPr>
        <p:spPr>
          <a:xfrm rot="20450082">
            <a:off x="972479" y="1770000"/>
            <a:ext cx="107593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400" b="1" dirty="0">
                <a:solidFill>
                  <a:schemeClr val="bg2">
                    <a:lumMod val="25000"/>
                  </a:schemeClr>
                </a:solidFill>
              </a:rPr>
              <a:t>T</a:t>
            </a:r>
            <a:r>
              <a:rPr lang="it-IT" sz="1400" b="1" baseline="-25000" dirty="0">
                <a:solidFill>
                  <a:schemeClr val="bg2">
                    <a:lumMod val="25000"/>
                  </a:schemeClr>
                </a:solidFill>
              </a:rPr>
              <a:t>1/2</a:t>
            </a:r>
            <a:r>
              <a:rPr lang="it-IT" sz="1400" b="1" dirty="0">
                <a:solidFill>
                  <a:schemeClr val="bg2">
                    <a:lumMod val="25000"/>
                  </a:schemeClr>
                </a:solidFill>
              </a:rPr>
              <a:t>=83.79 d</a:t>
            </a:r>
            <a:endParaRPr lang="en-GB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651613F-4FE8-4019-B903-D0A955B85AFD}"/>
              </a:ext>
            </a:extLst>
          </p:cNvPr>
          <p:cNvSpPr txBox="1"/>
          <p:nvPr/>
        </p:nvSpPr>
        <p:spPr>
          <a:xfrm rot="20359598">
            <a:off x="1013357" y="4308315"/>
            <a:ext cx="99418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400" b="1" dirty="0">
                <a:solidFill>
                  <a:schemeClr val="bg2">
                    <a:lumMod val="25000"/>
                  </a:schemeClr>
                </a:solidFill>
              </a:rPr>
              <a:t>T</a:t>
            </a:r>
            <a:r>
              <a:rPr lang="it-IT" sz="1400" b="1" baseline="-25000" dirty="0">
                <a:solidFill>
                  <a:schemeClr val="bg2">
                    <a:lumMod val="25000"/>
                  </a:schemeClr>
                </a:solidFill>
              </a:rPr>
              <a:t>1/2</a:t>
            </a:r>
            <a:r>
              <a:rPr lang="it-IT" sz="1400" b="1" dirty="0">
                <a:solidFill>
                  <a:schemeClr val="bg2">
                    <a:lumMod val="25000"/>
                  </a:schemeClr>
                </a:solidFill>
              </a:rPr>
              <a:t>=3.35 d</a:t>
            </a:r>
            <a:endParaRPr lang="en-GB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5CCFF517-32D9-4CBC-8DF6-68020B6A31F5}"/>
              </a:ext>
            </a:extLst>
          </p:cNvPr>
          <p:cNvCxnSpPr/>
          <p:nvPr/>
        </p:nvCxnSpPr>
        <p:spPr>
          <a:xfrm>
            <a:off x="2025360" y="1293706"/>
            <a:ext cx="0" cy="455845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B215DA05-E105-4537-9752-24265E8972DE}"/>
              </a:ext>
            </a:extLst>
          </p:cNvPr>
          <p:cNvGrpSpPr/>
          <p:nvPr/>
        </p:nvGrpSpPr>
        <p:grpSpPr>
          <a:xfrm>
            <a:off x="9823533" y="1446106"/>
            <a:ext cx="1921448" cy="2524777"/>
            <a:chOff x="2962247" y="1171495"/>
            <a:chExt cx="1370305" cy="1771403"/>
          </a:xfrm>
        </p:grpSpPr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D0C97CD0-C5EF-4F2F-998F-CBC96884AA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350" r="24642"/>
            <a:stretch/>
          </p:blipFill>
          <p:spPr>
            <a:xfrm>
              <a:off x="2962247" y="1491212"/>
              <a:ext cx="871140" cy="1451686"/>
            </a:xfrm>
            <a:prstGeom prst="rect">
              <a:avLst/>
            </a:prstGeom>
          </p:spPr>
        </p:pic>
        <p:sp>
          <p:nvSpPr>
            <p:cNvPr id="21" name="Bolla: nuvola 20">
              <a:extLst>
                <a:ext uri="{FF2B5EF4-FFF2-40B4-BE49-F238E27FC236}">
                  <a16:creationId xmlns:a16="http://schemas.microsoft.com/office/drawing/2014/main" id="{B7DEF11F-7110-4789-84FE-54D61C1BC2C6}"/>
                </a:ext>
              </a:extLst>
            </p:cNvPr>
            <p:cNvSpPr/>
            <p:nvPr/>
          </p:nvSpPr>
          <p:spPr>
            <a:xfrm>
              <a:off x="3507129" y="1171495"/>
              <a:ext cx="825423" cy="526234"/>
            </a:xfrm>
            <a:prstGeom prst="cloudCallou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400"/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5F52B2DB-2F9E-43FA-B5C3-DC0AF5ACD624}"/>
                </a:ext>
              </a:extLst>
            </p:cNvPr>
            <p:cNvSpPr txBox="1"/>
            <p:nvPr/>
          </p:nvSpPr>
          <p:spPr>
            <a:xfrm>
              <a:off x="3474474" y="1276520"/>
              <a:ext cx="823334" cy="237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/>
                <a:t>è possibile?</a:t>
              </a:r>
            </a:p>
          </p:txBody>
        </p:sp>
      </p:grpSp>
      <p:pic>
        <p:nvPicPr>
          <p:cNvPr id="23" name="Immagine 22">
            <a:extLst>
              <a:ext uri="{FF2B5EF4-FFF2-40B4-BE49-F238E27FC236}">
                <a16:creationId xmlns:a16="http://schemas.microsoft.com/office/drawing/2014/main" id="{7FA16D91-CF96-48F0-95B0-B096E9600A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90" t="4375" r="3378" b="4887"/>
          <a:stretch/>
        </p:blipFill>
        <p:spPr>
          <a:xfrm>
            <a:off x="5644962" y="1285293"/>
            <a:ext cx="4163529" cy="2821041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A34EA3FC-C8BD-4130-AC69-4BA1AD4359BB}"/>
              </a:ext>
            </a:extLst>
          </p:cNvPr>
          <p:cNvSpPr txBox="1"/>
          <p:nvPr/>
        </p:nvSpPr>
        <p:spPr>
          <a:xfrm>
            <a:off x="5956751" y="4751717"/>
            <a:ext cx="2856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Per </a:t>
            </a:r>
            <a:r>
              <a:rPr lang="it-IT" sz="2400" dirty="0" err="1"/>
              <a:t>E</a:t>
            </a:r>
            <a:r>
              <a:rPr lang="it-IT" sz="2400" baseline="-25000" dirty="0" err="1"/>
              <a:t>p</a:t>
            </a:r>
            <a:r>
              <a:rPr lang="it-IT" sz="2400" dirty="0"/>
              <a:t>&lt;30 </a:t>
            </a:r>
            <a:r>
              <a:rPr lang="it-IT" sz="2400" dirty="0" err="1"/>
              <a:t>MeV</a:t>
            </a:r>
            <a:r>
              <a:rPr lang="it-IT" sz="2400" dirty="0"/>
              <a:t> si produce solo </a:t>
            </a:r>
            <a:r>
              <a:rPr lang="it-IT" sz="2400" baseline="30000" dirty="0"/>
              <a:t>47</a:t>
            </a:r>
            <a:r>
              <a:rPr lang="it-IT" sz="2400" dirty="0"/>
              <a:t>Sc!!!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A533F260-BAC9-45F0-8892-03372A83A9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880" b="6997"/>
          <a:stretch/>
        </p:blipFill>
        <p:spPr>
          <a:xfrm>
            <a:off x="8618119" y="4343623"/>
            <a:ext cx="2491919" cy="1810631"/>
          </a:xfrm>
          <a:prstGeom prst="rect">
            <a:avLst/>
          </a:prstGeom>
        </p:spPr>
      </p:pic>
      <p:sp>
        <p:nvSpPr>
          <p:cNvPr id="26" name="Rettangolo 25">
            <a:extLst>
              <a:ext uri="{FF2B5EF4-FFF2-40B4-BE49-F238E27FC236}">
                <a16:creationId xmlns:a16="http://schemas.microsoft.com/office/drawing/2014/main" id="{3634256D-1775-4CF8-B87C-C101B9709673}"/>
              </a:ext>
            </a:extLst>
          </p:cNvPr>
          <p:cNvSpPr/>
          <p:nvPr/>
        </p:nvSpPr>
        <p:spPr>
          <a:xfrm>
            <a:off x="3516" y="6434353"/>
            <a:ext cx="12192000" cy="43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33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rgbClr val="2065A4"/>
              </a:gs>
              <a:gs pos="66000">
                <a:srgbClr val="184D7E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8FF49137-9E7B-4BB9-B359-2CC7069DE407}"/>
              </a:ext>
            </a:extLst>
          </p:cNvPr>
          <p:cNvSpPr txBox="1"/>
          <p:nvPr/>
        </p:nvSpPr>
        <p:spPr>
          <a:xfrm>
            <a:off x="0" y="6488668"/>
            <a:ext cx="1219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Liliana Mou                                                                                                                                                                                                       liliana.mou@lnl.infn.it</a:t>
            </a:r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EDA51602-23F1-4A23-9C4B-FFC1485748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1944" y="6527473"/>
            <a:ext cx="266322" cy="26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71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EFA2B3F4-8966-4B65-9B4D-CF21D58E2C97}"/>
              </a:ext>
            </a:extLst>
          </p:cNvPr>
          <p:cNvGrpSpPr/>
          <p:nvPr/>
        </p:nvGrpSpPr>
        <p:grpSpPr>
          <a:xfrm>
            <a:off x="539199" y="1159120"/>
            <a:ext cx="4520638" cy="2999331"/>
            <a:chOff x="6024563" y="888110"/>
            <a:chExt cx="4520516" cy="2928794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563384ED-A998-44A0-8E86-17D7369C4AE3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4563" y="888110"/>
              <a:ext cx="4520516" cy="2928794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  <a:effectLst>
              <a:outerShdw blurRad="50800" dist="38100" dir="2700000" algn="tl" rotWithShape="0">
                <a:srgbClr val="0070C0">
                  <a:alpha val="40000"/>
                </a:srgbClr>
              </a:outerShdw>
            </a:effectLst>
          </p:spPr>
        </p:pic>
        <p:cxnSp>
          <p:nvCxnSpPr>
            <p:cNvPr id="8" name="Connettore diritto 7">
              <a:extLst>
                <a:ext uri="{FF2B5EF4-FFF2-40B4-BE49-F238E27FC236}">
                  <a16:creationId xmlns:a16="http://schemas.microsoft.com/office/drawing/2014/main" id="{B028BDFF-EC79-4E03-B159-975F8F9242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00598" y="1246669"/>
              <a:ext cx="0" cy="20849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D37633C-6D8D-4412-B487-10C01D0123DE}"/>
              </a:ext>
            </a:extLst>
          </p:cNvPr>
          <p:cNvSpPr txBox="1"/>
          <p:nvPr/>
        </p:nvSpPr>
        <p:spPr>
          <a:xfrm>
            <a:off x="4246511" y="2532678"/>
            <a:ext cx="3282842" cy="1785104"/>
          </a:xfrm>
          <a:custGeom>
            <a:avLst/>
            <a:gdLst>
              <a:gd name="connsiteX0" fmla="*/ 0 w 3282842"/>
              <a:gd name="connsiteY0" fmla="*/ 0 h 1785104"/>
              <a:gd name="connsiteX1" fmla="*/ 590912 w 3282842"/>
              <a:gd name="connsiteY1" fmla="*/ 0 h 1785104"/>
              <a:gd name="connsiteX2" fmla="*/ 1313137 w 3282842"/>
              <a:gd name="connsiteY2" fmla="*/ 0 h 1785104"/>
              <a:gd name="connsiteX3" fmla="*/ 1936877 w 3282842"/>
              <a:gd name="connsiteY3" fmla="*/ 0 h 1785104"/>
              <a:gd name="connsiteX4" fmla="*/ 2659102 w 3282842"/>
              <a:gd name="connsiteY4" fmla="*/ 0 h 1785104"/>
              <a:gd name="connsiteX5" fmla="*/ 3282842 w 3282842"/>
              <a:gd name="connsiteY5" fmla="*/ 0 h 1785104"/>
              <a:gd name="connsiteX6" fmla="*/ 3282842 w 3282842"/>
              <a:gd name="connsiteY6" fmla="*/ 559333 h 1785104"/>
              <a:gd name="connsiteX7" fmla="*/ 3282842 w 3282842"/>
              <a:gd name="connsiteY7" fmla="*/ 1118665 h 1785104"/>
              <a:gd name="connsiteX8" fmla="*/ 3282842 w 3282842"/>
              <a:gd name="connsiteY8" fmla="*/ 1785104 h 1785104"/>
              <a:gd name="connsiteX9" fmla="*/ 2560617 w 3282842"/>
              <a:gd name="connsiteY9" fmla="*/ 1785104 h 1785104"/>
              <a:gd name="connsiteX10" fmla="*/ 1871220 w 3282842"/>
              <a:gd name="connsiteY10" fmla="*/ 1785104 h 1785104"/>
              <a:gd name="connsiteX11" fmla="*/ 1313137 w 3282842"/>
              <a:gd name="connsiteY11" fmla="*/ 1785104 h 1785104"/>
              <a:gd name="connsiteX12" fmla="*/ 656568 w 3282842"/>
              <a:gd name="connsiteY12" fmla="*/ 1785104 h 1785104"/>
              <a:gd name="connsiteX13" fmla="*/ 0 w 3282842"/>
              <a:gd name="connsiteY13" fmla="*/ 1785104 h 1785104"/>
              <a:gd name="connsiteX14" fmla="*/ 0 w 3282842"/>
              <a:gd name="connsiteY14" fmla="*/ 1243622 h 1785104"/>
              <a:gd name="connsiteX15" fmla="*/ 0 w 3282842"/>
              <a:gd name="connsiteY15" fmla="*/ 684290 h 1785104"/>
              <a:gd name="connsiteX16" fmla="*/ 0 w 3282842"/>
              <a:gd name="connsiteY16" fmla="*/ 0 h 1785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82842" h="1785104" fill="none" extrusionOk="0">
                <a:moveTo>
                  <a:pt x="0" y="0"/>
                </a:moveTo>
                <a:cubicBezTo>
                  <a:pt x="181126" y="-21150"/>
                  <a:pt x="394592" y="13517"/>
                  <a:pt x="590912" y="0"/>
                </a:cubicBezTo>
                <a:cubicBezTo>
                  <a:pt x="787232" y="-13517"/>
                  <a:pt x="1080620" y="31382"/>
                  <a:pt x="1313137" y="0"/>
                </a:cubicBezTo>
                <a:cubicBezTo>
                  <a:pt x="1545654" y="-31382"/>
                  <a:pt x="1777607" y="11260"/>
                  <a:pt x="1936877" y="0"/>
                </a:cubicBezTo>
                <a:cubicBezTo>
                  <a:pt x="2096147" y="-11260"/>
                  <a:pt x="2431743" y="-31328"/>
                  <a:pt x="2659102" y="0"/>
                </a:cubicBezTo>
                <a:cubicBezTo>
                  <a:pt x="2886462" y="31328"/>
                  <a:pt x="3076496" y="-11994"/>
                  <a:pt x="3282842" y="0"/>
                </a:cubicBezTo>
                <a:cubicBezTo>
                  <a:pt x="3259908" y="164779"/>
                  <a:pt x="3266411" y="412698"/>
                  <a:pt x="3282842" y="559333"/>
                </a:cubicBezTo>
                <a:cubicBezTo>
                  <a:pt x="3299273" y="705968"/>
                  <a:pt x="3268737" y="993011"/>
                  <a:pt x="3282842" y="1118665"/>
                </a:cubicBezTo>
                <a:cubicBezTo>
                  <a:pt x="3296947" y="1244319"/>
                  <a:pt x="3301461" y="1612228"/>
                  <a:pt x="3282842" y="1785104"/>
                </a:cubicBezTo>
                <a:cubicBezTo>
                  <a:pt x="3125135" y="1820450"/>
                  <a:pt x="2780154" y="1815167"/>
                  <a:pt x="2560617" y="1785104"/>
                </a:cubicBezTo>
                <a:cubicBezTo>
                  <a:pt x="2341081" y="1755041"/>
                  <a:pt x="2212972" y="1787286"/>
                  <a:pt x="1871220" y="1785104"/>
                </a:cubicBezTo>
                <a:cubicBezTo>
                  <a:pt x="1529468" y="1782922"/>
                  <a:pt x="1461872" y="1809146"/>
                  <a:pt x="1313137" y="1785104"/>
                </a:cubicBezTo>
                <a:cubicBezTo>
                  <a:pt x="1164402" y="1761062"/>
                  <a:pt x="819069" y="1786680"/>
                  <a:pt x="656568" y="1785104"/>
                </a:cubicBezTo>
                <a:cubicBezTo>
                  <a:pt x="494067" y="1783528"/>
                  <a:pt x="304679" y="1797334"/>
                  <a:pt x="0" y="1785104"/>
                </a:cubicBezTo>
                <a:cubicBezTo>
                  <a:pt x="17499" y="1592149"/>
                  <a:pt x="5026" y="1481229"/>
                  <a:pt x="0" y="1243622"/>
                </a:cubicBezTo>
                <a:cubicBezTo>
                  <a:pt x="-5026" y="1006015"/>
                  <a:pt x="-17415" y="863254"/>
                  <a:pt x="0" y="684290"/>
                </a:cubicBezTo>
                <a:cubicBezTo>
                  <a:pt x="17415" y="505326"/>
                  <a:pt x="-33708" y="295930"/>
                  <a:pt x="0" y="0"/>
                </a:cubicBezTo>
                <a:close/>
              </a:path>
              <a:path w="3282842" h="1785104" stroke="0" extrusionOk="0">
                <a:moveTo>
                  <a:pt x="0" y="0"/>
                </a:moveTo>
                <a:cubicBezTo>
                  <a:pt x="146299" y="14681"/>
                  <a:pt x="496907" y="15164"/>
                  <a:pt x="623740" y="0"/>
                </a:cubicBezTo>
                <a:cubicBezTo>
                  <a:pt x="750573" y="-15164"/>
                  <a:pt x="1114380" y="30548"/>
                  <a:pt x="1345965" y="0"/>
                </a:cubicBezTo>
                <a:cubicBezTo>
                  <a:pt x="1577551" y="-30548"/>
                  <a:pt x="1794768" y="20081"/>
                  <a:pt x="2068190" y="0"/>
                </a:cubicBezTo>
                <a:cubicBezTo>
                  <a:pt x="2341612" y="-20081"/>
                  <a:pt x="2369736" y="12739"/>
                  <a:pt x="2659102" y="0"/>
                </a:cubicBezTo>
                <a:cubicBezTo>
                  <a:pt x="2948468" y="-12739"/>
                  <a:pt x="3045919" y="29968"/>
                  <a:pt x="3282842" y="0"/>
                </a:cubicBezTo>
                <a:cubicBezTo>
                  <a:pt x="3277841" y="166049"/>
                  <a:pt x="3275643" y="325368"/>
                  <a:pt x="3282842" y="630737"/>
                </a:cubicBezTo>
                <a:cubicBezTo>
                  <a:pt x="3290041" y="936106"/>
                  <a:pt x="3267442" y="996107"/>
                  <a:pt x="3282842" y="1207920"/>
                </a:cubicBezTo>
                <a:cubicBezTo>
                  <a:pt x="3298242" y="1419733"/>
                  <a:pt x="3304305" y="1518998"/>
                  <a:pt x="3282842" y="1785104"/>
                </a:cubicBezTo>
                <a:cubicBezTo>
                  <a:pt x="3131302" y="1765155"/>
                  <a:pt x="2938708" y="1798794"/>
                  <a:pt x="2626274" y="1785104"/>
                </a:cubicBezTo>
                <a:cubicBezTo>
                  <a:pt x="2313840" y="1771414"/>
                  <a:pt x="2115647" y="1817717"/>
                  <a:pt x="1904048" y="1785104"/>
                </a:cubicBezTo>
                <a:cubicBezTo>
                  <a:pt x="1692449" y="1752491"/>
                  <a:pt x="1475247" y="1800846"/>
                  <a:pt x="1313137" y="1785104"/>
                </a:cubicBezTo>
                <a:cubicBezTo>
                  <a:pt x="1151027" y="1769362"/>
                  <a:pt x="863204" y="1775102"/>
                  <a:pt x="590912" y="1785104"/>
                </a:cubicBezTo>
                <a:cubicBezTo>
                  <a:pt x="318620" y="1795106"/>
                  <a:pt x="170235" y="1789673"/>
                  <a:pt x="0" y="1785104"/>
                </a:cubicBezTo>
                <a:cubicBezTo>
                  <a:pt x="19537" y="1540904"/>
                  <a:pt x="-24123" y="1311320"/>
                  <a:pt x="0" y="1154367"/>
                </a:cubicBezTo>
                <a:cubicBezTo>
                  <a:pt x="24123" y="997414"/>
                  <a:pt x="-11415" y="808742"/>
                  <a:pt x="0" y="595035"/>
                </a:cubicBezTo>
                <a:cubicBezTo>
                  <a:pt x="11415" y="381328"/>
                  <a:pt x="-24035" y="159954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84477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t-IT" sz="2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 si può produrre (senza la contaminazione di </a:t>
            </a:r>
            <a:r>
              <a:rPr lang="it-IT" sz="2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Sc) con bersagli di </a:t>
            </a:r>
            <a:r>
              <a:rPr lang="it-IT" sz="2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se si usano protoni di energia </a:t>
            </a:r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22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 30 MeV 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A48F7B7-189E-48F5-8C26-D6B7217EC219}"/>
              </a:ext>
            </a:extLst>
          </p:cNvPr>
          <p:cNvSpPr txBox="1"/>
          <p:nvPr/>
        </p:nvSpPr>
        <p:spPr>
          <a:xfrm>
            <a:off x="1265059" y="4931236"/>
            <a:ext cx="9661880" cy="1015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E’ in corso una collaborazione con esperti in </a:t>
            </a:r>
            <a:r>
              <a:rPr lang="it-IT" sz="2000" b="1" dirty="0"/>
              <a:t>dosimetria</a:t>
            </a:r>
            <a:r>
              <a:rPr lang="it-IT" sz="2000" dirty="0"/>
              <a:t> dell’Università di Padova e dell’Istituto Oncologico Veneto (IOV), per capire </a:t>
            </a:r>
            <a:r>
              <a:rPr lang="it-IT" sz="2000" u="sng" dirty="0"/>
              <a:t>quanta dose dovuta allo </a:t>
            </a:r>
            <a:r>
              <a:rPr lang="it-IT" sz="2000" u="sng" baseline="30000" dirty="0"/>
              <a:t>46</a:t>
            </a:r>
            <a:r>
              <a:rPr lang="it-IT" sz="2000" u="sng" dirty="0"/>
              <a:t>Sc sia accettabile per specifici radiofarmaci marcati con </a:t>
            </a:r>
            <a:r>
              <a:rPr lang="it-IT" sz="2000" u="sng" baseline="30000" dirty="0"/>
              <a:t>47</a:t>
            </a:r>
            <a:r>
              <a:rPr lang="it-IT" sz="2000" u="sng" dirty="0"/>
              <a:t>Sc 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B65A5AFC-96CF-42F2-B0B4-EB08B99D802A}"/>
              </a:ext>
            </a:extLst>
          </p:cNvPr>
          <p:cNvSpPr/>
          <p:nvPr/>
        </p:nvSpPr>
        <p:spPr>
          <a:xfrm>
            <a:off x="3516" y="6434353"/>
            <a:ext cx="12192000" cy="43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33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rgbClr val="2065A4"/>
              </a:gs>
              <a:gs pos="66000">
                <a:srgbClr val="184D7E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F2F51BB-25E6-4E1A-B2F3-E1356AFEE13E}"/>
              </a:ext>
            </a:extLst>
          </p:cNvPr>
          <p:cNvSpPr txBox="1"/>
          <p:nvPr/>
        </p:nvSpPr>
        <p:spPr>
          <a:xfrm>
            <a:off x="0" y="6488668"/>
            <a:ext cx="1219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Liliana Mou                                                                                                                                                                                                       liliana.mou@lnl.infn.it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8C5242B2-4D51-45F1-AC7C-8C26C6B9A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1944" y="6527473"/>
            <a:ext cx="266322" cy="266322"/>
          </a:xfrm>
          <a:prstGeom prst="rect">
            <a:avLst/>
          </a:prstGeom>
        </p:spPr>
      </p:pic>
      <p:sp>
        <p:nvSpPr>
          <p:cNvPr id="18" name="Titolo 1">
            <a:extLst>
              <a:ext uri="{FF2B5EF4-FFF2-40B4-BE49-F238E27FC236}">
                <a16:creationId xmlns:a16="http://schemas.microsoft.com/office/drawing/2014/main" id="{9A6B048F-20F3-4FA7-8AC6-545C9040BA5B}"/>
              </a:ext>
            </a:extLst>
          </p:cNvPr>
          <p:cNvSpPr txBox="1">
            <a:spLocks/>
          </p:cNvSpPr>
          <p:nvPr/>
        </p:nvSpPr>
        <p:spPr>
          <a:xfrm>
            <a:off x="9525" y="156601"/>
            <a:ext cx="12191998" cy="731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lnSpc>
                <a:spcPct val="85000"/>
              </a:lnSpc>
              <a:spcAft>
                <a:spcPts val="600"/>
              </a:spcAft>
            </a:pP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Studio della reazione </a:t>
            </a:r>
            <a:r>
              <a:rPr lang="it-IT" sz="4400" b="1" spc="-50" baseline="30000" dirty="0" err="1">
                <a:solidFill>
                  <a:srgbClr val="163B69"/>
                </a:solidFill>
                <a:latin typeface="+mn-lt"/>
              </a:rPr>
              <a:t>nat</a:t>
            </a:r>
            <a:r>
              <a:rPr lang="it-IT" sz="4400" b="1" spc="-50" dirty="0" err="1">
                <a:solidFill>
                  <a:srgbClr val="163B69"/>
                </a:solidFill>
                <a:latin typeface="+mn-lt"/>
              </a:rPr>
              <a:t>V</a:t>
            </a: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(</a:t>
            </a:r>
            <a:r>
              <a:rPr lang="it-IT" sz="4400" b="1" spc="-50" dirty="0" err="1">
                <a:solidFill>
                  <a:srgbClr val="163B69"/>
                </a:solidFill>
                <a:latin typeface="+mn-lt"/>
              </a:rPr>
              <a:t>p,x</a:t>
            </a: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)</a:t>
            </a:r>
            <a:r>
              <a:rPr lang="it-IT" sz="4400" b="1" spc="-50" baseline="30000" dirty="0">
                <a:solidFill>
                  <a:srgbClr val="163B69"/>
                </a:solidFill>
                <a:latin typeface="+mn-lt"/>
              </a:rPr>
              <a:t>47</a:t>
            </a: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Sc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53C7E1F7-C6C5-47CD-937D-BCAEB7E3DD3C}"/>
              </a:ext>
            </a:extLst>
          </p:cNvPr>
          <p:cNvSpPr txBox="1"/>
          <p:nvPr/>
        </p:nvSpPr>
        <p:spPr>
          <a:xfrm>
            <a:off x="8169553" y="2835012"/>
            <a:ext cx="3655049" cy="1323439"/>
          </a:xfrm>
          <a:custGeom>
            <a:avLst/>
            <a:gdLst>
              <a:gd name="connsiteX0" fmla="*/ 0 w 3655049"/>
              <a:gd name="connsiteY0" fmla="*/ 0 h 1323439"/>
              <a:gd name="connsiteX1" fmla="*/ 3655049 w 3655049"/>
              <a:gd name="connsiteY1" fmla="*/ 0 h 1323439"/>
              <a:gd name="connsiteX2" fmla="*/ 3655049 w 3655049"/>
              <a:gd name="connsiteY2" fmla="*/ 1323439 h 1323439"/>
              <a:gd name="connsiteX3" fmla="*/ 0 w 3655049"/>
              <a:gd name="connsiteY3" fmla="*/ 1323439 h 1323439"/>
              <a:gd name="connsiteX4" fmla="*/ 0 w 3655049"/>
              <a:gd name="connsiteY4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5049" h="1323439" extrusionOk="0">
                <a:moveTo>
                  <a:pt x="0" y="0"/>
                </a:moveTo>
                <a:cubicBezTo>
                  <a:pt x="839149" y="10261"/>
                  <a:pt x="2990269" y="-161662"/>
                  <a:pt x="3655049" y="0"/>
                </a:cubicBezTo>
                <a:cubicBezTo>
                  <a:pt x="3669803" y="622927"/>
                  <a:pt x="3716586" y="777460"/>
                  <a:pt x="3655049" y="1323439"/>
                </a:cubicBezTo>
                <a:cubicBezTo>
                  <a:pt x="2718623" y="1323629"/>
                  <a:pt x="1774799" y="1421776"/>
                  <a:pt x="0" y="1323439"/>
                </a:cubicBezTo>
                <a:cubicBezTo>
                  <a:pt x="-10415" y="822214"/>
                  <a:pt x="-109082" y="659985"/>
                  <a:pt x="0" y="0"/>
                </a:cubicBezTo>
                <a:close/>
              </a:path>
            </a:pathLst>
          </a:custGeom>
          <a:noFill/>
          <a:ln w="190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8249036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rgbClr val="C00000">
                <a:alpha val="40000"/>
              </a:srgbClr>
            </a:glow>
          </a:effectLst>
        </p:spPr>
        <p:txBody>
          <a:bodyPr wrap="square">
            <a:spAutoFit/>
          </a:bodyPr>
          <a:lstStyle/>
          <a:p>
            <a:pPr algn="just"/>
            <a:r>
              <a:rPr lang="en-US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Considerando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il </a:t>
            </a:r>
            <a:r>
              <a:rPr lang="en-US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complesso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[</a:t>
            </a:r>
            <a:r>
              <a:rPr lang="en-US" sz="1600" b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47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Sc]-cm10 è </a:t>
            </a:r>
            <a:r>
              <a:rPr lang="en-US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stato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trovato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che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l’Incremendo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di Dose (DI) </a:t>
            </a:r>
            <a:r>
              <a:rPr lang="en-US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dovuto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alla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presenza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del </a:t>
            </a:r>
            <a:r>
              <a:rPr lang="en-US" sz="1600" b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46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Sc </a:t>
            </a:r>
            <a:r>
              <a:rPr lang="en-US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resta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entro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il 10% (</a:t>
            </a:r>
            <a:r>
              <a:rPr lang="en-US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limite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richiesto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per un </a:t>
            </a:r>
            <a:r>
              <a:rPr lang="en-US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uso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clinic) per E</a:t>
            </a:r>
            <a:r>
              <a:rPr lang="en-US" sz="1600" b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&lt; 35 MeV</a:t>
            </a:r>
            <a:endParaRPr lang="it-IT" sz="1600" b="1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BAB2045F-B009-4C19-B4A4-A377F568A0FF}"/>
              </a:ext>
            </a:extLst>
          </p:cNvPr>
          <p:cNvSpPr txBox="1"/>
          <p:nvPr/>
        </p:nvSpPr>
        <p:spPr>
          <a:xfrm>
            <a:off x="1355725" y="3711575"/>
            <a:ext cx="58221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dirty="0"/>
              <a:t>30    35</a:t>
            </a:r>
            <a:endParaRPr lang="en-GB" sz="1050" dirty="0"/>
          </a:p>
        </p:txBody>
      </p: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7486C9CE-F589-4C67-9EB1-FB3C0EEE3211}"/>
              </a:ext>
            </a:extLst>
          </p:cNvPr>
          <p:cNvCxnSpPr>
            <a:cxnSpLocks/>
          </p:cNvCxnSpPr>
          <p:nvPr/>
        </p:nvCxnSpPr>
        <p:spPr>
          <a:xfrm flipV="1">
            <a:off x="1778785" y="1535840"/>
            <a:ext cx="0" cy="213515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id="{E9F0DECE-4917-2F74-4A34-4DCC4A51F2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80" b="6997"/>
          <a:stretch/>
        </p:blipFill>
        <p:spPr>
          <a:xfrm>
            <a:off x="5931194" y="1210780"/>
            <a:ext cx="1598159" cy="116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27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C8D9560A-EA60-48E1-B986-87EDE2CA10BB}"/>
              </a:ext>
            </a:extLst>
          </p:cNvPr>
          <p:cNvSpPr/>
          <p:nvPr/>
        </p:nvSpPr>
        <p:spPr>
          <a:xfrm>
            <a:off x="3516" y="6434353"/>
            <a:ext cx="12192000" cy="43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33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rgbClr val="2065A4"/>
              </a:gs>
              <a:gs pos="66000">
                <a:srgbClr val="184D7E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21ECC7C-4404-458E-B3A7-74880AB3667A}"/>
              </a:ext>
            </a:extLst>
          </p:cNvPr>
          <p:cNvSpPr txBox="1"/>
          <p:nvPr/>
        </p:nvSpPr>
        <p:spPr>
          <a:xfrm>
            <a:off x="0" y="6488668"/>
            <a:ext cx="1219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Liliana Mou                                                                                                                                                                                                       liliana.mou@lnl.infn.it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8CC010D-E6EE-43CE-B264-801C8DF58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1944" y="6527473"/>
            <a:ext cx="266322" cy="266322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BE1FE024-0B14-4D4A-AA59-0B3AEAEA085C}"/>
              </a:ext>
            </a:extLst>
          </p:cNvPr>
          <p:cNvSpPr txBox="1">
            <a:spLocks/>
          </p:cNvSpPr>
          <p:nvPr/>
        </p:nvSpPr>
        <p:spPr>
          <a:xfrm>
            <a:off x="9525" y="156601"/>
            <a:ext cx="12191998" cy="731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lnSpc>
                <a:spcPct val="85000"/>
              </a:lnSpc>
              <a:spcAft>
                <a:spcPts val="600"/>
              </a:spcAft>
            </a:pP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L’utilizzo della radioattività nella storia (3)</a:t>
            </a:r>
            <a:endParaRPr lang="en-US" sz="4400" b="1" spc="-50" dirty="0">
              <a:solidFill>
                <a:srgbClr val="163B69"/>
              </a:solidFill>
              <a:latin typeface="+mn-lt"/>
            </a:endParaRPr>
          </a:p>
        </p:txBody>
      </p:sp>
      <p:pic>
        <p:nvPicPr>
          <p:cNvPr id="12" name="Picture 2" descr="Ispezione prodotto ininterrotta per prodotti lattiero-caseari">
            <a:extLst>
              <a:ext uri="{FF2B5EF4-FFF2-40B4-BE49-F238E27FC236}">
                <a16:creationId xmlns:a16="http://schemas.microsoft.com/office/drawing/2014/main" id="{54803555-5C25-4929-90A8-5B1BDEB725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08" r="4950" b="12108"/>
          <a:stretch/>
        </p:blipFill>
        <p:spPr bwMode="auto">
          <a:xfrm>
            <a:off x="1698739" y="1629747"/>
            <a:ext cx="4068798" cy="185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D08CE9B7-32BA-45BD-9FA5-987AE269A57C}"/>
              </a:ext>
            </a:extLst>
          </p:cNvPr>
          <p:cNvSpPr/>
          <p:nvPr/>
        </p:nvSpPr>
        <p:spPr>
          <a:xfrm>
            <a:off x="1698738" y="1221835"/>
            <a:ext cx="40687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dirty="0"/>
              <a:t>Applicazioni industriali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E06D38D2-96E8-4A12-B6D1-6655E5986471}"/>
              </a:ext>
            </a:extLst>
          </p:cNvPr>
          <p:cNvSpPr/>
          <p:nvPr/>
        </p:nvSpPr>
        <p:spPr>
          <a:xfrm>
            <a:off x="7467303" y="1374017"/>
            <a:ext cx="39010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dirty="0"/>
              <a:t>Numerose applicazioni medicali</a:t>
            </a:r>
          </a:p>
        </p:txBody>
      </p:sp>
      <p:pic>
        <p:nvPicPr>
          <p:cNvPr id="15" name="Picture 4" descr="Immagine correlata">
            <a:extLst>
              <a:ext uri="{FF2B5EF4-FFF2-40B4-BE49-F238E27FC236}">
                <a16:creationId xmlns:a16="http://schemas.microsoft.com/office/drawing/2014/main" id="{BF516B96-93BF-4446-B054-F629EC87B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9" y="4219421"/>
            <a:ext cx="3820870" cy="1844936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2EB2E56-73F2-410B-A3A9-AA1D67CED1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0189" y="4208306"/>
            <a:ext cx="2614153" cy="1856049"/>
          </a:xfrm>
          <a:prstGeom prst="rect">
            <a:avLst/>
          </a:prstGeom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C8CF08F5-2379-48B2-8DE9-FE0A62A30424}"/>
              </a:ext>
            </a:extLst>
          </p:cNvPr>
          <p:cNvSpPr/>
          <p:nvPr/>
        </p:nvSpPr>
        <p:spPr>
          <a:xfrm>
            <a:off x="721999" y="3801041"/>
            <a:ext cx="60923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dirty="0"/>
              <a:t>Applicazioni relative alla sicurezza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78033BE6-02C2-43C1-B38E-FED7CCC568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7304" y="1880299"/>
            <a:ext cx="2337095" cy="2752397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940F9198-B7EE-475C-B86B-560DE8BC02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6353" y="3601144"/>
            <a:ext cx="2502048" cy="250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19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43745ACD-8F43-B20A-221A-325DD928FDDC}"/>
              </a:ext>
            </a:extLst>
          </p:cNvPr>
          <p:cNvSpPr txBox="1">
            <a:spLocks/>
          </p:cNvSpPr>
          <p:nvPr/>
        </p:nvSpPr>
        <p:spPr>
          <a:xfrm>
            <a:off x="9525" y="156601"/>
            <a:ext cx="12191998" cy="731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lnSpc>
                <a:spcPct val="85000"/>
              </a:lnSpc>
              <a:spcAft>
                <a:spcPts val="600"/>
              </a:spcAft>
            </a:pP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Studio della reazione </a:t>
            </a:r>
            <a:r>
              <a:rPr lang="it-IT" sz="4400" b="1" spc="-50" baseline="30000" dirty="0">
                <a:solidFill>
                  <a:srgbClr val="163B69"/>
                </a:solidFill>
                <a:latin typeface="+mn-lt"/>
              </a:rPr>
              <a:t>48</a:t>
            </a: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Ti(</a:t>
            </a:r>
            <a:r>
              <a:rPr lang="it-IT" sz="4400" b="1" spc="-50" dirty="0" err="1">
                <a:solidFill>
                  <a:srgbClr val="163B69"/>
                </a:solidFill>
                <a:latin typeface="+mn-lt"/>
              </a:rPr>
              <a:t>p,x</a:t>
            </a: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)</a:t>
            </a:r>
            <a:r>
              <a:rPr lang="it-IT" sz="4400" b="1" spc="-50" baseline="30000" dirty="0">
                <a:solidFill>
                  <a:srgbClr val="163B69"/>
                </a:solidFill>
                <a:latin typeface="+mn-lt"/>
              </a:rPr>
              <a:t>47</a:t>
            </a: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Sc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C66DDFC-8016-25DE-08BC-00E36BFAC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5704" y="2098841"/>
            <a:ext cx="1901362" cy="72181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4835163-0095-1980-83CC-8F0DF7271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1022" y="1204477"/>
            <a:ext cx="3749365" cy="73920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BD66745-EE77-4B91-C4B3-EC6A11DE256F}"/>
              </a:ext>
            </a:extLst>
          </p:cNvPr>
          <p:cNvSpPr txBox="1"/>
          <p:nvPr/>
        </p:nvSpPr>
        <p:spPr>
          <a:xfrm>
            <a:off x="6604906" y="1370554"/>
            <a:ext cx="6653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baseline="30000" dirty="0">
                <a:solidFill>
                  <a:srgbClr val="E5224E"/>
                </a:solidFill>
                <a:latin typeface="Times New Roman" panose="02020603050405020304" pitchFamily="18" charset="0"/>
              </a:rPr>
              <a:t>47</a:t>
            </a:r>
            <a:r>
              <a:rPr lang="en-US" b="1" dirty="0">
                <a:solidFill>
                  <a:srgbClr val="E5224E"/>
                </a:solidFill>
                <a:latin typeface="Times New Roman" panose="02020603050405020304" pitchFamily="18" charset="0"/>
              </a:rPr>
              <a:t>Sc</a:t>
            </a:r>
            <a:endParaRPr lang="en-GB" b="1" dirty="0">
              <a:solidFill>
                <a:srgbClr val="E5224E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A214537-BC06-FA53-D7B6-E5B45245610F}"/>
              </a:ext>
            </a:extLst>
          </p:cNvPr>
          <p:cNvSpPr txBox="1"/>
          <p:nvPr/>
        </p:nvSpPr>
        <p:spPr>
          <a:xfrm>
            <a:off x="8593127" y="2372421"/>
            <a:ext cx="6653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T</a:t>
            </a:r>
            <a:r>
              <a:rPr lang="en-US" b="1" baseline="-25000" dirty="0">
                <a:solidFill>
                  <a:srgbClr val="002060"/>
                </a:solidFill>
                <a:latin typeface="Times New Roman" panose="02020603050405020304" pitchFamily="18" charset="0"/>
              </a:rPr>
              <a:t>1/2</a:t>
            </a:r>
            <a:endParaRPr lang="en-GB" b="1" baseline="-25000" dirty="0">
              <a:solidFill>
                <a:srgbClr val="002060"/>
              </a:solidFill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F86A065-9DDD-8332-214D-D8EA4995E7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22" y="1261319"/>
            <a:ext cx="5364239" cy="3240000"/>
          </a:xfrm>
          <a:prstGeom prst="rect">
            <a:avLst/>
          </a:prstGeom>
          <a:effectLst>
            <a:outerShdw blurRad="50800" dist="38100" dir="2700000" algn="tl" rotWithShape="0">
              <a:srgbClr val="C00000">
                <a:alpha val="40000"/>
              </a:srgbClr>
            </a:outerShdw>
          </a:effec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F26F0ED-EAC7-FABE-EB5E-0C82E8CDDF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6144" y="3070160"/>
            <a:ext cx="5352422" cy="3240000"/>
          </a:xfrm>
          <a:prstGeom prst="rect">
            <a:avLst/>
          </a:prstGeom>
          <a:effectLst>
            <a:outerShdw blurRad="50800" dist="38100" dir="2700000" algn="tl" rotWithShape="0">
              <a:srgbClr val="0070C0">
                <a:alpha val="40000"/>
              </a:srgbClr>
            </a:outerShdw>
          </a:effectLst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8D7C6433-B9CD-FA39-A024-F103C0798D5C}"/>
              </a:ext>
            </a:extLst>
          </p:cNvPr>
          <p:cNvSpPr/>
          <p:nvPr/>
        </p:nvSpPr>
        <p:spPr>
          <a:xfrm>
            <a:off x="3516" y="6434353"/>
            <a:ext cx="12192000" cy="43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33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rgbClr val="2065A4"/>
              </a:gs>
              <a:gs pos="66000">
                <a:srgbClr val="184D7E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E2CD846-1F90-E4C5-54BA-5440F58EB6CF}"/>
              </a:ext>
            </a:extLst>
          </p:cNvPr>
          <p:cNvSpPr txBox="1"/>
          <p:nvPr/>
        </p:nvSpPr>
        <p:spPr>
          <a:xfrm>
            <a:off x="0" y="6488668"/>
            <a:ext cx="1219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Liliana Mou                                                                                                                                                                                                       liliana.mou@lnl.infn.it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DCC237C6-EAC2-203E-10E6-E38B714BBF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1944" y="6527473"/>
            <a:ext cx="266322" cy="26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783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28BE3574-59DC-0401-99F3-873D6067A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5150" y="1168094"/>
            <a:ext cx="4156138" cy="3945700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B345AC77-D75D-C125-D195-2BE5F3102DD4}"/>
              </a:ext>
            </a:extLst>
          </p:cNvPr>
          <p:cNvSpPr txBox="1">
            <a:spLocks/>
          </p:cNvSpPr>
          <p:nvPr/>
        </p:nvSpPr>
        <p:spPr>
          <a:xfrm>
            <a:off x="9525" y="156601"/>
            <a:ext cx="12191998" cy="73162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lnSpc>
                <a:spcPct val="85000"/>
              </a:lnSpc>
              <a:spcAft>
                <a:spcPts val="600"/>
              </a:spcAft>
            </a:pP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Confronto della produzione di </a:t>
            </a:r>
            <a:r>
              <a:rPr lang="it-IT" sz="4400" b="1" spc="-50" baseline="30000" dirty="0">
                <a:solidFill>
                  <a:srgbClr val="163B69"/>
                </a:solidFill>
                <a:latin typeface="+mn-lt"/>
              </a:rPr>
              <a:t>47</a:t>
            </a: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Sc da target di </a:t>
            </a:r>
            <a:r>
              <a:rPr lang="it-IT" sz="4400" b="1" spc="-50" baseline="30000" dirty="0" err="1">
                <a:solidFill>
                  <a:srgbClr val="163B69"/>
                </a:solidFill>
                <a:latin typeface="+mn-lt"/>
              </a:rPr>
              <a:t>nat</a:t>
            </a:r>
            <a:r>
              <a:rPr lang="it-IT" sz="4400" b="1" spc="-50" dirty="0" err="1">
                <a:solidFill>
                  <a:srgbClr val="163B69"/>
                </a:solidFill>
                <a:latin typeface="+mn-lt"/>
              </a:rPr>
              <a:t>V</a:t>
            </a: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 e </a:t>
            </a:r>
            <a:r>
              <a:rPr lang="it-IT" sz="4400" b="1" spc="-50" baseline="30000" dirty="0">
                <a:solidFill>
                  <a:srgbClr val="163B69"/>
                </a:solidFill>
                <a:latin typeface="+mn-lt"/>
              </a:rPr>
              <a:t>48</a:t>
            </a: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Ti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63C6B61-2AB1-B9DF-448E-B1FCE3EB7A76}"/>
              </a:ext>
            </a:extLst>
          </p:cNvPr>
          <p:cNvSpPr/>
          <p:nvPr/>
        </p:nvSpPr>
        <p:spPr>
          <a:xfrm>
            <a:off x="3516" y="6434353"/>
            <a:ext cx="12192000" cy="43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33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rgbClr val="2065A4"/>
              </a:gs>
              <a:gs pos="66000">
                <a:srgbClr val="184D7E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8B1B8BD-53B5-FFA9-22EB-54B649EBE955}"/>
              </a:ext>
            </a:extLst>
          </p:cNvPr>
          <p:cNvSpPr txBox="1"/>
          <p:nvPr/>
        </p:nvSpPr>
        <p:spPr>
          <a:xfrm>
            <a:off x="0" y="6488668"/>
            <a:ext cx="1219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Liliana Mou                                                                                                                                                                                                       liliana.mou@lnl.infn.it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DA3607F-E77B-2F98-1E06-6BA3CB69A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1944" y="6527473"/>
            <a:ext cx="266322" cy="26632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4EF0ABF-B257-978E-C9D0-E81B90EABD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619" y="1270889"/>
            <a:ext cx="6709701" cy="3565906"/>
          </a:xfrm>
          <a:prstGeom prst="rect">
            <a:avLst/>
          </a:prstGeom>
          <a:effectLst>
            <a:glow>
              <a:schemeClr val="accent3">
                <a:alpha val="40000"/>
              </a:schemeClr>
            </a:glow>
          </a:effec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02C36F7A-2EA7-1001-19ED-BD11D8E4891C}"/>
              </a:ext>
            </a:extLst>
          </p:cNvPr>
          <p:cNvSpPr txBox="1"/>
          <p:nvPr/>
        </p:nvSpPr>
        <p:spPr>
          <a:xfrm>
            <a:off x="422619" y="4906504"/>
            <a:ext cx="54193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Il target di</a:t>
            </a:r>
            <a:r>
              <a:rPr lang="en-US" sz="2400" dirty="0">
                <a:latin typeface="+mn-lt"/>
              </a:rPr>
              <a:t> </a:t>
            </a:r>
            <a:r>
              <a:rPr lang="en-US" sz="2400" b="1" baseline="30000" dirty="0">
                <a:solidFill>
                  <a:srgbClr val="00B0F0"/>
                </a:solidFill>
              </a:rPr>
              <a:t>48</a:t>
            </a:r>
            <a:r>
              <a:rPr lang="en-US" sz="2400" b="1" dirty="0">
                <a:solidFill>
                  <a:srgbClr val="00B0F0"/>
                </a:solidFill>
              </a:rPr>
              <a:t>Ti</a:t>
            </a:r>
            <a:r>
              <a:rPr lang="en-US" sz="2400" dirty="0"/>
              <a:t> </a:t>
            </a:r>
            <a:r>
              <a:rPr lang="en-US" sz="2400" dirty="0" err="1"/>
              <a:t>permette</a:t>
            </a:r>
            <a:r>
              <a:rPr lang="en-US" sz="2400" dirty="0"/>
              <a:t> di </a:t>
            </a:r>
            <a:r>
              <a:rPr lang="en-US" sz="2400" dirty="0" err="1"/>
              <a:t>produrre</a:t>
            </a:r>
            <a:r>
              <a:rPr lang="en-US" sz="2400" dirty="0"/>
              <a:t>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dirty="0" err="1"/>
              <a:t>quantità</a:t>
            </a:r>
            <a:r>
              <a:rPr lang="en-US" sz="2400" dirty="0"/>
              <a:t> di </a:t>
            </a:r>
            <a:r>
              <a:rPr lang="en-US" sz="2400" baseline="30000" dirty="0"/>
              <a:t>47</a:t>
            </a:r>
            <a:r>
              <a:rPr lang="en-US" sz="2400" dirty="0"/>
              <a:t>Sc molto </a:t>
            </a:r>
            <a:r>
              <a:rPr lang="en-US" sz="2400" dirty="0" err="1"/>
              <a:t>maggiore</a:t>
            </a:r>
            <a:r>
              <a:rPr lang="en-US" sz="2400" dirty="0"/>
              <a:t> in confront a </a:t>
            </a:r>
            <a:r>
              <a:rPr lang="en-US" sz="2400" dirty="0" err="1"/>
              <a:t>quanto</a:t>
            </a:r>
            <a:r>
              <a:rPr lang="en-US" sz="2400" dirty="0"/>
              <a:t> </a:t>
            </a:r>
            <a:r>
              <a:rPr lang="en-US" sz="2400" dirty="0" err="1"/>
              <a:t>si</a:t>
            </a:r>
            <a:r>
              <a:rPr lang="en-US" sz="2400" dirty="0"/>
              <a:t> </a:t>
            </a:r>
            <a:r>
              <a:rPr lang="en-US" sz="2400" dirty="0" err="1"/>
              <a:t>ottuiene</a:t>
            </a:r>
            <a:r>
              <a:rPr lang="en-US" sz="2400" dirty="0"/>
              <a:t> </a:t>
            </a:r>
            <a:r>
              <a:rPr lang="en-US" sz="2400" dirty="0" err="1"/>
              <a:t>usando</a:t>
            </a:r>
            <a:r>
              <a:rPr lang="en-US" sz="2400" dirty="0"/>
              <a:t> </a:t>
            </a:r>
            <a:r>
              <a:rPr lang="en-US" sz="2400" b="1" baseline="30000" dirty="0" err="1">
                <a:solidFill>
                  <a:srgbClr val="7030A0"/>
                </a:solidFill>
              </a:rPr>
              <a:t>nat</a:t>
            </a:r>
            <a:r>
              <a:rPr lang="en-US" sz="2400" b="1" dirty="0" err="1">
                <a:solidFill>
                  <a:srgbClr val="7030A0"/>
                </a:solidFill>
              </a:rPr>
              <a:t>V</a:t>
            </a:r>
            <a:endParaRPr lang="en-US" sz="24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E217A18-5DF4-CBC5-25DE-068792B9612C}"/>
              </a:ext>
            </a:extLst>
          </p:cNvPr>
          <p:cNvSpPr txBox="1"/>
          <p:nvPr/>
        </p:nvSpPr>
        <p:spPr>
          <a:xfrm>
            <a:off x="6096000" y="5054612"/>
            <a:ext cx="60924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baseline="30000" dirty="0">
                <a:latin typeface="+mn-lt"/>
              </a:rPr>
              <a:t>47</a:t>
            </a:r>
            <a:r>
              <a:rPr lang="en-US" sz="2400" b="1" dirty="0">
                <a:latin typeface="+mn-lt"/>
              </a:rPr>
              <a:t>Sc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prodotto</a:t>
            </a:r>
            <a:r>
              <a:rPr lang="en-US" sz="2400" dirty="0">
                <a:latin typeface="+mn-lt"/>
              </a:rPr>
              <a:t> con </a:t>
            </a:r>
            <a:r>
              <a:rPr lang="en-US" sz="2400" b="1" baseline="30000" dirty="0">
                <a:solidFill>
                  <a:srgbClr val="7030A0"/>
                </a:solidFill>
                <a:latin typeface="+mn-lt"/>
              </a:rPr>
              <a:t>nat</a:t>
            </a:r>
            <a:r>
              <a:rPr lang="en-US" sz="2400" b="1" dirty="0">
                <a:solidFill>
                  <a:srgbClr val="7030A0"/>
                </a:solidFill>
                <a:latin typeface="+mn-lt"/>
              </a:rPr>
              <a:t>V </a:t>
            </a:r>
            <a:r>
              <a:rPr lang="en-US" sz="2400" dirty="0">
                <a:latin typeface="+mn-lt"/>
              </a:rPr>
              <a:t>(100 µA, 80 h) </a:t>
            </a:r>
            <a:r>
              <a:rPr lang="en-US" sz="2400" b="1" dirty="0">
                <a:latin typeface="+mn-lt"/>
              </a:rPr>
              <a:t>RNP&gt;99% </a:t>
            </a:r>
            <a:endParaRPr lang="en-US" sz="2400" dirty="0">
              <a:latin typeface="+mn-lt"/>
            </a:endParaRPr>
          </a:p>
          <a:p>
            <a:pPr algn="ctr"/>
            <a:r>
              <a:rPr lang="en-US" dirty="0"/>
              <a:t>E</a:t>
            </a:r>
            <a:r>
              <a:rPr lang="en-US" baseline="-25000" dirty="0"/>
              <a:t>P</a:t>
            </a:r>
            <a:r>
              <a:rPr lang="en-US" dirty="0"/>
              <a:t>= 35-19 MeV ; </a:t>
            </a:r>
            <a:r>
              <a:rPr lang="en-US" dirty="0" err="1"/>
              <a:t>t</a:t>
            </a:r>
            <a:r>
              <a:rPr lang="en-US" baseline="-25000" dirty="0" err="1"/>
              <a:t>MAX</a:t>
            </a:r>
            <a:r>
              <a:rPr lang="en-US" dirty="0"/>
              <a:t> = 30 h ; ca. 28 GBq</a:t>
            </a:r>
          </a:p>
          <a:p>
            <a:pPr algn="ctr"/>
            <a:r>
              <a:rPr lang="en-US" dirty="0"/>
              <a:t>E</a:t>
            </a:r>
            <a:r>
              <a:rPr lang="en-US" baseline="-25000" dirty="0"/>
              <a:t>P</a:t>
            </a:r>
            <a:r>
              <a:rPr lang="en-US" dirty="0"/>
              <a:t>= 30-19 MeV ; </a:t>
            </a:r>
            <a:r>
              <a:rPr lang="en-US" dirty="0" err="1"/>
              <a:t>t</a:t>
            </a:r>
            <a:r>
              <a:rPr lang="en-US" baseline="-25000" dirty="0" err="1"/>
              <a:t>MAX</a:t>
            </a:r>
            <a:r>
              <a:rPr lang="en-US" dirty="0"/>
              <a:t> = 375 h ; ca. 11 GBq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4E146F0C-83F5-81F0-FC32-B4F33A542D04}"/>
              </a:ext>
            </a:extLst>
          </p:cNvPr>
          <p:cNvSpPr/>
          <p:nvPr/>
        </p:nvSpPr>
        <p:spPr>
          <a:xfrm>
            <a:off x="7646670" y="4011930"/>
            <a:ext cx="1360170" cy="53721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FC60C3E9-5B88-FCA4-EAD5-827A100B9AED}"/>
              </a:ext>
            </a:extLst>
          </p:cNvPr>
          <p:cNvCxnSpPr/>
          <p:nvPr/>
        </p:nvCxnSpPr>
        <p:spPr>
          <a:xfrm flipH="1">
            <a:off x="10861592" y="1348740"/>
            <a:ext cx="419391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tangolo 12">
            <a:extLst>
              <a:ext uri="{FF2B5EF4-FFF2-40B4-BE49-F238E27FC236}">
                <a16:creationId xmlns:a16="http://schemas.microsoft.com/office/drawing/2014/main" id="{D5655983-C28B-5F6C-14F8-28F6DCCFF0A1}"/>
              </a:ext>
            </a:extLst>
          </p:cNvPr>
          <p:cNvSpPr/>
          <p:nvPr/>
        </p:nvSpPr>
        <p:spPr>
          <a:xfrm>
            <a:off x="7645069" y="3506457"/>
            <a:ext cx="1360170" cy="47319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29926E08-C14F-CC84-4A9F-00F881946E32}"/>
              </a:ext>
            </a:extLst>
          </p:cNvPr>
          <p:cNvCxnSpPr/>
          <p:nvPr/>
        </p:nvCxnSpPr>
        <p:spPr>
          <a:xfrm flipH="1">
            <a:off x="10861592" y="2280786"/>
            <a:ext cx="419391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1B0BF659-CA0D-615B-DA94-89A830A58EFF}"/>
              </a:ext>
            </a:extLst>
          </p:cNvPr>
          <p:cNvCxnSpPr/>
          <p:nvPr/>
        </p:nvCxnSpPr>
        <p:spPr>
          <a:xfrm flipH="1">
            <a:off x="11071288" y="5645016"/>
            <a:ext cx="419391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1A03CB4C-A873-89D8-5CC9-15F7DC6C6E38}"/>
              </a:ext>
            </a:extLst>
          </p:cNvPr>
          <p:cNvCxnSpPr/>
          <p:nvPr/>
        </p:nvCxnSpPr>
        <p:spPr>
          <a:xfrm flipH="1">
            <a:off x="11070715" y="5890260"/>
            <a:ext cx="419391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581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  <p:bldP spid="1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8BDC5D-28DF-4599-A7E9-B1414ED8B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325A8FE3-401E-2891-775B-0D0746C52A9C}"/>
              </a:ext>
            </a:extLst>
          </p:cNvPr>
          <p:cNvSpPr txBox="1">
            <a:spLocks/>
          </p:cNvSpPr>
          <p:nvPr/>
        </p:nvSpPr>
        <p:spPr>
          <a:xfrm>
            <a:off x="9525" y="156601"/>
            <a:ext cx="12191998" cy="73162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lnSpc>
                <a:spcPct val="85000"/>
              </a:lnSpc>
              <a:spcAft>
                <a:spcPts val="600"/>
              </a:spcAft>
            </a:pP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Confronto della produzione di </a:t>
            </a:r>
            <a:r>
              <a:rPr lang="it-IT" sz="4400" b="1" spc="-50" baseline="30000" dirty="0">
                <a:solidFill>
                  <a:srgbClr val="163B69"/>
                </a:solidFill>
                <a:latin typeface="+mn-lt"/>
              </a:rPr>
              <a:t>47</a:t>
            </a: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Sc da target di </a:t>
            </a:r>
            <a:r>
              <a:rPr lang="it-IT" sz="4400" b="1" spc="-50" baseline="30000" dirty="0" err="1">
                <a:solidFill>
                  <a:srgbClr val="163B69"/>
                </a:solidFill>
                <a:latin typeface="+mn-lt"/>
              </a:rPr>
              <a:t>nat</a:t>
            </a:r>
            <a:r>
              <a:rPr lang="it-IT" sz="4400" b="1" spc="-50" dirty="0" err="1">
                <a:solidFill>
                  <a:srgbClr val="163B69"/>
                </a:solidFill>
                <a:latin typeface="+mn-lt"/>
              </a:rPr>
              <a:t>V</a:t>
            </a: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 e </a:t>
            </a:r>
            <a:r>
              <a:rPr lang="it-IT" sz="4400" b="1" spc="-50" baseline="30000" dirty="0">
                <a:solidFill>
                  <a:srgbClr val="163B69"/>
                </a:solidFill>
                <a:latin typeface="+mn-lt"/>
              </a:rPr>
              <a:t>48</a:t>
            </a: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Ti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51F7802A-A23A-3B21-0661-691FEE574464}"/>
              </a:ext>
            </a:extLst>
          </p:cNvPr>
          <p:cNvSpPr/>
          <p:nvPr/>
        </p:nvSpPr>
        <p:spPr>
          <a:xfrm>
            <a:off x="3516" y="6434353"/>
            <a:ext cx="12192000" cy="43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33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rgbClr val="2065A4"/>
              </a:gs>
              <a:gs pos="66000">
                <a:srgbClr val="184D7E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F7AE04A-2A23-96DC-D81B-8C984E20067A}"/>
              </a:ext>
            </a:extLst>
          </p:cNvPr>
          <p:cNvSpPr txBox="1"/>
          <p:nvPr/>
        </p:nvSpPr>
        <p:spPr>
          <a:xfrm>
            <a:off x="0" y="6488668"/>
            <a:ext cx="1219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Liliana Mou                                                                                                                                                                                                       liliana.mou@lnl.infn.it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7A013BB-C218-E327-7FF9-744E86006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1944" y="6527473"/>
            <a:ext cx="266322" cy="26632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DD0EC78-7448-9025-F17E-B48BDF9F3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619" y="1270889"/>
            <a:ext cx="6709701" cy="3565906"/>
          </a:xfrm>
          <a:prstGeom prst="rect">
            <a:avLst/>
          </a:prstGeom>
          <a:effectLst>
            <a:glow>
              <a:schemeClr val="accent3">
                <a:alpha val="40000"/>
              </a:schemeClr>
            </a:glow>
          </a:effec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8C11BE3-B6F9-0E88-80C1-34DDD92EBD61}"/>
              </a:ext>
            </a:extLst>
          </p:cNvPr>
          <p:cNvSpPr txBox="1"/>
          <p:nvPr/>
        </p:nvSpPr>
        <p:spPr>
          <a:xfrm>
            <a:off x="422619" y="4906504"/>
            <a:ext cx="54193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Il target di</a:t>
            </a:r>
            <a:r>
              <a:rPr lang="en-US" sz="2400" dirty="0">
                <a:latin typeface="+mn-lt"/>
              </a:rPr>
              <a:t> </a:t>
            </a:r>
            <a:r>
              <a:rPr lang="en-US" sz="2400" b="1" baseline="30000" dirty="0">
                <a:solidFill>
                  <a:srgbClr val="00B0F0"/>
                </a:solidFill>
              </a:rPr>
              <a:t>48</a:t>
            </a:r>
            <a:r>
              <a:rPr lang="en-US" sz="2400" b="1" dirty="0">
                <a:solidFill>
                  <a:srgbClr val="00B0F0"/>
                </a:solidFill>
              </a:rPr>
              <a:t>Ti</a:t>
            </a:r>
            <a:r>
              <a:rPr lang="en-US" sz="2400" dirty="0"/>
              <a:t> </a:t>
            </a:r>
            <a:r>
              <a:rPr lang="en-US" sz="2400" dirty="0" err="1"/>
              <a:t>permette</a:t>
            </a:r>
            <a:r>
              <a:rPr lang="en-US" sz="2400" dirty="0"/>
              <a:t> di </a:t>
            </a:r>
            <a:r>
              <a:rPr lang="en-US" sz="2400" dirty="0" err="1"/>
              <a:t>produrre</a:t>
            </a:r>
            <a:r>
              <a:rPr lang="en-US" sz="2400" dirty="0"/>
              <a:t>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dirty="0" err="1"/>
              <a:t>quantità</a:t>
            </a:r>
            <a:r>
              <a:rPr lang="en-US" sz="2400" dirty="0"/>
              <a:t> di </a:t>
            </a:r>
            <a:r>
              <a:rPr lang="en-US" sz="2400" baseline="30000" dirty="0"/>
              <a:t>47</a:t>
            </a:r>
            <a:r>
              <a:rPr lang="en-US" sz="2400" dirty="0"/>
              <a:t>Sc molto </a:t>
            </a:r>
            <a:r>
              <a:rPr lang="en-US" sz="2400" dirty="0" err="1"/>
              <a:t>maggiore</a:t>
            </a:r>
            <a:r>
              <a:rPr lang="en-US" sz="2400" dirty="0"/>
              <a:t> in confront a </a:t>
            </a:r>
            <a:r>
              <a:rPr lang="en-US" sz="2400" dirty="0" err="1"/>
              <a:t>quanto</a:t>
            </a:r>
            <a:r>
              <a:rPr lang="en-US" sz="2400" dirty="0"/>
              <a:t> </a:t>
            </a:r>
            <a:r>
              <a:rPr lang="en-US" sz="2400" dirty="0" err="1"/>
              <a:t>si</a:t>
            </a:r>
            <a:r>
              <a:rPr lang="en-US" sz="2400" dirty="0"/>
              <a:t> </a:t>
            </a:r>
            <a:r>
              <a:rPr lang="en-US" sz="2400" dirty="0" err="1"/>
              <a:t>ottuiene</a:t>
            </a:r>
            <a:r>
              <a:rPr lang="en-US" sz="2400" dirty="0"/>
              <a:t> </a:t>
            </a:r>
            <a:r>
              <a:rPr lang="en-US" sz="2400" dirty="0" err="1"/>
              <a:t>usando</a:t>
            </a:r>
            <a:r>
              <a:rPr lang="en-US" sz="2400" dirty="0"/>
              <a:t> </a:t>
            </a:r>
            <a:r>
              <a:rPr lang="en-US" sz="2400" b="1" baseline="30000" dirty="0" err="1">
                <a:solidFill>
                  <a:srgbClr val="7030A0"/>
                </a:solidFill>
              </a:rPr>
              <a:t>nat</a:t>
            </a:r>
            <a:r>
              <a:rPr lang="en-US" sz="2400" b="1" dirty="0" err="1">
                <a:solidFill>
                  <a:srgbClr val="7030A0"/>
                </a:solidFill>
              </a:rPr>
              <a:t>V</a:t>
            </a:r>
            <a:endParaRPr lang="en-US" sz="2400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D28E46F-5B3B-F4C5-C149-9F69C42DC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749" y="3835298"/>
            <a:ext cx="1626010" cy="1626010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DA79B008-3D13-9B20-58FC-C93E3A3DC995}"/>
              </a:ext>
            </a:extLst>
          </p:cNvPr>
          <p:cNvGrpSpPr/>
          <p:nvPr/>
        </p:nvGrpSpPr>
        <p:grpSpPr>
          <a:xfrm>
            <a:off x="6448679" y="1458504"/>
            <a:ext cx="4038250" cy="3256985"/>
            <a:chOff x="6417081" y="1673858"/>
            <a:chExt cx="4038250" cy="3256985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2F7660C4-AAC1-8892-DAFF-76CCEB48A6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4" t="8455" r="9802" b="3337"/>
            <a:stretch/>
          </p:blipFill>
          <p:spPr bwMode="auto">
            <a:xfrm>
              <a:off x="6417081" y="1673858"/>
              <a:ext cx="4038250" cy="3256985"/>
            </a:xfrm>
            <a:prstGeom prst="rect">
              <a:avLst/>
            </a:prstGeom>
            <a:noFill/>
            <a:ln>
              <a:noFill/>
            </a:ln>
            <a:effectLst>
              <a:glow rad="215900">
                <a:srgbClr val="C00000">
                  <a:alpha val="40000"/>
                </a:srgbClr>
              </a:glo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0447CAE9-9A9D-7E40-53FF-3ABA0DA8C001}"/>
                </a:ext>
              </a:extLst>
            </p:cNvPr>
            <p:cNvSpPr txBox="1"/>
            <p:nvPr/>
          </p:nvSpPr>
          <p:spPr>
            <a:xfrm>
              <a:off x="8045910" y="1692409"/>
              <a:ext cx="1128859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</a:t>
              </a:r>
              <a:r>
                <a:rPr lang="en-US" sz="1800" baseline="-25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IRR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: 80 h</a:t>
              </a:r>
              <a:endParaRPr lang="en-GB" dirty="0"/>
            </a:p>
          </p:txBody>
        </p:sp>
      </p:grp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21300B2-328D-FB3A-B8B2-320DA185B82A}"/>
              </a:ext>
            </a:extLst>
          </p:cNvPr>
          <p:cNvSpPr txBox="1"/>
          <p:nvPr/>
        </p:nvSpPr>
        <p:spPr>
          <a:xfrm>
            <a:off x="6350002" y="5005656"/>
            <a:ext cx="4136928" cy="1323439"/>
          </a:xfrm>
          <a:custGeom>
            <a:avLst/>
            <a:gdLst>
              <a:gd name="connsiteX0" fmla="*/ 0 w 4136928"/>
              <a:gd name="connsiteY0" fmla="*/ 0 h 1323439"/>
              <a:gd name="connsiteX1" fmla="*/ 689488 w 4136928"/>
              <a:gd name="connsiteY1" fmla="*/ 0 h 1323439"/>
              <a:gd name="connsiteX2" fmla="*/ 1461715 w 4136928"/>
              <a:gd name="connsiteY2" fmla="*/ 0 h 1323439"/>
              <a:gd name="connsiteX3" fmla="*/ 2068464 w 4136928"/>
              <a:gd name="connsiteY3" fmla="*/ 0 h 1323439"/>
              <a:gd name="connsiteX4" fmla="*/ 2840691 w 4136928"/>
              <a:gd name="connsiteY4" fmla="*/ 0 h 1323439"/>
              <a:gd name="connsiteX5" fmla="*/ 3530179 w 4136928"/>
              <a:gd name="connsiteY5" fmla="*/ 0 h 1323439"/>
              <a:gd name="connsiteX6" fmla="*/ 4136928 w 4136928"/>
              <a:gd name="connsiteY6" fmla="*/ 0 h 1323439"/>
              <a:gd name="connsiteX7" fmla="*/ 4136928 w 4136928"/>
              <a:gd name="connsiteY7" fmla="*/ 622016 h 1323439"/>
              <a:gd name="connsiteX8" fmla="*/ 4136928 w 4136928"/>
              <a:gd name="connsiteY8" fmla="*/ 1323439 h 1323439"/>
              <a:gd name="connsiteX9" fmla="*/ 3530179 w 4136928"/>
              <a:gd name="connsiteY9" fmla="*/ 1323439 h 1323439"/>
              <a:gd name="connsiteX10" fmla="*/ 2964798 w 4136928"/>
              <a:gd name="connsiteY10" fmla="*/ 1323439 h 1323439"/>
              <a:gd name="connsiteX11" fmla="*/ 2233941 w 4136928"/>
              <a:gd name="connsiteY11" fmla="*/ 1323439 h 1323439"/>
              <a:gd name="connsiteX12" fmla="*/ 1668561 w 4136928"/>
              <a:gd name="connsiteY12" fmla="*/ 1323439 h 1323439"/>
              <a:gd name="connsiteX13" fmla="*/ 979073 w 4136928"/>
              <a:gd name="connsiteY13" fmla="*/ 1323439 h 1323439"/>
              <a:gd name="connsiteX14" fmla="*/ 0 w 4136928"/>
              <a:gd name="connsiteY14" fmla="*/ 1323439 h 1323439"/>
              <a:gd name="connsiteX15" fmla="*/ 0 w 4136928"/>
              <a:gd name="connsiteY15" fmla="*/ 661720 h 1323439"/>
              <a:gd name="connsiteX16" fmla="*/ 0 w 4136928"/>
              <a:gd name="connsiteY16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136928" h="1323439" fill="none" extrusionOk="0">
                <a:moveTo>
                  <a:pt x="0" y="0"/>
                </a:moveTo>
                <a:cubicBezTo>
                  <a:pt x="237439" y="-23912"/>
                  <a:pt x="457699" y="10592"/>
                  <a:pt x="689488" y="0"/>
                </a:cubicBezTo>
                <a:cubicBezTo>
                  <a:pt x="921277" y="-10592"/>
                  <a:pt x="1250157" y="31722"/>
                  <a:pt x="1461715" y="0"/>
                </a:cubicBezTo>
                <a:cubicBezTo>
                  <a:pt x="1673273" y="-31722"/>
                  <a:pt x="1856291" y="-26402"/>
                  <a:pt x="2068464" y="0"/>
                </a:cubicBezTo>
                <a:cubicBezTo>
                  <a:pt x="2280637" y="26402"/>
                  <a:pt x="2611680" y="30883"/>
                  <a:pt x="2840691" y="0"/>
                </a:cubicBezTo>
                <a:cubicBezTo>
                  <a:pt x="3069702" y="-30883"/>
                  <a:pt x="3259834" y="4331"/>
                  <a:pt x="3530179" y="0"/>
                </a:cubicBezTo>
                <a:cubicBezTo>
                  <a:pt x="3800524" y="-4331"/>
                  <a:pt x="3984373" y="-9867"/>
                  <a:pt x="4136928" y="0"/>
                </a:cubicBezTo>
                <a:cubicBezTo>
                  <a:pt x="4131074" y="213814"/>
                  <a:pt x="4138570" y="413931"/>
                  <a:pt x="4136928" y="622016"/>
                </a:cubicBezTo>
                <a:cubicBezTo>
                  <a:pt x="4135286" y="830101"/>
                  <a:pt x="4101922" y="1068742"/>
                  <a:pt x="4136928" y="1323439"/>
                </a:cubicBezTo>
                <a:cubicBezTo>
                  <a:pt x="4001880" y="1298894"/>
                  <a:pt x="3715953" y="1301266"/>
                  <a:pt x="3530179" y="1323439"/>
                </a:cubicBezTo>
                <a:cubicBezTo>
                  <a:pt x="3344405" y="1345612"/>
                  <a:pt x="3176652" y="1330997"/>
                  <a:pt x="2964798" y="1323439"/>
                </a:cubicBezTo>
                <a:cubicBezTo>
                  <a:pt x="2752944" y="1315881"/>
                  <a:pt x="2557535" y="1333728"/>
                  <a:pt x="2233941" y="1323439"/>
                </a:cubicBezTo>
                <a:cubicBezTo>
                  <a:pt x="1910347" y="1313150"/>
                  <a:pt x="1875378" y="1329715"/>
                  <a:pt x="1668561" y="1323439"/>
                </a:cubicBezTo>
                <a:cubicBezTo>
                  <a:pt x="1461744" y="1317163"/>
                  <a:pt x="1279711" y="1343855"/>
                  <a:pt x="979073" y="1323439"/>
                </a:cubicBezTo>
                <a:cubicBezTo>
                  <a:pt x="678435" y="1303023"/>
                  <a:pt x="426911" y="1360694"/>
                  <a:pt x="0" y="1323439"/>
                </a:cubicBezTo>
                <a:cubicBezTo>
                  <a:pt x="-16869" y="1174920"/>
                  <a:pt x="-30824" y="872502"/>
                  <a:pt x="0" y="661720"/>
                </a:cubicBezTo>
                <a:cubicBezTo>
                  <a:pt x="30824" y="450938"/>
                  <a:pt x="29541" y="204989"/>
                  <a:pt x="0" y="0"/>
                </a:cubicBezTo>
                <a:close/>
              </a:path>
              <a:path w="4136928" h="1323439" stroke="0" extrusionOk="0">
                <a:moveTo>
                  <a:pt x="0" y="0"/>
                </a:moveTo>
                <a:cubicBezTo>
                  <a:pt x="181402" y="-15711"/>
                  <a:pt x="522464" y="-33633"/>
                  <a:pt x="689488" y="0"/>
                </a:cubicBezTo>
                <a:cubicBezTo>
                  <a:pt x="856512" y="33633"/>
                  <a:pt x="1101046" y="-35189"/>
                  <a:pt x="1461715" y="0"/>
                </a:cubicBezTo>
                <a:cubicBezTo>
                  <a:pt x="1822384" y="35189"/>
                  <a:pt x="1848442" y="18042"/>
                  <a:pt x="2109833" y="0"/>
                </a:cubicBezTo>
                <a:cubicBezTo>
                  <a:pt x="2371224" y="-18042"/>
                  <a:pt x="2447674" y="22347"/>
                  <a:pt x="2675213" y="0"/>
                </a:cubicBezTo>
                <a:cubicBezTo>
                  <a:pt x="2902752" y="-22347"/>
                  <a:pt x="2967930" y="-17344"/>
                  <a:pt x="3240594" y="0"/>
                </a:cubicBezTo>
                <a:cubicBezTo>
                  <a:pt x="3513258" y="17344"/>
                  <a:pt x="3942713" y="7348"/>
                  <a:pt x="4136928" y="0"/>
                </a:cubicBezTo>
                <a:cubicBezTo>
                  <a:pt x="4162782" y="214876"/>
                  <a:pt x="4131835" y="526217"/>
                  <a:pt x="4136928" y="688188"/>
                </a:cubicBezTo>
                <a:cubicBezTo>
                  <a:pt x="4142021" y="850159"/>
                  <a:pt x="4138956" y="1113324"/>
                  <a:pt x="4136928" y="1323439"/>
                </a:cubicBezTo>
                <a:cubicBezTo>
                  <a:pt x="3884053" y="1289487"/>
                  <a:pt x="3709456" y="1347108"/>
                  <a:pt x="3406071" y="1323439"/>
                </a:cubicBezTo>
                <a:cubicBezTo>
                  <a:pt x="3102686" y="1299770"/>
                  <a:pt x="3034204" y="1297468"/>
                  <a:pt x="2799321" y="1323439"/>
                </a:cubicBezTo>
                <a:cubicBezTo>
                  <a:pt x="2564438" y="1349411"/>
                  <a:pt x="2316235" y="1299038"/>
                  <a:pt x="2109833" y="1323439"/>
                </a:cubicBezTo>
                <a:cubicBezTo>
                  <a:pt x="1903431" y="1347840"/>
                  <a:pt x="1570160" y="1350558"/>
                  <a:pt x="1420345" y="1323439"/>
                </a:cubicBezTo>
                <a:cubicBezTo>
                  <a:pt x="1270530" y="1296320"/>
                  <a:pt x="951060" y="1349718"/>
                  <a:pt x="813596" y="1323439"/>
                </a:cubicBezTo>
                <a:cubicBezTo>
                  <a:pt x="676132" y="1297160"/>
                  <a:pt x="295804" y="1337942"/>
                  <a:pt x="0" y="1323439"/>
                </a:cubicBezTo>
                <a:cubicBezTo>
                  <a:pt x="19920" y="1125356"/>
                  <a:pt x="8827" y="837266"/>
                  <a:pt x="0" y="661720"/>
                </a:cubicBezTo>
                <a:cubicBezTo>
                  <a:pt x="-8827" y="486174"/>
                  <a:pt x="-28004" y="13714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41998839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L’uso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del target di </a:t>
            </a:r>
            <a:r>
              <a:rPr lang="en-US" sz="2000" b="1" baseline="30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48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purtroppo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è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adatto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per la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produzione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fasci di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protoni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20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47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Sc 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per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applicazioni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mediche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en-GB" sz="2000" dirty="0"/>
          </a:p>
        </p:txBody>
      </p:sp>
      <p:pic>
        <p:nvPicPr>
          <p:cNvPr id="15" name="Picture 2" descr="Cartello ferro divieto di accesso a palo art 47 - De Rosa Srl">
            <a:extLst>
              <a:ext uri="{FF2B5EF4-FFF2-40B4-BE49-F238E27FC236}">
                <a16:creationId xmlns:a16="http://schemas.microsoft.com/office/drawing/2014/main" id="{592F566E-0DAE-2391-E170-4376CA663F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6" r="17870"/>
          <a:stretch/>
        </p:blipFill>
        <p:spPr bwMode="auto">
          <a:xfrm>
            <a:off x="10156787" y="5305604"/>
            <a:ext cx="891401" cy="93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63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534F90CB-AEBC-794D-029D-55F456A58FBD}"/>
              </a:ext>
            </a:extLst>
          </p:cNvPr>
          <p:cNvSpPr txBox="1">
            <a:spLocks/>
          </p:cNvSpPr>
          <p:nvPr/>
        </p:nvSpPr>
        <p:spPr>
          <a:xfrm>
            <a:off x="9525" y="156601"/>
            <a:ext cx="12191998" cy="731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lnSpc>
                <a:spcPct val="85000"/>
              </a:lnSpc>
              <a:spcAft>
                <a:spcPts val="600"/>
              </a:spcAft>
            </a:pP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Primi test @LNL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3D531D3-2675-FEDB-2849-ACA703BB937B}"/>
              </a:ext>
            </a:extLst>
          </p:cNvPr>
          <p:cNvSpPr txBox="1"/>
          <p:nvPr/>
        </p:nvSpPr>
        <p:spPr>
          <a:xfrm>
            <a:off x="9525" y="6487561"/>
            <a:ext cx="1219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Liliana Mou                                                                                                                                                                                                       liliana.mou@lnl.infn.it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70062F1-5765-B6A1-9693-AD71287BA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1944" y="6527473"/>
            <a:ext cx="266322" cy="266322"/>
          </a:xfrm>
          <a:prstGeom prst="rect">
            <a:avLst/>
          </a:prstGeom>
        </p:spPr>
      </p:pic>
      <p:pic>
        <p:nvPicPr>
          <p:cNvPr id="8" name="Google Shape;264;p10" descr="A blueprint of a building&#10;&#10;Description automatically generated with low confidence">
            <a:extLst>
              <a:ext uri="{FF2B5EF4-FFF2-40B4-BE49-F238E27FC236}">
                <a16:creationId xmlns:a16="http://schemas.microsoft.com/office/drawing/2014/main" id="{22266B7A-6EA0-6FD1-70E6-120DECBE8EF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7414" b="6631"/>
          <a:stretch/>
        </p:blipFill>
        <p:spPr>
          <a:xfrm>
            <a:off x="3292359" y="822305"/>
            <a:ext cx="5163429" cy="48028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oogle Shape;265;p10">
            <a:extLst>
              <a:ext uri="{FF2B5EF4-FFF2-40B4-BE49-F238E27FC236}">
                <a16:creationId xmlns:a16="http://schemas.microsoft.com/office/drawing/2014/main" id="{280A4FF7-4A13-C628-335F-2783D8955E04}"/>
              </a:ext>
            </a:extLst>
          </p:cNvPr>
          <p:cNvGrpSpPr/>
          <p:nvPr/>
        </p:nvGrpSpPr>
        <p:grpSpPr>
          <a:xfrm>
            <a:off x="8743480" y="1611337"/>
            <a:ext cx="2989222" cy="1753725"/>
            <a:chOff x="8226941" y="2811811"/>
            <a:chExt cx="2989222" cy="1753725"/>
          </a:xfrm>
        </p:grpSpPr>
        <p:grpSp>
          <p:nvGrpSpPr>
            <p:cNvPr id="10" name="Google Shape;266;p10">
              <a:extLst>
                <a:ext uri="{FF2B5EF4-FFF2-40B4-BE49-F238E27FC236}">
                  <a16:creationId xmlns:a16="http://schemas.microsoft.com/office/drawing/2014/main" id="{401A173A-928C-AC2E-51AF-A7111369E335}"/>
                </a:ext>
              </a:extLst>
            </p:cNvPr>
            <p:cNvGrpSpPr/>
            <p:nvPr/>
          </p:nvGrpSpPr>
          <p:grpSpPr>
            <a:xfrm>
              <a:off x="8226941" y="2811811"/>
              <a:ext cx="2963073" cy="1753725"/>
              <a:chOff x="8435508" y="3166792"/>
              <a:chExt cx="2963073" cy="1753725"/>
            </a:xfrm>
          </p:grpSpPr>
          <p:pic>
            <p:nvPicPr>
              <p:cNvPr id="12" name="Google Shape;267;p10">
                <a:extLst>
                  <a:ext uri="{FF2B5EF4-FFF2-40B4-BE49-F238E27FC236}">
                    <a16:creationId xmlns:a16="http://schemas.microsoft.com/office/drawing/2014/main" id="{27BE4172-E990-71D5-E060-949215FEABA7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8435508" y="3690469"/>
                <a:ext cx="1297937" cy="123004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" name="Google Shape;268;p10">
                <a:extLst>
                  <a:ext uri="{FF2B5EF4-FFF2-40B4-BE49-F238E27FC236}">
                    <a16:creationId xmlns:a16="http://schemas.microsoft.com/office/drawing/2014/main" id="{836C947B-A1B3-5D0F-5948-C9485DE13CAB}"/>
                  </a:ext>
                </a:extLst>
              </p:cNvPr>
              <p:cNvSpPr txBox="1"/>
              <p:nvPr/>
            </p:nvSpPr>
            <p:spPr>
              <a:xfrm>
                <a:off x="8583453" y="3166792"/>
                <a:ext cx="2815128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Pts val="2400"/>
                  <a:buFont typeface="Corbel"/>
                  <a:buNone/>
                </a:pPr>
                <a:r>
                  <a:rPr lang="en-US" sz="2400" b="0" i="0" u="none" strike="noStrike" cap="none" dirty="0">
                    <a:solidFill>
                      <a:srgbClr val="FF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DIRECT technology </a:t>
                </a:r>
                <a:endParaRPr sz="2400" b="0" i="0" u="none" strike="noStrike" cap="none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" name="Google Shape;269;p10">
              <a:extLst>
                <a:ext uri="{FF2B5EF4-FFF2-40B4-BE49-F238E27FC236}">
                  <a16:creationId xmlns:a16="http://schemas.microsoft.com/office/drawing/2014/main" id="{09ACFEF6-C14B-B56E-BA19-CFECBBC5A9FC}"/>
                </a:ext>
              </a:extLst>
            </p:cNvPr>
            <p:cNvSpPr/>
            <p:nvPr/>
          </p:nvSpPr>
          <p:spPr>
            <a:xfrm>
              <a:off x="9523944" y="3528372"/>
              <a:ext cx="1692219" cy="984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050"/>
                </a:buClr>
                <a:buSzPts val="1600"/>
                <a:buFont typeface="Corbel"/>
                <a:buNone/>
              </a:pPr>
              <a:r>
                <a:rPr lang="en-US" sz="1600" b="0" i="0" u="none" strike="noStrike" cap="none">
                  <a:solidFill>
                    <a:srgbClr val="00B050"/>
                  </a:solidFill>
                  <a:latin typeface="Corbel"/>
                  <a:ea typeface="Corbel"/>
                  <a:cs typeface="Corbel"/>
                  <a:sym typeface="Corbel"/>
                </a:rPr>
                <a:t>LA</a:t>
              </a:r>
              <a:r>
                <a:rPr lang="en-US" sz="1600" b="0" i="0" u="none" strike="noStrike" cap="none">
                  <a:solidFill>
                    <a:srgbClr val="000000"/>
                  </a:solidFill>
                  <a:latin typeface="Corbel"/>
                  <a:ea typeface="Corbel"/>
                  <a:cs typeface="Corbel"/>
                  <a:sym typeface="Corbel"/>
                </a:rPr>
                <a:t>boratory of </a:t>
              </a:r>
              <a:r>
                <a:rPr lang="en-US" sz="1600" b="0" i="0" u="none" strike="noStrike" cap="none">
                  <a:solidFill>
                    <a:srgbClr val="FF0000"/>
                  </a:solidFill>
                  <a:latin typeface="Corbel"/>
                  <a:ea typeface="Corbel"/>
                  <a:cs typeface="Corbel"/>
                  <a:sym typeface="Corbel"/>
                </a:rPr>
                <a:t>Ra</a:t>
              </a:r>
              <a:r>
                <a:rPr lang="en-US" sz="1600" b="0" i="0" u="none" strike="noStrike" cap="none">
                  <a:solidFill>
                    <a:srgbClr val="000000"/>
                  </a:solidFill>
                  <a:latin typeface="Corbel"/>
                  <a:ea typeface="Corbel"/>
                  <a:cs typeface="Corbel"/>
                  <a:sym typeface="Corbel"/>
                </a:rPr>
                <a:t>diouclides for </a:t>
              </a:r>
              <a:r>
                <a:rPr lang="en-US" sz="1600" b="0" i="0" u="none" strike="noStrike" cap="none">
                  <a:solidFill>
                    <a:srgbClr val="3477B2"/>
                  </a:solidFill>
                  <a:latin typeface="Corbel"/>
                  <a:ea typeface="Corbel"/>
                  <a:cs typeface="Corbel"/>
                  <a:sym typeface="Corbel"/>
                </a:rPr>
                <a:t>MED</a:t>
              </a:r>
              <a:r>
                <a:rPr lang="en-US" sz="1600" b="0" i="0" u="none" strike="noStrike" cap="none">
                  <a:solidFill>
                    <a:srgbClr val="000000"/>
                  </a:solidFill>
                  <a:latin typeface="Corbel"/>
                  <a:ea typeface="Corbel"/>
                  <a:cs typeface="Corbel"/>
                  <a:sym typeface="Corbel"/>
                </a:rPr>
                <a:t>icine</a:t>
              </a:r>
              <a:endParaRPr sz="16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rgbClr val="194D8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14" name="Google Shape;270;p10">
            <a:extLst>
              <a:ext uri="{FF2B5EF4-FFF2-40B4-BE49-F238E27FC236}">
                <a16:creationId xmlns:a16="http://schemas.microsoft.com/office/drawing/2014/main" id="{B7876FEE-B6BF-EA5F-9BF2-E81ADC82997E}"/>
              </a:ext>
            </a:extLst>
          </p:cNvPr>
          <p:cNvSpPr/>
          <p:nvPr/>
        </p:nvSpPr>
        <p:spPr>
          <a:xfrm>
            <a:off x="6146800" y="3701795"/>
            <a:ext cx="1306513" cy="1237754"/>
          </a:xfrm>
          <a:prstGeom prst="rect">
            <a:avLst/>
          </a:prstGeom>
          <a:solidFill>
            <a:srgbClr val="002060">
              <a:alpha val="11764"/>
            </a:srgbClr>
          </a:solidFill>
          <a:ln w="28575" cap="flat" cmpd="sng">
            <a:solidFill>
              <a:srgbClr val="00206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271;p10">
            <a:extLst>
              <a:ext uri="{FF2B5EF4-FFF2-40B4-BE49-F238E27FC236}">
                <a16:creationId xmlns:a16="http://schemas.microsoft.com/office/drawing/2014/main" id="{1B7C07EF-E4E0-09C0-5D9E-D0887FF2DE16}"/>
              </a:ext>
            </a:extLst>
          </p:cNvPr>
          <p:cNvSpPr/>
          <p:nvPr/>
        </p:nvSpPr>
        <p:spPr>
          <a:xfrm>
            <a:off x="6565900" y="1611337"/>
            <a:ext cx="887413" cy="1237755"/>
          </a:xfrm>
          <a:prstGeom prst="rect">
            <a:avLst/>
          </a:prstGeom>
          <a:solidFill>
            <a:srgbClr val="002060">
              <a:alpha val="11764"/>
            </a:srgbClr>
          </a:solidFill>
          <a:ln w="28575" cap="flat" cmpd="sng">
            <a:solidFill>
              <a:srgbClr val="00B05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272;p10">
            <a:extLst>
              <a:ext uri="{FF2B5EF4-FFF2-40B4-BE49-F238E27FC236}">
                <a16:creationId xmlns:a16="http://schemas.microsoft.com/office/drawing/2014/main" id="{0658F12A-83E6-62FA-047A-92F9EBD017E1}"/>
              </a:ext>
            </a:extLst>
          </p:cNvPr>
          <p:cNvSpPr txBox="1"/>
          <p:nvPr/>
        </p:nvSpPr>
        <p:spPr>
          <a:xfrm>
            <a:off x="6335713" y="5024447"/>
            <a:ext cx="11176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RIFAC</a:t>
            </a:r>
            <a:endParaRPr sz="14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273;p10">
            <a:extLst>
              <a:ext uri="{FF2B5EF4-FFF2-40B4-BE49-F238E27FC236}">
                <a16:creationId xmlns:a16="http://schemas.microsoft.com/office/drawing/2014/main" id="{1C5ADDB0-0A5E-226A-A46C-6928596CD49A}"/>
              </a:ext>
            </a:extLst>
          </p:cNvPr>
          <p:cNvSpPr/>
          <p:nvPr/>
        </p:nvSpPr>
        <p:spPr>
          <a:xfrm>
            <a:off x="3939930" y="4335823"/>
            <a:ext cx="301870" cy="651920"/>
          </a:xfrm>
          <a:prstGeom prst="rect">
            <a:avLst/>
          </a:prstGeom>
          <a:solidFill>
            <a:srgbClr val="002060">
              <a:alpha val="11764"/>
            </a:srgbClr>
          </a:solidFill>
          <a:ln w="28575" cap="flat" cmpd="sng">
            <a:solidFill>
              <a:srgbClr val="FF0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274;p10">
            <a:extLst>
              <a:ext uri="{FF2B5EF4-FFF2-40B4-BE49-F238E27FC236}">
                <a16:creationId xmlns:a16="http://schemas.microsoft.com/office/drawing/2014/main" id="{BC83C09E-5182-E8DB-AED1-0B1D94A5C1E2}"/>
              </a:ext>
            </a:extLst>
          </p:cNvPr>
          <p:cNvSpPr/>
          <p:nvPr/>
        </p:nvSpPr>
        <p:spPr>
          <a:xfrm rot="5400000">
            <a:off x="3396975" y="4171835"/>
            <a:ext cx="348676" cy="44676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275;p10">
            <a:extLst>
              <a:ext uri="{FF2B5EF4-FFF2-40B4-BE49-F238E27FC236}">
                <a16:creationId xmlns:a16="http://schemas.microsoft.com/office/drawing/2014/main" id="{24362BE7-24F2-5DFD-5398-0D537B19A206}"/>
              </a:ext>
            </a:extLst>
          </p:cNvPr>
          <p:cNvSpPr txBox="1"/>
          <p:nvPr/>
        </p:nvSpPr>
        <p:spPr>
          <a:xfrm>
            <a:off x="6565900" y="1054744"/>
            <a:ext cx="990600" cy="4616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RILAB</a:t>
            </a:r>
            <a:endParaRPr sz="1400" b="0" i="0" u="none" strike="noStrike" cap="none" dirty="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76;p10">
            <a:extLst>
              <a:ext uri="{FF2B5EF4-FFF2-40B4-BE49-F238E27FC236}">
                <a16:creationId xmlns:a16="http://schemas.microsoft.com/office/drawing/2014/main" id="{706D25C8-8951-C6A7-390E-2F9B4D28EF50}"/>
              </a:ext>
            </a:extLst>
          </p:cNvPr>
          <p:cNvSpPr/>
          <p:nvPr/>
        </p:nvSpPr>
        <p:spPr>
          <a:xfrm>
            <a:off x="4867276" y="3701794"/>
            <a:ext cx="495300" cy="571285"/>
          </a:xfrm>
          <a:prstGeom prst="rect">
            <a:avLst/>
          </a:prstGeom>
          <a:solidFill>
            <a:srgbClr val="002060">
              <a:alpha val="11764"/>
            </a:srgbClr>
          </a:solidFill>
          <a:ln w="28575" cap="flat" cmpd="sng">
            <a:solidFill>
              <a:srgbClr val="FFC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77;p10">
            <a:extLst>
              <a:ext uri="{FF2B5EF4-FFF2-40B4-BE49-F238E27FC236}">
                <a16:creationId xmlns:a16="http://schemas.microsoft.com/office/drawing/2014/main" id="{2E52021F-AF38-0401-96FC-4EDD31474D22}"/>
              </a:ext>
            </a:extLst>
          </p:cNvPr>
          <p:cNvSpPr txBox="1"/>
          <p:nvPr/>
        </p:nvSpPr>
        <p:spPr>
          <a:xfrm>
            <a:off x="469958" y="4140465"/>
            <a:ext cx="28151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Corbel"/>
              <a:buNone/>
            </a:pPr>
            <a:r>
              <a:rPr lang="en-US" sz="24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ISOL technology </a:t>
            </a:r>
            <a:endParaRPr sz="24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78;p10">
            <a:extLst>
              <a:ext uri="{FF2B5EF4-FFF2-40B4-BE49-F238E27FC236}">
                <a16:creationId xmlns:a16="http://schemas.microsoft.com/office/drawing/2014/main" id="{C9A431D1-1B82-6B2F-0B86-6662CFD2A6F7}"/>
              </a:ext>
            </a:extLst>
          </p:cNvPr>
          <p:cNvSpPr txBox="1"/>
          <p:nvPr/>
        </p:nvSpPr>
        <p:spPr>
          <a:xfrm>
            <a:off x="8767120" y="4487207"/>
            <a:ext cx="296558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Corbel"/>
              <a:buNone/>
            </a:pPr>
            <a:r>
              <a:rPr lang="en-US" sz="2000" b="0" i="0" u="none" strike="noStrike" cap="none">
                <a:solidFill>
                  <a:srgbClr val="083776"/>
                </a:solidFill>
                <a:latin typeface="Calibri"/>
                <a:ea typeface="Calibri"/>
                <a:cs typeface="Calibri"/>
                <a:sym typeface="Calibri"/>
              </a:rPr>
              <a:t>Possible collaboration with industry for production</a:t>
            </a:r>
            <a:endParaRPr sz="2000" b="0" i="0" u="none" strike="noStrike" cap="none">
              <a:solidFill>
                <a:srgbClr val="08377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" name="Google Shape;279;p10">
            <a:extLst>
              <a:ext uri="{FF2B5EF4-FFF2-40B4-BE49-F238E27FC236}">
                <a16:creationId xmlns:a16="http://schemas.microsoft.com/office/drawing/2014/main" id="{AC2D69FA-21AF-98CE-25FA-21B1AE75A22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5332" y="4569557"/>
            <a:ext cx="1891103" cy="551781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80;p10">
            <a:extLst>
              <a:ext uri="{FF2B5EF4-FFF2-40B4-BE49-F238E27FC236}">
                <a16:creationId xmlns:a16="http://schemas.microsoft.com/office/drawing/2014/main" id="{CF76522B-C4D5-A4FC-ACA2-1B24F92775FD}"/>
              </a:ext>
            </a:extLst>
          </p:cNvPr>
          <p:cNvSpPr/>
          <p:nvPr/>
        </p:nvSpPr>
        <p:spPr>
          <a:xfrm rot="-5400000">
            <a:off x="8212891" y="2275145"/>
            <a:ext cx="348676" cy="44676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127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81;p10">
            <a:extLst>
              <a:ext uri="{FF2B5EF4-FFF2-40B4-BE49-F238E27FC236}">
                <a16:creationId xmlns:a16="http://schemas.microsoft.com/office/drawing/2014/main" id="{7E4EB65D-F807-D01C-DCA3-C1AAD6FE4914}"/>
              </a:ext>
            </a:extLst>
          </p:cNvPr>
          <p:cNvSpPr/>
          <p:nvPr/>
        </p:nvSpPr>
        <p:spPr>
          <a:xfrm rot="-5400000">
            <a:off x="8206775" y="4541826"/>
            <a:ext cx="348676" cy="44676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8377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72;p10">
            <a:extLst>
              <a:ext uri="{FF2B5EF4-FFF2-40B4-BE49-F238E27FC236}">
                <a16:creationId xmlns:a16="http://schemas.microsoft.com/office/drawing/2014/main" id="{BF7FE235-1102-76D6-0EC8-B7569312849A}"/>
              </a:ext>
            </a:extLst>
          </p:cNvPr>
          <p:cNvSpPr txBox="1"/>
          <p:nvPr/>
        </p:nvSpPr>
        <p:spPr>
          <a:xfrm>
            <a:off x="3939930" y="5538971"/>
            <a:ext cx="2625970" cy="1015622"/>
          </a:xfrm>
          <a:prstGeom prst="rect">
            <a:avLst/>
          </a:prstGeom>
          <a:noFill/>
          <a:ln w="28575">
            <a:solidFill>
              <a:srgbClr val="FFC000"/>
            </a:solidFill>
            <a:prstDash val="lgDash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ISOL-2 </a:t>
            </a:r>
            <a:r>
              <a:rPr lang="en-US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temporarily dedicated to nuclear cross section measurements</a:t>
            </a:r>
            <a:endParaRPr sz="140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81;p10">
            <a:extLst>
              <a:ext uri="{FF2B5EF4-FFF2-40B4-BE49-F238E27FC236}">
                <a16:creationId xmlns:a16="http://schemas.microsoft.com/office/drawing/2014/main" id="{F5087FD5-F93E-F96A-E631-F0FDEF810BEF}"/>
              </a:ext>
            </a:extLst>
          </p:cNvPr>
          <p:cNvSpPr/>
          <p:nvPr/>
        </p:nvSpPr>
        <p:spPr>
          <a:xfrm>
            <a:off x="4954260" y="4949476"/>
            <a:ext cx="348676" cy="44676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379;p17">
            <a:extLst>
              <a:ext uri="{FF2B5EF4-FFF2-40B4-BE49-F238E27FC236}">
                <a16:creationId xmlns:a16="http://schemas.microsoft.com/office/drawing/2014/main" id="{9684B75F-D3CA-6B5C-D29D-5A8BF22485E4}"/>
              </a:ext>
            </a:extLst>
          </p:cNvPr>
          <p:cNvSpPr txBox="1"/>
          <p:nvPr/>
        </p:nvSpPr>
        <p:spPr>
          <a:xfrm>
            <a:off x="8542393" y="3293355"/>
            <a:ext cx="321638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83776"/>
                </a:solidFill>
                <a:latin typeface="Calibri"/>
                <a:cs typeface="Calibri"/>
                <a:sym typeface="Calibri"/>
              </a:rPr>
              <a:t>https://web.infn.it/LARAMED/</a:t>
            </a:r>
            <a:endParaRPr sz="1600" b="1" dirty="0">
              <a:solidFill>
                <a:srgbClr val="083776"/>
              </a:solidFill>
              <a:latin typeface="Calibri"/>
              <a:cs typeface="Calibri"/>
              <a:sym typeface="Corbel"/>
            </a:endParaRPr>
          </a:p>
        </p:txBody>
      </p:sp>
      <p:sp>
        <p:nvSpPr>
          <p:cNvPr id="29" name="Google Shape;379;p17">
            <a:extLst>
              <a:ext uri="{FF2B5EF4-FFF2-40B4-BE49-F238E27FC236}">
                <a16:creationId xmlns:a16="http://schemas.microsoft.com/office/drawing/2014/main" id="{764B8B71-8DB5-CCAE-280E-E1AF19B871A2}"/>
              </a:ext>
            </a:extLst>
          </p:cNvPr>
          <p:cNvSpPr txBox="1"/>
          <p:nvPr/>
        </p:nvSpPr>
        <p:spPr>
          <a:xfrm>
            <a:off x="89835" y="5057729"/>
            <a:ext cx="321638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1600" b="1" dirty="0">
                <a:solidFill>
                  <a:srgbClr val="083776"/>
                </a:solidFill>
                <a:cs typeface="Calibri"/>
                <a:sym typeface="Calibri"/>
              </a:rPr>
              <a:t>https://isolpharm.pd.infn.it/web//</a:t>
            </a:r>
            <a:endParaRPr sz="1600" b="1" dirty="0">
              <a:solidFill>
                <a:srgbClr val="083776"/>
              </a:solidFill>
              <a:latin typeface="Calibri"/>
              <a:cs typeface="Calibri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5256005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E5009AAC-0284-D9CB-38DB-B1ED19E8E1CE}"/>
              </a:ext>
            </a:extLst>
          </p:cNvPr>
          <p:cNvSpPr txBox="1">
            <a:spLocks/>
          </p:cNvSpPr>
          <p:nvPr/>
        </p:nvSpPr>
        <p:spPr>
          <a:xfrm>
            <a:off x="9525" y="156601"/>
            <a:ext cx="12191998" cy="731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lnSpc>
                <a:spcPct val="85000"/>
              </a:lnSpc>
              <a:spcAft>
                <a:spcPts val="600"/>
              </a:spcAft>
            </a:pPr>
            <a:r>
              <a:rPr lang="en-GB" sz="4400" b="1" spc="-50" dirty="0" err="1">
                <a:solidFill>
                  <a:srgbClr val="163B69"/>
                </a:solidFill>
                <a:latin typeface="+mn-lt"/>
              </a:rPr>
              <a:t>Misure</a:t>
            </a:r>
            <a:r>
              <a:rPr lang="en-GB" sz="4400" b="1" spc="-50" dirty="0">
                <a:solidFill>
                  <a:srgbClr val="163B69"/>
                </a:solidFill>
                <a:latin typeface="+mn-lt"/>
              </a:rPr>
              <a:t> di </a:t>
            </a:r>
            <a:r>
              <a:rPr lang="en-GB" sz="4400" b="1" spc="-50" dirty="0" err="1">
                <a:solidFill>
                  <a:srgbClr val="163B69"/>
                </a:solidFill>
                <a:latin typeface="+mn-lt"/>
              </a:rPr>
              <a:t>sezioni</a:t>
            </a:r>
            <a:r>
              <a:rPr lang="en-GB" sz="4400" b="1" spc="-50" dirty="0">
                <a:solidFill>
                  <a:srgbClr val="163B69"/>
                </a:solidFill>
                <a:latin typeface="+mn-lt"/>
              </a:rPr>
              <a:t> </a:t>
            </a:r>
            <a:r>
              <a:rPr lang="en-GB" sz="4400" b="1" spc="-50" dirty="0" err="1">
                <a:solidFill>
                  <a:srgbClr val="163B69"/>
                </a:solidFill>
                <a:latin typeface="+mn-lt"/>
              </a:rPr>
              <a:t>d’urto</a:t>
            </a:r>
            <a:r>
              <a:rPr lang="en-GB" sz="4400" b="1" spc="-50" dirty="0">
                <a:solidFill>
                  <a:srgbClr val="163B69"/>
                </a:solidFill>
                <a:latin typeface="+mn-lt"/>
              </a:rPr>
              <a:t> in ISOL-2</a:t>
            </a:r>
            <a:endParaRPr lang="it-IT" sz="4400" b="1" spc="-50" dirty="0">
              <a:solidFill>
                <a:srgbClr val="163B69"/>
              </a:solidFill>
              <a:latin typeface="+mn-lt"/>
            </a:endParaRPr>
          </a:p>
        </p:txBody>
      </p:sp>
      <p:pic>
        <p:nvPicPr>
          <p:cNvPr id="5" name="Google Shape;264;p10" descr="A blueprint of a building&#10;&#10;Description automatically generated with low confidence">
            <a:extLst>
              <a:ext uri="{FF2B5EF4-FFF2-40B4-BE49-F238E27FC236}">
                <a16:creationId xmlns:a16="http://schemas.microsoft.com/office/drawing/2014/main" id="{DDDF609C-BF5A-73AF-000B-7882FFF73F5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7414" b="6631"/>
          <a:stretch/>
        </p:blipFill>
        <p:spPr>
          <a:xfrm>
            <a:off x="250256" y="1438692"/>
            <a:ext cx="5163429" cy="480281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52;p27">
            <a:extLst>
              <a:ext uri="{FF2B5EF4-FFF2-40B4-BE49-F238E27FC236}">
                <a16:creationId xmlns:a16="http://schemas.microsoft.com/office/drawing/2014/main" id="{68DA9151-6DDF-7DD6-C4B9-1BA68DCBD651}"/>
              </a:ext>
            </a:extLst>
          </p:cNvPr>
          <p:cNvSpPr txBox="1"/>
          <p:nvPr/>
        </p:nvSpPr>
        <p:spPr>
          <a:xfrm rot="18472821">
            <a:off x="2785822" y="3763468"/>
            <a:ext cx="1104900" cy="338554"/>
          </a:xfrm>
          <a:prstGeom prst="rect">
            <a:avLst/>
          </a:prstGeom>
          <a:noFill/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4472C4"/>
                </a:solidFill>
                <a:latin typeface="Arial Nova Cond" panose="020B0506020202020204" pitchFamily="34" charset="0"/>
                <a:ea typeface="Calibri"/>
                <a:cs typeface="Calibri"/>
                <a:sym typeface="Calibri"/>
              </a:rPr>
              <a:t>Cyclotron</a:t>
            </a:r>
            <a:endParaRPr sz="1600" b="1" i="0" u="none" strike="noStrike" cap="none" dirty="0">
              <a:solidFill>
                <a:srgbClr val="4472C4"/>
              </a:solidFill>
              <a:latin typeface="Arial Nova Cond" panose="020B0506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7" name="Google Shape;354;p27">
            <a:extLst>
              <a:ext uri="{FF2B5EF4-FFF2-40B4-BE49-F238E27FC236}">
                <a16:creationId xmlns:a16="http://schemas.microsoft.com/office/drawing/2014/main" id="{EFE59E99-CC83-CE86-89E6-6E38DAA65128}"/>
              </a:ext>
            </a:extLst>
          </p:cNvPr>
          <p:cNvSpPr txBox="1"/>
          <p:nvPr/>
        </p:nvSpPr>
        <p:spPr>
          <a:xfrm>
            <a:off x="5552675" y="1478529"/>
            <a:ext cx="183832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083776"/>
                </a:solidFill>
                <a:latin typeface="Arial Nova Cond" panose="020B0506020202020204" pitchFamily="34" charset="0"/>
                <a:ea typeface="Calibri"/>
                <a:cs typeface="Calibri"/>
                <a:sym typeface="Calibri"/>
              </a:rPr>
              <a:t>Target Station (TS)</a:t>
            </a:r>
            <a:endParaRPr sz="1600" b="0" i="0" u="none" strike="noStrike" cap="none" dirty="0">
              <a:solidFill>
                <a:srgbClr val="083776"/>
              </a:solidFill>
              <a:latin typeface="Arial Nova Cond" panose="020B0506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8" name="Google Shape;362;p27">
            <a:extLst>
              <a:ext uri="{FF2B5EF4-FFF2-40B4-BE49-F238E27FC236}">
                <a16:creationId xmlns:a16="http://schemas.microsoft.com/office/drawing/2014/main" id="{2F58CD75-CDBE-31AE-C80A-95F83B557E24}"/>
              </a:ext>
            </a:extLst>
          </p:cNvPr>
          <p:cNvSpPr/>
          <p:nvPr/>
        </p:nvSpPr>
        <p:spPr>
          <a:xfrm>
            <a:off x="5390389" y="1566862"/>
            <a:ext cx="209550" cy="2000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2641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" name="Google Shape;358;p27">
            <a:extLst>
              <a:ext uri="{FF2B5EF4-FFF2-40B4-BE49-F238E27FC236}">
                <a16:creationId xmlns:a16="http://schemas.microsoft.com/office/drawing/2014/main" id="{71E73B5D-70A7-5D86-27EC-3B29E703F780}"/>
              </a:ext>
            </a:extLst>
          </p:cNvPr>
          <p:cNvCxnSpPr>
            <a:cxnSpLocks/>
          </p:cNvCxnSpPr>
          <p:nvPr/>
        </p:nvCxnSpPr>
        <p:spPr>
          <a:xfrm flipV="1">
            <a:off x="2996389" y="4012853"/>
            <a:ext cx="0" cy="209897"/>
          </a:xfrm>
          <a:prstGeom prst="straightConnector1">
            <a:avLst/>
          </a:prstGeom>
          <a:noFill/>
          <a:ln w="28575" cap="flat" cmpd="sng">
            <a:solidFill>
              <a:srgbClr val="4472C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" name="Ovale 9">
            <a:extLst>
              <a:ext uri="{FF2B5EF4-FFF2-40B4-BE49-F238E27FC236}">
                <a16:creationId xmlns:a16="http://schemas.microsoft.com/office/drawing/2014/main" id="{D67F8DDC-43B6-6A8C-ED96-17BAF9727CC0}"/>
              </a:ext>
            </a:extLst>
          </p:cNvPr>
          <p:cNvSpPr/>
          <p:nvPr/>
        </p:nvSpPr>
        <p:spPr>
          <a:xfrm>
            <a:off x="2891628" y="3674299"/>
            <a:ext cx="334912" cy="338554"/>
          </a:xfrm>
          <a:prstGeom prst="ellipse">
            <a:avLst/>
          </a:prstGeom>
          <a:solidFill>
            <a:schemeClr val="accent1">
              <a:alpha val="9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Google Shape;358;p27">
            <a:extLst>
              <a:ext uri="{FF2B5EF4-FFF2-40B4-BE49-F238E27FC236}">
                <a16:creationId xmlns:a16="http://schemas.microsoft.com/office/drawing/2014/main" id="{C483405E-CD56-77B9-FC82-8B41AC4F7544}"/>
              </a:ext>
            </a:extLst>
          </p:cNvPr>
          <p:cNvCxnSpPr>
            <a:cxnSpLocks/>
          </p:cNvCxnSpPr>
          <p:nvPr/>
        </p:nvCxnSpPr>
        <p:spPr>
          <a:xfrm flipV="1">
            <a:off x="2679700" y="4208359"/>
            <a:ext cx="314710" cy="528741"/>
          </a:xfrm>
          <a:prstGeom prst="straightConnector1">
            <a:avLst/>
          </a:prstGeom>
          <a:noFill/>
          <a:ln w="28575" cap="flat" cmpd="sng">
            <a:solidFill>
              <a:srgbClr val="4472C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" name="Google Shape;358;p27">
            <a:extLst>
              <a:ext uri="{FF2B5EF4-FFF2-40B4-BE49-F238E27FC236}">
                <a16:creationId xmlns:a16="http://schemas.microsoft.com/office/drawing/2014/main" id="{71E1B46A-8AC8-2928-D787-99AB8F8821AA}"/>
              </a:ext>
            </a:extLst>
          </p:cNvPr>
          <p:cNvCxnSpPr>
            <a:cxnSpLocks/>
          </p:cNvCxnSpPr>
          <p:nvPr/>
        </p:nvCxnSpPr>
        <p:spPr>
          <a:xfrm>
            <a:off x="2227386" y="4737100"/>
            <a:ext cx="469089" cy="0"/>
          </a:xfrm>
          <a:prstGeom prst="straightConnector1">
            <a:avLst/>
          </a:prstGeom>
          <a:noFill/>
          <a:ln w="28575" cap="flat" cmpd="sng">
            <a:solidFill>
              <a:srgbClr val="4472C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353;p27">
            <a:extLst>
              <a:ext uri="{FF2B5EF4-FFF2-40B4-BE49-F238E27FC236}">
                <a16:creationId xmlns:a16="http://schemas.microsoft.com/office/drawing/2014/main" id="{0B248C47-9163-B003-0673-3E1CDA376377}"/>
              </a:ext>
            </a:extLst>
          </p:cNvPr>
          <p:cNvSpPr/>
          <p:nvPr/>
        </p:nvSpPr>
        <p:spPr>
          <a:xfrm>
            <a:off x="2017836" y="4606681"/>
            <a:ext cx="209550" cy="2000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2641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Immagine 15" descr="Immagine che contiene macchina, interno, Impianto elettrico, ingegneria&#10;&#10;Descrizione generata automaticamente">
            <a:extLst>
              <a:ext uri="{FF2B5EF4-FFF2-40B4-BE49-F238E27FC236}">
                <a16:creationId xmlns:a16="http://schemas.microsoft.com/office/drawing/2014/main" id="{DB24FB0F-1CF3-2269-D0B5-E75A191E7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639" y="2142876"/>
            <a:ext cx="3021992" cy="4029322"/>
          </a:xfrm>
          <a:prstGeom prst="rect">
            <a:avLst/>
          </a:prstGeom>
          <a:ln w="25400">
            <a:solidFill>
              <a:srgbClr val="4472C4"/>
            </a:solidFill>
          </a:ln>
        </p:spPr>
      </p:pic>
      <p:pic>
        <p:nvPicPr>
          <p:cNvPr id="17" name="Immagine 16" descr="Immagine che contiene macchina, Macchina utensile, acciaio, Locale degli attrezzi&#10;&#10;Descrizione generata automaticamente">
            <a:extLst>
              <a:ext uri="{FF2B5EF4-FFF2-40B4-BE49-F238E27FC236}">
                <a16:creationId xmlns:a16="http://schemas.microsoft.com/office/drawing/2014/main" id="{45E65785-07C3-44CA-C4EE-90CF4A7E42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196" y="3462495"/>
            <a:ext cx="2048831" cy="2705848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18" name="Immagine 17" descr="Immagine che contiene lavandino, muro, Rubinetterie, interno&#10;&#10;Descrizione generata automaticamente">
            <a:extLst>
              <a:ext uri="{FF2B5EF4-FFF2-40B4-BE49-F238E27FC236}">
                <a16:creationId xmlns:a16="http://schemas.microsoft.com/office/drawing/2014/main" id="{196E5BCF-E93D-5AD3-2F18-A19DAE39E0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87" b="7659"/>
          <a:stretch/>
        </p:blipFill>
        <p:spPr>
          <a:xfrm>
            <a:off x="9786979" y="2119028"/>
            <a:ext cx="2063762" cy="2062435"/>
          </a:xfrm>
          <a:prstGeom prst="rect">
            <a:avLst/>
          </a:prstGeom>
          <a:ln w="25400">
            <a:solidFill>
              <a:srgbClr val="00B050"/>
            </a:solidFill>
          </a:ln>
        </p:spPr>
      </p:pic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5F799C70-0177-EFE7-29EC-2438F8CDDE10}"/>
              </a:ext>
            </a:extLst>
          </p:cNvPr>
          <p:cNvCxnSpPr>
            <a:cxnSpLocks/>
          </p:cNvCxnSpPr>
          <p:nvPr/>
        </p:nvCxnSpPr>
        <p:spPr>
          <a:xfrm flipV="1">
            <a:off x="9739533" y="4730344"/>
            <a:ext cx="0" cy="252000"/>
          </a:xfrm>
          <a:prstGeom prst="straightConnector1">
            <a:avLst/>
          </a:prstGeom>
          <a:ln w="349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EFBA188D-6B0E-E9DC-28E3-FFDA859A2B05}"/>
              </a:ext>
            </a:extLst>
          </p:cNvPr>
          <p:cNvSpPr txBox="1"/>
          <p:nvPr/>
        </p:nvSpPr>
        <p:spPr>
          <a:xfrm>
            <a:off x="9408075" y="4905406"/>
            <a:ext cx="683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ln w="3175">
                  <a:solidFill>
                    <a:schemeClr val="tx1">
                      <a:alpha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schemeClr val="tx1">
                      <a:alpha val="63000"/>
                    </a:schemeClr>
                  </a:outerShdw>
                </a:effectLst>
                <a:latin typeface="Arial Nova Cond" panose="020B0506020202020204" pitchFamily="34" charset="0"/>
              </a:rPr>
              <a:t>Target </a:t>
            </a:r>
          </a:p>
          <a:p>
            <a:r>
              <a:rPr lang="it-IT" sz="1400" b="1" dirty="0">
                <a:ln w="3175">
                  <a:solidFill>
                    <a:schemeClr val="tx1">
                      <a:alpha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schemeClr val="tx1">
                      <a:alpha val="63000"/>
                    </a:schemeClr>
                  </a:outerShdw>
                </a:effectLst>
                <a:latin typeface="Arial Nova Cond" panose="020B0506020202020204" pitchFamily="34" charset="0"/>
              </a:rPr>
              <a:t>Holder</a:t>
            </a:r>
            <a:endParaRPr lang="en-GB" sz="1400" b="1" dirty="0">
              <a:ln w="3175">
                <a:solidFill>
                  <a:schemeClr val="tx1">
                    <a:alpha val="50000"/>
                  </a:schemeClr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schemeClr val="tx1">
                    <a:alpha val="63000"/>
                  </a:schemeClr>
                </a:outerShdw>
              </a:effectLst>
              <a:latin typeface="Arial Nova Cond" panose="020B0506020202020204" pitchFamily="34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D67D3AF1-5FDA-136B-614E-5B9D1F44A7BE}"/>
              </a:ext>
            </a:extLst>
          </p:cNvPr>
          <p:cNvSpPr txBox="1"/>
          <p:nvPr/>
        </p:nvSpPr>
        <p:spPr>
          <a:xfrm>
            <a:off x="10737781" y="2627025"/>
            <a:ext cx="758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" panose="020B0506020202020204" pitchFamily="34" charset="0"/>
              </a:rPr>
              <a:t>Beam</a:t>
            </a:r>
            <a:r>
              <a:rPr lang="it-IT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" panose="020B0506020202020204" pitchFamily="34" charset="0"/>
              </a:rPr>
              <a:t> </a:t>
            </a:r>
          </a:p>
          <a:p>
            <a:r>
              <a:rPr lang="it-IT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" panose="020B0506020202020204" pitchFamily="34" charset="0"/>
              </a:rPr>
              <a:t>stopper</a:t>
            </a:r>
            <a:endParaRPr lang="en-GB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endParaRPr>
          </a:p>
        </p:txBody>
      </p:sp>
      <p:sp>
        <p:nvSpPr>
          <p:cNvPr id="22" name="Rettangolo con angoli arrotondati 21">
            <a:extLst>
              <a:ext uri="{FF2B5EF4-FFF2-40B4-BE49-F238E27FC236}">
                <a16:creationId xmlns:a16="http://schemas.microsoft.com/office/drawing/2014/main" id="{5B0A152C-1B21-2E37-F86C-6516182BEE9E}"/>
              </a:ext>
            </a:extLst>
          </p:cNvPr>
          <p:cNvSpPr/>
          <p:nvPr/>
        </p:nvSpPr>
        <p:spPr>
          <a:xfrm>
            <a:off x="7077119" y="2409213"/>
            <a:ext cx="593087" cy="600688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ttangolo con angoli arrotondati 22">
            <a:extLst>
              <a:ext uri="{FF2B5EF4-FFF2-40B4-BE49-F238E27FC236}">
                <a16:creationId xmlns:a16="http://schemas.microsoft.com/office/drawing/2014/main" id="{8EB7C440-5068-3311-012D-3607E11B10DF}"/>
              </a:ext>
            </a:extLst>
          </p:cNvPr>
          <p:cNvSpPr/>
          <p:nvPr/>
        </p:nvSpPr>
        <p:spPr>
          <a:xfrm>
            <a:off x="7670206" y="2452688"/>
            <a:ext cx="411024" cy="395287"/>
          </a:xfrm>
          <a:prstGeom prst="round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0F3EADA8-8F62-B400-D1CE-36034D89B78F}"/>
              </a:ext>
            </a:extLst>
          </p:cNvPr>
          <p:cNvCxnSpPr>
            <a:cxnSpLocks/>
            <a:stCxn id="23" idx="3"/>
            <a:endCxn id="18" idx="1"/>
          </p:cNvCxnSpPr>
          <p:nvPr/>
        </p:nvCxnSpPr>
        <p:spPr>
          <a:xfrm>
            <a:off x="8081230" y="2650332"/>
            <a:ext cx="1705749" cy="499914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37043526-C7F5-7539-EA18-ABC5D629DC75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7367704" y="3045619"/>
            <a:ext cx="1180492" cy="17698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ttangolo con angoli arrotondati 25">
            <a:extLst>
              <a:ext uri="{FF2B5EF4-FFF2-40B4-BE49-F238E27FC236}">
                <a16:creationId xmlns:a16="http://schemas.microsoft.com/office/drawing/2014/main" id="{E04356B1-9BC3-2966-0C09-CFEC6C47CC93}"/>
              </a:ext>
            </a:extLst>
          </p:cNvPr>
          <p:cNvSpPr/>
          <p:nvPr/>
        </p:nvSpPr>
        <p:spPr>
          <a:xfrm>
            <a:off x="9605963" y="4418094"/>
            <a:ext cx="288131" cy="280693"/>
          </a:xfrm>
          <a:prstGeom prst="roundRect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D8E0DF8E-1ADB-C973-BC38-1110A3EF4043}"/>
              </a:ext>
            </a:extLst>
          </p:cNvPr>
          <p:cNvSpPr txBox="1"/>
          <p:nvPr/>
        </p:nvSpPr>
        <p:spPr>
          <a:xfrm>
            <a:off x="9525" y="6487561"/>
            <a:ext cx="1219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Liliana Mou                                                                                                                                                                                                       liliana.mou@lnl.infn.it</a:t>
            </a:r>
          </a:p>
        </p:txBody>
      </p:sp>
    </p:spTree>
    <p:extLst>
      <p:ext uri="{BB962C8B-B14F-4D97-AF65-F5344CB8AC3E}">
        <p14:creationId xmlns:p14="http://schemas.microsoft.com/office/powerpoint/2010/main" val="114793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 animBg="1"/>
      <p:bldP spid="23" grpId="0" animBg="1"/>
      <p:bldP spid="2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76C9C-9EC1-B62A-E7AC-D12886C196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7938DBD5-1EAB-6558-535C-A28A825ED93A}"/>
              </a:ext>
            </a:extLst>
          </p:cNvPr>
          <p:cNvSpPr txBox="1">
            <a:spLocks/>
          </p:cNvSpPr>
          <p:nvPr/>
        </p:nvSpPr>
        <p:spPr>
          <a:xfrm>
            <a:off x="9525" y="156601"/>
            <a:ext cx="12191998" cy="731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lnSpc>
                <a:spcPct val="85000"/>
              </a:lnSpc>
              <a:spcAft>
                <a:spcPts val="600"/>
              </a:spcAft>
            </a:pP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Misure di sezioni d’urto in ISOL-2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A47BDA1C-81A4-4D14-A985-5FDF230D2B89}"/>
              </a:ext>
            </a:extLst>
          </p:cNvPr>
          <p:cNvSpPr txBox="1"/>
          <p:nvPr/>
        </p:nvSpPr>
        <p:spPr>
          <a:xfrm>
            <a:off x="9525" y="6487561"/>
            <a:ext cx="1219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Liliana Mou                                                                                                                                                                                                       liliana.mou@lnl.infn.it</a:t>
            </a:r>
          </a:p>
        </p:txBody>
      </p:sp>
      <p:pic>
        <p:nvPicPr>
          <p:cNvPr id="2" name="Google Shape;264;p10" descr="A blueprint of a building&#10;&#10;Description automatically generated with low confidence">
            <a:extLst>
              <a:ext uri="{FF2B5EF4-FFF2-40B4-BE49-F238E27FC236}">
                <a16:creationId xmlns:a16="http://schemas.microsoft.com/office/drawing/2014/main" id="{7FBA940B-8E10-4EE6-4842-951FAE121B0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47414" b="6631"/>
          <a:stretch/>
        </p:blipFill>
        <p:spPr>
          <a:xfrm>
            <a:off x="250256" y="1438692"/>
            <a:ext cx="5163429" cy="480281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352;p27">
            <a:extLst>
              <a:ext uri="{FF2B5EF4-FFF2-40B4-BE49-F238E27FC236}">
                <a16:creationId xmlns:a16="http://schemas.microsoft.com/office/drawing/2014/main" id="{A2E98089-30EE-FD16-4F86-A6C27A186CEC}"/>
              </a:ext>
            </a:extLst>
          </p:cNvPr>
          <p:cNvSpPr txBox="1"/>
          <p:nvPr/>
        </p:nvSpPr>
        <p:spPr>
          <a:xfrm rot="18472821">
            <a:off x="2785822" y="3763468"/>
            <a:ext cx="1104900" cy="338554"/>
          </a:xfrm>
          <a:prstGeom prst="rect">
            <a:avLst/>
          </a:prstGeom>
          <a:noFill/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4472C4"/>
                </a:solidFill>
                <a:latin typeface="Arial Nova Cond" panose="020B0506020202020204" pitchFamily="34" charset="0"/>
                <a:ea typeface="Calibri"/>
                <a:cs typeface="Calibri"/>
                <a:sym typeface="Calibri"/>
              </a:rPr>
              <a:t>Cyclotron</a:t>
            </a:r>
            <a:endParaRPr sz="1600" b="1" i="0" u="none" strike="noStrike" cap="none" dirty="0">
              <a:solidFill>
                <a:srgbClr val="4472C4"/>
              </a:solidFill>
              <a:latin typeface="Arial Nova Cond" panose="020B0506020202020204" pitchFamily="34" charset="0"/>
              <a:ea typeface="Arial"/>
              <a:cs typeface="Arial"/>
              <a:sym typeface="Arial"/>
            </a:endParaRPr>
          </a:p>
        </p:txBody>
      </p:sp>
      <p:cxnSp>
        <p:nvCxnSpPr>
          <p:cNvPr id="14" name="Google Shape;358;p27">
            <a:extLst>
              <a:ext uri="{FF2B5EF4-FFF2-40B4-BE49-F238E27FC236}">
                <a16:creationId xmlns:a16="http://schemas.microsoft.com/office/drawing/2014/main" id="{865B8318-8649-C16F-2EB3-03E59E7E0C76}"/>
              </a:ext>
            </a:extLst>
          </p:cNvPr>
          <p:cNvCxnSpPr>
            <a:cxnSpLocks/>
          </p:cNvCxnSpPr>
          <p:nvPr/>
        </p:nvCxnSpPr>
        <p:spPr>
          <a:xfrm flipV="1">
            <a:off x="2996389" y="4012853"/>
            <a:ext cx="0" cy="209897"/>
          </a:xfrm>
          <a:prstGeom prst="straightConnector1">
            <a:avLst/>
          </a:prstGeom>
          <a:noFill/>
          <a:ln w="28575" cap="flat" cmpd="sng">
            <a:solidFill>
              <a:srgbClr val="4472C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" name="Ovale 14">
            <a:extLst>
              <a:ext uri="{FF2B5EF4-FFF2-40B4-BE49-F238E27FC236}">
                <a16:creationId xmlns:a16="http://schemas.microsoft.com/office/drawing/2014/main" id="{91F19BE8-C2B6-9219-0A85-BC015272A33A}"/>
              </a:ext>
            </a:extLst>
          </p:cNvPr>
          <p:cNvSpPr/>
          <p:nvPr/>
        </p:nvSpPr>
        <p:spPr>
          <a:xfrm>
            <a:off x="2891628" y="3674299"/>
            <a:ext cx="334912" cy="338554"/>
          </a:xfrm>
          <a:prstGeom prst="ellipse">
            <a:avLst/>
          </a:prstGeom>
          <a:solidFill>
            <a:schemeClr val="accent1">
              <a:alpha val="9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8" name="Google Shape;358;p27">
            <a:extLst>
              <a:ext uri="{FF2B5EF4-FFF2-40B4-BE49-F238E27FC236}">
                <a16:creationId xmlns:a16="http://schemas.microsoft.com/office/drawing/2014/main" id="{F257609D-B12D-7A1F-2298-85B7F4F7A1DE}"/>
              </a:ext>
            </a:extLst>
          </p:cNvPr>
          <p:cNvCxnSpPr>
            <a:cxnSpLocks/>
          </p:cNvCxnSpPr>
          <p:nvPr/>
        </p:nvCxnSpPr>
        <p:spPr>
          <a:xfrm flipV="1">
            <a:off x="2679700" y="4208359"/>
            <a:ext cx="314710" cy="528741"/>
          </a:xfrm>
          <a:prstGeom prst="straightConnector1">
            <a:avLst/>
          </a:prstGeom>
          <a:noFill/>
          <a:ln w="28575" cap="flat" cmpd="sng">
            <a:solidFill>
              <a:srgbClr val="4472C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9" name="Google Shape;358;p27">
            <a:extLst>
              <a:ext uri="{FF2B5EF4-FFF2-40B4-BE49-F238E27FC236}">
                <a16:creationId xmlns:a16="http://schemas.microsoft.com/office/drawing/2014/main" id="{4568CB10-1918-86B1-15C7-CC38867DCB97}"/>
              </a:ext>
            </a:extLst>
          </p:cNvPr>
          <p:cNvCxnSpPr>
            <a:cxnSpLocks/>
          </p:cNvCxnSpPr>
          <p:nvPr/>
        </p:nvCxnSpPr>
        <p:spPr>
          <a:xfrm>
            <a:off x="2227386" y="4737100"/>
            <a:ext cx="469089" cy="0"/>
          </a:xfrm>
          <a:prstGeom prst="straightConnector1">
            <a:avLst/>
          </a:prstGeom>
          <a:noFill/>
          <a:ln w="28575" cap="flat" cmpd="sng">
            <a:solidFill>
              <a:srgbClr val="4472C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0" name="Google Shape;353;p27">
            <a:extLst>
              <a:ext uri="{FF2B5EF4-FFF2-40B4-BE49-F238E27FC236}">
                <a16:creationId xmlns:a16="http://schemas.microsoft.com/office/drawing/2014/main" id="{4D75CA85-FA76-ECF2-80F4-A85AEBD3F37A}"/>
              </a:ext>
            </a:extLst>
          </p:cNvPr>
          <p:cNvSpPr/>
          <p:nvPr/>
        </p:nvSpPr>
        <p:spPr>
          <a:xfrm>
            <a:off x="2017836" y="4606681"/>
            <a:ext cx="209550" cy="2000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2641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" name="video funzionamento TS">
            <a:hlinkClick r:id="" action="ppaction://media"/>
            <a:extLst>
              <a:ext uri="{FF2B5EF4-FFF2-40B4-BE49-F238E27FC236}">
                <a16:creationId xmlns:a16="http://schemas.microsoft.com/office/drawing/2014/main" id="{5A16DA52-C0D2-FF57-C8E0-EC7800BE22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45700" y="1005701"/>
            <a:ext cx="3083546" cy="54818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Google Shape;354;p27">
            <a:extLst>
              <a:ext uri="{FF2B5EF4-FFF2-40B4-BE49-F238E27FC236}">
                <a16:creationId xmlns:a16="http://schemas.microsoft.com/office/drawing/2014/main" id="{76ADA173-F8E2-F5D7-9DC5-28BFEA52B10A}"/>
              </a:ext>
            </a:extLst>
          </p:cNvPr>
          <p:cNvSpPr txBox="1"/>
          <p:nvPr/>
        </p:nvSpPr>
        <p:spPr>
          <a:xfrm>
            <a:off x="5552675" y="1478529"/>
            <a:ext cx="183832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083776"/>
                </a:solidFill>
                <a:latin typeface="Arial Nova Cond" panose="020B0506020202020204" pitchFamily="34" charset="0"/>
                <a:ea typeface="Calibri"/>
                <a:cs typeface="Calibri"/>
                <a:sym typeface="Calibri"/>
              </a:rPr>
              <a:t>Target Station (TS)</a:t>
            </a:r>
            <a:endParaRPr sz="1600" b="0" i="0" u="none" strike="noStrike" cap="none" dirty="0">
              <a:solidFill>
                <a:srgbClr val="083776"/>
              </a:solidFill>
              <a:latin typeface="Arial Nova Cond" panose="020B0506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62;p27">
            <a:extLst>
              <a:ext uri="{FF2B5EF4-FFF2-40B4-BE49-F238E27FC236}">
                <a16:creationId xmlns:a16="http://schemas.microsoft.com/office/drawing/2014/main" id="{86736D8B-CB07-E4E5-D047-B6A8044AD233}"/>
              </a:ext>
            </a:extLst>
          </p:cNvPr>
          <p:cNvSpPr/>
          <p:nvPr/>
        </p:nvSpPr>
        <p:spPr>
          <a:xfrm>
            <a:off x="5390389" y="1566862"/>
            <a:ext cx="209550" cy="2000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2641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798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9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F26C3-90B2-C2BD-D4A3-F0BEC8BDBC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F59E1D05-2977-E5C6-C020-6E40FEE262CF}"/>
              </a:ext>
            </a:extLst>
          </p:cNvPr>
          <p:cNvSpPr txBox="1">
            <a:spLocks/>
          </p:cNvSpPr>
          <p:nvPr/>
        </p:nvSpPr>
        <p:spPr>
          <a:xfrm>
            <a:off x="9525" y="156601"/>
            <a:ext cx="12191998" cy="731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lnSpc>
                <a:spcPct val="85000"/>
              </a:lnSpc>
              <a:spcAft>
                <a:spcPts val="600"/>
              </a:spcAft>
            </a:pP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Misure di sezioni d’urto in ISOL-2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5DD74D6E-AEAF-0FE5-29E3-624586F82AB8}"/>
              </a:ext>
            </a:extLst>
          </p:cNvPr>
          <p:cNvSpPr txBox="1"/>
          <p:nvPr/>
        </p:nvSpPr>
        <p:spPr>
          <a:xfrm>
            <a:off x="9525" y="6487561"/>
            <a:ext cx="1219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Liliana Mou                                                                                                                                                                                                       liliana.mou@lnl.infn.it</a:t>
            </a:r>
          </a:p>
        </p:txBody>
      </p:sp>
      <p:pic>
        <p:nvPicPr>
          <p:cNvPr id="5" name="Google Shape;264;p10" descr="A blueprint of a building&#10;&#10;Description automatically generated with low confidence">
            <a:extLst>
              <a:ext uri="{FF2B5EF4-FFF2-40B4-BE49-F238E27FC236}">
                <a16:creationId xmlns:a16="http://schemas.microsoft.com/office/drawing/2014/main" id="{65CC10E2-67DC-D67F-39C3-82FCF1CE8E2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7414" b="6631"/>
          <a:stretch/>
        </p:blipFill>
        <p:spPr>
          <a:xfrm>
            <a:off x="250256" y="1438692"/>
            <a:ext cx="5163429" cy="480281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52;p27">
            <a:extLst>
              <a:ext uri="{FF2B5EF4-FFF2-40B4-BE49-F238E27FC236}">
                <a16:creationId xmlns:a16="http://schemas.microsoft.com/office/drawing/2014/main" id="{B3919781-F7CB-046B-EEB0-7F3B6B2EBD75}"/>
              </a:ext>
            </a:extLst>
          </p:cNvPr>
          <p:cNvSpPr txBox="1"/>
          <p:nvPr/>
        </p:nvSpPr>
        <p:spPr>
          <a:xfrm rot="18472821">
            <a:off x="2785822" y="3763468"/>
            <a:ext cx="1104900" cy="338554"/>
          </a:xfrm>
          <a:prstGeom prst="rect">
            <a:avLst/>
          </a:prstGeom>
          <a:noFill/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4472C4"/>
                </a:solidFill>
                <a:latin typeface="Arial Nova Cond" panose="020B0506020202020204" pitchFamily="34" charset="0"/>
                <a:ea typeface="Calibri"/>
                <a:cs typeface="Calibri"/>
                <a:sym typeface="Calibri"/>
              </a:rPr>
              <a:t>Cyclotron</a:t>
            </a:r>
            <a:endParaRPr sz="1600" b="1" i="0" u="none" strike="noStrike" cap="none" dirty="0">
              <a:solidFill>
                <a:srgbClr val="4472C4"/>
              </a:solidFill>
              <a:latin typeface="Arial Nova Cond" panose="020B0506020202020204" pitchFamily="34" charset="0"/>
              <a:ea typeface="Arial"/>
              <a:cs typeface="Arial"/>
              <a:sym typeface="Arial"/>
            </a:endParaRPr>
          </a:p>
        </p:txBody>
      </p:sp>
      <p:cxnSp>
        <p:nvCxnSpPr>
          <p:cNvPr id="7" name="Google Shape;358;p27">
            <a:extLst>
              <a:ext uri="{FF2B5EF4-FFF2-40B4-BE49-F238E27FC236}">
                <a16:creationId xmlns:a16="http://schemas.microsoft.com/office/drawing/2014/main" id="{08FA01DB-CE43-CC93-533D-126056BB07FD}"/>
              </a:ext>
            </a:extLst>
          </p:cNvPr>
          <p:cNvCxnSpPr>
            <a:cxnSpLocks/>
          </p:cNvCxnSpPr>
          <p:nvPr/>
        </p:nvCxnSpPr>
        <p:spPr>
          <a:xfrm flipV="1">
            <a:off x="2996389" y="4012853"/>
            <a:ext cx="0" cy="209897"/>
          </a:xfrm>
          <a:prstGeom prst="straightConnector1">
            <a:avLst/>
          </a:prstGeom>
          <a:noFill/>
          <a:ln w="28575" cap="flat" cmpd="sng">
            <a:solidFill>
              <a:srgbClr val="4472C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" name="Ovale 7">
            <a:extLst>
              <a:ext uri="{FF2B5EF4-FFF2-40B4-BE49-F238E27FC236}">
                <a16:creationId xmlns:a16="http://schemas.microsoft.com/office/drawing/2014/main" id="{8B8FE673-01FE-3F2B-C6CD-B61330459186}"/>
              </a:ext>
            </a:extLst>
          </p:cNvPr>
          <p:cNvSpPr/>
          <p:nvPr/>
        </p:nvSpPr>
        <p:spPr>
          <a:xfrm>
            <a:off x="2891628" y="3674299"/>
            <a:ext cx="334912" cy="338554"/>
          </a:xfrm>
          <a:prstGeom prst="ellipse">
            <a:avLst/>
          </a:prstGeom>
          <a:solidFill>
            <a:schemeClr val="accent1">
              <a:alpha val="9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Google Shape;358;p27">
            <a:extLst>
              <a:ext uri="{FF2B5EF4-FFF2-40B4-BE49-F238E27FC236}">
                <a16:creationId xmlns:a16="http://schemas.microsoft.com/office/drawing/2014/main" id="{54BF96E1-AF97-4C84-53EB-7E1EAFC192F9}"/>
              </a:ext>
            </a:extLst>
          </p:cNvPr>
          <p:cNvCxnSpPr>
            <a:cxnSpLocks/>
          </p:cNvCxnSpPr>
          <p:nvPr/>
        </p:nvCxnSpPr>
        <p:spPr>
          <a:xfrm flipV="1">
            <a:off x="2679700" y="4208359"/>
            <a:ext cx="314710" cy="528741"/>
          </a:xfrm>
          <a:prstGeom prst="straightConnector1">
            <a:avLst/>
          </a:prstGeom>
          <a:noFill/>
          <a:ln w="28575" cap="flat" cmpd="sng">
            <a:solidFill>
              <a:srgbClr val="4472C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" name="Google Shape;358;p27">
            <a:extLst>
              <a:ext uri="{FF2B5EF4-FFF2-40B4-BE49-F238E27FC236}">
                <a16:creationId xmlns:a16="http://schemas.microsoft.com/office/drawing/2014/main" id="{7F11D24B-EF26-F4D4-2008-546DD1544797}"/>
              </a:ext>
            </a:extLst>
          </p:cNvPr>
          <p:cNvCxnSpPr>
            <a:cxnSpLocks/>
          </p:cNvCxnSpPr>
          <p:nvPr/>
        </p:nvCxnSpPr>
        <p:spPr>
          <a:xfrm>
            <a:off x="2227386" y="4737100"/>
            <a:ext cx="469089" cy="0"/>
          </a:xfrm>
          <a:prstGeom prst="straightConnector1">
            <a:avLst/>
          </a:prstGeom>
          <a:noFill/>
          <a:ln w="28575" cap="flat" cmpd="sng">
            <a:solidFill>
              <a:srgbClr val="4472C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Google Shape;353;p27">
            <a:extLst>
              <a:ext uri="{FF2B5EF4-FFF2-40B4-BE49-F238E27FC236}">
                <a16:creationId xmlns:a16="http://schemas.microsoft.com/office/drawing/2014/main" id="{DF70DABD-AC2D-C937-7825-7E62403A5A53}"/>
              </a:ext>
            </a:extLst>
          </p:cNvPr>
          <p:cNvSpPr/>
          <p:nvPr/>
        </p:nvSpPr>
        <p:spPr>
          <a:xfrm>
            <a:off x="2017836" y="4606681"/>
            <a:ext cx="209550" cy="2000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2641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360;p27">
            <a:extLst>
              <a:ext uri="{FF2B5EF4-FFF2-40B4-BE49-F238E27FC236}">
                <a16:creationId xmlns:a16="http://schemas.microsoft.com/office/drawing/2014/main" id="{A22A4252-CC97-338F-2119-DC0E6AA509BC}"/>
              </a:ext>
            </a:extLst>
          </p:cNvPr>
          <p:cNvSpPr/>
          <p:nvPr/>
        </p:nvSpPr>
        <p:spPr>
          <a:xfrm>
            <a:off x="1933449" y="5011037"/>
            <a:ext cx="120077" cy="258669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 cap="flat" cmpd="sng">
            <a:solidFill>
              <a:srgbClr val="64341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361;p27">
            <a:extLst>
              <a:ext uri="{FF2B5EF4-FFF2-40B4-BE49-F238E27FC236}">
                <a16:creationId xmlns:a16="http://schemas.microsoft.com/office/drawing/2014/main" id="{33B58FFF-365F-7E05-DDCC-3352A819CD1C}"/>
              </a:ext>
            </a:extLst>
          </p:cNvPr>
          <p:cNvSpPr txBox="1"/>
          <p:nvPr/>
        </p:nvSpPr>
        <p:spPr>
          <a:xfrm>
            <a:off x="5470834" y="1425922"/>
            <a:ext cx="533051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n w="3175">
                  <a:noFill/>
                </a:ln>
                <a:solidFill>
                  <a:srgbClr val="ED7D31"/>
                </a:solidFill>
                <a:latin typeface="Arial Nova Cond" panose="020B0506020202020204" pitchFamily="34" charset="0"/>
                <a:ea typeface="Calibri"/>
                <a:cs typeface="Calibri"/>
                <a:sym typeface="Calibri"/>
              </a:rPr>
              <a:t>Experimental area to prepare/recover the irradiated samples</a:t>
            </a:r>
            <a:endParaRPr sz="1600" b="1" i="0" u="none" strike="noStrike" cap="none" dirty="0">
              <a:ln w="3175">
                <a:noFill/>
              </a:ln>
              <a:solidFill>
                <a:srgbClr val="ED7D31"/>
              </a:solidFill>
              <a:latin typeface="Arial Nova Cond" panose="020B0506020202020204" pitchFamily="34" charset="0"/>
              <a:ea typeface="Arial"/>
              <a:cs typeface="Arial"/>
              <a:sym typeface="Arial"/>
            </a:endParaRPr>
          </a:p>
        </p:txBody>
      </p:sp>
      <p:pic>
        <p:nvPicPr>
          <p:cNvPr id="16" name="Immagine 15" descr="Immagine che contiene Attrezzature mediche, lavandino, persona, interno&#10;&#10;Descrizione generata automaticamente">
            <a:extLst>
              <a:ext uri="{FF2B5EF4-FFF2-40B4-BE49-F238E27FC236}">
                <a16:creationId xmlns:a16="http://schemas.microsoft.com/office/drawing/2014/main" id="{6FAEA380-1FE4-CB36-E6C4-D9C8B3A082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39"/>
          <a:stretch/>
        </p:blipFill>
        <p:spPr>
          <a:xfrm>
            <a:off x="6115725" y="2004909"/>
            <a:ext cx="1814053" cy="2165350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17" name="Immagine 16" descr="Immagine che contiene orologio, calligrafia, testo, cerchio&#10;&#10;Descrizione generata automaticamente">
            <a:extLst>
              <a:ext uri="{FF2B5EF4-FFF2-40B4-BE49-F238E27FC236}">
                <a16:creationId xmlns:a16="http://schemas.microsoft.com/office/drawing/2014/main" id="{A7DDE12A-3F54-C46A-75EE-F6C50C425E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647" y="2003863"/>
            <a:ext cx="1812602" cy="2169553"/>
          </a:xfrm>
          <a:prstGeom prst="rect">
            <a:avLst/>
          </a:prstGeom>
        </p:spPr>
      </p:pic>
      <p:pic>
        <p:nvPicPr>
          <p:cNvPr id="18" name="Immagine 17" descr="Immagine che contiene interno, muro, lavandino, plastica&#10;&#10;Descrizione generata automaticamente">
            <a:extLst>
              <a:ext uri="{FF2B5EF4-FFF2-40B4-BE49-F238E27FC236}">
                <a16:creationId xmlns:a16="http://schemas.microsoft.com/office/drawing/2014/main" id="{A1AFCEE8-77C0-F314-3DB1-45D4528423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2"/>
          <a:stretch/>
        </p:blipFill>
        <p:spPr>
          <a:xfrm>
            <a:off x="6115725" y="4243195"/>
            <a:ext cx="1814053" cy="2172384"/>
          </a:xfrm>
          <a:prstGeom prst="rect">
            <a:avLst/>
          </a:prstGeom>
        </p:spPr>
      </p:pic>
      <p:pic>
        <p:nvPicPr>
          <p:cNvPr id="19" name="Immagine 18" descr="Immagine che contiene persona, Attrezzature mediche, Guanto medico, medico&#10;&#10;Descrizione generata automaticamente">
            <a:extLst>
              <a:ext uri="{FF2B5EF4-FFF2-40B4-BE49-F238E27FC236}">
                <a16:creationId xmlns:a16="http://schemas.microsoft.com/office/drawing/2014/main" id="{381C58F6-178F-FA1F-ADF0-6695CB33680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3" b="5865"/>
          <a:stretch/>
        </p:blipFill>
        <p:spPr>
          <a:xfrm>
            <a:off x="8004166" y="4243195"/>
            <a:ext cx="1817573" cy="2169553"/>
          </a:xfrm>
          <a:prstGeom prst="rect">
            <a:avLst/>
          </a:prstGeom>
          <a:ln w="12700">
            <a:noFill/>
          </a:ln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9C1FC60B-5389-2228-F90B-1BDC7AF626B1}"/>
              </a:ext>
            </a:extLst>
          </p:cNvPr>
          <p:cNvSpPr txBox="1"/>
          <p:nvPr/>
        </p:nvSpPr>
        <p:spPr>
          <a:xfrm>
            <a:off x="9831264" y="2489019"/>
            <a:ext cx="17416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>
                <a:latin typeface="Arial Nova Cond" panose="020B0506020202020204" pitchFamily="34" charset="0"/>
              </a:rPr>
              <a:t>Stacked-foil</a:t>
            </a:r>
            <a:r>
              <a:rPr lang="it-IT" sz="1600" dirty="0">
                <a:latin typeface="Arial Nova Cond" panose="020B0506020202020204" pitchFamily="34" charset="0"/>
              </a:rPr>
              <a:t> target </a:t>
            </a:r>
            <a:r>
              <a:rPr lang="it-IT" sz="1600" dirty="0" err="1">
                <a:latin typeface="Arial Nova Cond" panose="020B0506020202020204" pitchFamily="34" charset="0"/>
              </a:rPr>
              <a:t>preparation</a:t>
            </a:r>
            <a:r>
              <a:rPr lang="it-IT" sz="1600" dirty="0">
                <a:latin typeface="Arial Nova Cond" panose="020B0506020202020204" pitchFamily="34" charset="0"/>
              </a:rPr>
              <a:t> and positioning in the target-holder</a:t>
            </a:r>
            <a:endParaRPr lang="en-GB" sz="1600" dirty="0">
              <a:latin typeface="Arial Nova Cond" panose="020B0506020202020204" pitchFamily="34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3937B0D9-9F09-3EA1-79C1-D6B88A409137}"/>
              </a:ext>
            </a:extLst>
          </p:cNvPr>
          <p:cNvSpPr txBox="1"/>
          <p:nvPr/>
        </p:nvSpPr>
        <p:spPr>
          <a:xfrm>
            <a:off x="9896128" y="4683472"/>
            <a:ext cx="16767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>
                <a:latin typeface="Arial Nova Cond" panose="020B0506020202020204" pitchFamily="34" charset="0"/>
              </a:rPr>
              <a:t>Stacked-foil</a:t>
            </a:r>
            <a:r>
              <a:rPr lang="it-IT" sz="1600" dirty="0">
                <a:latin typeface="Arial Nova Cond" panose="020B0506020202020204" pitchFamily="34" charset="0"/>
              </a:rPr>
              <a:t> target </a:t>
            </a:r>
            <a:r>
              <a:rPr lang="it-IT" sz="1600" dirty="0" err="1">
                <a:latin typeface="Arial Nova Cond" panose="020B0506020202020204" pitchFamily="34" charset="0"/>
              </a:rPr>
              <a:t>disassembly</a:t>
            </a:r>
            <a:r>
              <a:rPr lang="it-IT" sz="1600" dirty="0">
                <a:latin typeface="Arial Nova Cond" panose="020B0506020202020204" pitchFamily="34" charset="0"/>
              </a:rPr>
              <a:t> and </a:t>
            </a:r>
            <a:r>
              <a:rPr lang="it-IT" sz="1600" dirty="0" err="1">
                <a:latin typeface="Arial Nova Cond" panose="020B0506020202020204" pitchFamily="34" charset="0"/>
              </a:rPr>
              <a:t>separation</a:t>
            </a:r>
            <a:r>
              <a:rPr lang="it-IT" sz="1600" dirty="0">
                <a:latin typeface="Arial Nova Cond" panose="020B0506020202020204" pitchFamily="34" charset="0"/>
              </a:rPr>
              <a:t> of the </a:t>
            </a:r>
            <a:r>
              <a:rPr lang="it-IT" sz="1600" dirty="0" err="1">
                <a:latin typeface="Arial Nova Cond" panose="020B0506020202020204" pitchFamily="34" charset="0"/>
              </a:rPr>
              <a:t>irradiated</a:t>
            </a:r>
            <a:r>
              <a:rPr lang="it-IT" sz="1600" dirty="0">
                <a:latin typeface="Arial Nova Cond" panose="020B0506020202020204" pitchFamily="34" charset="0"/>
              </a:rPr>
              <a:t> </a:t>
            </a:r>
            <a:r>
              <a:rPr lang="it-IT" sz="1600" dirty="0" err="1">
                <a:latin typeface="Arial Nova Cond" panose="020B0506020202020204" pitchFamily="34" charset="0"/>
              </a:rPr>
              <a:t>foils</a:t>
            </a:r>
            <a:endParaRPr lang="en-GB" sz="1600" dirty="0">
              <a:latin typeface="Arial Nova Cond" panose="020B0506020202020204" pitchFamily="34" charset="0"/>
            </a:endParaRP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347C433E-9DA5-364F-20E8-414D2177404A}"/>
              </a:ext>
            </a:extLst>
          </p:cNvPr>
          <p:cNvSpPr/>
          <p:nvPr/>
        </p:nvSpPr>
        <p:spPr bwMode="auto">
          <a:xfrm>
            <a:off x="6115726" y="1989084"/>
            <a:ext cx="5530744" cy="2169552"/>
          </a:xfrm>
          <a:prstGeom prst="rect">
            <a:avLst/>
          </a:prstGeom>
          <a:noFill/>
          <a:ln w="95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6">
                <a:lumMod val="40000"/>
                <a:lumOff val="6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cs typeface="Lucida Sans Unicode" charset="0"/>
            </a:endParaRP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F1991E26-3C58-A41B-11ED-C8A6FB3A8797}"/>
              </a:ext>
            </a:extLst>
          </p:cNvPr>
          <p:cNvSpPr/>
          <p:nvPr/>
        </p:nvSpPr>
        <p:spPr bwMode="auto">
          <a:xfrm>
            <a:off x="6115725" y="4240038"/>
            <a:ext cx="5530744" cy="2160762"/>
          </a:xfrm>
          <a:prstGeom prst="rect">
            <a:avLst/>
          </a:prstGeom>
          <a:noFill/>
          <a:ln w="9525" cap="flat" cmpd="sng" algn="ctr">
            <a:solidFill>
              <a:srgbClr val="182B4C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BDDBE6"/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cs typeface="Lucida Sans Unicode" charset="0"/>
            </a:endParaRPr>
          </a:p>
        </p:txBody>
      </p:sp>
      <p:sp>
        <p:nvSpPr>
          <p:cNvPr id="24" name="Google Shape;367;p27">
            <a:extLst>
              <a:ext uri="{FF2B5EF4-FFF2-40B4-BE49-F238E27FC236}">
                <a16:creationId xmlns:a16="http://schemas.microsoft.com/office/drawing/2014/main" id="{BCE1EBE8-83FF-EAD3-0631-78E910335542}"/>
              </a:ext>
            </a:extLst>
          </p:cNvPr>
          <p:cNvSpPr/>
          <p:nvPr/>
        </p:nvSpPr>
        <p:spPr>
          <a:xfrm>
            <a:off x="5423210" y="1427585"/>
            <a:ext cx="157161" cy="338554"/>
          </a:xfrm>
          <a:prstGeom prst="roundRect">
            <a:avLst>
              <a:gd name="adj" fmla="val 16667"/>
            </a:avLst>
          </a:prstGeom>
          <a:solidFill>
            <a:srgbClr val="ED7D31"/>
          </a:solidFill>
          <a:ln w="25400" cap="flat" cmpd="sng">
            <a:solidFill>
              <a:srgbClr val="2F49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6330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6313D-7C23-AD49-CD9C-FA02F0231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74B4AA94-4CBE-2995-FC37-26F8AFFA2412}"/>
              </a:ext>
            </a:extLst>
          </p:cNvPr>
          <p:cNvSpPr txBox="1">
            <a:spLocks/>
          </p:cNvSpPr>
          <p:nvPr/>
        </p:nvSpPr>
        <p:spPr>
          <a:xfrm>
            <a:off x="9525" y="156601"/>
            <a:ext cx="12191998" cy="731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lnSpc>
                <a:spcPct val="85000"/>
              </a:lnSpc>
              <a:spcAft>
                <a:spcPts val="600"/>
              </a:spcAft>
            </a:pP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Misure di sezioni d’urto in ISOL-2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BFA42F09-C65C-61C3-4402-93C86AE5CA6C}"/>
              </a:ext>
            </a:extLst>
          </p:cNvPr>
          <p:cNvSpPr txBox="1"/>
          <p:nvPr/>
        </p:nvSpPr>
        <p:spPr>
          <a:xfrm>
            <a:off x="9525" y="6487561"/>
            <a:ext cx="1219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Liliana Mou                                                                                                                                                                                                       liliana.mou@lnl.infn.it</a:t>
            </a:r>
          </a:p>
        </p:txBody>
      </p:sp>
      <p:pic>
        <p:nvPicPr>
          <p:cNvPr id="2" name="Immagine 1" descr="Immagine che contiene cerchio, interno&#10;&#10;Descrizione generata automaticamente">
            <a:extLst>
              <a:ext uri="{FF2B5EF4-FFF2-40B4-BE49-F238E27FC236}">
                <a16:creationId xmlns:a16="http://schemas.microsoft.com/office/drawing/2014/main" id="{F585977E-752B-289B-9D10-FB7B89020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1"/>
          <a:stretch/>
        </p:blipFill>
        <p:spPr>
          <a:xfrm>
            <a:off x="9512300" y="3437826"/>
            <a:ext cx="2453647" cy="2752641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50800" dist="38100" dir="2700000" algn="tl" rotWithShape="0">
              <a:srgbClr val="00B050">
                <a:alpha val="40000"/>
              </a:srgbClr>
            </a:outerShdw>
          </a:effectLst>
        </p:spPr>
      </p:pic>
      <p:sp>
        <p:nvSpPr>
          <p:cNvPr id="3" name="Google Shape;367;p27">
            <a:extLst>
              <a:ext uri="{FF2B5EF4-FFF2-40B4-BE49-F238E27FC236}">
                <a16:creationId xmlns:a16="http://schemas.microsoft.com/office/drawing/2014/main" id="{B00C924D-7832-EBA4-E70D-3995B6B99636}"/>
              </a:ext>
            </a:extLst>
          </p:cNvPr>
          <p:cNvSpPr/>
          <p:nvPr/>
        </p:nvSpPr>
        <p:spPr>
          <a:xfrm>
            <a:off x="5423210" y="1427585"/>
            <a:ext cx="157161" cy="338554"/>
          </a:xfrm>
          <a:prstGeom prst="roundRect">
            <a:avLst>
              <a:gd name="adj" fmla="val 16667"/>
            </a:avLst>
          </a:prstGeom>
          <a:solidFill>
            <a:srgbClr val="70AD47"/>
          </a:solidFill>
          <a:ln w="25400" cap="flat" cmpd="sng">
            <a:solidFill>
              <a:srgbClr val="2F49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Google Shape;264;p10" descr="A blueprint of a building&#10;&#10;Description automatically generated with low confidence">
            <a:extLst>
              <a:ext uri="{FF2B5EF4-FFF2-40B4-BE49-F238E27FC236}">
                <a16:creationId xmlns:a16="http://schemas.microsoft.com/office/drawing/2014/main" id="{9F33BD75-2FA6-D9E1-199B-6F7EB1A1345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7414" b="6631"/>
          <a:stretch/>
        </p:blipFill>
        <p:spPr>
          <a:xfrm>
            <a:off x="250256" y="1438692"/>
            <a:ext cx="5163429" cy="480281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352;p27">
            <a:extLst>
              <a:ext uri="{FF2B5EF4-FFF2-40B4-BE49-F238E27FC236}">
                <a16:creationId xmlns:a16="http://schemas.microsoft.com/office/drawing/2014/main" id="{074194C0-5518-8FE3-A350-914A9DCE1783}"/>
              </a:ext>
            </a:extLst>
          </p:cNvPr>
          <p:cNvSpPr txBox="1"/>
          <p:nvPr/>
        </p:nvSpPr>
        <p:spPr>
          <a:xfrm rot="18472821">
            <a:off x="2785822" y="3763468"/>
            <a:ext cx="1104900" cy="338554"/>
          </a:xfrm>
          <a:prstGeom prst="rect">
            <a:avLst/>
          </a:prstGeom>
          <a:noFill/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4472C4"/>
                </a:solidFill>
                <a:latin typeface="Arial Nova Cond" panose="020B0506020202020204" pitchFamily="34" charset="0"/>
                <a:ea typeface="Calibri"/>
                <a:cs typeface="Calibri"/>
                <a:sym typeface="Calibri"/>
              </a:rPr>
              <a:t>Cyclotron</a:t>
            </a:r>
            <a:endParaRPr sz="1600" b="1" i="0" u="none" strike="noStrike" cap="none" dirty="0">
              <a:solidFill>
                <a:srgbClr val="4472C4"/>
              </a:solidFill>
              <a:latin typeface="Arial Nova Cond" panose="020B0506020202020204" pitchFamily="34" charset="0"/>
              <a:ea typeface="Arial"/>
              <a:cs typeface="Arial"/>
              <a:sym typeface="Arial"/>
            </a:endParaRPr>
          </a:p>
        </p:txBody>
      </p:sp>
      <p:cxnSp>
        <p:nvCxnSpPr>
          <p:cNvPr id="25" name="Google Shape;358;p27">
            <a:extLst>
              <a:ext uri="{FF2B5EF4-FFF2-40B4-BE49-F238E27FC236}">
                <a16:creationId xmlns:a16="http://schemas.microsoft.com/office/drawing/2014/main" id="{FF2B0D5A-75D4-FE42-BB12-FF17CEC56D2E}"/>
              </a:ext>
            </a:extLst>
          </p:cNvPr>
          <p:cNvCxnSpPr>
            <a:cxnSpLocks/>
          </p:cNvCxnSpPr>
          <p:nvPr/>
        </p:nvCxnSpPr>
        <p:spPr>
          <a:xfrm flipV="1">
            <a:off x="2996389" y="4012853"/>
            <a:ext cx="0" cy="209897"/>
          </a:xfrm>
          <a:prstGeom prst="straightConnector1">
            <a:avLst/>
          </a:prstGeom>
          <a:noFill/>
          <a:ln w="28575" cap="flat" cmpd="sng">
            <a:solidFill>
              <a:srgbClr val="4472C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" name="Ovale 25">
            <a:extLst>
              <a:ext uri="{FF2B5EF4-FFF2-40B4-BE49-F238E27FC236}">
                <a16:creationId xmlns:a16="http://schemas.microsoft.com/office/drawing/2014/main" id="{7CEB377D-105D-DEF5-324F-37928097D1D5}"/>
              </a:ext>
            </a:extLst>
          </p:cNvPr>
          <p:cNvSpPr/>
          <p:nvPr/>
        </p:nvSpPr>
        <p:spPr>
          <a:xfrm>
            <a:off x="2891628" y="3674299"/>
            <a:ext cx="334912" cy="338554"/>
          </a:xfrm>
          <a:prstGeom prst="ellipse">
            <a:avLst/>
          </a:prstGeom>
          <a:solidFill>
            <a:schemeClr val="accent1">
              <a:alpha val="9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8" name="Google Shape;358;p27">
            <a:extLst>
              <a:ext uri="{FF2B5EF4-FFF2-40B4-BE49-F238E27FC236}">
                <a16:creationId xmlns:a16="http://schemas.microsoft.com/office/drawing/2014/main" id="{D59FB33B-0BDA-6765-A1E7-A4D022F8DB98}"/>
              </a:ext>
            </a:extLst>
          </p:cNvPr>
          <p:cNvCxnSpPr>
            <a:cxnSpLocks/>
          </p:cNvCxnSpPr>
          <p:nvPr/>
        </p:nvCxnSpPr>
        <p:spPr>
          <a:xfrm flipV="1">
            <a:off x="2679700" y="4208359"/>
            <a:ext cx="314710" cy="528741"/>
          </a:xfrm>
          <a:prstGeom prst="straightConnector1">
            <a:avLst/>
          </a:prstGeom>
          <a:noFill/>
          <a:ln w="28575" cap="flat" cmpd="sng">
            <a:solidFill>
              <a:srgbClr val="4472C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9" name="Google Shape;358;p27">
            <a:extLst>
              <a:ext uri="{FF2B5EF4-FFF2-40B4-BE49-F238E27FC236}">
                <a16:creationId xmlns:a16="http://schemas.microsoft.com/office/drawing/2014/main" id="{7C33C989-C918-A2D5-DC2E-7C1BD6886DCE}"/>
              </a:ext>
            </a:extLst>
          </p:cNvPr>
          <p:cNvCxnSpPr>
            <a:cxnSpLocks/>
          </p:cNvCxnSpPr>
          <p:nvPr/>
        </p:nvCxnSpPr>
        <p:spPr>
          <a:xfrm>
            <a:off x="2227386" y="4737100"/>
            <a:ext cx="469089" cy="0"/>
          </a:xfrm>
          <a:prstGeom prst="straightConnector1">
            <a:avLst/>
          </a:prstGeom>
          <a:noFill/>
          <a:ln w="28575" cap="flat" cmpd="sng">
            <a:solidFill>
              <a:srgbClr val="4472C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0" name="Google Shape;353;p27">
            <a:extLst>
              <a:ext uri="{FF2B5EF4-FFF2-40B4-BE49-F238E27FC236}">
                <a16:creationId xmlns:a16="http://schemas.microsoft.com/office/drawing/2014/main" id="{960D57CA-B1A8-2572-DACD-8FA9EB085ACD}"/>
              </a:ext>
            </a:extLst>
          </p:cNvPr>
          <p:cNvSpPr/>
          <p:nvPr/>
        </p:nvSpPr>
        <p:spPr>
          <a:xfrm>
            <a:off x="2017836" y="4606681"/>
            <a:ext cx="209550" cy="2000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2641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60;p27">
            <a:extLst>
              <a:ext uri="{FF2B5EF4-FFF2-40B4-BE49-F238E27FC236}">
                <a16:creationId xmlns:a16="http://schemas.microsoft.com/office/drawing/2014/main" id="{0CC1CB72-46FA-3FC0-60C7-EB3FF961A1B7}"/>
              </a:ext>
            </a:extLst>
          </p:cNvPr>
          <p:cNvSpPr/>
          <p:nvPr/>
        </p:nvSpPr>
        <p:spPr>
          <a:xfrm>
            <a:off x="1933449" y="5011037"/>
            <a:ext cx="120077" cy="258669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 cap="flat" cmpd="sng">
            <a:solidFill>
              <a:srgbClr val="64341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67;p27">
            <a:extLst>
              <a:ext uri="{FF2B5EF4-FFF2-40B4-BE49-F238E27FC236}">
                <a16:creationId xmlns:a16="http://schemas.microsoft.com/office/drawing/2014/main" id="{EA6156C1-BA43-EA96-ACDB-5990421CF953}"/>
              </a:ext>
            </a:extLst>
          </p:cNvPr>
          <p:cNvSpPr/>
          <p:nvPr/>
        </p:nvSpPr>
        <p:spPr>
          <a:xfrm>
            <a:off x="1730948" y="5100429"/>
            <a:ext cx="120077" cy="211346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25400" cap="flat" cmpd="sng">
            <a:solidFill>
              <a:srgbClr val="2F49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61;p27">
            <a:extLst>
              <a:ext uri="{FF2B5EF4-FFF2-40B4-BE49-F238E27FC236}">
                <a16:creationId xmlns:a16="http://schemas.microsoft.com/office/drawing/2014/main" id="{9D94A177-7AC5-2350-81AC-91070C553297}"/>
              </a:ext>
            </a:extLst>
          </p:cNvPr>
          <p:cNvSpPr txBox="1"/>
          <p:nvPr/>
        </p:nvSpPr>
        <p:spPr>
          <a:xfrm>
            <a:off x="5470834" y="1425922"/>
            <a:ext cx="356839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n w="3175">
                  <a:noFill/>
                </a:ln>
                <a:solidFill>
                  <a:srgbClr val="70AD47"/>
                </a:solidFill>
                <a:latin typeface="Arial Nova Cond" panose="020B0506020202020204" pitchFamily="34" charset="0"/>
                <a:ea typeface="Calibri"/>
                <a:cs typeface="Calibri"/>
                <a:sym typeface="Calibri"/>
              </a:rPr>
              <a:t>Experimental area for </a:t>
            </a:r>
            <a:r>
              <a:rPr lang="en-US" sz="1600" b="1" i="0" u="none" strike="noStrike" cap="none" dirty="0">
                <a:solidFill>
                  <a:srgbClr val="70AD47"/>
                </a:solidFill>
                <a:latin typeface="Arial Nova Cond" panose="020B0506020202020204" pitchFamily="34" charset="0"/>
                <a:ea typeface="Calibri"/>
                <a:cs typeface="Calibri"/>
                <a:sym typeface="Calibri"/>
              </a:rPr>
              <a:t>γ-spectrometry</a:t>
            </a:r>
            <a:endParaRPr sz="1600" b="1" i="0" u="none" strike="noStrike" cap="none" dirty="0">
              <a:ln w="3175">
                <a:noFill/>
              </a:ln>
              <a:solidFill>
                <a:srgbClr val="70AD47"/>
              </a:solidFill>
              <a:latin typeface="Arial Nova Cond" panose="020B0506020202020204" pitchFamily="34" charset="0"/>
              <a:ea typeface="Arial"/>
              <a:cs typeface="Arial"/>
              <a:sym typeface="Arial"/>
            </a:endParaRPr>
          </a:p>
        </p:txBody>
      </p:sp>
      <p:pic>
        <p:nvPicPr>
          <p:cNvPr id="34" name="Immagine 33" descr="Immagine che contiene muro, interno, design, macchina da cucire&#10;&#10;Descrizione generata automaticamente">
            <a:extLst>
              <a:ext uri="{FF2B5EF4-FFF2-40B4-BE49-F238E27FC236}">
                <a16:creationId xmlns:a16="http://schemas.microsoft.com/office/drawing/2014/main" id="{9162BCE9-54B7-AEDC-3DED-7B0E6EDC3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686" y="1764436"/>
            <a:ext cx="3418074" cy="2563555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50800" dist="38100" dir="2700000" algn="tl" rotWithShape="0">
              <a:srgbClr val="0070C0">
                <a:alpha val="40000"/>
              </a:srgbClr>
            </a:outerShdw>
          </a:effectLst>
        </p:spPr>
      </p:pic>
      <p:pic>
        <p:nvPicPr>
          <p:cNvPr id="35" name="Immagine 34" descr="Immagine che contiene lavandino, interno&#10;&#10;Descrizione generata automaticamente">
            <a:extLst>
              <a:ext uri="{FF2B5EF4-FFF2-40B4-BE49-F238E27FC236}">
                <a16:creationId xmlns:a16="http://schemas.microsoft.com/office/drawing/2014/main" id="{30A57438-48D0-7F10-EE5C-8D4B53C449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241" y="3641698"/>
            <a:ext cx="3418075" cy="2563556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50800" dist="38100" dir="2700000" algn="tl" rotWithShape="0">
              <a:srgbClr val="C00000">
                <a:alpha val="40000"/>
              </a:srgbClr>
            </a:outerShdw>
          </a:effectLst>
        </p:spPr>
      </p:pic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1E79CF0D-DFB1-4A14-5586-66D51E4C237A}"/>
              </a:ext>
            </a:extLst>
          </p:cNvPr>
          <p:cNvSpPr txBox="1"/>
          <p:nvPr/>
        </p:nvSpPr>
        <p:spPr>
          <a:xfrm>
            <a:off x="9825844" y="1915518"/>
            <a:ext cx="210223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latin typeface="Arial Nova Cond" panose="020B0506020202020204" pitchFamily="34" charset="0"/>
              </a:rPr>
              <a:t>plastic support that allows the positioning of the irradiated target at different distances from the HPGe</a:t>
            </a:r>
          </a:p>
        </p:txBody>
      </p:sp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BA865334-B815-A1F4-B165-5BF8C6616C01}"/>
              </a:ext>
            </a:extLst>
          </p:cNvPr>
          <p:cNvCxnSpPr>
            <a:stCxn id="36" idx="2"/>
          </p:cNvCxnSpPr>
          <p:nvPr/>
        </p:nvCxnSpPr>
        <p:spPr>
          <a:xfrm>
            <a:off x="10876962" y="3238957"/>
            <a:ext cx="0" cy="1538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549651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42CFDC-51D9-3CB9-0043-D4AD36956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32BE5379-56A3-BDEE-FC90-CFDE1E4DB289}"/>
              </a:ext>
            </a:extLst>
          </p:cNvPr>
          <p:cNvSpPr txBox="1">
            <a:spLocks/>
          </p:cNvSpPr>
          <p:nvPr/>
        </p:nvSpPr>
        <p:spPr>
          <a:xfrm>
            <a:off x="9525" y="156601"/>
            <a:ext cx="12191998" cy="731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lnSpc>
                <a:spcPct val="85000"/>
              </a:lnSpc>
              <a:spcAft>
                <a:spcPts val="600"/>
              </a:spcAft>
            </a:pPr>
            <a:r>
              <a:rPr lang="en-GB" sz="4400" b="1" spc="-50" dirty="0">
                <a:solidFill>
                  <a:srgbClr val="163B69"/>
                </a:solidFill>
                <a:latin typeface="+mn-lt"/>
              </a:rPr>
              <a:t>Commissioning experiments @ SPES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2FB5CCD-60F3-2D90-BA96-3F8D2061C71D}"/>
              </a:ext>
            </a:extLst>
          </p:cNvPr>
          <p:cNvSpPr txBox="1"/>
          <p:nvPr/>
        </p:nvSpPr>
        <p:spPr>
          <a:xfrm>
            <a:off x="650971" y="2051516"/>
            <a:ext cx="5483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latin typeface="Arial Nova Cond" panose="020B0506020202020204" pitchFamily="34" charset="0"/>
              </a:rPr>
              <a:t>Sono stati fatti 3 irraggiamenti a 35, 50 e 70 MeV con lo scopo di estrarre informazioni utili a caratterizzare il fascio</a:t>
            </a:r>
            <a:endParaRPr lang="en-GB" dirty="0">
              <a:latin typeface="Arial Nova Cond" panose="020B0506020202020204" pitchFamily="34" charset="0"/>
            </a:endParaRPr>
          </a:p>
        </p:txBody>
      </p:sp>
      <p:pic>
        <p:nvPicPr>
          <p:cNvPr id="6" name="Immagine 5" descr="Immagine che contiene calligrafia, orologio, testo, cerchio&#10;&#10;Descrizione generata automaticamente">
            <a:extLst>
              <a:ext uri="{FF2B5EF4-FFF2-40B4-BE49-F238E27FC236}">
                <a16:creationId xmlns:a16="http://schemas.microsoft.com/office/drawing/2014/main" id="{84DDB552-9E7E-CF8B-3BCC-A750FE1C19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42" y="2778363"/>
            <a:ext cx="1721133" cy="206123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29DB0EB-3FDC-A100-4E0B-382354A59BB2}"/>
              </a:ext>
            </a:extLst>
          </p:cNvPr>
          <p:cNvSpPr txBox="1"/>
          <p:nvPr/>
        </p:nvSpPr>
        <p:spPr>
          <a:xfrm>
            <a:off x="650970" y="4862966"/>
            <a:ext cx="54831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it-IT" dirty="0"/>
              <a:t>Composizione dello </a:t>
            </a:r>
            <a:r>
              <a:rPr lang="it-IT" dirty="0" err="1"/>
              <a:t>stacked-foils</a:t>
            </a:r>
            <a:r>
              <a:rPr lang="it-IT" dirty="0"/>
              <a:t> per il </a:t>
            </a:r>
            <a:r>
              <a:rPr lang="it-IT" b="1" dirty="0"/>
              <a:t>1°</a:t>
            </a:r>
            <a:r>
              <a:rPr lang="it-IT" dirty="0"/>
              <a:t> e </a:t>
            </a:r>
            <a:r>
              <a:rPr lang="it-IT" b="1" dirty="0"/>
              <a:t>2° </a:t>
            </a:r>
            <a:r>
              <a:rPr lang="it-IT" dirty="0"/>
              <a:t>irraggiamento</a:t>
            </a:r>
          </a:p>
          <a:p>
            <a:pPr marL="285750" indent="-285750" algn="just">
              <a:buFontTx/>
              <a:buChar char="-"/>
            </a:pPr>
            <a:r>
              <a:rPr lang="it-IT" dirty="0"/>
              <a:t>Nel</a:t>
            </a:r>
            <a:r>
              <a:rPr lang="it-IT" b="1" dirty="0"/>
              <a:t> 3° </a:t>
            </a:r>
            <a:r>
              <a:rPr lang="it-IT" dirty="0"/>
              <a:t>irraggiamento è stato aggiunto anche un target di </a:t>
            </a:r>
            <a:r>
              <a:rPr lang="it-IT" baseline="30000" dirty="0" err="1"/>
              <a:t>nat</a:t>
            </a:r>
            <a:r>
              <a:rPr lang="it-IT" dirty="0" err="1"/>
              <a:t>Zn</a:t>
            </a:r>
            <a:r>
              <a:rPr lang="it-IT" dirty="0"/>
              <a:t> per produrre </a:t>
            </a:r>
            <a:r>
              <a:rPr lang="it-IT" baseline="30000" dirty="0"/>
              <a:t>67</a:t>
            </a:r>
            <a:r>
              <a:rPr lang="it-IT" dirty="0"/>
              <a:t>Cu</a:t>
            </a:r>
          </a:p>
          <a:p>
            <a:pPr marL="285750" indent="-285750" algn="just">
              <a:buFontTx/>
              <a:buChar char="-"/>
            </a:pPr>
            <a:endParaRPr lang="it-IT" dirty="0"/>
          </a:p>
          <a:p>
            <a:pPr marL="285750" indent="-285750" algn="just">
              <a:buFontTx/>
              <a:buChar char="-"/>
            </a:pPr>
            <a:r>
              <a:rPr lang="it-IT" dirty="0"/>
              <a:t>Ulteriori irraggiamenti di test sono pianificati nei i prossimi mesi</a:t>
            </a:r>
            <a:endParaRPr lang="en-GB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58037C1-ED7A-CDD7-BE5C-56B5DCA77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5504" y="3132900"/>
            <a:ext cx="2686179" cy="1471247"/>
          </a:xfrm>
          <a:prstGeom prst="rect">
            <a:avLst/>
          </a:prstGeom>
        </p:spPr>
      </p:pic>
      <p:pic>
        <p:nvPicPr>
          <p:cNvPr id="9" name="Immagine 8" descr="Immagine che contiene testo, diagramma, schermata, numero&#10;&#10;Descrizione generata automaticamente">
            <a:extLst>
              <a:ext uri="{FF2B5EF4-FFF2-40B4-BE49-F238E27FC236}">
                <a16:creationId xmlns:a16="http://schemas.microsoft.com/office/drawing/2014/main" id="{52293A74-B104-683E-2018-ECBB68B734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" t="1995" r="509" b="2543"/>
          <a:stretch/>
        </p:blipFill>
        <p:spPr>
          <a:xfrm>
            <a:off x="7041641" y="1419139"/>
            <a:ext cx="4312159" cy="255741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C3223378-33F7-52B9-C664-747F25058B7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1318" y="1091102"/>
            <a:ext cx="997692" cy="66391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6EF89EF-BC23-8CA4-B09B-2546ED4D305C}"/>
              </a:ext>
            </a:extLst>
          </p:cNvPr>
          <p:cNvSpPr txBox="1"/>
          <p:nvPr/>
        </p:nvSpPr>
        <p:spPr>
          <a:xfrm>
            <a:off x="686555" y="1469933"/>
            <a:ext cx="64857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u="sng" dirty="0">
                <a:latin typeface="Arial Nova Cond" panose="020B0506020202020204" pitchFamily="34" charset="0"/>
              </a:rPr>
              <a:t>Maggio-Giugno 2024</a:t>
            </a:r>
            <a:r>
              <a:rPr lang="it-IT" b="1" dirty="0">
                <a:latin typeface="Arial Nova Cond" panose="020B0506020202020204" pitchFamily="34" charset="0"/>
              </a:rPr>
              <a:t>: Primi esperimenti di </a:t>
            </a:r>
            <a:r>
              <a:rPr lang="it-IT" b="1" dirty="0" err="1">
                <a:latin typeface="Arial Nova Cond" panose="020B0506020202020204" pitchFamily="34" charset="0"/>
              </a:rPr>
              <a:t>commissioning</a:t>
            </a:r>
            <a:r>
              <a:rPr lang="it-IT" b="1" dirty="0">
                <a:latin typeface="Arial Nova Cond" panose="020B0506020202020204" pitchFamily="34" charset="0"/>
              </a:rPr>
              <a:t> @SPES!</a:t>
            </a:r>
          </a:p>
        </p:txBody>
      </p:sp>
      <p:pic>
        <p:nvPicPr>
          <p:cNvPr id="12" name="Immagine 11" descr="Immagine che contiene testo, linea, Diagramma, diagramma&#10;&#10;Descrizione generata automaticamente">
            <a:extLst>
              <a:ext uri="{FF2B5EF4-FFF2-40B4-BE49-F238E27FC236}">
                <a16:creationId xmlns:a16="http://schemas.microsoft.com/office/drawing/2014/main" id="{C8E917F6-0A9E-A07C-B640-1EB7F433EA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098" y="4102518"/>
            <a:ext cx="4517243" cy="239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78644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B139D01B-8D21-4646-95E8-3C6E02FA07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" t="3685" b="4807"/>
          <a:stretch/>
        </p:blipFill>
        <p:spPr>
          <a:xfrm>
            <a:off x="-1" y="3049251"/>
            <a:ext cx="12192000" cy="304800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65EE58E-C011-44D4-9B64-7079C582B785}"/>
              </a:ext>
            </a:extLst>
          </p:cNvPr>
          <p:cNvSpPr txBox="1"/>
          <p:nvPr/>
        </p:nvSpPr>
        <p:spPr>
          <a:xfrm>
            <a:off x="0" y="970298"/>
            <a:ext cx="1219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7200" dirty="0">
                <a:solidFill>
                  <a:srgbClr val="00305F"/>
                </a:solidFill>
                <a:latin typeface="Brush Script MT" panose="03060802040406070304" pitchFamily="66" charset="0"/>
              </a:rPr>
              <a:t>Grazie per la vostra attenzione!</a:t>
            </a:r>
            <a:endParaRPr lang="en-GB" sz="7200" dirty="0">
              <a:solidFill>
                <a:srgbClr val="00305F"/>
              </a:solidFill>
              <a:latin typeface="Brush Script MT" panose="03060802040406070304" pitchFamily="66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1FD5BAEE-9E48-4F65-A9BF-9DA7A1D25040}"/>
              </a:ext>
            </a:extLst>
          </p:cNvPr>
          <p:cNvSpPr/>
          <p:nvPr/>
        </p:nvSpPr>
        <p:spPr>
          <a:xfrm>
            <a:off x="3516" y="6434353"/>
            <a:ext cx="12192000" cy="43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33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rgbClr val="2065A4"/>
              </a:gs>
              <a:gs pos="66000">
                <a:srgbClr val="184D7E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C626D89-C951-48AD-94B1-3DE061CE6AAC}"/>
              </a:ext>
            </a:extLst>
          </p:cNvPr>
          <p:cNvSpPr txBox="1"/>
          <p:nvPr/>
        </p:nvSpPr>
        <p:spPr>
          <a:xfrm>
            <a:off x="0" y="6488668"/>
            <a:ext cx="1219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Liliana Mou                                                                                                                                                                                                       liliana.mou@lnl.infn.it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04890B3F-FECD-499F-9584-023580990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1944" y="6527473"/>
            <a:ext cx="266322" cy="26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192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6B0FB4-2198-4F61-8285-B2DF7E551B8C}"/>
              </a:ext>
            </a:extLst>
          </p:cNvPr>
          <p:cNvSpPr txBox="1">
            <a:spLocks/>
          </p:cNvSpPr>
          <p:nvPr/>
        </p:nvSpPr>
        <p:spPr>
          <a:xfrm>
            <a:off x="9525" y="156601"/>
            <a:ext cx="12191998" cy="731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lnSpc>
                <a:spcPct val="85000"/>
              </a:lnSpc>
              <a:spcAft>
                <a:spcPts val="600"/>
              </a:spcAft>
            </a:pP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Composizione dell’atomo e radioattività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31131497-7052-461D-AC16-A4087C167B4A}"/>
              </a:ext>
            </a:extLst>
          </p:cNvPr>
          <p:cNvSpPr/>
          <p:nvPr/>
        </p:nvSpPr>
        <p:spPr>
          <a:xfrm>
            <a:off x="3516" y="6434353"/>
            <a:ext cx="12192000" cy="43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33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rgbClr val="2065A4"/>
              </a:gs>
              <a:gs pos="66000">
                <a:srgbClr val="184D7E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421A250-A948-4062-BDD4-3BF377FB9848}"/>
              </a:ext>
            </a:extLst>
          </p:cNvPr>
          <p:cNvSpPr txBox="1"/>
          <p:nvPr/>
        </p:nvSpPr>
        <p:spPr>
          <a:xfrm>
            <a:off x="0" y="6488668"/>
            <a:ext cx="1219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Liliana Mou                                                                                                                                                                                                       liliana.mou@lnl.infn.it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CA32EAD-4C56-4678-9779-BD46DC564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1944" y="6527473"/>
            <a:ext cx="266322" cy="266322"/>
          </a:xfrm>
          <a:prstGeom prst="rect">
            <a:avLst/>
          </a:prstGeom>
        </p:spPr>
      </p:pic>
      <p:pic>
        <p:nvPicPr>
          <p:cNvPr id="8" name="Picture 4" descr="atomgeneral">
            <a:extLst>
              <a:ext uri="{FF2B5EF4-FFF2-40B4-BE49-F238E27FC236}">
                <a16:creationId xmlns:a16="http://schemas.microsoft.com/office/drawing/2014/main" id="{82433C29-78E2-4976-912B-5BA79356F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56729" y="1657935"/>
            <a:ext cx="2803584" cy="271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6">
            <a:extLst>
              <a:ext uri="{FF2B5EF4-FFF2-40B4-BE49-F238E27FC236}">
                <a16:creationId xmlns:a16="http://schemas.microsoft.com/office/drawing/2014/main" id="{BC37D18A-F7D7-42FB-A89A-BD1A3521A4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300" y="3548258"/>
            <a:ext cx="1992501" cy="117728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45720" rIns="0" bIns="45720" rtlCol="0">
            <a:normAutofit lnSpcReduction="10000"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Font typeface="Calibri" panose="020F0502020204030204" pitchFamily="34" charset="0"/>
            </a:pPr>
            <a:r>
              <a:rPr lang="en-US" altLang="it-IT" sz="1600" b="1" dirty="0" err="1">
                <a:latin typeface="+mn-lt"/>
                <a:cs typeface="+mn-cs"/>
              </a:rPr>
              <a:t>Protone</a:t>
            </a:r>
            <a:r>
              <a:rPr lang="en-US" altLang="it-IT" sz="1600" b="1" dirty="0">
                <a:latin typeface="+mn-lt"/>
                <a:cs typeface="+mn-cs"/>
              </a:rPr>
              <a:t> (P)</a:t>
            </a:r>
          </a:p>
          <a:p>
            <a:pPr defTabSz="914400" ea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</a:pPr>
            <a:r>
              <a:rPr lang="en-US" altLang="it-IT" sz="1600" dirty="0">
                <a:latin typeface="+mn-lt"/>
                <a:cs typeface="+mn-cs"/>
              </a:rPr>
              <a:t>Massa: 1.67 10</a:t>
            </a:r>
            <a:r>
              <a:rPr lang="en-US" altLang="it-IT" sz="1600" baseline="30000" dirty="0">
                <a:latin typeface="+mn-lt"/>
                <a:cs typeface="+mn-cs"/>
              </a:rPr>
              <a:t>-27</a:t>
            </a:r>
            <a:r>
              <a:rPr lang="en-US" altLang="it-IT" sz="1600" dirty="0">
                <a:latin typeface="+mn-lt"/>
                <a:cs typeface="+mn-cs"/>
              </a:rPr>
              <a:t> Kg</a:t>
            </a:r>
          </a:p>
          <a:p>
            <a:pPr defTabSz="914400" ea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</a:pPr>
            <a:r>
              <a:rPr lang="en-US" altLang="it-IT" sz="1600" dirty="0" err="1">
                <a:latin typeface="+mn-lt"/>
                <a:cs typeface="+mn-cs"/>
              </a:rPr>
              <a:t>Carica</a:t>
            </a:r>
            <a:r>
              <a:rPr lang="en-US" altLang="it-IT" sz="1600" dirty="0">
                <a:latin typeface="+mn-lt"/>
                <a:cs typeface="+mn-cs"/>
              </a:rPr>
              <a:t>: +1.6 10</a:t>
            </a:r>
            <a:r>
              <a:rPr lang="en-US" altLang="it-IT" sz="1600" baseline="30000" dirty="0">
                <a:latin typeface="+mn-lt"/>
                <a:cs typeface="+mn-cs"/>
              </a:rPr>
              <a:t>-19</a:t>
            </a:r>
            <a:r>
              <a:rPr lang="en-US" altLang="it-IT" sz="1600" dirty="0">
                <a:latin typeface="+mn-lt"/>
                <a:cs typeface="+mn-cs"/>
              </a:rPr>
              <a:t> C</a:t>
            </a:r>
          </a:p>
          <a:p>
            <a:pPr defTabSz="914400" ea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</a:pPr>
            <a:r>
              <a:rPr lang="en-US" altLang="it-IT" sz="1600" dirty="0" err="1">
                <a:latin typeface="+mn-lt"/>
                <a:cs typeface="+mn-cs"/>
              </a:rPr>
              <a:t>Raggio</a:t>
            </a:r>
            <a:r>
              <a:rPr lang="en-US" altLang="it-IT" sz="1600" dirty="0">
                <a:latin typeface="+mn-lt"/>
                <a:cs typeface="+mn-cs"/>
              </a:rPr>
              <a:t>: ~ 10</a:t>
            </a:r>
            <a:r>
              <a:rPr lang="en-US" altLang="it-IT" sz="1600" baseline="30000" dirty="0">
                <a:latin typeface="+mn-lt"/>
                <a:cs typeface="+mn-cs"/>
              </a:rPr>
              <a:t>-15</a:t>
            </a:r>
            <a:r>
              <a:rPr lang="en-US" altLang="it-IT" sz="1600" dirty="0">
                <a:latin typeface="+mn-lt"/>
                <a:cs typeface="+mn-cs"/>
              </a:rPr>
              <a:t> m</a:t>
            </a:r>
          </a:p>
        </p:txBody>
      </p:sp>
      <p:sp>
        <p:nvSpPr>
          <p:cNvPr id="10" name="Text Box 13">
            <a:extLst>
              <a:ext uri="{FF2B5EF4-FFF2-40B4-BE49-F238E27FC236}">
                <a16:creationId xmlns:a16="http://schemas.microsoft.com/office/drawing/2014/main" id="{6314A8A2-ECFF-456B-8334-A5C508965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829" y="1288989"/>
            <a:ext cx="1866900" cy="1308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it-IT" altLang="it-IT" sz="1600" b="1" dirty="0">
                <a:latin typeface="+mn-lt"/>
                <a:cs typeface="Times New Roman" panose="02020603050405020304" pitchFamily="18" charset="0"/>
              </a:rPr>
              <a:t>Neutrone (N)</a:t>
            </a:r>
          </a:p>
          <a:p>
            <a:pPr eaLnBrk="1" hangingPunct="1">
              <a:spcBef>
                <a:spcPts val="600"/>
              </a:spcBef>
            </a:pPr>
            <a:r>
              <a:rPr lang="it-IT" altLang="it-IT" sz="1600" dirty="0">
                <a:latin typeface="+mn-lt"/>
                <a:cs typeface="Times New Roman" panose="02020603050405020304" pitchFamily="18" charset="0"/>
              </a:rPr>
              <a:t>Massa: 1.67 10</a:t>
            </a:r>
            <a:r>
              <a:rPr lang="it-IT" altLang="it-IT" sz="1600" baseline="30000" dirty="0">
                <a:latin typeface="+mn-lt"/>
                <a:cs typeface="Times New Roman" panose="02020603050405020304" pitchFamily="18" charset="0"/>
              </a:rPr>
              <a:t>-27</a:t>
            </a:r>
            <a:r>
              <a:rPr lang="it-IT" altLang="it-IT" sz="1600" dirty="0">
                <a:latin typeface="+mn-lt"/>
                <a:cs typeface="Times New Roman" panose="02020603050405020304" pitchFamily="18" charset="0"/>
              </a:rPr>
              <a:t> Kg</a:t>
            </a:r>
          </a:p>
          <a:p>
            <a:pPr eaLnBrk="1" hangingPunct="1">
              <a:spcBef>
                <a:spcPts val="600"/>
              </a:spcBef>
            </a:pPr>
            <a:r>
              <a:rPr lang="it-IT" altLang="it-IT" sz="1600" dirty="0">
                <a:latin typeface="+mn-lt"/>
                <a:cs typeface="Times New Roman" panose="02020603050405020304" pitchFamily="18" charset="0"/>
              </a:rPr>
              <a:t>Carica: Neutro</a:t>
            </a:r>
          </a:p>
          <a:p>
            <a:pPr eaLnBrk="1" hangingPunct="1">
              <a:spcBef>
                <a:spcPts val="600"/>
              </a:spcBef>
            </a:pPr>
            <a:r>
              <a:rPr lang="it-IT" altLang="it-IT" sz="1600" dirty="0">
                <a:latin typeface="+mn-lt"/>
                <a:cs typeface="Times New Roman" panose="02020603050405020304" pitchFamily="18" charset="0"/>
              </a:rPr>
              <a:t>Raggio: </a:t>
            </a:r>
            <a:r>
              <a:rPr lang="it-IT" altLang="it-IT" sz="1600" dirty="0">
                <a:cs typeface="Times New Roman" panose="02020603050405020304" pitchFamily="18" charset="0"/>
              </a:rPr>
              <a:t> </a:t>
            </a:r>
            <a:r>
              <a:rPr lang="it-IT" alt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̴</a:t>
            </a:r>
            <a:r>
              <a:rPr lang="it-IT" altLang="it-IT" sz="1600" dirty="0">
                <a:latin typeface="+mn-lt"/>
                <a:cs typeface="Times New Roman" panose="02020603050405020304" pitchFamily="18" charset="0"/>
              </a:rPr>
              <a:t>10</a:t>
            </a:r>
            <a:r>
              <a:rPr lang="it-IT" altLang="it-IT" sz="1600" baseline="30000" dirty="0">
                <a:latin typeface="+mn-lt"/>
                <a:cs typeface="Times New Roman" panose="02020603050405020304" pitchFamily="18" charset="0"/>
              </a:rPr>
              <a:t>-15</a:t>
            </a:r>
            <a:r>
              <a:rPr lang="it-IT" altLang="it-IT" sz="1600" dirty="0">
                <a:latin typeface="+mn-lt"/>
                <a:cs typeface="Times New Roman" panose="02020603050405020304" pitchFamily="18" charset="0"/>
              </a:rPr>
              <a:t> m</a:t>
            </a: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5E02E3AD-95FC-4559-AD86-347C3FAF6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8045" y="1288989"/>
            <a:ext cx="1954901" cy="1308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it-IT" altLang="it-IT" sz="1600" b="1" dirty="0">
                <a:latin typeface="+mn-lt"/>
                <a:cs typeface="Times New Roman" panose="02020603050405020304" pitchFamily="18" charset="0"/>
              </a:rPr>
              <a:t>Elettrone</a:t>
            </a:r>
          </a:p>
          <a:p>
            <a:pPr eaLnBrk="1" hangingPunct="1">
              <a:spcBef>
                <a:spcPts val="600"/>
              </a:spcBef>
            </a:pPr>
            <a:r>
              <a:rPr lang="it-IT" altLang="it-IT" sz="1600" dirty="0">
                <a:latin typeface="+mn-lt"/>
                <a:cs typeface="Times New Roman" panose="02020603050405020304" pitchFamily="18" charset="0"/>
              </a:rPr>
              <a:t>Massa: 0.9 10</a:t>
            </a:r>
            <a:r>
              <a:rPr lang="it-IT" altLang="it-IT" sz="1600" baseline="30000" dirty="0">
                <a:latin typeface="+mn-lt"/>
                <a:cs typeface="Times New Roman" panose="02020603050405020304" pitchFamily="18" charset="0"/>
              </a:rPr>
              <a:t>-30</a:t>
            </a:r>
            <a:r>
              <a:rPr lang="it-IT" altLang="it-IT" sz="1600" dirty="0">
                <a:latin typeface="+mn-lt"/>
                <a:cs typeface="Times New Roman" panose="02020603050405020304" pitchFamily="18" charset="0"/>
              </a:rPr>
              <a:t> Kg</a:t>
            </a:r>
          </a:p>
          <a:p>
            <a:pPr eaLnBrk="1" hangingPunct="1">
              <a:spcBef>
                <a:spcPts val="600"/>
              </a:spcBef>
            </a:pPr>
            <a:r>
              <a:rPr lang="it-IT" altLang="it-IT" sz="1600" dirty="0">
                <a:latin typeface="+mn-lt"/>
                <a:cs typeface="Times New Roman" panose="02020603050405020304" pitchFamily="18" charset="0"/>
              </a:rPr>
              <a:t>Carica: -1.6 10</a:t>
            </a:r>
            <a:r>
              <a:rPr lang="it-IT" altLang="it-IT" sz="1600" baseline="30000" dirty="0">
                <a:latin typeface="+mn-lt"/>
                <a:cs typeface="Times New Roman" panose="02020603050405020304" pitchFamily="18" charset="0"/>
              </a:rPr>
              <a:t>-19</a:t>
            </a:r>
            <a:r>
              <a:rPr lang="it-IT" altLang="it-IT" sz="1600" dirty="0">
                <a:latin typeface="+mn-lt"/>
                <a:cs typeface="Times New Roman" panose="02020603050405020304" pitchFamily="18" charset="0"/>
              </a:rPr>
              <a:t> C</a:t>
            </a:r>
          </a:p>
          <a:p>
            <a:pPr eaLnBrk="1" hangingPunct="1">
              <a:spcBef>
                <a:spcPts val="600"/>
              </a:spcBef>
            </a:pPr>
            <a:r>
              <a:rPr lang="it-IT" altLang="it-IT" sz="1600" dirty="0">
                <a:latin typeface="+mn-lt"/>
                <a:cs typeface="Times New Roman" panose="02020603050405020304" pitchFamily="18" charset="0"/>
              </a:rPr>
              <a:t>Raggio: &lt; 10</a:t>
            </a:r>
            <a:r>
              <a:rPr lang="it-IT" altLang="it-IT" sz="1600" baseline="30000" dirty="0">
                <a:latin typeface="+mn-lt"/>
                <a:cs typeface="Times New Roman" panose="02020603050405020304" pitchFamily="18" charset="0"/>
              </a:rPr>
              <a:t>-18</a:t>
            </a:r>
            <a:r>
              <a:rPr lang="it-IT" altLang="it-IT" sz="1600" dirty="0">
                <a:latin typeface="+mn-lt"/>
                <a:cs typeface="Times New Roman" panose="02020603050405020304" pitchFamily="18" charset="0"/>
              </a:rPr>
              <a:t> m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5B32558B-01AC-4C8D-BC57-096DF5BE63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5174" y="3296804"/>
            <a:ext cx="2164366" cy="1308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it-IT" altLang="it-IT" sz="1600" b="1" dirty="0">
                <a:latin typeface="+mn-lt"/>
                <a:cs typeface="Times New Roman" panose="02020603050405020304" pitchFamily="18" charset="0"/>
              </a:rPr>
              <a:t>Atomo</a:t>
            </a:r>
          </a:p>
          <a:p>
            <a:pPr eaLnBrk="1" hangingPunct="1">
              <a:spcBef>
                <a:spcPts val="600"/>
              </a:spcBef>
            </a:pPr>
            <a:r>
              <a:rPr lang="it-IT" altLang="it-IT" sz="1600" dirty="0">
                <a:latin typeface="+mn-lt"/>
                <a:cs typeface="Times New Roman" panose="02020603050405020304" pitchFamily="18" charset="0"/>
              </a:rPr>
              <a:t>Massa: 10</a:t>
            </a:r>
            <a:r>
              <a:rPr lang="it-IT" altLang="it-IT" sz="1600" baseline="30000" dirty="0">
                <a:latin typeface="+mn-lt"/>
                <a:cs typeface="Times New Roman" panose="02020603050405020304" pitchFamily="18" charset="0"/>
              </a:rPr>
              <a:t>-27</a:t>
            </a:r>
            <a:r>
              <a:rPr lang="it-IT" altLang="it-IT" sz="1600" dirty="0">
                <a:latin typeface="+mn-lt"/>
                <a:cs typeface="Times New Roman" panose="02020603050405020304" pitchFamily="18" charset="0"/>
              </a:rPr>
              <a:t>-10</a:t>
            </a:r>
            <a:r>
              <a:rPr lang="it-IT" altLang="it-IT" sz="1600" baseline="30000" dirty="0">
                <a:latin typeface="+mn-lt"/>
                <a:cs typeface="Times New Roman" panose="02020603050405020304" pitchFamily="18" charset="0"/>
              </a:rPr>
              <a:t>-25</a:t>
            </a:r>
            <a:r>
              <a:rPr lang="it-IT" altLang="it-IT" sz="1600" dirty="0">
                <a:latin typeface="+mn-lt"/>
                <a:cs typeface="Times New Roman" panose="02020603050405020304" pitchFamily="18" charset="0"/>
              </a:rPr>
              <a:t> Kg</a:t>
            </a:r>
          </a:p>
          <a:p>
            <a:pPr eaLnBrk="1" hangingPunct="1">
              <a:spcBef>
                <a:spcPts val="600"/>
              </a:spcBef>
            </a:pPr>
            <a:r>
              <a:rPr lang="it-IT" altLang="it-IT" sz="1600" dirty="0">
                <a:latin typeface="+mn-lt"/>
                <a:cs typeface="Times New Roman" panose="02020603050405020304" pitchFamily="18" charset="0"/>
              </a:rPr>
              <a:t>Carica: </a:t>
            </a:r>
            <a:r>
              <a:rPr lang="it-IT" altLang="it-IT" sz="1600" dirty="0">
                <a:latin typeface="+mn-lt"/>
              </a:rPr>
              <a:t>Neutro</a:t>
            </a:r>
            <a:endParaRPr lang="it-IT" altLang="it-IT" sz="1600" dirty="0">
              <a:latin typeface="+mn-lt"/>
              <a:cs typeface="Times New Roman" panose="02020603050405020304" pitchFamily="18" charset="0"/>
            </a:endParaRPr>
          </a:p>
          <a:p>
            <a:pPr eaLnBrk="1" hangingPunct="1">
              <a:spcBef>
                <a:spcPts val="600"/>
              </a:spcBef>
            </a:pPr>
            <a:r>
              <a:rPr lang="it-IT" altLang="it-IT" sz="1600" dirty="0">
                <a:latin typeface="+mn-lt"/>
                <a:cs typeface="Times New Roman" panose="02020603050405020304" pitchFamily="18" charset="0"/>
              </a:rPr>
              <a:t>Raggio:  </a:t>
            </a:r>
            <a:r>
              <a:rPr lang="it-IT" alt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̴</a:t>
            </a:r>
            <a:r>
              <a:rPr lang="it-IT" altLang="it-IT" sz="1600" dirty="0">
                <a:latin typeface="+mn-lt"/>
                <a:cs typeface="Times New Roman" panose="02020603050405020304" pitchFamily="18" charset="0"/>
              </a:rPr>
              <a:t>10</a:t>
            </a:r>
            <a:r>
              <a:rPr lang="it-IT" altLang="it-IT" sz="1600" baseline="30000" dirty="0">
                <a:latin typeface="+mn-lt"/>
                <a:cs typeface="Times New Roman" panose="02020603050405020304" pitchFamily="18" charset="0"/>
              </a:rPr>
              <a:t>-10</a:t>
            </a:r>
            <a:r>
              <a:rPr lang="it-IT" altLang="it-IT" sz="1600" dirty="0">
                <a:latin typeface="+mn-lt"/>
                <a:cs typeface="Times New Roman" panose="02020603050405020304" pitchFamily="18" charset="0"/>
              </a:rPr>
              <a:t> m</a:t>
            </a: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0C5087D0-FF2A-4262-BE9A-09DA2E982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0358" y="4945605"/>
            <a:ext cx="2748732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600" b="1" dirty="0">
                <a:latin typeface="+mn-lt"/>
                <a:cs typeface="Times New Roman" panose="02020603050405020304" pitchFamily="18" charset="0"/>
              </a:rPr>
              <a:t>Variando il numero di neutroni ottengo un </a:t>
            </a:r>
            <a:r>
              <a:rPr lang="it-IT" altLang="it-IT" sz="1600" b="1" u="sng" dirty="0">
                <a:latin typeface="+mn-lt"/>
                <a:cs typeface="Times New Roman" panose="02020603050405020304" pitchFamily="18" charset="0"/>
              </a:rPr>
              <a:t>ISOTOPO</a:t>
            </a:r>
            <a:endParaRPr lang="it-IT" altLang="it-IT" sz="1600" u="sng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4" name="Text Box 12">
            <a:extLst>
              <a:ext uri="{FF2B5EF4-FFF2-40B4-BE49-F238E27FC236}">
                <a16:creationId xmlns:a16="http://schemas.microsoft.com/office/drawing/2014/main" id="{27DCC8CE-705C-40DD-ACD9-41F060F3E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119" y="5302188"/>
            <a:ext cx="2103120" cy="707886"/>
          </a:xfrm>
          <a:custGeom>
            <a:avLst/>
            <a:gdLst>
              <a:gd name="connsiteX0" fmla="*/ 0 w 2103120"/>
              <a:gd name="connsiteY0" fmla="*/ 0 h 707886"/>
              <a:gd name="connsiteX1" fmla="*/ 504749 w 2103120"/>
              <a:gd name="connsiteY1" fmla="*/ 0 h 707886"/>
              <a:gd name="connsiteX2" fmla="*/ 1030529 w 2103120"/>
              <a:gd name="connsiteY2" fmla="*/ 0 h 707886"/>
              <a:gd name="connsiteX3" fmla="*/ 1577340 w 2103120"/>
              <a:gd name="connsiteY3" fmla="*/ 0 h 707886"/>
              <a:gd name="connsiteX4" fmla="*/ 2103120 w 2103120"/>
              <a:gd name="connsiteY4" fmla="*/ 0 h 707886"/>
              <a:gd name="connsiteX5" fmla="*/ 2103120 w 2103120"/>
              <a:gd name="connsiteY5" fmla="*/ 361022 h 707886"/>
              <a:gd name="connsiteX6" fmla="*/ 2103120 w 2103120"/>
              <a:gd name="connsiteY6" fmla="*/ 707886 h 707886"/>
              <a:gd name="connsiteX7" fmla="*/ 1535278 w 2103120"/>
              <a:gd name="connsiteY7" fmla="*/ 707886 h 707886"/>
              <a:gd name="connsiteX8" fmla="*/ 967435 w 2103120"/>
              <a:gd name="connsiteY8" fmla="*/ 707886 h 707886"/>
              <a:gd name="connsiteX9" fmla="*/ 0 w 2103120"/>
              <a:gd name="connsiteY9" fmla="*/ 707886 h 707886"/>
              <a:gd name="connsiteX10" fmla="*/ 0 w 2103120"/>
              <a:gd name="connsiteY10" fmla="*/ 361022 h 707886"/>
              <a:gd name="connsiteX11" fmla="*/ 0 w 2103120"/>
              <a:gd name="connsiteY11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03120" h="707886" fill="none" extrusionOk="0">
                <a:moveTo>
                  <a:pt x="0" y="0"/>
                </a:moveTo>
                <a:cubicBezTo>
                  <a:pt x="137037" y="-10465"/>
                  <a:pt x="378916" y="-19089"/>
                  <a:pt x="504749" y="0"/>
                </a:cubicBezTo>
                <a:cubicBezTo>
                  <a:pt x="630582" y="19089"/>
                  <a:pt x="890720" y="19506"/>
                  <a:pt x="1030529" y="0"/>
                </a:cubicBezTo>
                <a:cubicBezTo>
                  <a:pt x="1170338" y="-19506"/>
                  <a:pt x="1454923" y="16210"/>
                  <a:pt x="1577340" y="0"/>
                </a:cubicBezTo>
                <a:cubicBezTo>
                  <a:pt x="1699757" y="-16210"/>
                  <a:pt x="1951340" y="23244"/>
                  <a:pt x="2103120" y="0"/>
                </a:cubicBezTo>
                <a:cubicBezTo>
                  <a:pt x="2088585" y="155474"/>
                  <a:pt x="2116062" y="185064"/>
                  <a:pt x="2103120" y="361022"/>
                </a:cubicBezTo>
                <a:cubicBezTo>
                  <a:pt x="2090178" y="536980"/>
                  <a:pt x="2091962" y="615804"/>
                  <a:pt x="2103120" y="707886"/>
                </a:cubicBezTo>
                <a:cubicBezTo>
                  <a:pt x="1987901" y="711316"/>
                  <a:pt x="1782023" y="698268"/>
                  <a:pt x="1535278" y="707886"/>
                </a:cubicBezTo>
                <a:cubicBezTo>
                  <a:pt x="1288533" y="717504"/>
                  <a:pt x="1193993" y="685667"/>
                  <a:pt x="967435" y="707886"/>
                </a:cubicBezTo>
                <a:cubicBezTo>
                  <a:pt x="740877" y="730105"/>
                  <a:pt x="337205" y="729315"/>
                  <a:pt x="0" y="707886"/>
                </a:cubicBezTo>
                <a:cubicBezTo>
                  <a:pt x="6733" y="550980"/>
                  <a:pt x="7838" y="531591"/>
                  <a:pt x="0" y="361022"/>
                </a:cubicBezTo>
                <a:cubicBezTo>
                  <a:pt x="-7838" y="190453"/>
                  <a:pt x="2381" y="113176"/>
                  <a:pt x="0" y="0"/>
                </a:cubicBezTo>
                <a:close/>
              </a:path>
              <a:path w="2103120" h="707886" stroke="0" extrusionOk="0">
                <a:moveTo>
                  <a:pt x="0" y="0"/>
                </a:moveTo>
                <a:cubicBezTo>
                  <a:pt x="101827" y="-20146"/>
                  <a:pt x="311931" y="6928"/>
                  <a:pt x="504749" y="0"/>
                </a:cubicBezTo>
                <a:cubicBezTo>
                  <a:pt x="697567" y="-6928"/>
                  <a:pt x="853634" y="3686"/>
                  <a:pt x="967435" y="0"/>
                </a:cubicBezTo>
                <a:cubicBezTo>
                  <a:pt x="1081236" y="-3686"/>
                  <a:pt x="1336965" y="25869"/>
                  <a:pt x="1535278" y="0"/>
                </a:cubicBezTo>
                <a:cubicBezTo>
                  <a:pt x="1733591" y="-25869"/>
                  <a:pt x="1932413" y="-14009"/>
                  <a:pt x="2103120" y="0"/>
                </a:cubicBezTo>
                <a:cubicBezTo>
                  <a:pt x="2117862" y="96030"/>
                  <a:pt x="2097255" y="207511"/>
                  <a:pt x="2103120" y="346864"/>
                </a:cubicBezTo>
                <a:cubicBezTo>
                  <a:pt x="2108985" y="486217"/>
                  <a:pt x="2097654" y="609750"/>
                  <a:pt x="2103120" y="707886"/>
                </a:cubicBezTo>
                <a:cubicBezTo>
                  <a:pt x="1920895" y="733430"/>
                  <a:pt x="1787459" y="693088"/>
                  <a:pt x="1577340" y="707886"/>
                </a:cubicBezTo>
                <a:cubicBezTo>
                  <a:pt x="1367221" y="722684"/>
                  <a:pt x="1123801" y="691680"/>
                  <a:pt x="1009498" y="707886"/>
                </a:cubicBezTo>
                <a:cubicBezTo>
                  <a:pt x="895195" y="724092"/>
                  <a:pt x="741708" y="694590"/>
                  <a:pt x="546811" y="707886"/>
                </a:cubicBezTo>
                <a:cubicBezTo>
                  <a:pt x="351914" y="721182"/>
                  <a:pt x="150040" y="685115"/>
                  <a:pt x="0" y="707886"/>
                </a:cubicBezTo>
                <a:cubicBezTo>
                  <a:pt x="-2179" y="580285"/>
                  <a:pt x="-13753" y="462545"/>
                  <a:pt x="0" y="353943"/>
                </a:cubicBezTo>
                <a:cubicBezTo>
                  <a:pt x="13753" y="245341"/>
                  <a:pt x="-6932" y="16308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bevel/>
            <a:headEnd/>
            <a:tailE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600" b="1" dirty="0">
                <a:latin typeface="+mn-lt"/>
                <a:cs typeface="Times New Roman" panose="02020603050405020304" pitchFamily="18" charset="0"/>
              </a:rPr>
              <a:t>Numero di Massa: 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altLang="it-IT" sz="1600" b="1" dirty="0">
                <a:latin typeface="+mn-lt"/>
                <a:cs typeface="Times New Roman" panose="02020603050405020304" pitchFamily="18" charset="0"/>
              </a:rPr>
              <a:t>A = N + Z</a:t>
            </a:r>
          </a:p>
        </p:txBody>
      </p:sp>
      <p:sp>
        <p:nvSpPr>
          <p:cNvPr id="15" name="Text Box 15">
            <a:extLst>
              <a:ext uri="{FF2B5EF4-FFF2-40B4-BE49-F238E27FC236}">
                <a16:creationId xmlns:a16="http://schemas.microsoft.com/office/drawing/2014/main" id="{C9DF3C60-B103-4CA8-B774-C99F8F376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0358" y="5734242"/>
            <a:ext cx="2960038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1600" b="1" dirty="0">
                <a:latin typeface="+mn-lt"/>
                <a:cs typeface="Times New Roman" panose="02020603050405020304" pitchFamily="18" charset="0"/>
              </a:rPr>
              <a:t>Variando il numero di protoni cambia la natura dell’elemento</a:t>
            </a:r>
            <a:endParaRPr lang="it-IT" altLang="it-IT" sz="1600" dirty="0"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A4B43E7F-FF25-4355-A6AE-CE3A0A7015F7}"/>
              </a:ext>
            </a:extLst>
          </p:cNvPr>
          <p:cNvCxnSpPr>
            <a:cxnSpLocks/>
            <a:stCxn id="14" idx="3"/>
            <a:endCxn id="13" idx="1"/>
          </p:cNvCxnSpPr>
          <p:nvPr/>
        </p:nvCxnSpPr>
        <p:spPr>
          <a:xfrm flipV="1">
            <a:off x="2808239" y="5237993"/>
            <a:ext cx="232119" cy="4181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3A26F407-A0A7-4BC2-AFE1-D7973372DF54}"/>
              </a:ext>
            </a:extLst>
          </p:cNvPr>
          <p:cNvCxnSpPr>
            <a:cxnSpLocks/>
            <a:stCxn id="14" idx="3"/>
            <a:endCxn id="15" idx="1"/>
          </p:cNvCxnSpPr>
          <p:nvPr/>
        </p:nvCxnSpPr>
        <p:spPr>
          <a:xfrm>
            <a:off x="2808239" y="5656131"/>
            <a:ext cx="232119" cy="3704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D7E13476-1540-4F76-82CD-81A554868A1D}"/>
              </a:ext>
            </a:extLst>
          </p:cNvPr>
          <p:cNvGrpSpPr/>
          <p:nvPr/>
        </p:nvGrpSpPr>
        <p:grpSpPr>
          <a:xfrm>
            <a:off x="7036809" y="1369270"/>
            <a:ext cx="4865362" cy="2903264"/>
            <a:chOff x="7171662" y="1445478"/>
            <a:chExt cx="4194838" cy="2503149"/>
          </a:xfrm>
        </p:grpSpPr>
        <p:pic>
          <p:nvPicPr>
            <p:cNvPr id="1026" name="Picture 2" descr="La radioattività del nucleo atomico - Andrea Minini">
              <a:extLst>
                <a:ext uri="{FF2B5EF4-FFF2-40B4-BE49-F238E27FC236}">
                  <a16:creationId xmlns:a16="http://schemas.microsoft.com/office/drawing/2014/main" id="{70EA94BC-1A15-475C-AD4F-BB93EE9A64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18" t="6144" r="11751" b="14129"/>
            <a:stretch/>
          </p:blipFill>
          <p:spPr bwMode="auto">
            <a:xfrm>
              <a:off x="7171662" y="1445478"/>
              <a:ext cx="3730536" cy="2126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8BEAD0C6-6697-4C95-B269-294A285EDA7E}"/>
                </a:ext>
              </a:extLst>
            </p:cNvPr>
            <p:cNvSpPr/>
            <p:nvPr/>
          </p:nvSpPr>
          <p:spPr>
            <a:xfrm>
              <a:off x="9763502" y="3581400"/>
              <a:ext cx="1602998" cy="3672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28" name="Picture 4" descr="La Radioattività Naturale">
            <a:extLst>
              <a:ext uri="{FF2B5EF4-FFF2-40B4-BE49-F238E27FC236}">
                <a16:creationId xmlns:a16="http://schemas.microsoft.com/office/drawing/2014/main" id="{D6A7059E-5072-44DC-96E0-094B81E01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5898" y="3818096"/>
            <a:ext cx="2748732" cy="233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34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4C68EE-6D7E-441E-8FB1-4994E3E2DA30}"/>
              </a:ext>
            </a:extLst>
          </p:cNvPr>
          <p:cNvSpPr txBox="1">
            <a:spLocks/>
          </p:cNvSpPr>
          <p:nvPr/>
        </p:nvSpPr>
        <p:spPr>
          <a:xfrm>
            <a:off x="9525" y="156601"/>
            <a:ext cx="12191998" cy="731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lnSpc>
                <a:spcPct val="85000"/>
              </a:lnSpc>
              <a:spcAft>
                <a:spcPts val="600"/>
              </a:spcAft>
            </a:pP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I decadimenti radioattivi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EC8D57BD-3616-4329-8CD3-C92FFBCA17D8}"/>
              </a:ext>
            </a:extLst>
          </p:cNvPr>
          <p:cNvSpPr/>
          <p:nvPr/>
        </p:nvSpPr>
        <p:spPr>
          <a:xfrm>
            <a:off x="3516" y="6434353"/>
            <a:ext cx="12192000" cy="43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33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rgbClr val="2065A4"/>
              </a:gs>
              <a:gs pos="66000">
                <a:srgbClr val="184D7E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4AFE9EA-DA75-43C0-A279-85178E7DB6B7}"/>
              </a:ext>
            </a:extLst>
          </p:cNvPr>
          <p:cNvSpPr txBox="1"/>
          <p:nvPr/>
        </p:nvSpPr>
        <p:spPr>
          <a:xfrm>
            <a:off x="0" y="6488668"/>
            <a:ext cx="1219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Liliana Mou                                                                                                                                                                                                       liliana.mou@lnl.infn.it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8F98832-D1C0-4D06-9A6A-C72885343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1944" y="6527473"/>
            <a:ext cx="266322" cy="266322"/>
          </a:xfrm>
          <a:prstGeom prst="rect">
            <a:avLst/>
          </a:prstGeom>
        </p:spPr>
      </p:pic>
      <p:pic>
        <p:nvPicPr>
          <p:cNvPr id="6" name="Picture 4" descr="La Radioattività Naturale">
            <a:extLst>
              <a:ext uri="{FF2B5EF4-FFF2-40B4-BE49-F238E27FC236}">
                <a16:creationId xmlns:a16="http://schemas.microsoft.com/office/drawing/2014/main" id="{84F9BA1E-FA8E-44C0-9EFC-6EA54A777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12" y="1093223"/>
            <a:ext cx="2748732" cy="233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6">
            <a:extLst>
              <a:ext uri="{FF2B5EF4-FFF2-40B4-BE49-F238E27FC236}">
                <a16:creationId xmlns:a16="http://schemas.microsoft.com/office/drawing/2014/main" id="{F7F8B5AF-6546-48B4-B362-D39FC653D1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404" y="3853286"/>
            <a:ext cx="2852347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70000"/>
              </a:spcBef>
            </a:pPr>
            <a:r>
              <a:rPr lang="it-IT" altLang="it-IT" sz="2000" dirty="0">
                <a:latin typeface="+mn-lt"/>
                <a:cs typeface="Times New Roman" panose="02020603050405020304" pitchFamily="18" charset="0"/>
              </a:rPr>
              <a:t>La radioattività è un fenomeno fisico che si verifica quando il nucleo di un atomo instabile si trasforma e raggiunge un nuovo stato di equilibrio emettendo radiazioni</a:t>
            </a: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617BBCC3-CE0B-4417-AE3E-497D8664D1CA}"/>
              </a:ext>
            </a:extLst>
          </p:cNvPr>
          <p:cNvGrpSpPr>
            <a:grpSpLocks/>
          </p:cNvGrpSpPr>
          <p:nvPr/>
        </p:nvGrpSpPr>
        <p:grpSpPr bwMode="auto">
          <a:xfrm>
            <a:off x="3517174" y="1585319"/>
            <a:ext cx="2774561" cy="1491381"/>
            <a:chOff x="360" y="502"/>
            <a:chExt cx="1306" cy="702"/>
          </a:xfrm>
        </p:grpSpPr>
        <p:pic>
          <p:nvPicPr>
            <p:cNvPr id="9" name="Picture 5" descr="AlphaDecay">
              <a:extLst>
                <a:ext uri="{FF2B5EF4-FFF2-40B4-BE49-F238E27FC236}">
                  <a16:creationId xmlns:a16="http://schemas.microsoft.com/office/drawing/2014/main" id="{75379CEA-F1B7-45A6-B16B-AEFF1FCC29A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" y="715"/>
              <a:ext cx="1306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6">
              <a:extLst>
                <a:ext uri="{FF2B5EF4-FFF2-40B4-BE49-F238E27FC236}">
                  <a16:creationId xmlns:a16="http://schemas.microsoft.com/office/drawing/2014/main" id="{682382EA-F28C-42A6-A1F0-0B86453495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6" y="502"/>
              <a:ext cx="1203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it-IT" sz="1600" b="1" dirty="0" err="1">
                  <a:ea typeface="ＭＳ Ｐゴシック" panose="020B0600070205080204" pitchFamily="34" charset="-128"/>
                </a:rPr>
                <a:t>Decadimento</a:t>
              </a:r>
              <a:r>
                <a:rPr lang="en-US" altLang="it-IT" sz="1600" b="1" dirty="0">
                  <a:ea typeface="ＭＳ Ｐゴシック" panose="020B0600070205080204" pitchFamily="34" charset="-128"/>
                </a:rPr>
                <a:t> Alfa</a:t>
              </a:r>
            </a:p>
          </p:txBody>
        </p:sp>
      </p:grpSp>
      <p:grpSp>
        <p:nvGrpSpPr>
          <p:cNvPr id="11" name="Group 7">
            <a:extLst>
              <a:ext uri="{FF2B5EF4-FFF2-40B4-BE49-F238E27FC236}">
                <a16:creationId xmlns:a16="http://schemas.microsoft.com/office/drawing/2014/main" id="{B69AEA66-5EE4-496C-8083-A509A0BF555A}"/>
              </a:ext>
            </a:extLst>
          </p:cNvPr>
          <p:cNvGrpSpPr>
            <a:grpSpLocks/>
          </p:cNvGrpSpPr>
          <p:nvPr/>
        </p:nvGrpSpPr>
        <p:grpSpPr bwMode="auto">
          <a:xfrm>
            <a:off x="6404788" y="1557339"/>
            <a:ext cx="2846158" cy="1521196"/>
            <a:chOff x="138" y="1865"/>
            <a:chExt cx="1385" cy="734"/>
          </a:xfrm>
        </p:grpSpPr>
        <p:pic>
          <p:nvPicPr>
            <p:cNvPr id="12" name="Picture 8" descr="Beta-Decay">
              <a:extLst>
                <a:ext uri="{FF2B5EF4-FFF2-40B4-BE49-F238E27FC236}">
                  <a16:creationId xmlns:a16="http://schemas.microsoft.com/office/drawing/2014/main" id="{E08DD252-749D-4ED0-A5E4-61CBCA72C54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" y="2097"/>
              <a:ext cx="1385" cy="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 Box 9">
              <a:extLst>
                <a:ext uri="{FF2B5EF4-FFF2-40B4-BE49-F238E27FC236}">
                  <a16:creationId xmlns:a16="http://schemas.microsoft.com/office/drawing/2014/main" id="{B6B61A48-3F46-4D79-B065-AC26CE604F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" y="1865"/>
              <a:ext cx="1385" cy="2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it-IT" sz="1600" b="1" dirty="0" err="1">
                  <a:ea typeface="ＭＳ Ｐゴシック" panose="020B0600070205080204" pitchFamily="34" charset="-128"/>
                </a:rPr>
                <a:t>Decadimento</a:t>
              </a:r>
              <a:r>
                <a:rPr lang="en-US" altLang="it-IT" sz="1600" b="1" dirty="0">
                  <a:ea typeface="ＭＳ Ｐゴシック" panose="020B0600070205080204" pitchFamily="34" charset="-128"/>
                </a:rPr>
                <a:t> Beta</a:t>
              </a:r>
            </a:p>
          </p:txBody>
        </p:sp>
      </p:grpSp>
      <p:grpSp>
        <p:nvGrpSpPr>
          <p:cNvPr id="14" name="Group 10">
            <a:extLst>
              <a:ext uri="{FF2B5EF4-FFF2-40B4-BE49-F238E27FC236}">
                <a16:creationId xmlns:a16="http://schemas.microsoft.com/office/drawing/2014/main" id="{158C1198-3795-462F-A808-CCA538575334}"/>
              </a:ext>
            </a:extLst>
          </p:cNvPr>
          <p:cNvGrpSpPr>
            <a:grpSpLocks/>
          </p:cNvGrpSpPr>
          <p:nvPr/>
        </p:nvGrpSpPr>
        <p:grpSpPr bwMode="auto">
          <a:xfrm>
            <a:off x="9350283" y="1568772"/>
            <a:ext cx="2672006" cy="1504478"/>
            <a:chOff x="250" y="3047"/>
            <a:chExt cx="1368" cy="730"/>
          </a:xfrm>
        </p:grpSpPr>
        <p:pic>
          <p:nvPicPr>
            <p:cNvPr id="15" name="Picture 11" descr="GammaDecay">
              <a:extLst>
                <a:ext uri="{FF2B5EF4-FFF2-40B4-BE49-F238E27FC236}">
                  <a16:creationId xmlns:a16="http://schemas.microsoft.com/office/drawing/2014/main" id="{752EE2F4-1A61-45C4-B86A-A1D46A32D00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" y="3268"/>
              <a:ext cx="1368" cy="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 Box 12">
              <a:extLst>
                <a:ext uri="{FF2B5EF4-FFF2-40B4-BE49-F238E27FC236}">
                  <a16:creationId xmlns:a16="http://schemas.microsoft.com/office/drawing/2014/main" id="{05545ACC-0341-4BC4-BBD1-682EF1D97B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" y="3047"/>
              <a:ext cx="1368" cy="1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it-IT" sz="1600" b="1" dirty="0" err="1">
                  <a:ea typeface="ＭＳ Ｐゴシック" panose="020B0600070205080204" pitchFamily="34" charset="-128"/>
                </a:rPr>
                <a:t>Decadimento</a:t>
              </a:r>
              <a:r>
                <a:rPr lang="en-US" altLang="it-IT" sz="1600" b="1" dirty="0">
                  <a:ea typeface="ＭＳ Ｐゴシック" panose="020B0600070205080204" pitchFamily="34" charset="-128"/>
                </a:rPr>
                <a:t> Gamma</a:t>
              </a:r>
            </a:p>
          </p:txBody>
        </p:sp>
      </p:grpSp>
      <p:sp>
        <p:nvSpPr>
          <p:cNvPr id="17" name="Text Box 5">
            <a:extLst>
              <a:ext uri="{FF2B5EF4-FFF2-40B4-BE49-F238E27FC236}">
                <a16:creationId xmlns:a16="http://schemas.microsoft.com/office/drawing/2014/main" id="{B0F84951-8DA6-4714-B124-0676B89C87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5299" y="3330120"/>
            <a:ext cx="2278309" cy="2446824"/>
          </a:xfrm>
          <a:prstGeom prst="rect">
            <a:avLst/>
          </a:prstGeom>
          <a:solidFill>
            <a:schemeClr val="bg1"/>
          </a:solid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b="1" dirty="0">
                <a:latin typeface="+mn-lt"/>
                <a:cs typeface="Times New Roman" panose="02020603050405020304" pitchFamily="18" charset="0"/>
              </a:rPr>
              <a:t>Emissione </a:t>
            </a:r>
            <a:r>
              <a:rPr lang="it-IT" altLang="it-IT" b="1" dirty="0">
                <a:latin typeface="Symbol" panose="05050102010706020507" pitchFamily="18" charset="2"/>
                <a:cs typeface="Times New Roman" panose="02020603050405020304" pitchFamily="18" charset="0"/>
              </a:rPr>
              <a:t>a</a:t>
            </a:r>
            <a:endParaRPr lang="it-IT" altLang="it-IT" b="1" dirty="0">
              <a:latin typeface="+mn-lt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it-IT" altLang="it-IT" dirty="0">
                <a:latin typeface="+mn-lt"/>
                <a:cs typeface="Times New Roman" panose="02020603050405020304" pitchFamily="18" charset="0"/>
              </a:rPr>
              <a:t>Particella: 2p + 2n</a:t>
            </a:r>
          </a:p>
          <a:p>
            <a:pPr eaLnBrk="1" hangingPunct="1">
              <a:spcBef>
                <a:spcPct val="50000"/>
              </a:spcBef>
            </a:pPr>
            <a:r>
              <a:rPr lang="it-IT" altLang="it-IT" dirty="0">
                <a:latin typeface="+mn-lt"/>
                <a:cs typeface="Times New Roman" panose="02020603050405020304" pitchFamily="18" charset="0"/>
              </a:rPr>
              <a:t>Massa: 6.68 10</a:t>
            </a:r>
            <a:r>
              <a:rPr lang="it-IT" altLang="it-IT" baseline="30000" dirty="0">
                <a:latin typeface="+mn-lt"/>
                <a:cs typeface="Times New Roman" panose="02020603050405020304" pitchFamily="18" charset="0"/>
              </a:rPr>
              <a:t>-27</a:t>
            </a:r>
            <a:r>
              <a:rPr lang="it-IT" altLang="it-IT" dirty="0">
                <a:latin typeface="+mn-lt"/>
                <a:cs typeface="Times New Roman" panose="02020603050405020304" pitchFamily="18" charset="0"/>
              </a:rPr>
              <a:t> Kg</a:t>
            </a:r>
          </a:p>
          <a:p>
            <a:pPr eaLnBrk="1" hangingPunct="1">
              <a:spcBef>
                <a:spcPct val="50000"/>
              </a:spcBef>
            </a:pPr>
            <a:r>
              <a:rPr lang="it-IT" altLang="it-IT" dirty="0">
                <a:latin typeface="+mn-lt"/>
                <a:cs typeface="Times New Roman" panose="02020603050405020304" pitchFamily="18" charset="0"/>
              </a:rPr>
              <a:t>Carica: positiva</a:t>
            </a:r>
          </a:p>
          <a:p>
            <a:pPr eaLnBrk="1" hangingPunct="1">
              <a:spcBef>
                <a:spcPct val="50000"/>
              </a:spcBef>
            </a:pPr>
            <a:r>
              <a:rPr lang="it-IT" altLang="it-IT" dirty="0">
                <a:latin typeface="+mn-lt"/>
              </a:rPr>
              <a:t>Reazione:</a:t>
            </a:r>
            <a:endParaRPr lang="it-IT" altLang="it-IT" dirty="0">
              <a:latin typeface="+mn-lt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it-IT" altLang="it-IT" dirty="0">
              <a:latin typeface="+mn-lt"/>
              <a:cs typeface="Times New Roman" panose="02020603050405020304" pitchFamily="18" charset="0"/>
            </a:endParaRPr>
          </a:p>
        </p:txBody>
      </p:sp>
      <p:graphicFrame>
        <p:nvGraphicFramePr>
          <p:cNvPr id="18" name="Object 2">
            <a:extLst>
              <a:ext uri="{FF2B5EF4-FFF2-40B4-BE49-F238E27FC236}">
                <a16:creationId xmlns:a16="http://schemas.microsoft.com/office/drawing/2014/main" id="{E448CC1B-D6BC-4201-9750-482C0D5705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9292868"/>
              </p:ext>
            </p:extLst>
          </p:nvPr>
        </p:nvGraphicFramePr>
        <p:xfrm>
          <a:off x="4044721" y="5268997"/>
          <a:ext cx="1719463" cy="4131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002960" imgH="241200" progId="Equation.DSMT4">
                  <p:embed/>
                </p:oleObj>
              </mc:Choice>
              <mc:Fallback>
                <p:oleObj name="Equation" r:id="rId8" imgW="1002960" imgH="241200" progId="Equation.DSMT4">
                  <p:embed/>
                  <p:pic>
                    <p:nvPicPr>
                      <p:cNvPr id="18" name="Object 2">
                        <a:extLst>
                          <a:ext uri="{FF2B5EF4-FFF2-40B4-BE49-F238E27FC236}">
                            <a16:creationId xmlns:a16="http://schemas.microsoft.com/office/drawing/2014/main" id="{E448CC1B-D6BC-4201-9750-482C0D5705E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4721" y="5268997"/>
                        <a:ext cx="1719463" cy="4131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7">
            <a:extLst>
              <a:ext uri="{FF2B5EF4-FFF2-40B4-BE49-F238E27FC236}">
                <a16:creationId xmlns:a16="http://schemas.microsoft.com/office/drawing/2014/main" id="{2733B200-7F43-4EF0-8326-9A86D3596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24196" y="3330120"/>
            <a:ext cx="2031354" cy="2446824"/>
          </a:xfrm>
          <a:prstGeom prst="rect">
            <a:avLst/>
          </a:prstGeom>
          <a:solidFill>
            <a:schemeClr val="bg1"/>
          </a:solid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b="1" dirty="0">
                <a:latin typeface="+mn-lt"/>
                <a:cs typeface="Times New Roman" panose="02020603050405020304" pitchFamily="18" charset="0"/>
              </a:rPr>
              <a:t>Emissione </a:t>
            </a:r>
            <a:r>
              <a:rPr lang="it-IT" altLang="it-IT" b="1" dirty="0">
                <a:latin typeface="Symbol" panose="05050102010706020507" pitchFamily="18" charset="2"/>
                <a:cs typeface="Times New Roman" panose="02020603050405020304" pitchFamily="18" charset="0"/>
              </a:rPr>
              <a:t>g</a:t>
            </a:r>
          </a:p>
          <a:p>
            <a:pPr eaLnBrk="1" hangingPunct="1">
              <a:spcBef>
                <a:spcPct val="50000"/>
              </a:spcBef>
            </a:pPr>
            <a:r>
              <a:rPr lang="it-IT" altLang="it-IT" dirty="0">
                <a:latin typeface="+mn-lt"/>
                <a:cs typeface="Times New Roman" panose="02020603050405020304" pitchFamily="18" charset="0"/>
              </a:rPr>
              <a:t>Particella: fotone</a:t>
            </a:r>
          </a:p>
          <a:p>
            <a:pPr eaLnBrk="1" hangingPunct="1">
              <a:spcBef>
                <a:spcPct val="50000"/>
              </a:spcBef>
            </a:pPr>
            <a:r>
              <a:rPr lang="it-IT" altLang="it-IT" dirty="0">
                <a:latin typeface="+mn-lt"/>
                <a:cs typeface="Times New Roman" panose="02020603050405020304" pitchFamily="18" charset="0"/>
              </a:rPr>
              <a:t>Massa: 0</a:t>
            </a:r>
          </a:p>
          <a:p>
            <a:pPr eaLnBrk="1" hangingPunct="1">
              <a:spcBef>
                <a:spcPct val="50000"/>
              </a:spcBef>
            </a:pPr>
            <a:r>
              <a:rPr lang="it-IT" altLang="it-IT" dirty="0">
                <a:latin typeface="+mn-lt"/>
                <a:cs typeface="Times New Roman" panose="02020603050405020304" pitchFamily="18" charset="0"/>
              </a:rPr>
              <a:t>Carica: neutra</a:t>
            </a:r>
          </a:p>
          <a:p>
            <a:pPr eaLnBrk="1" hangingPunct="1">
              <a:spcBef>
                <a:spcPct val="50000"/>
              </a:spcBef>
            </a:pPr>
            <a:r>
              <a:rPr lang="it-IT" altLang="it-IT" dirty="0">
                <a:latin typeface="+mn-lt"/>
                <a:cs typeface="Times New Roman" panose="02020603050405020304" pitchFamily="18" charset="0"/>
              </a:rPr>
              <a:t>Reazione:</a:t>
            </a:r>
          </a:p>
          <a:p>
            <a:pPr eaLnBrk="1" hangingPunct="1">
              <a:spcBef>
                <a:spcPct val="50000"/>
              </a:spcBef>
            </a:pPr>
            <a:endParaRPr lang="it-IT" altLang="it-IT" dirty="0">
              <a:latin typeface="+mn-lt"/>
              <a:cs typeface="Times New Roman" panose="02020603050405020304" pitchFamily="18" charset="0"/>
            </a:endParaRPr>
          </a:p>
        </p:txBody>
      </p:sp>
      <p:graphicFrame>
        <p:nvGraphicFramePr>
          <p:cNvPr id="20" name="Object 3">
            <a:extLst>
              <a:ext uri="{FF2B5EF4-FFF2-40B4-BE49-F238E27FC236}">
                <a16:creationId xmlns:a16="http://schemas.microsoft.com/office/drawing/2014/main" id="{7A1BB12A-BF60-4176-B37F-A2A75CC8C3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984071"/>
              </p:ext>
            </p:extLst>
          </p:nvPr>
        </p:nvGraphicFramePr>
        <p:xfrm>
          <a:off x="9969935" y="5284086"/>
          <a:ext cx="1539875" cy="400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927000" imgH="241200" progId="Equation.DSMT4">
                  <p:embed/>
                </p:oleObj>
              </mc:Choice>
              <mc:Fallback>
                <p:oleObj name="Equation" r:id="rId10" imgW="927000" imgH="241200" progId="Equation.DSMT4">
                  <p:embed/>
                  <p:pic>
                    <p:nvPicPr>
                      <p:cNvPr id="20" name="Object 3">
                        <a:extLst>
                          <a:ext uri="{FF2B5EF4-FFF2-40B4-BE49-F238E27FC236}">
                            <a16:creationId xmlns:a16="http://schemas.microsoft.com/office/drawing/2014/main" id="{7A1BB12A-BF60-4176-B37F-A2A75CC8C30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69935" y="5284086"/>
                        <a:ext cx="1539875" cy="4008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 Box 8">
            <a:extLst>
              <a:ext uri="{FF2B5EF4-FFF2-40B4-BE49-F238E27FC236}">
                <a16:creationId xmlns:a16="http://schemas.microsoft.com/office/drawing/2014/main" id="{1A80DB67-D85F-4480-AE94-13701A0C5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0505" y="3332015"/>
            <a:ext cx="2585395" cy="2446824"/>
          </a:xfrm>
          <a:prstGeom prst="rect">
            <a:avLst/>
          </a:prstGeom>
          <a:solidFill>
            <a:schemeClr val="bg1"/>
          </a:solid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b="1" dirty="0">
                <a:latin typeface="+mn-lt"/>
                <a:cs typeface="Times New Roman" panose="02020603050405020304" pitchFamily="18" charset="0"/>
              </a:rPr>
              <a:t>Emissione </a:t>
            </a:r>
            <a:r>
              <a:rPr lang="it-IT" altLang="it-IT" b="1" dirty="0">
                <a:latin typeface="Symbol" panose="05050102010706020507" pitchFamily="18" charset="2"/>
                <a:cs typeface="Times New Roman" panose="02020603050405020304" pitchFamily="18" charset="0"/>
              </a:rPr>
              <a:t>b</a:t>
            </a:r>
          </a:p>
          <a:p>
            <a:pPr eaLnBrk="1" hangingPunct="1">
              <a:spcBef>
                <a:spcPct val="50000"/>
              </a:spcBef>
            </a:pPr>
            <a:r>
              <a:rPr lang="it-IT" altLang="it-IT" dirty="0">
                <a:latin typeface="+mn-lt"/>
                <a:cs typeface="Times New Roman" panose="02020603050405020304" pitchFamily="18" charset="0"/>
              </a:rPr>
              <a:t>Particella: e</a:t>
            </a:r>
          </a:p>
          <a:p>
            <a:pPr eaLnBrk="1" hangingPunct="1">
              <a:spcBef>
                <a:spcPct val="50000"/>
              </a:spcBef>
            </a:pPr>
            <a:r>
              <a:rPr lang="it-IT" altLang="it-IT" dirty="0">
                <a:latin typeface="+mn-lt"/>
                <a:cs typeface="Times New Roman" panose="02020603050405020304" pitchFamily="18" charset="0"/>
              </a:rPr>
              <a:t>Massa: 0.9 10</a:t>
            </a:r>
            <a:r>
              <a:rPr lang="it-IT" altLang="it-IT" baseline="30000" dirty="0">
                <a:latin typeface="+mn-lt"/>
                <a:cs typeface="Times New Roman" panose="02020603050405020304" pitchFamily="18" charset="0"/>
              </a:rPr>
              <a:t>-30</a:t>
            </a:r>
            <a:r>
              <a:rPr lang="it-IT" altLang="it-IT" dirty="0">
                <a:latin typeface="+mn-lt"/>
                <a:cs typeface="Times New Roman" panose="02020603050405020304" pitchFamily="18" charset="0"/>
              </a:rPr>
              <a:t> Kg</a:t>
            </a:r>
          </a:p>
          <a:p>
            <a:pPr eaLnBrk="1" hangingPunct="1">
              <a:spcBef>
                <a:spcPct val="50000"/>
              </a:spcBef>
            </a:pPr>
            <a:r>
              <a:rPr lang="it-IT" altLang="it-IT" dirty="0">
                <a:latin typeface="+mn-lt"/>
                <a:cs typeface="Times New Roman" panose="02020603050405020304" pitchFamily="18" charset="0"/>
              </a:rPr>
              <a:t>Carica: negativa/positiva</a:t>
            </a:r>
          </a:p>
          <a:p>
            <a:pPr eaLnBrk="1" hangingPunct="1">
              <a:spcBef>
                <a:spcPct val="50000"/>
              </a:spcBef>
            </a:pPr>
            <a:r>
              <a:rPr lang="it-IT" altLang="it-IT" dirty="0">
                <a:latin typeface="+mn-lt"/>
                <a:cs typeface="Times New Roman" panose="02020603050405020304" pitchFamily="18" charset="0"/>
              </a:rPr>
              <a:t>Reazione:</a:t>
            </a:r>
          </a:p>
          <a:p>
            <a:pPr eaLnBrk="1" hangingPunct="1">
              <a:spcBef>
                <a:spcPct val="50000"/>
              </a:spcBef>
            </a:pPr>
            <a:endParaRPr lang="it-IT" altLang="it-IT" dirty="0">
              <a:latin typeface="+mn-lt"/>
              <a:cs typeface="Times New Roman" panose="02020603050405020304" pitchFamily="18" charset="0"/>
            </a:endParaRPr>
          </a:p>
        </p:txBody>
      </p:sp>
      <p:graphicFrame>
        <p:nvGraphicFramePr>
          <p:cNvPr id="22" name="Object 4">
            <a:extLst>
              <a:ext uri="{FF2B5EF4-FFF2-40B4-BE49-F238E27FC236}">
                <a16:creationId xmlns:a16="http://schemas.microsoft.com/office/drawing/2014/main" id="{8C657221-6202-43B2-80E3-33BDF88518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0367772"/>
              </p:ext>
            </p:extLst>
          </p:nvPr>
        </p:nvGraphicFramePr>
        <p:xfrm>
          <a:off x="7057552" y="5323115"/>
          <a:ext cx="1511300" cy="359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015920" imgH="241200" progId="Equation.DSMT4">
                  <p:embed/>
                </p:oleObj>
              </mc:Choice>
              <mc:Fallback>
                <p:oleObj name="Equation" r:id="rId12" imgW="1015920" imgH="241200" progId="Equation.DSMT4">
                  <p:embed/>
                  <p:pic>
                    <p:nvPicPr>
                      <p:cNvPr id="22" name="Object 4">
                        <a:extLst>
                          <a:ext uri="{FF2B5EF4-FFF2-40B4-BE49-F238E27FC236}">
                            <a16:creationId xmlns:a16="http://schemas.microsoft.com/office/drawing/2014/main" id="{8C657221-6202-43B2-80E3-33BDF885183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57552" y="5323115"/>
                        <a:ext cx="1511300" cy="3590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7642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A87109-7785-425E-A5F4-CECA81D71463}"/>
              </a:ext>
            </a:extLst>
          </p:cNvPr>
          <p:cNvSpPr txBox="1">
            <a:spLocks/>
          </p:cNvSpPr>
          <p:nvPr/>
        </p:nvSpPr>
        <p:spPr>
          <a:xfrm>
            <a:off x="9525" y="156601"/>
            <a:ext cx="12191998" cy="731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lnSpc>
                <a:spcPct val="85000"/>
              </a:lnSpc>
              <a:spcAft>
                <a:spcPts val="600"/>
              </a:spcAft>
            </a:pPr>
            <a:r>
              <a:rPr lang="it-IT" sz="4400" b="1" spc="-50" dirty="0">
                <a:solidFill>
                  <a:srgbClr val="163B69"/>
                </a:solidFill>
                <a:latin typeface="+mn-lt"/>
              </a:rPr>
              <a:t>Lo spettro di elettromagnetico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E25297F8-9D7A-4F77-BA06-D612B193053E}"/>
              </a:ext>
            </a:extLst>
          </p:cNvPr>
          <p:cNvSpPr/>
          <p:nvPr/>
        </p:nvSpPr>
        <p:spPr>
          <a:xfrm>
            <a:off x="3516" y="6434353"/>
            <a:ext cx="12192000" cy="43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33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rgbClr val="2065A4"/>
              </a:gs>
              <a:gs pos="66000">
                <a:srgbClr val="184D7E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D54984B-C5A3-49B1-A864-478702D4B5E1}"/>
              </a:ext>
            </a:extLst>
          </p:cNvPr>
          <p:cNvSpPr txBox="1"/>
          <p:nvPr/>
        </p:nvSpPr>
        <p:spPr>
          <a:xfrm>
            <a:off x="0" y="6488668"/>
            <a:ext cx="1219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Liliana Mou                                                                                                                                                                                                       liliana.mou@lnl.infn.it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7F05BAE-6369-4148-B0E4-C0588B744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1944" y="6527473"/>
            <a:ext cx="266322" cy="26632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BCB8CCE-B960-4923-894D-C997CCF00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376" y="1072429"/>
            <a:ext cx="9218296" cy="5038119"/>
          </a:xfrm>
          <a:prstGeom prst="rect">
            <a:avLst/>
          </a:prstGeom>
        </p:spPr>
      </p:pic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34F22BD5-538F-4621-BC69-1DD733178953}"/>
              </a:ext>
            </a:extLst>
          </p:cNvPr>
          <p:cNvSpPr/>
          <p:nvPr/>
        </p:nvSpPr>
        <p:spPr>
          <a:xfrm>
            <a:off x="7284492" y="2935114"/>
            <a:ext cx="1696529" cy="458756"/>
          </a:xfrm>
          <a:prstGeom prst="round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glow rad="1016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E6921ADD-1198-4C5C-8433-9897C9D19FA5}"/>
                  </a:ext>
                </a:extLst>
              </p:cNvPr>
              <p:cNvSpPr txBox="1"/>
              <p:nvPr/>
            </p:nvSpPr>
            <p:spPr>
              <a:xfrm>
                <a:off x="10390191" y="4153512"/>
                <a:ext cx="1594811" cy="4783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1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it-IT" b="1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1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𝒉</m:t>
                      </m:r>
                      <m:r>
                        <a:rPr lang="it-IT" b="1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𝝂</m:t>
                      </m:r>
                      <m:r>
                        <a:rPr lang="it-IT" b="1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b="1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𝒉</m:t>
                      </m:r>
                      <m:f>
                        <m:fPr>
                          <m:ctrlPr>
                            <a:rPr lang="it-IT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𝒄</m:t>
                          </m:r>
                        </m:num>
                        <m:den>
                          <m:r>
                            <a:rPr lang="it-IT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𝝀</m:t>
                          </m:r>
                        </m:den>
                      </m:f>
                    </m:oMath>
                  </m:oMathPara>
                </a14:m>
                <a:endParaRPr lang="it-IT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E6921ADD-1198-4C5C-8433-9897C9D19F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0191" y="4153512"/>
                <a:ext cx="1594811" cy="478336"/>
              </a:xfrm>
              <a:prstGeom prst="rect">
                <a:avLst/>
              </a:prstGeom>
              <a:blipFill>
                <a:blip r:embed="rId4"/>
                <a:stretch>
                  <a:fillRect b="-75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magine 8">
            <a:extLst>
              <a:ext uri="{FF2B5EF4-FFF2-40B4-BE49-F238E27FC236}">
                <a16:creationId xmlns:a16="http://schemas.microsoft.com/office/drawing/2014/main" id="{4D6CBA18-C9D9-4FE9-BEEA-F170D960EA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4411" y="2528719"/>
            <a:ext cx="45719" cy="151782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EDEA5EC7-EE7F-486C-8200-B66195E869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3139" y="2528720"/>
            <a:ext cx="45719" cy="1517825"/>
          </a:xfrm>
          <a:prstGeom prst="rect">
            <a:avLst/>
          </a:prstGeom>
        </p:spPr>
      </p:pic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149E3249-3CD0-40B9-BBB7-485EA6A42AB1}"/>
              </a:ext>
            </a:extLst>
          </p:cNvPr>
          <p:cNvCxnSpPr>
            <a:cxnSpLocks/>
          </p:cNvCxnSpPr>
          <p:nvPr/>
        </p:nvCxnSpPr>
        <p:spPr>
          <a:xfrm flipV="1">
            <a:off x="4773926" y="1720952"/>
            <a:ext cx="1157669" cy="1537"/>
          </a:xfrm>
          <a:prstGeom prst="straightConnector1">
            <a:avLst/>
          </a:prstGeom>
          <a:ln w="19050">
            <a:solidFill>
              <a:srgbClr val="FF77B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1D3B300B-BD3D-448E-97F3-856A4E5C452E}"/>
              </a:ext>
            </a:extLst>
          </p:cNvPr>
          <p:cNvCxnSpPr>
            <a:cxnSpLocks/>
          </p:cNvCxnSpPr>
          <p:nvPr/>
        </p:nvCxnSpPr>
        <p:spPr>
          <a:xfrm>
            <a:off x="6615112" y="1722489"/>
            <a:ext cx="429380" cy="1"/>
          </a:xfrm>
          <a:prstGeom prst="straightConnector1">
            <a:avLst/>
          </a:prstGeom>
          <a:ln w="19050">
            <a:solidFill>
              <a:srgbClr val="FEADD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607375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17792</TotalTime>
  <Words>4210</Words>
  <Application>Microsoft Office PowerPoint</Application>
  <PresentationFormat>Widescreen</PresentationFormat>
  <Paragraphs>642</Paragraphs>
  <Slides>69</Slides>
  <Notes>4</Notes>
  <HiddenSlides>7</HiddenSlides>
  <MMClips>2</MMClips>
  <ScaleCrop>false</ScaleCrop>
  <HeadingPairs>
    <vt:vector size="8" baseType="variant">
      <vt:variant>
        <vt:lpstr>Caratteri utilizzati</vt:lpstr>
      </vt:variant>
      <vt:variant>
        <vt:i4>14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69</vt:i4>
      </vt:variant>
    </vt:vector>
  </HeadingPairs>
  <TitlesOfParts>
    <vt:vector size="85" baseType="lpstr">
      <vt:lpstr>ＭＳ Ｐゴシック</vt:lpstr>
      <vt:lpstr>Arial</vt:lpstr>
      <vt:lpstr>Arial Nova Cond</vt:lpstr>
      <vt:lpstr>Arial Nova Light</vt:lpstr>
      <vt:lpstr>Bookman Old Style</vt:lpstr>
      <vt:lpstr>Brush Script MT</vt:lpstr>
      <vt:lpstr>Calibri</vt:lpstr>
      <vt:lpstr>Calibri Light</vt:lpstr>
      <vt:lpstr>Cambria Math</vt:lpstr>
      <vt:lpstr>Corbel</vt:lpstr>
      <vt:lpstr>Franklin Gothic Book</vt:lpstr>
      <vt:lpstr>Symbol</vt:lpstr>
      <vt:lpstr>Times New Roman</vt:lpstr>
      <vt:lpstr>Wingdings</vt:lpstr>
      <vt:lpstr>Tema di Office</vt:lpstr>
      <vt:lpstr>Equation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The SPES project Selective Production of Exotic Species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Liliana Mou</dc:creator>
  <cp:lastModifiedBy>Liliana Mou</cp:lastModifiedBy>
  <cp:revision>1</cp:revision>
  <dcterms:created xsi:type="dcterms:W3CDTF">2022-10-31T13:57:44Z</dcterms:created>
  <dcterms:modified xsi:type="dcterms:W3CDTF">2024-10-24T09:12:21Z</dcterms:modified>
</cp:coreProperties>
</file>