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978" r:id="rId4"/>
    <p:sldId id="980" r:id="rId5"/>
    <p:sldId id="261" r:id="rId6"/>
    <p:sldId id="987" r:id="rId7"/>
    <p:sldId id="989" r:id="rId8"/>
    <p:sldId id="990" r:id="rId9"/>
    <p:sldId id="986" r:id="rId10"/>
    <p:sldId id="982" r:id="rId11"/>
    <p:sldId id="983" r:id="rId12"/>
    <p:sldId id="984" r:id="rId13"/>
    <p:sldId id="985" r:id="rId14"/>
    <p:sldId id="991" r:id="rId15"/>
    <p:sldId id="264" r:id="rId16"/>
    <p:sldId id="9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F7035-9F3B-4146-AB0B-8261AFF911A8}" v="14" dt="2024-12-18T07:59:43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55cf41f2-666e-4a8b-92e0-630878079bcc" providerId="ADAL" clId="{D13F7035-9F3B-4146-AB0B-8261AFF911A8}"/>
    <pc:docChg chg="undo custSel addSld delSld modSld sldOrd">
      <pc:chgData name="Mauro Villa" userId="55cf41f2-666e-4a8b-92e0-630878079bcc" providerId="ADAL" clId="{D13F7035-9F3B-4146-AB0B-8261AFF911A8}" dt="2024-12-18T07:59:46.696" v="1491" actId="1076"/>
      <pc:docMkLst>
        <pc:docMk/>
      </pc:docMkLst>
      <pc:sldChg chg="modSp mod">
        <pc:chgData name="Mauro Villa" userId="55cf41f2-666e-4a8b-92e0-630878079bcc" providerId="ADAL" clId="{D13F7035-9F3B-4146-AB0B-8261AFF911A8}" dt="2024-12-18T06:55:12" v="11" actId="20577"/>
        <pc:sldMkLst>
          <pc:docMk/>
          <pc:sldMk cId="2590971187" sldId="256"/>
        </pc:sldMkLst>
        <pc:spChg chg="mod">
          <ac:chgData name="Mauro Villa" userId="55cf41f2-666e-4a8b-92e0-630878079bcc" providerId="ADAL" clId="{D13F7035-9F3B-4146-AB0B-8261AFF911A8}" dt="2024-12-18T06:55:06.111" v="7" actId="1036"/>
          <ac:spMkLst>
            <pc:docMk/>
            <pc:sldMk cId="2590971187" sldId="256"/>
            <ac:spMk id="2" creationId="{34FE3529-81E4-C6EC-A3C5-9A9EAD662DC2}"/>
          </ac:spMkLst>
        </pc:spChg>
        <pc:spChg chg="mod">
          <ac:chgData name="Mauro Villa" userId="55cf41f2-666e-4a8b-92e0-630878079bcc" providerId="ADAL" clId="{D13F7035-9F3B-4146-AB0B-8261AFF911A8}" dt="2024-12-18T06:55:12" v="11" actId="20577"/>
          <ac:spMkLst>
            <pc:docMk/>
            <pc:sldMk cId="2590971187" sldId="256"/>
            <ac:spMk id="3" creationId="{AB7877B1-711C-6F09-EF54-FEECFE9B32DD}"/>
          </ac:spMkLst>
        </pc:spChg>
      </pc:sldChg>
      <pc:sldChg chg="modSp mod ord">
        <pc:chgData name="Mauro Villa" userId="55cf41f2-666e-4a8b-92e0-630878079bcc" providerId="ADAL" clId="{D13F7035-9F3B-4146-AB0B-8261AFF911A8}" dt="2024-12-18T07:58:17.133" v="1474"/>
        <pc:sldMkLst>
          <pc:docMk/>
          <pc:sldMk cId="3331183741" sldId="257"/>
        </pc:sldMkLst>
        <pc:spChg chg="mod">
          <ac:chgData name="Mauro Villa" userId="55cf41f2-666e-4a8b-92e0-630878079bcc" providerId="ADAL" clId="{D13F7035-9F3B-4146-AB0B-8261AFF911A8}" dt="2024-12-18T06:55:21.302" v="24" actId="20577"/>
          <ac:spMkLst>
            <pc:docMk/>
            <pc:sldMk cId="3331183741" sldId="257"/>
            <ac:spMk id="3" creationId="{863A74B1-71CE-A76B-CB69-A3C25493511A}"/>
          </ac:spMkLst>
        </pc:spChg>
      </pc:sldChg>
      <pc:sldChg chg="addSp modSp mod">
        <pc:chgData name="Mauro Villa" userId="55cf41f2-666e-4a8b-92e0-630878079bcc" providerId="ADAL" clId="{D13F7035-9F3B-4146-AB0B-8261AFF911A8}" dt="2024-12-18T06:56:38.104" v="63" actId="1076"/>
        <pc:sldMkLst>
          <pc:docMk/>
          <pc:sldMk cId="3356828032" sldId="980"/>
        </pc:sldMkLst>
        <pc:spChg chg="mod">
          <ac:chgData name="Mauro Villa" userId="55cf41f2-666e-4a8b-92e0-630878079bcc" providerId="ADAL" clId="{D13F7035-9F3B-4146-AB0B-8261AFF911A8}" dt="2024-12-18T06:55:54.827" v="25" actId="20577"/>
          <ac:spMkLst>
            <pc:docMk/>
            <pc:sldMk cId="3356828032" sldId="980"/>
            <ac:spMk id="6" creationId="{C4CC447E-392A-B120-BC65-B4006BF3E078}"/>
          </ac:spMkLst>
        </pc:spChg>
        <pc:spChg chg="mod">
          <ac:chgData name="Mauro Villa" userId="55cf41f2-666e-4a8b-92e0-630878079bcc" providerId="ADAL" clId="{D13F7035-9F3B-4146-AB0B-8261AFF911A8}" dt="2024-12-18T06:56:17.102" v="26" actId="14100"/>
          <ac:spMkLst>
            <pc:docMk/>
            <pc:sldMk cId="3356828032" sldId="980"/>
            <ac:spMk id="7" creationId="{BD927ED1-E432-CC01-1F9D-32EDDF89F5AD}"/>
          </ac:spMkLst>
        </pc:spChg>
        <pc:spChg chg="add mod">
          <ac:chgData name="Mauro Villa" userId="55cf41f2-666e-4a8b-92e0-630878079bcc" providerId="ADAL" clId="{D13F7035-9F3B-4146-AB0B-8261AFF911A8}" dt="2024-12-18T06:56:38.104" v="63" actId="1076"/>
          <ac:spMkLst>
            <pc:docMk/>
            <pc:sldMk cId="3356828032" sldId="980"/>
            <ac:spMk id="8" creationId="{9321D7D7-3095-5800-43B1-66DE45C69EE9}"/>
          </ac:spMkLst>
        </pc:spChg>
      </pc:sldChg>
      <pc:sldChg chg="modSp mod">
        <pc:chgData name="Mauro Villa" userId="55cf41f2-666e-4a8b-92e0-630878079bcc" providerId="ADAL" clId="{D13F7035-9F3B-4146-AB0B-8261AFF911A8}" dt="2024-12-18T07:51:54.738" v="1388" actId="20577"/>
        <pc:sldMkLst>
          <pc:docMk/>
          <pc:sldMk cId="2268831089" sldId="984"/>
        </pc:sldMkLst>
        <pc:spChg chg="mod">
          <ac:chgData name="Mauro Villa" userId="55cf41f2-666e-4a8b-92e0-630878079bcc" providerId="ADAL" clId="{D13F7035-9F3B-4146-AB0B-8261AFF911A8}" dt="2024-12-18T07:51:54.738" v="1388" actId="20577"/>
          <ac:spMkLst>
            <pc:docMk/>
            <pc:sldMk cId="2268831089" sldId="984"/>
            <ac:spMk id="12" creationId="{FAB8586F-60BA-267E-C726-B4C490BD623E}"/>
          </ac:spMkLst>
        </pc:spChg>
      </pc:sldChg>
      <pc:sldChg chg="modSp mod">
        <pc:chgData name="Mauro Villa" userId="55cf41f2-666e-4a8b-92e0-630878079bcc" providerId="ADAL" clId="{D13F7035-9F3B-4146-AB0B-8261AFF911A8}" dt="2024-12-18T07:14:03.981" v="1139" actId="20577"/>
        <pc:sldMkLst>
          <pc:docMk/>
          <pc:sldMk cId="2349307959" sldId="986"/>
        </pc:sldMkLst>
        <pc:spChg chg="mod">
          <ac:chgData name="Mauro Villa" userId="55cf41f2-666e-4a8b-92e0-630878079bcc" providerId="ADAL" clId="{D13F7035-9F3B-4146-AB0B-8261AFF911A8}" dt="2024-12-18T07:04:31.208" v="264" actId="20577"/>
          <ac:spMkLst>
            <pc:docMk/>
            <pc:sldMk cId="2349307959" sldId="986"/>
            <ac:spMk id="2" creationId="{FF0CE1EB-C7B7-002C-BE81-C4E753FC594D}"/>
          </ac:spMkLst>
        </pc:spChg>
        <pc:spChg chg="mod">
          <ac:chgData name="Mauro Villa" userId="55cf41f2-666e-4a8b-92e0-630878079bcc" providerId="ADAL" clId="{D13F7035-9F3B-4146-AB0B-8261AFF911A8}" dt="2024-12-18T07:14:03.981" v="1139" actId="20577"/>
          <ac:spMkLst>
            <pc:docMk/>
            <pc:sldMk cId="2349307959" sldId="986"/>
            <ac:spMk id="3" creationId="{125CCF81-FBCB-F012-4279-AFDA98BFF12B}"/>
          </ac:spMkLst>
        </pc:spChg>
      </pc:sldChg>
      <pc:sldChg chg="modSp add mod">
        <pc:chgData name="Mauro Villa" userId="55cf41f2-666e-4a8b-92e0-630878079bcc" providerId="ADAL" clId="{D13F7035-9F3B-4146-AB0B-8261AFF911A8}" dt="2024-12-18T06:57:35.293" v="100" actId="207"/>
        <pc:sldMkLst>
          <pc:docMk/>
          <pc:sldMk cId="1091841111" sldId="987"/>
        </pc:sldMkLst>
        <pc:spChg chg="mod">
          <ac:chgData name="Mauro Villa" userId="55cf41f2-666e-4a8b-92e0-630878079bcc" providerId="ADAL" clId="{D13F7035-9F3B-4146-AB0B-8261AFF911A8}" dt="2024-12-18T06:57:35.293" v="100" actId="207"/>
          <ac:spMkLst>
            <pc:docMk/>
            <pc:sldMk cId="1091841111" sldId="987"/>
            <ac:spMk id="3" creationId="{00657B4E-74B8-2510-12D1-D492BCA33B18}"/>
          </ac:spMkLst>
        </pc:spChg>
      </pc:sldChg>
      <pc:sldChg chg="modSp add del mod">
        <pc:chgData name="Mauro Villa" userId="55cf41f2-666e-4a8b-92e0-630878079bcc" providerId="ADAL" clId="{D13F7035-9F3B-4146-AB0B-8261AFF911A8}" dt="2024-12-18T06:59:23.621" v="118" actId="47"/>
        <pc:sldMkLst>
          <pc:docMk/>
          <pc:sldMk cId="2836299252" sldId="988"/>
        </pc:sldMkLst>
        <pc:spChg chg="mod">
          <ac:chgData name="Mauro Villa" userId="55cf41f2-666e-4a8b-92e0-630878079bcc" providerId="ADAL" clId="{D13F7035-9F3B-4146-AB0B-8261AFF911A8}" dt="2024-12-18T06:57:01.404" v="67" actId="20577"/>
          <ac:spMkLst>
            <pc:docMk/>
            <pc:sldMk cId="2836299252" sldId="988"/>
            <ac:spMk id="3" creationId="{F7545B35-B0DB-ABFF-1452-2F1EBFA175EF}"/>
          </ac:spMkLst>
        </pc:spChg>
      </pc:sldChg>
      <pc:sldChg chg="modSp add mod">
        <pc:chgData name="Mauro Villa" userId="55cf41f2-666e-4a8b-92e0-630878079bcc" providerId="ADAL" clId="{D13F7035-9F3B-4146-AB0B-8261AFF911A8}" dt="2024-12-18T06:59:11.296" v="117" actId="207"/>
        <pc:sldMkLst>
          <pc:docMk/>
          <pc:sldMk cId="2339849815" sldId="989"/>
        </pc:sldMkLst>
        <pc:spChg chg="mod">
          <ac:chgData name="Mauro Villa" userId="55cf41f2-666e-4a8b-92e0-630878079bcc" providerId="ADAL" clId="{D13F7035-9F3B-4146-AB0B-8261AFF911A8}" dt="2024-12-18T06:59:11.296" v="117" actId="207"/>
          <ac:spMkLst>
            <pc:docMk/>
            <pc:sldMk cId="2339849815" sldId="989"/>
            <ac:spMk id="3" creationId="{64F605DE-8611-251C-EF76-7A22CE7ED7A8}"/>
          </ac:spMkLst>
        </pc:spChg>
      </pc:sldChg>
      <pc:sldChg chg="addSp modSp add mod">
        <pc:chgData name="Mauro Villa" userId="55cf41f2-666e-4a8b-92e0-630878079bcc" providerId="ADAL" clId="{D13F7035-9F3B-4146-AB0B-8261AFF911A8}" dt="2024-12-18T07:01:28.224" v="251" actId="20577"/>
        <pc:sldMkLst>
          <pc:docMk/>
          <pc:sldMk cId="1448146784" sldId="990"/>
        </pc:sldMkLst>
        <pc:spChg chg="add mod">
          <ac:chgData name="Mauro Villa" userId="55cf41f2-666e-4a8b-92e0-630878079bcc" providerId="ADAL" clId="{D13F7035-9F3B-4146-AB0B-8261AFF911A8}" dt="2024-12-18T07:01:28.224" v="251" actId="20577"/>
          <ac:spMkLst>
            <pc:docMk/>
            <pc:sldMk cId="1448146784" sldId="990"/>
            <ac:spMk id="4" creationId="{3FA90FC4-432A-67CA-C6FD-CE1EFD758928}"/>
          </ac:spMkLst>
        </pc:spChg>
      </pc:sldChg>
      <pc:sldChg chg="addSp delSp modSp new mod">
        <pc:chgData name="Mauro Villa" userId="55cf41f2-666e-4a8b-92e0-630878079bcc" providerId="ADAL" clId="{D13F7035-9F3B-4146-AB0B-8261AFF911A8}" dt="2024-12-18T07:52:38.302" v="1390" actId="113"/>
        <pc:sldMkLst>
          <pc:docMk/>
          <pc:sldMk cId="367521222" sldId="991"/>
        </pc:sldMkLst>
        <pc:spChg chg="del">
          <ac:chgData name="Mauro Villa" userId="55cf41f2-666e-4a8b-92e0-630878079bcc" providerId="ADAL" clId="{D13F7035-9F3B-4146-AB0B-8261AFF911A8}" dt="2024-12-18T07:14:43.417" v="1141"/>
          <ac:spMkLst>
            <pc:docMk/>
            <pc:sldMk cId="367521222" sldId="991"/>
            <ac:spMk id="2" creationId="{CEC91AA3-5E40-DE4E-0B3E-93544468738F}"/>
          </ac:spMkLst>
        </pc:spChg>
        <pc:spChg chg="mod">
          <ac:chgData name="Mauro Villa" userId="55cf41f2-666e-4a8b-92e0-630878079bcc" providerId="ADAL" clId="{D13F7035-9F3B-4146-AB0B-8261AFF911A8}" dt="2024-12-18T07:16:27.318" v="1312" actId="20577"/>
          <ac:spMkLst>
            <pc:docMk/>
            <pc:sldMk cId="367521222" sldId="991"/>
            <ac:spMk id="3" creationId="{A95BC816-07FB-B124-C35C-9185FE5A0EC6}"/>
          </ac:spMkLst>
        </pc:spChg>
        <pc:spChg chg="add mod">
          <ac:chgData name="Mauro Villa" userId="55cf41f2-666e-4a8b-92e0-630878079bcc" providerId="ADAL" clId="{D13F7035-9F3B-4146-AB0B-8261AFF911A8}" dt="2024-12-18T07:52:38.302" v="1390" actId="113"/>
          <ac:spMkLst>
            <pc:docMk/>
            <pc:sldMk cId="367521222" sldId="991"/>
            <ac:spMk id="4" creationId="{87E58976-D480-6F9F-5523-F432F1CF523B}"/>
          </ac:spMkLst>
        </pc:spChg>
        <pc:spChg chg="add mod">
          <ac:chgData name="Mauro Villa" userId="55cf41f2-666e-4a8b-92e0-630878079bcc" providerId="ADAL" clId="{D13F7035-9F3B-4146-AB0B-8261AFF911A8}" dt="2024-12-18T07:51:18.673" v="1386" actId="14100"/>
          <ac:spMkLst>
            <pc:docMk/>
            <pc:sldMk cId="367521222" sldId="991"/>
            <ac:spMk id="5" creationId="{0DF10599-F5E5-766A-F597-F4C70E944C9E}"/>
          </ac:spMkLst>
        </pc:spChg>
      </pc:sldChg>
      <pc:sldChg chg="addSp delSp modSp add mod">
        <pc:chgData name="Mauro Villa" userId="55cf41f2-666e-4a8b-92e0-630878079bcc" providerId="ADAL" clId="{D13F7035-9F3B-4146-AB0B-8261AFF911A8}" dt="2024-12-18T07:59:46.696" v="1491" actId="1076"/>
        <pc:sldMkLst>
          <pc:docMk/>
          <pc:sldMk cId="3640616089" sldId="992"/>
        </pc:sldMkLst>
        <pc:spChg chg="del">
          <ac:chgData name="Mauro Villa" userId="55cf41f2-666e-4a8b-92e0-630878079bcc" providerId="ADAL" clId="{D13F7035-9F3B-4146-AB0B-8261AFF911A8}" dt="2024-12-18T07:53:17.821" v="1392" actId="478"/>
          <ac:spMkLst>
            <pc:docMk/>
            <pc:sldMk cId="3640616089" sldId="992"/>
            <ac:spMk id="2" creationId="{A72C721E-B84E-53AC-3F1D-3D7734E19D8A}"/>
          </ac:spMkLst>
        </pc:spChg>
        <pc:spChg chg="mod">
          <ac:chgData name="Mauro Villa" userId="55cf41f2-666e-4a8b-92e0-630878079bcc" providerId="ADAL" clId="{D13F7035-9F3B-4146-AB0B-8261AFF911A8}" dt="2024-12-18T07:57:13.697" v="1466" actId="14100"/>
          <ac:spMkLst>
            <pc:docMk/>
            <pc:sldMk cId="3640616089" sldId="992"/>
            <ac:spMk id="3" creationId="{12A35253-75F7-597D-3D38-574B8DA68551}"/>
          </ac:spMkLst>
        </pc:spChg>
        <pc:spChg chg="add del mod">
          <ac:chgData name="Mauro Villa" userId="55cf41f2-666e-4a8b-92e0-630878079bcc" providerId="ADAL" clId="{D13F7035-9F3B-4146-AB0B-8261AFF911A8}" dt="2024-12-18T07:53:20.319" v="1393" actId="478"/>
          <ac:spMkLst>
            <pc:docMk/>
            <pc:sldMk cId="3640616089" sldId="992"/>
            <ac:spMk id="5" creationId="{4A6E372D-EED0-C812-5333-B3EE6276FB71}"/>
          </ac:spMkLst>
        </pc:spChg>
        <pc:picChg chg="add mod">
          <ac:chgData name="Mauro Villa" userId="55cf41f2-666e-4a8b-92e0-630878079bcc" providerId="ADAL" clId="{D13F7035-9F3B-4146-AB0B-8261AFF911A8}" dt="2024-12-18T07:58:01.632" v="1470" actId="962"/>
          <ac:picMkLst>
            <pc:docMk/>
            <pc:sldMk cId="3640616089" sldId="992"/>
            <ac:picMk id="4" creationId="{4AB89454-A1C5-475D-CE0D-090F039E0B04}"/>
          </ac:picMkLst>
        </pc:picChg>
        <pc:picChg chg="add mod">
          <ac:chgData name="Mauro Villa" userId="55cf41f2-666e-4a8b-92e0-630878079bcc" providerId="ADAL" clId="{D13F7035-9F3B-4146-AB0B-8261AFF911A8}" dt="2024-12-18T07:59:32.914" v="1487" actId="14100"/>
          <ac:picMkLst>
            <pc:docMk/>
            <pc:sldMk cId="3640616089" sldId="992"/>
            <ac:picMk id="5" creationId="{133CDB59-7A67-CD7E-5350-34E5A164541A}"/>
          </ac:picMkLst>
        </pc:picChg>
        <pc:picChg chg="add mod">
          <ac:chgData name="Mauro Villa" userId="55cf41f2-666e-4a8b-92e0-630878079bcc" providerId="ADAL" clId="{D13F7035-9F3B-4146-AB0B-8261AFF911A8}" dt="2024-12-18T07:59:41.162" v="1489" actId="14100"/>
          <ac:picMkLst>
            <pc:docMk/>
            <pc:sldMk cId="3640616089" sldId="992"/>
            <ac:picMk id="6" creationId="{157C2929-36E5-31A8-1746-DB68D7BA25E5}"/>
          </ac:picMkLst>
        </pc:picChg>
        <pc:picChg chg="add mod">
          <ac:chgData name="Mauro Villa" userId="55cf41f2-666e-4a8b-92e0-630878079bcc" providerId="ADAL" clId="{D13F7035-9F3B-4146-AB0B-8261AFF911A8}" dt="2024-12-18T07:59:37.808" v="1488" actId="14100"/>
          <ac:picMkLst>
            <pc:docMk/>
            <pc:sldMk cId="3640616089" sldId="992"/>
            <ac:picMk id="7" creationId="{8F2A8B77-CAF8-FC2E-A89E-2479A15D66EC}"/>
          </ac:picMkLst>
        </pc:picChg>
        <pc:picChg chg="add mod">
          <ac:chgData name="Mauro Villa" userId="55cf41f2-666e-4a8b-92e0-630878079bcc" providerId="ADAL" clId="{D13F7035-9F3B-4146-AB0B-8261AFF911A8}" dt="2024-12-18T07:59:46.696" v="1491" actId="1076"/>
          <ac:picMkLst>
            <pc:docMk/>
            <pc:sldMk cId="3640616089" sldId="992"/>
            <ac:picMk id="8" creationId="{98B3BE25-42AA-0DC1-1C50-B2F4C5320D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30AF9-367D-0B62-6DCA-3BE468C73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355FBD-EEAC-E030-0814-D7790596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612A08-67C8-FDE5-C30B-6A5C3E6D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85432-70D3-D52C-20D7-3621A166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12C523-FFBA-6A4F-4486-C26EBC77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34C27-7543-B6BE-985A-17AC2962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965415-CC70-D23B-01C7-D0C3EC1A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EDD86C-A2AA-DA91-8284-A2EDA7F5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7B818-68D7-9E9C-E7EE-831851F1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59A35-20EC-B072-4E59-44E4579B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17EF42-1706-538E-5D33-9612D3798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4ECE68-648C-123A-1706-829A6DB97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02F0DD-3EB2-B0CA-8214-456346A8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C55F7C-1E23-B60A-F2A8-E2369011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0DAD0-7DC1-99F0-9DFF-6246D966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79248" y="2"/>
            <a:ext cx="11648471" cy="8046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667"/>
            </a:lvl1pPr>
          </a:lstStyle>
          <a:p>
            <a:endParaRPr lang="en-US" sz="2133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" y="975361"/>
            <a:ext cx="12191999" cy="542818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3867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449405" y="6493206"/>
            <a:ext cx="2742595" cy="364796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733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7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053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ED24E-0355-BF30-EC01-56C9D9CE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40E87F-5508-755A-739A-AC38C1138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FF2AFA-94B6-9BD6-3025-2650D1E2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C216DC-2EA8-6DC2-C890-CBA4B595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0000A-6DF1-2858-CFBB-9286CBB4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78C78-FC8E-3D5B-E043-6D15F4DA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5D5AE5-10D7-5477-BDDF-950328075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3CEBE-4945-FA02-7402-9C41330D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6ACBC-5422-2BB7-572B-E772026B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E89095-C7D2-E278-5357-E4C25B3B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7F558-B374-30A5-F265-E80EEFF8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5BCBAC-6360-099F-33A0-0AE6EF275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939984-29A5-F895-CFEB-63DEB6155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DFED69-2B0A-4D14-625B-310D1604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723C1-7D46-5913-72CD-ACC25121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B42876-B194-FB6D-1A62-4BC1D3F3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3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16E5F-1387-B81E-6199-BD2AB824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93292E-3A05-B82F-B9CD-BAF3EB739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16D913-9603-2389-975A-DB1437003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FAB726-6C8D-963A-F1BD-15DC80702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50557A-9CDC-1057-D175-653094EA8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7F37C9-E812-DF8F-90FA-D9FEF683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CB6651-2933-9B06-9CED-A0C6DA70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2B1E38-3CDE-EB53-9993-495C473E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77B2B-0D8B-C3B1-78CA-E90FD297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F412E0-9B9C-ED03-6013-07D4BC0D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3431E-EDFE-735D-A444-52BF5DD7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44E636-F50B-22AA-001A-415F50F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256766-F80A-1012-9CAC-394180DE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6E36C3-97F2-CA26-1556-6DD9639F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E1852-FCEA-9596-2313-082D5392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77E68-A62C-A3B6-877B-D77DA94D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F7766-7968-6B17-2B71-D812EA77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A287E3-493B-AD1C-79D4-62EA37B65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AE3FD9-9D76-C7AC-2A3F-59361599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EB694C-C42E-117B-068D-B8B5B76F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05D3D2-7816-DE77-3A65-445C1945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8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70D18E-FEEB-A613-0D0C-CFECF4F8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A3A7E5-8AD8-6161-F5EF-C322F93AC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5A28CF-8F6C-A5A4-C402-839673013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EED83-42FF-3D99-DFA3-F28D3280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4429B6-B81D-A3A8-4141-D17831D6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7A7834-1866-57CE-447F-74E25DC4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ECD507-2F22-F155-5283-3CF2C5D3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76F762-EE82-2E66-D041-E2D5E3E44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C00D2-190B-4B59-F60A-A12D183B4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93AC-49B0-4455-99A2-0826B9CF15D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FA6556-09AA-1CD2-AF28-4841D816C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78368-73A5-474B-D6F4-6FEF00E0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BACF-8E77-4EC4-981C-A5943417AD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E3529-81E4-C6EC-A3C5-9A9EAD662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413"/>
            <a:ext cx="9144000" cy="238760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Institute Board Meeting Report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7877B1-711C-6F09-EF54-FEECFE9B3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3200" dirty="0">
              <a:solidFill>
                <a:schemeClr val="accent1"/>
              </a:solidFill>
            </a:endParaRPr>
          </a:p>
          <a:p>
            <a:r>
              <a:rPr lang="it-IT" sz="3200" dirty="0">
                <a:solidFill>
                  <a:schemeClr val="accent1"/>
                </a:solidFill>
              </a:rPr>
              <a:t>Cherasco, 18 </a:t>
            </a:r>
            <a:r>
              <a:rPr lang="it-IT" sz="3200" dirty="0" err="1">
                <a:solidFill>
                  <a:schemeClr val="accent1"/>
                </a:solidFill>
              </a:rPr>
              <a:t>Dec</a:t>
            </a:r>
            <a:r>
              <a:rPr lang="it-IT" sz="3200" dirty="0">
                <a:solidFill>
                  <a:schemeClr val="accent1"/>
                </a:solidFill>
              </a:rPr>
              <a:t> 2024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EB844-3C42-2AAF-1ACE-B38AA575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28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5</a:t>
            </a:r>
            <a:r>
              <a:rPr lang="it-IT" sz="3600" b="1" dirty="0">
                <a:solidFill>
                  <a:srgbClr val="C00000"/>
                </a:solidFill>
              </a:rPr>
              <a:t>. Next Meetings locations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DA86E1-C29C-4CB3-31AF-833F5BC4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408"/>
            <a:ext cx="10515600" cy="53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2024: Napoli, Cherasco (CN) </a:t>
            </a:r>
          </a:p>
          <a:p>
            <a:pPr marL="0" indent="0">
              <a:buNone/>
            </a:pPr>
            <a:r>
              <a:rPr lang="it-IT" sz="2000" dirty="0"/>
              <a:t>2023: Bergamo, Trento</a:t>
            </a:r>
          </a:p>
          <a:p>
            <a:pPr marL="0" indent="0">
              <a:buNone/>
            </a:pPr>
            <a:r>
              <a:rPr lang="it-IT" sz="2000" dirty="0"/>
              <a:t>2022: Strasbourg, Perugia</a:t>
            </a:r>
          </a:p>
          <a:p>
            <a:pPr marL="0" indent="0">
              <a:buNone/>
            </a:pPr>
            <a:r>
              <a:rPr lang="it-IT" sz="2000" dirty="0"/>
              <a:t>2021: online, CNAO</a:t>
            </a:r>
          </a:p>
          <a:p>
            <a:pPr marL="0" indent="0">
              <a:buNone/>
            </a:pPr>
            <a:r>
              <a:rPr lang="it-IT" sz="2000" dirty="0"/>
              <a:t>2020: online, online</a:t>
            </a:r>
          </a:p>
          <a:p>
            <a:pPr marL="0" indent="0">
              <a:buNone/>
            </a:pPr>
            <a:r>
              <a:rPr lang="it-IT" sz="2000" dirty="0"/>
              <a:t>2019: CNAO, Rome</a:t>
            </a:r>
          </a:p>
          <a:p>
            <a:pPr marL="0" indent="0">
              <a:buNone/>
            </a:pPr>
            <a:r>
              <a:rPr lang="it-IT" sz="2000" dirty="0"/>
              <a:t>2018: Elba, Borgomale (CN)</a:t>
            </a:r>
          </a:p>
          <a:p>
            <a:pPr marL="0" indent="0">
              <a:buNone/>
            </a:pPr>
            <a:r>
              <a:rPr lang="it-IT" sz="2000" dirty="0"/>
              <a:t>2017: Napoli, Bologna</a:t>
            </a:r>
          </a:p>
          <a:p>
            <a:pPr marL="0" indent="0">
              <a:buNone/>
            </a:pPr>
            <a:r>
              <a:rPr lang="it-IT" sz="2000" dirty="0"/>
              <a:t>2016: Milano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2025: ??						</a:t>
            </a:r>
            <a:r>
              <a:rPr lang="it-IT" sz="2000" dirty="0" err="1"/>
              <a:t>Volunteers</a:t>
            </a:r>
            <a:r>
              <a:rPr lang="it-IT" sz="2000" dirty="0"/>
              <a:t> welcome!</a:t>
            </a:r>
          </a:p>
          <a:p>
            <a:pPr marL="0" indent="0">
              <a:buNone/>
            </a:pPr>
            <a:r>
              <a:rPr lang="it-IT" sz="2000" dirty="0"/>
              <a:t>	a </a:t>
            </a:r>
            <a:r>
              <a:rPr lang="it-IT" sz="2000" dirty="0" err="1"/>
              <a:t>possibility</a:t>
            </a:r>
            <a:r>
              <a:rPr lang="it-IT" sz="2000" dirty="0"/>
              <a:t> for </a:t>
            </a:r>
            <a:r>
              <a:rPr lang="it-IT" sz="2000" dirty="0" err="1"/>
              <a:t>may</a:t>
            </a:r>
            <a:r>
              <a:rPr lang="it-IT" sz="2000" dirty="0"/>
              <a:t>/</a:t>
            </a:r>
            <a:r>
              <a:rPr lang="it-IT" sz="2000" dirty="0" err="1"/>
              <a:t>jun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4795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184DB-A399-624D-9B88-13C84039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06" y="253724"/>
            <a:ext cx="10422294" cy="739398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Rimini</a:t>
            </a:r>
          </a:p>
        </p:txBody>
      </p:sp>
      <p:pic>
        <p:nvPicPr>
          <p:cNvPr id="5" name="Segnaposto contenuto 4" descr="Immagine che contiene aria aperta, Aerofotogrammetria, spiaggia, edificio&#10;&#10;Descrizione generata automaticamente">
            <a:extLst>
              <a:ext uri="{FF2B5EF4-FFF2-40B4-BE49-F238E27FC236}">
                <a16:creationId xmlns:a16="http://schemas.microsoft.com/office/drawing/2014/main" id="{C3BA8E23-F2E5-89DF-9C2D-694FC0DC6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3" y="3759396"/>
            <a:ext cx="4322283" cy="2881522"/>
          </a:xfrm>
        </p:spPr>
      </p:pic>
      <p:pic>
        <p:nvPicPr>
          <p:cNvPr id="7" name="Immagine 6" descr="Immagine che contiene nuvola, edificio, aria aperta, cielo&#10;&#10;Descrizione generata automaticamente">
            <a:extLst>
              <a:ext uri="{FF2B5EF4-FFF2-40B4-BE49-F238E27FC236}">
                <a16:creationId xmlns:a16="http://schemas.microsoft.com/office/drawing/2014/main" id="{313927A6-27BC-5FA7-2AD5-D7AF349C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32" y="993122"/>
            <a:ext cx="4197535" cy="2623459"/>
          </a:xfrm>
          <a:prstGeom prst="rect">
            <a:avLst/>
          </a:prstGeom>
        </p:spPr>
      </p:pic>
      <p:pic>
        <p:nvPicPr>
          <p:cNvPr id="9" name="Immagine 8" descr="Immagine che contiene aria aperta, ponte, edificio, Ponte ad arco&#10;&#10;Descrizione generata automaticamente">
            <a:extLst>
              <a:ext uri="{FF2B5EF4-FFF2-40B4-BE49-F238E27FC236}">
                <a16:creationId xmlns:a16="http://schemas.microsoft.com/office/drawing/2014/main" id="{C22983B7-5034-30C5-B0AF-9288B502A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3" y="961283"/>
            <a:ext cx="3582852" cy="26871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8948C4-58F9-1417-FF75-2486609D362C}"/>
              </a:ext>
            </a:extLst>
          </p:cNvPr>
          <p:cNvSpPr txBox="1"/>
          <p:nvPr/>
        </p:nvSpPr>
        <p:spPr>
          <a:xfrm rot="18377487">
            <a:off x="161294" y="1809548"/>
            <a:ext cx="154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Roman history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12553-EDF3-13FB-D3EE-A1E64ADDAF9B}"/>
              </a:ext>
            </a:extLst>
          </p:cNvPr>
          <p:cNvSpPr txBox="1"/>
          <p:nvPr/>
        </p:nvSpPr>
        <p:spPr>
          <a:xfrm>
            <a:off x="9877951" y="1104524"/>
            <a:ext cx="168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Tiberius</a:t>
            </a:r>
            <a:r>
              <a:rPr lang="it-IT" dirty="0"/>
              <a:t> bridge</a:t>
            </a:r>
          </a:p>
          <a:p>
            <a:r>
              <a:rPr lang="it-IT" dirty="0"/>
              <a:t>2000 </a:t>
            </a:r>
            <a:r>
              <a:rPr lang="it-IT" dirty="0" err="1"/>
              <a:t>years</a:t>
            </a:r>
            <a:r>
              <a:rPr lang="it-IT" dirty="0"/>
              <a:t> of history, </a:t>
            </a:r>
            <a:r>
              <a:rPr lang="it-IT" dirty="0" err="1"/>
              <a:t>still</a:t>
            </a:r>
            <a:r>
              <a:rPr lang="it-IT" dirty="0"/>
              <a:t> in use </a:t>
            </a:r>
            <a:r>
              <a:rPr lang="it-IT" dirty="0" err="1"/>
              <a:t>today</a:t>
            </a:r>
            <a:endParaRPr lang="it-IT" dirty="0"/>
          </a:p>
        </p:txBody>
      </p:sp>
      <p:pic>
        <p:nvPicPr>
          <p:cNvPr id="14" name="Immagine 13" descr="Immagine che contiene aria aperta, cielo, nuvola, edificio&#10;&#10;Descrizione generata automaticamente">
            <a:extLst>
              <a:ext uri="{FF2B5EF4-FFF2-40B4-BE49-F238E27FC236}">
                <a16:creationId xmlns:a16="http://schemas.microsoft.com/office/drawing/2014/main" id="{F2A108EF-F338-9F9F-076E-0C940D148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59" y="3837997"/>
            <a:ext cx="4069662" cy="27243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C4B81D-FD7C-C7AD-79F0-00183C0E58C9}"/>
              </a:ext>
            </a:extLst>
          </p:cNvPr>
          <p:cNvSpPr txBox="1"/>
          <p:nvPr/>
        </p:nvSpPr>
        <p:spPr>
          <a:xfrm rot="18377487">
            <a:off x="-94202" y="4630202"/>
            <a:ext cx="228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Malatesta </a:t>
            </a:r>
            <a:r>
              <a:rPr lang="it-IT" dirty="0" err="1"/>
              <a:t>temple</a:t>
            </a:r>
            <a:endParaRPr lang="it-IT" dirty="0"/>
          </a:p>
          <a:p>
            <a:r>
              <a:rPr lang="it-IT" dirty="0"/>
              <a:t>IX </a:t>
            </a:r>
            <a:r>
              <a:rPr lang="it-IT" dirty="0" err="1"/>
              <a:t>secle;revised</a:t>
            </a:r>
            <a:r>
              <a:rPr lang="it-IT" dirty="0"/>
              <a:t> </a:t>
            </a:r>
            <a:r>
              <a:rPr lang="it-IT" dirty="0" err="1"/>
              <a:t>during</a:t>
            </a:r>
            <a:endParaRPr lang="it-IT" dirty="0"/>
          </a:p>
          <a:p>
            <a:r>
              <a:rPr lang="it-IT" dirty="0" err="1"/>
              <a:t>reinassance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47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6ED3A-012D-13E8-E53F-8F4F913D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39" y="326379"/>
            <a:ext cx="10515600" cy="685077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Interesting</a:t>
            </a:r>
            <a:r>
              <a:rPr lang="it-IT" b="1" dirty="0">
                <a:solidFill>
                  <a:srgbClr val="C00000"/>
                </a:solidFill>
              </a:rPr>
              <a:t> places </a:t>
            </a:r>
            <a:r>
              <a:rPr lang="it-IT" b="1" dirty="0" err="1">
                <a:solidFill>
                  <a:srgbClr val="C00000"/>
                </a:solidFill>
              </a:rPr>
              <a:t>nearby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 descr="Immagine che contiene edificio, aria aperta, castello, cielo&#10;&#10;Descrizione generata automaticamente">
            <a:extLst>
              <a:ext uri="{FF2B5EF4-FFF2-40B4-BE49-F238E27FC236}">
                <a16:creationId xmlns:a16="http://schemas.microsoft.com/office/drawing/2014/main" id="{A73EE325-8587-C225-EAA4-76BBF870B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83" y="1356259"/>
            <a:ext cx="3223405" cy="241755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D6F3D9-EE0A-AB51-E8BC-74D1DADB9A7B}"/>
              </a:ext>
            </a:extLst>
          </p:cNvPr>
          <p:cNvSpPr txBox="1"/>
          <p:nvPr/>
        </p:nvSpPr>
        <p:spPr>
          <a:xfrm>
            <a:off x="5215053" y="986927"/>
            <a:ext cx="176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Rocca di Gradara</a:t>
            </a:r>
          </a:p>
        </p:txBody>
      </p:sp>
      <p:pic>
        <p:nvPicPr>
          <p:cNvPr id="8" name="Immagine 7" descr="Immagine che contiene vestiti, dipinto, Viso umano, persona&#10;&#10;Descrizione generata automaticamente">
            <a:extLst>
              <a:ext uri="{FF2B5EF4-FFF2-40B4-BE49-F238E27FC236}">
                <a16:creationId xmlns:a16="http://schemas.microsoft.com/office/drawing/2014/main" id="{EC4167FF-4131-E2DC-9916-36255E23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5740"/>
          <a:stretch/>
        </p:blipFill>
        <p:spPr>
          <a:xfrm>
            <a:off x="8764260" y="972503"/>
            <a:ext cx="2401824" cy="29398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276D48-FCBA-9E1B-1D5D-C6BDA9121661}"/>
              </a:ext>
            </a:extLst>
          </p:cNvPr>
          <p:cNvSpPr txBox="1"/>
          <p:nvPr/>
        </p:nvSpPr>
        <p:spPr>
          <a:xfrm>
            <a:off x="8653113" y="365125"/>
            <a:ext cx="318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Paolo (Malatesta) e Francesca (da Rimini) </a:t>
            </a:r>
            <a:r>
              <a:rPr lang="it-IT" dirty="0" err="1"/>
              <a:t>tragic</a:t>
            </a:r>
            <a:r>
              <a:rPr lang="it-IT" dirty="0"/>
              <a:t> </a:t>
            </a:r>
            <a:r>
              <a:rPr lang="it-IT" dirty="0" err="1"/>
              <a:t>affair</a:t>
            </a:r>
            <a:r>
              <a:rPr lang="it-IT" dirty="0"/>
              <a:t> … </a:t>
            </a:r>
          </a:p>
        </p:txBody>
      </p:sp>
      <p:pic>
        <p:nvPicPr>
          <p:cNvPr id="11" name="Immagine 10" descr="Immagine che contiene aria aperta, cielo, albero, edificio&#10;&#10;Descrizione generata automaticamente">
            <a:extLst>
              <a:ext uri="{FF2B5EF4-FFF2-40B4-BE49-F238E27FC236}">
                <a16:creationId xmlns:a16="http://schemas.microsoft.com/office/drawing/2014/main" id="{8A4E85D4-73E7-2E7A-D126-2C6D21C81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61" y="3773813"/>
            <a:ext cx="4378436" cy="29398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B8586F-60BA-267E-C726-B4C490BD623E}"/>
              </a:ext>
            </a:extLst>
          </p:cNvPr>
          <p:cNvSpPr txBox="1"/>
          <p:nvPr/>
        </p:nvSpPr>
        <p:spPr>
          <a:xfrm>
            <a:off x="5580410" y="4782051"/>
            <a:ext cx="2141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San Marino,</a:t>
            </a:r>
          </a:p>
          <a:p>
            <a:r>
              <a:rPr lang="it-IT" dirty="0" err="1"/>
              <a:t>Oldest</a:t>
            </a:r>
            <a:r>
              <a:rPr lang="it-IT" dirty="0"/>
              <a:t> </a:t>
            </a:r>
            <a:r>
              <a:rPr lang="it-IT" dirty="0" err="1"/>
              <a:t>republic</a:t>
            </a:r>
            <a:r>
              <a:rPr lang="it-IT" dirty="0"/>
              <a:t> </a:t>
            </a:r>
          </a:p>
          <a:p>
            <a:r>
              <a:rPr lang="it-IT" dirty="0"/>
              <a:t>in the world</a:t>
            </a:r>
          </a:p>
          <a:p>
            <a:r>
              <a:rPr lang="it-IT" dirty="0"/>
              <a:t>1700 </a:t>
            </a:r>
            <a:r>
              <a:rPr lang="it-IT" dirty="0" err="1"/>
              <a:t>years</a:t>
            </a:r>
            <a:r>
              <a:rPr lang="it-IT" dirty="0"/>
              <a:t> of history</a:t>
            </a:r>
          </a:p>
        </p:txBody>
      </p:sp>
      <p:pic>
        <p:nvPicPr>
          <p:cNvPr id="14" name="Immagine 13" descr="Immagine che contiene aria aperta, montagna, cielo, paesaggio&#10;&#10;Descrizione generata automaticamente">
            <a:extLst>
              <a:ext uri="{FF2B5EF4-FFF2-40B4-BE49-F238E27FC236}">
                <a16:creationId xmlns:a16="http://schemas.microsoft.com/office/drawing/2014/main" id="{C3D55717-B560-1FED-17B8-D8E497DDE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59" y="1316043"/>
            <a:ext cx="3682052" cy="245777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87EE62-0D1C-B2BE-EF54-ADF5327150A8}"/>
              </a:ext>
            </a:extLst>
          </p:cNvPr>
          <p:cNvSpPr txBox="1"/>
          <p:nvPr/>
        </p:nvSpPr>
        <p:spPr>
          <a:xfrm>
            <a:off x="1208339" y="98692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San Leo – beautiful place</a:t>
            </a:r>
          </a:p>
        </p:txBody>
      </p:sp>
      <p:pic>
        <p:nvPicPr>
          <p:cNvPr id="17" name="Immagine 16" descr="Immagine che contiene schizzo, disegno, illustrazione, Line art&#10;&#10;Descrizione generata automaticamente">
            <a:extLst>
              <a:ext uri="{FF2B5EF4-FFF2-40B4-BE49-F238E27FC236}">
                <a16:creationId xmlns:a16="http://schemas.microsoft.com/office/drawing/2014/main" id="{6F459237-6F5A-8116-40B8-0DF0060E6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6" y="3990257"/>
            <a:ext cx="2319024" cy="278391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E11AFC-B46F-34CE-04ED-A91BC51337CB}"/>
              </a:ext>
            </a:extLst>
          </p:cNvPr>
          <p:cNvSpPr txBox="1"/>
          <p:nvPr/>
        </p:nvSpPr>
        <p:spPr>
          <a:xfrm>
            <a:off x="10215200" y="4135720"/>
            <a:ext cx="190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Fellini </a:t>
            </a:r>
          </a:p>
          <a:p>
            <a:r>
              <a:rPr lang="it-IT" dirty="0"/>
              <a:t>Museum</a:t>
            </a:r>
          </a:p>
          <a:p>
            <a:r>
              <a:rPr lang="it-IT" dirty="0"/>
              <a:t>Inside the </a:t>
            </a:r>
          </a:p>
          <a:p>
            <a:r>
              <a:rPr lang="it-IT" dirty="0"/>
              <a:t>Malatesta </a:t>
            </a:r>
            <a:r>
              <a:rPr lang="it-IT" dirty="0" err="1"/>
              <a:t>castle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883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BDCFF-D417-8018-4051-1332F91D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02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Formula: one place </a:t>
            </a:r>
            <a:r>
              <a:rPr lang="it-IT" b="1" dirty="0" err="1">
                <a:solidFill>
                  <a:srgbClr val="C00000"/>
                </a:solidFill>
              </a:rPr>
              <a:t>fits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all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 descr="Immagine che contiene aria aperta, edificio, albero, Urbanistica&#10;&#10;Descrizione generata automaticamente">
            <a:extLst>
              <a:ext uri="{FF2B5EF4-FFF2-40B4-BE49-F238E27FC236}">
                <a16:creationId xmlns:a16="http://schemas.microsoft.com/office/drawing/2014/main" id="{79F26E82-7D3F-B788-61BA-91571D97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59" y="1335593"/>
            <a:ext cx="6629841" cy="396068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D03A70-7727-0B15-CF1E-CAD6C11E7036}"/>
              </a:ext>
            </a:extLst>
          </p:cNvPr>
          <p:cNvSpPr txBox="1"/>
          <p:nvPr/>
        </p:nvSpPr>
        <p:spPr>
          <a:xfrm>
            <a:off x="995881" y="1213164"/>
            <a:ext cx="20764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Just one hotel with </a:t>
            </a:r>
          </a:p>
          <a:p>
            <a:r>
              <a:rPr lang="it-IT" dirty="0"/>
              <a:t>-    rooms,</a:t>
            </a:r>
          </a:p>
          <a:p>
            <a:pPr marL="285750" indent="-285750">
              <a:buFontTx/>
              <a:buChar char="-"/>
            </a:pPr>
            <a:r>
              <a:rPr lang="it-IT" dirty="0"/>
              <a:t>conference room</a:t>
            </a:r>
          </a:p>
          <a:p>
            <a:pPr marL="285750" indent="-285750">
              <a:buFontTx/>
              <a:buChar char="-"/>
            </a:pPr>
            <a:r>
              <a:rPr lang="it-IT" dirty="0"/>
              <a:t>Fast connection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Restaurant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Swimming</a:t>
            </a:r>
            <a:r>
              <a:rPr lang="it-IT" dirty="0"/>
              <a:t> pool</a:t>
            </a:r>
          </a:p>
          <a:p>
            <a:pPr marL="285750" indent="-285750">
              <a:buFontTx/>
              <a:buChar char="-"/>
            </a:pPr>
            <a:r>
              <a:rPr lang="it-IT" dirty="0"/>
              <a:t>Spa</a:t>
            </a:r>
          </a:p>
          <a:p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F24A7A-9B26-E585-1260-3FE3A88014BC}"/>
              </a:ext>
            </a:extLst>
          </p:cNvPr>
          <p:cNvSpPr txBox="1"/>
          <p:nvPr/>
        </p:nvSpPr>
        <p:spPr>
          <a:xfrm>
            <a:off x="1104522" y="3943569"/>
            <a:ext cx="2645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periods</a:t>
            </a:r>
            <a:r>
              <a:rPr lang="it-IT" dirty="0"/>
              <a:t>:</a:t>
            </a:r>
          </a:p>
          <a:p>
            <a:r>
              <a:rPr lang="it-IT" dirty="0"/>
              <a:t>26-28 </a:t>
            </a:r>
            <a:r>
              <a:rPr lang="it-IT" dirty="0" err="1"/>
              <a:t>may</a:t>
            </a:r>
            <a:r>
              <a:rPr lang="it-IT" dirty="0"/>
              <a:t> 2025</a:t>
            </a:r>
          </a:p>
          <a:p>
            <a:r>
              <a:rPr lang="it-IT" dirty="0"/>
              <a:t>9-11 </a:t>
            </a:r>
            <a:r>
              <a:rPr lang="it-IT" dirty="0" err="1"/>
              <a:t>jun</a:t>
            </a:r>
            <a:r>
              <a:rPr lang="it-IT" dirty="0"/>
              <a:t> 2025</a:t>
            </a:r>
          </a:p>
          <a:p>
            <a:r>
              <a:rPr lang="it-IT" dirty="0"/>
              <a:t>i.e.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starting</a:t>
            </a:r>
            <a:r>
              <a:rPr lang="it-IT" dirty="0"/>
              <a:t> </a:t>
            </a:r>
          </a:p>
          <a:p>
            <a:r>
              <a:rPr lang="it-IT" dirty="0"/>
              <a:t>       of the </a:t>
            </a:r>
            <a:r>
              <a:rPr lang="it-IT" dirty="0" err="1"/>
              <a:t>summer</a:t>
            </a:r>
            <a:r>
              <a:rPr lang="it-IT" dirty="0"/>
              <a:t> season</a:t>
            </a:r>
          </a:p>
        </p:txBody>
      </p:sp>
    </p:spTree>
    <p:extLst>
      <p:ext uri="{BB962C8B-B14F-4D97-AF65-F5344CB8AC3E}">
        <p14:creationId xmlns:p14="http://schemas.microsoft.com/office/powerpoint/2010/main" val="335541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BC816-07FB-B124-C35C-9185FE5A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58" y="1355390"/>
            <a:ext cx="10515600" cy="1108953"/>
          </a:xfrm>
        </p:spPr>
        <p:txBody>
          <a:bodyPr/>
          <a:lstStyle/>
          <a:p>
            <a:r>
              <a:rPr lang="it-IT" dirty="0"/>
              <a:t>Rome Tor Vergata </a:t>
            </a:r>
            <a:r>
              <a:rPr lang="it-IT" dirty="0" err="1"/>
              <a:t>voluntereed</a:t>
            </a:r>
            <a:r>
              <a:rPr lang="it-IT" dirty="0"/>
              <a:t> to </a:t>
            </a:r>
            <a:r>
              <a:rPr lang="it-IT" dirty="0" err="1"/>
              <a:t>held</a:t>
            </a:r>
            <a:r>
              <a:rPr lang="it-IT" dirty="0"/>
              <a:t> the meeting, with the help </a:t>
            </a:r>
            <a:r>
              <a:rPr lang="it-IT" dirty="0" err="1"/>
              <a:t>also</a:t>
            </a:r>
            <a:r>
              <a:rPr lang="it-IT" dirty="0"/>
              <a:t> of Rome La Sapienza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7E58976-D480-6F9F-5523-F432F1CF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284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Winter Meeting</a:t>
            </a:r>
            <a:endParaRPr lang="it-IT" sz="3600" b="1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DF10599-F5E5-766A-F597-F4C70E944C9E}"/>
              </a:ext>
            </a:extLst>
          </p:cNvPr>
          <p:cNvSpPr txBox="1">
            <a:spLocks/>
          </p:cNvSpPr>
          <p:nvPr/>
        </p:nvSpPr>
        <p:spPr>
          <a:xfrm>
            <a:off x="834958" y="2874523"/>
            <a:ext cx="10515600" cy="55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Exact</a:t>
            </a:r>
            <a:r>
              <a:rPr lang="it-IT" dirty="0"/>
              <a:t> place &amp; location </a:t>
            </a:r>
            <a:r>
              <a:rPr lang="it-IT" dirty="0" err="1"/>
              <a:t>still</a:t>
            </a:r>
            <a:r>
              <a:rPr lang="it-IT" dirty="0"/>
              <a:t> to be </a:t>
            </a:r>
            <a:r>
              <a:rPr lang="it-IT" dirty="0" err="1"/>
              <a:t>decided</a:t>
            </a:r>
            <a:r>
              <a:rPr lang="it-IT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36752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FA499-BA22-CA9D-FCDE-6D9151DA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6. </a:t>
            </a:r>
            <a:r>
              <a:rPr lang="it-IT" b="1" dirty="0" err="1">
                <a:solidFill>
                  <a:srgbClr val="C00000"/>
                </a:solidFill>
              </a:rPr>
              <a:t>AoB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BB3C5-20E4-AE11-9673-E59E0E23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6BF6-A7A4-8520-30B5-F7303C6B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35253-75F7-597D-3D38-574B8DA6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913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Have a safe return home</a:t>
            </a: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Best wishes to you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and your families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3" descr="Immagine che contiene albero di Natale, natale, decorazione natalizia, disegno&#10;&#10;Descrizione generata automaticamente">
            <a:extLst>
              <a:ext uri="{FF2B5EF4-FFF2-40B4-BE49-F238E27FC236}">
                <a16:creationId xmlns:a16="http://schemas.microsoft.com/office/drawing/2014/main" id="{4AB89454-A1C5-475D-CE0D-090F039E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75" y="126460"/>
            <a:ext cx="6858000" cy="6858000"/>
          </a:xfrm>
          <a:prstGeom prst="rect">
            <a:avLst/>
          </a:prstGeom>
        </p:spPr>
      </p:pic>
      <p:pic>
        <p:nvPicPr>
          <p:cNvPr id="5" name="Picture 5" descr="FOOT_logo.gif">
            <a:extLst>
              <a:ext uri="{FF2B5EF4-FFF2-40B4-BE49-F238E27FC236}">
                <a16:creationId xmlns:a16="http://schemas.microsoft.com/office/drawing/2014/main" id="{133CDB59-7A67-CD7E-5350-34E5A1645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26" y="2510851"/>
            <a:ext cx="395600" cy="395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157C2929-36E5-31A8-1746-DB68D7BA2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39" y="4066162"/>
            <a:ext cx="457193" cy="4571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5" descr="FOOT_logo.gif">
            <a:extLst>
              <a:ext uri="{FF2B5EF4-FFF2-40B4-BE49-F238E27FC236}">
                <a16:creationId xmlns:a16="http://schemas.microsoft.com/office/drawing/2014/main" id="{8F2A8B77-CAF8-FC2E-A89E-2479A15D6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66" y="4523355"/>
            <a:ext cx="356681" cy="3566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5" descr="FOOT_logo.gif">
            <a:extLst>
              <a:ext uri="{FF2B5EF4-FFF2-40B4-BE49-F238E27FC236}">
                <a16:creationId xmlns:a16="http://schemas.microsoft.com/office/drawing/2014/main" id="{98B3BE25-42AA-0DC1-1C50-B2F4C5320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49" y="1494817"/>
            <a:ext cx="457193" cy="4571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061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8FF74-0A36-9CD7-70D5-797740C3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Agenda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A74B1-71CE-A76B-CB69-A3C25493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519"/>
            <a:ext cx="10515600" cy="4496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data takings; next requests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Rotation of charges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Authorship &amp; Membership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meeting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OT_logo.gif">
            <a:extLst>
              <a:ext uri="{FF2B5EF4-FFF2-40B4-BE49-F238E27FC236}">
                <a16:creationId xmlns:a16="http://schemas.microsoft.com/office/drawing/2014/main" id="{77EA6BF3-68AC-7D2F-7C67-AA5EB85D2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27" y="114597"/>
            <a:ext cx="1524036" cy="1524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9A4B83-86ED-7A99-6F20-05314B1D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92" y="1111772"/>
            <a:ext cx="11648471" cy="804671"/>
          </a:xfrm>
        </p:spPr>
        <p:txBody>
          <a:bodyPr/>
          <a:lstStyle/>
          <a:p>
            <a:r>
              <a:rPr lang="it-IT" sz="3733" b="1" dirty="0">
                <a:solidFill>
                  <a:srgbClr val="C00000"/>
                </a:solidFill>
              </a:rPr>
              <a:t>	-  Recruiting </a:t>
            </a:r>
            <a:r>
              <a:rPr lang="it-IT" sz="3733" b="1" dirty="0" err="1">
                <a:solidFill>
                  <a:srgbClr val="C00000"/>
                </a:solidFill>
              </a:rPr>
              <a:t>personnel</a:t>
            </a:r>
            <a:endParaRPr lang="it-IT" sz="3733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E79D1F-E454-E0F8-F068-51DBA616A86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9344" y="1778065"/>
            <a:ext cx="11242307" cy="4940505"/>
          </a:xfrm>
        </p:spPr>
        <p:txBody>
          <a:bodyPr/>
          <a:lstStyle/>
          <a:p>
            <a:endParaRPr lang="it-IT" sz="2400" dirty="0">
              <a:ea typeface="Times New Roman" panose="02020603050405020304" pitchFamily="18" charset="0"/>
            </a:endParaRPr>
          </a:p>
          <a:p>
            <a:endParaRPr lang="it-IT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9E7F6F-F18A-AB8B-092B-091B691F71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7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3</a:t>
            </a:fld>
            <a:endParaRPr lang="en-US" sz="17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7E982E-1E0B-28DE-38D1-CEF32F8EF3F3}"/>
              </a:ext>
            </a:extLst>
          </p:cNvPr>
          <p:cNvSpPr txBox="1"/>
          <p:nvPr/>
        </p:nvSpPr>
        <p:spPr>
          <a:xfrm>
            <a:off x="359344" y="2157299"/>
            <a:ext cx="1152576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ym typeface="Wingdings" panose="05000000000000000000" pitchFamily="2" charset="2"/>
              </a:rPr>
              <a:t>3 people </a:t>
            </a:r>
            <a:r>
              <a:rPr lang="it-IT" sz="3200" dirty="0" err="1">
                <a:sym typeface="Wingdings" panose="05000000000000000000" pitchFamily="2" charset="2"/>
              </a:rPr>
              <a:t>have</a:t>
            </a:r>
            <a:r>
              <a:rPr lang="it-IT" sz="3200" dirty="0">
                <a:sym typeface="Wingdings" panose="05000000000000000000" pitchFamily="2" charset="2"/>
              </a:rPr>
              <a:t> </a:t>
            </a:r>
            <a:r>
              <a:rPr lang="it-IT" sz="3200" dirty="0" err="1">
                <a:sym typeface="Wingdings" panose="05000000000000000000" pitchFamily="2" charset="2"/>
              </a:rPr>
              <a:t>been</a:t>
            </a:r>
            <a:r>
              <a:rPr lang="it-IT" sz="3200" dirty="0">
                <a:sym typeface="Wingdings" panose="05000000000000000000" pitchFamily="2" charset="2"/>
              </a:rPr>
              <a:t> </a:t>
            </a:r>
            <a:r>
              <a:rPr lang="it-IT" sz="3200" dirty="0" err="1">
                <a:sym typeface="Wingdings" panose="05000000000000000000" pitchFamily="2" charset="2"/>
              </a:rPr>
              <a:t>hired</a:t>
            </a:r>
            <a:r>
              <a:rPr lang="it-IT" sz="3200" dirty="0">
                <a:sym typeface="Wingdings" panose="05000000000000000000" pitchFamily="2" charset="2"/>
              </a:rPr>
              <a:t> (NA, TO, BA) </a:t>
            </a:r>
            <a:r>
              <a:rPr lang="it-IT" sz="3200" dirty="0" err="1">
                <a:sym typeface="Wingdings" panose="05000000000000000000" pitchFamily="2" charset="2"/>
              </a:rPr>
              <a:t>within</a:t>
            </a:r>
            <a:r>
              <a:rPr lang="it-IT" sz="3200" dirty="0">
                <a:sym typeface="Wingdings" panose="05000000000000000000" pitchFamily="2" charset="2"/>
              </a:rPr>
              <a:t> the MAECI project. One </a:t>
            </a:r>
            <a:r>
              <a:rPr lang="it-IT" sz="3200" dirty="0" err="1">
                <a:sym typeface="Wingdings" panose="05000000000000000000" pitchFamily="2" charset="2"/>
              </a:rPr>
              <a:t>will</a:t>
            </a:r>
            <a:r>
              <a:rPr lang="it-IT" sz="3200" dirty="0">
                <a:sym typeface="Wingdings" panose="05000000000000000000" pitchFamily="2" charset="2"/>
              </a:rPr>
              <a:t> start on </a:t>
            </a:r>
            <a:r>
              <a:rPr lang="it-IT" sz="3200" dirty="0" err="1">
                <a:sym typeface="Wingdings" panose="05000000000000000000" pitchFamily="2" charset="2"/>
              </a:rPr>
              <a:t>Jan</a:t>
            </a:r>
            <a:r>
              <a:rPr lang="it-IT" sz="3200" dirty="0">
                <a:sym typeface="Wingdings" panose="05000000000000000000" pitchFamily="2" charset="2"/>
              </a:rPr>
              <a:t> 1°. Others (</a:t>
            </a:r>
            <a:r>
              <a:rPr lang="it-IT" sz="3200" dirty="0" err="1">
                <a:sym typeface="Wingdings" panose="05000000000000000000" pitchFamily="2" charset="2"/>
              </a:rPr>
              <a:t>not</a:t>
            </a:r>
            <a:r>
              <a:rPr lang="it-IT" sz="3200" dirty="0">
                <a:sym typeface="Wingdings" panose="05000000000000000000" pitchFamily="2" charset="2"/>
              </a:rPr>
              <a:t> </a:t>
            </a:r>
            <a:r>
              <a:rPr lang="it-IT" sz="3200" dirty="0" err="1">
                <a:sym typeface="Wingdings" panose="05000000000000000000" pitchFamily="2" charset="2"/>
              </a:rPr>
              <a:t>italian</a:t>
            </a:r>
            <a:r>
              <a:rPr lang="it-IT" sz="3200" dirty="0">
                <a:sym typeface="Wingdings" panose="05000000000000000000" pitchFamily="2" charset="2"/>
              </a:rPr>
              <a:t>) in march and </a:t>
            </a:r>
            <a:r>
              <a:rPr lang="it-IT" sz="3200" dirty="0" err="1">
                <a:sym typeface="Wingdings" panose="05000000000000000000" pitchFamily="2" charset="2"/>
              </a:rPr>
              <a:t>hopefully</a:t>
            </a:r>
            <a:r>
              <a:rPr lang="it-IT" sz="3200" dirty="0">
                <a:sym typeface="Wingdings" panose="05000000000000000000" pitchFamily="2" charset="2"/>
              </a:rPr>
              <a:t> in </a:t>
            </a:r>
            <a:r>
              <a:rPr lang="it-IT" sz="3200" dirty="0" err="1">
                <a:sym typeface="Wingdings" panose="05000000000000000000" pitchFamily="2" charset="2"/>
              </a:rPr>
              <a:t>april</a:t>
            </a:r>
            <a:r>
              <a:rPr lang="it-IT" sz="3200" dirty="0">
                <a:sym typeface="Wingdings" panose="05000000000000000000" pitchFamily="2" charset="2"/>
              </a:rPr>
              <a:t>. </a:t>
            </a:r>
            <a:r>
              <a:rPr lang="it-IT" sz="3200" dirty="0" err="1">
                <a:sym typeface="Wingdings" panose="05000000000000000000" pitchFamily="2" charset="2"/>
              </a:rPr>
              <a:t>Problems</a:t>
            </a:r>
            <a:r>
              <a:rPr lang="it-IT" sz="3200" dirty="0">
                <a:sym typeface="Wingdings" panose="05000000000000000000" pitchFamily="2" charset="2"/>
              </a:rPr>
              <a:t> to cover </a:t>
            </a:r>
            <a:r>
              <a:rPr lang="it-IT" sz="3200" dirty="0" err="1">
                <a:sym typeface="Wingdings" panose="05000000000000000000" pitchFamily="2" charset="2"/>
              </a:rPr>
              <a:t>all</a:t>
            </a:r>
            <a:r>
              <a:rPr lang="it-IT" sz="3200" dirty="0">
                <a:sym typeface="Wingdings" panose="05000000000000000000" pitchFamily="2" charset="2"/>
              </a:rPr>
              <a:t> the </a:t>
            </a:r>
            <a:r>
              <a:rPr lang="it-IT" sz="3200" dirty="0" err="1">
                <a:sym typeface="Wingdings" panose="05000000000000000000" pitchFamily="2" charset="2"/>
              </a:rPr>
              <a:t>expenses</a:t>
            </a:r>
            <a:r>
              <a:rPr lang="it-IT" sz="3200" dirty="0">
                <a:sym typeface="Wingdings" panose="05000000000000000000" pitchFamily="2" charset="2"/>
              </a:rPr>
              <a:t> on the MAECI project.</a:t>
            </a:r>
          </a:p>
          <a:p>
            <a:endParaRPr lang="it-IT" sz="3200" dirty="0">
              <a:sym typeface="Wingdings" panose="05000000000000000000" pitchFamily="2" charset="2"/>
            </a:endParaRPr>
          </a:p>
          <a:p>
            <a:r>
              <a:rPr lang="it-IT" sz="3200" dirty="0">
                <a:sym typeface="Wingdings" panose="05000000000000000000" pitchFamily="2" charset="2"/>
              </a:rPr>
              <a:t>At </a:t>
            </a:r>
            <a:r>
              <a:rPr lang="it-IT" sz="3200" dirty="0" err="1">
                <a:sym typeface="Wingdings" panose="05000000000000000000" pitchFamily="2" charset="2"/>
              </a:rPr>
              <a:t>least</a:t>
            </a:r>
            <a:r>
              <a:rPr lang="it-IT" sz="3200" dirty="0">
                <a:sym typeface="Wingdings" panose="05000000000000000000" pitchFamily="2" charset="2"/>
              </a:rPr>
              <a:t> 3 new PhD (BO, TO, PG)</a:t>
            </a:r>
          </a:p>
          <a:p>
            <a:endParaRPr lang="it-IT" sz="3200" dirty="0">
              <a:sym typeface="Wingdings" panose="05000000000000000000" pitchFamily="2" charset="2"/>
            </a:endParaRPr>
          </a:p>
          <a:p>
            <a:r>
              <a:rPr lang="it-IT" sz="3200" dirty="0">
                <a:sym typeface="Wingdings" panose="05000000000000000000" pitchFamily="2" charset="2"/>
              </a:rPr>
              <a:t>6 </a:t>
            </a:r>
            <a:r>
              <a:rPr lang="it-IT" sz="3200" dirty="0" err="1">
                <a:sym typeface="Wingdings" panose="05000000000000000000" pitchFamily="2" charset="2"/>
              </a:rPr>
              <a:t>months</a:t>
            </a:r>
            <a:r>
              <a:rPr lang="it-IT" sz="3200" dirty="0">
                <a:sym typeface="Wingdings" panose="05000000000000000000" pitchFamily="2" charset="2"/>
              </a:rPr>
              <a:t> </a:t>
            </a:r>
            <a:r>
              <a:rPr lang="it-IT" sz="3200" dirty="0" err="1">
                <a:sym typeface="Wingdings" panose="05000000000000000000" pitchFamily="2" charset="2"/>
              </a:rPr>
              <a:t>bourse</a:t>
            </a:r>
            <a:r>
              <a:rPr lang="it-IT" sz="3200" dirty="0">
                <a:sym typeface="Wingdings" panose="05000000000000000000" pitchFamily="2" charset="2"/>
              </a:rPr>
              <a:t> to be </a:t>
            </a:r>
            <a:r>
              <a:rPr lang="it-IT" sz="3200" dirty="0" err="1">
                <a:sym typeface="Wingdings" panose="05000000000000000000" pitchFamily="2" charset="2"/>
              </a:rPr>
              <a:t>issued</a:t>
            </a:r>
            <a:r>
              <a:rPr lang="it-IT" sz="3200" dirty="0">
                <a:sym typeface="Wingdings" panose="05000000000000000000" pitchFamily="2" charset="2"/>
              </a:rPr>
              <a:t> in </a:t>
            </a:r>
            <a:r>
              <a:rPr lang="it-IT" sz="3200" dirty="0" err="1">
                <a:sym typeface="Wingdings" panose="05000000000000000000" pitchFamily="2" charset="2"/>
              </a:rPr>
              <a:t>jan</a:t>
            </a:r>
            <a:r>
              <a:rPr lang="it-IT" sz="3200" dirty="0">
                <a:sym typeface="Wingdings" panose="05000000000000000000" pitchFamily="2" charset="2"/>
              </a:rPr>
              <a:t>/</a:t>
            </a:r>
            <a:r>
              <a:rPr lang="it-IT" sz="3200" dirty="0" err="1">
                <a:sym typeface="Wingdings" panose="05000000000000000000" pitchFamily="2" charset="2"/>
              </a:rPr>
              <a:t>feb</a:t>
            </a:r>
            <a:r>
              <a:rPr lang="it-IT" sz="3200" dirty="0">
                <a:sym typeface="Wingdings" panose="05000000000000000000" pitchFamily="2" charset="2"/>
              </a:rPr>
              <a:t> for a </a:t>
            </a:r>
            <a:r>
              <a:rPr lang="it-IT" sz="3200" dirty="0" err="1">
                <a:sym typeface="Wingdings" panose="05000000000000000000" pitchFamily="2" charset="2"/>
              </a:rPr>
              <a:t>master’s</a:t>
            </a:r>
            <a:r>
              <a:rPr lang="it-IT" sz="3200" dirty="0">
                <a:sym typeface="Wingdings" panose="05000000000000000000" pitchFamily="2" charset="2"/>
              </a:rPr>
              <a:t> degree (RM)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DA9E1FC-0256-88ED-484B-558C418EE911}"/>
              </a:ext>
            </a:extLst>
          </p:cNvPr>
          <p:cNvSpPr txBox="1">
            <a:spLocks/>
          </p:cNvSpPr>
          <p:nvPr/>
        </p:nvSpPr>
        <p:spPr>
          <a:xfrm>
            <a:off x="838200" y="328844"/>
            <a:ext cx="10515600" cy="9076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rgbClr val="C00000"/>
                </a:solidFill>
              </a:rPr>
              <a:t>1. </a:t>
            </a:r>
            <a:r>
              <a:rPr lang="it-IT" sz="4400" b="1" dirty="0" err="1">
                <a:solidFill>
                  <a:srgbClr val="C00000"/>
                </a:solidFill>
              </a:rPr>
              <a:t>Comunications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OT_logo.gif">
            <a:extLst>
              <a:ext uri="{FF2B5EF4-FFF2-40B4-BE49-F238E27FC236}">
                <a16:creationId xmlns:a16="http://schemas.microsoft.com/office/drawing/2014/main" id="{77EA6BF3-68AC-7D2F-7C67-AA5EB85D2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27" y="114597"/>
            <a:ext cx="1524036" cy="1524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9A4B83-86ED-7A99-6F20-05314B1D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58" y="249706"/>
            <a:ext cx="11648471" cy="804671"/>
          </a:xfrm>
        </p:spPr>
        <p:txBody>
          <a:bodyPr>
            <a:normAutofit/>
          </a:bodyPr>
          <a:lstStyle/>
          <a:p>
            <a:r>
              <a:rPr lang="it-IT" sz="3733" b="1" dirty="0">
                <a:solidFill>
                  <a:srgbClr val="C00000"/>
                </a:solidFill>
              </a:rPr>
              <a:t>2</a:t>
            </a:r>
            <a:r>
              <a:rPr lang="it-IT" sz="3800" b="1" dirty="0">
                <a:solidFill>
                  <a:srgbClr val="C00000"/>
                </a:solidFill>
              </a:rPr>
              <a:t>. </a:t>
            </a:r>
            <a:r>
              <a:rPr lang="en-US" sz="3800" b="1" dirty="0">
                <a:solidFill>
                  <a:srgbClr val="C00000"/>
                </a:solidFill>
              </a:rPr>
              <a:t>Next data takings; next requests </a:t>
            </a:r>
            <a:endParaRPr lang="it-IT" sz="3733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E79D1F-E454-E0F8-F068-51DBA616A86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9344" y="1778065"/>
            <a:ext cx="11242307" cy="4940505"/>
          </a:xfrm>
        </p:spPr>
        <p:txBody>
          <a:bodyPr/>
          <a:lstStyle/>
          <a:p>
            <a:endParaRPr lang="it-IT" sz="2400" dirty="0">
              <a:ea typeface="Times New Roman" panose="02020603050405020304" pitchFamily="18" charset="0"/>
            </a:endParaRPr>
          </a:p>
          <a:p>
            <a:endParaRPr lang="it-IT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9E7F6F-F18A-AB8B-092B-091B691F71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7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4</a:t>
            </a:fld>
            <a:endParaRPr lang="en-US" sz="17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CC447E-392A-B120-BC65-B4006BF3E078}"/>
              </a:ext>
            </a:extLst>
          </p:cNvPr>
          <p:cNvSpPr txBox="1"/>
          <p:nvPr/>
        </p:nvSpPr>
        <p:spPr>
          <a:xfrm>
            <a:off x="656493" y="1413509"/>
            <a:ext cx="1094515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ym typeface="Wingdings" panose="05000000000000000000" pitchFamily="2" charset="2"/>
              </a:rPr>
              <a:t>2025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CNAO 2025 (p, C),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october-november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2026 GSI (Oxygen 500-1000 MeV/n) 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several improvements expected (VTX, TW)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	 we need to write a proposal for the Bio-PAC (deadline mid-march 2025)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927ED1-E432-CC01-1F9D-32EDDF89F5AD}"/>
              </a:ext>
            </a:extLst>
          </p:cNvPr>
          <p:cNvSpPr txBox="1"/>
          <p:nvPr/>
        </p:nvSpPr>
        <p:spPr>
          <a:xfrm>
            <a:off x="859858" y="3892179"/>
            <a:ext cx="61537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>
                <a:sym typeface="Wingdings" panose="05000000000000000000" pitchFamily="2" charset="2"/>
              </a:rPr>
              <a:t>Discussion</a:t>
            </a:r>
            <a:r>
              <a:rPr lang="it-IT" sz="2400" dirty="0">
                <a:sym typeface="Wingdings" panose="05000000000000000000" pitchFamily="2" charset="2"/>
              </a:rPr>
              <a:t> on the GSI </a:t>
            </a:r>
            <a:r>
              <a:rPr lang="it-IT" sz="2400" dirty="0" err="1">
                <a:sym typeface="Wingdings" panose="05000000000000000000" pitchFamily="2" charset="2"/>
              </a:rPr>
              <a:t>proposal</a:t>
            </a:r>
            <a:r>
              <a:rPr lang="it-IT" sz="2400" dirty="0">
                <a:sym typeface="Wingdings" panose="05000000000000000000" pitchFamily="2" charset="2"/>
              </a:rPr>
              <a:t> for </a:t>
            </a:r>
            <a:r>
              <a:rPr lang="it-IT" sz="2400" dirty="0" err="1">
                <a:sym typeface="Wingdings" panose="05000000000000000000" pitchFamily="2" charset="2"/>
              </a:rPr>
              <a:t>wednesday</a:t>
            </a:r>
            <a:endParaRPr lang="it-IT" sz="2400" dirty="0">
              <a:sym typeface="Wingdings" panose="05000000000000000000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21D7D7-3095-5800-43B1-66DE45C69EE9}"/>
              </a:ext>
            </a:extLst>
          </p:cNvPr>
          <p:cNvSpPr txBox="1"/>
          <p:nvPr/>
        </p:nvSpPr>
        <p:spPr>
          <a:xfrm>
            <a:off x="5593986" y="5538685"/>
            <a:ext cx="47951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>
                <a:sym typeface="Wingdings" panose="05000000000000000000" pitchFamily="2" charset="2"/>
              </a:rPr>
              <a:t>Coherent</a:t>
            </a:r>
            <a:r>
              <a:rPr lang="it-IT" sz="2400" dirty="0">
                <a:sym typeface="Wingdings" panose="05000000000000000000" pitchFamily="2" charset="2"/>
              </a:rPr>
              <a:t> with the INFN 3 </a:t>
            </a:r>
            <a:r>
              <a:rPr lang="it-IT" sz="2400" dirty="0" err="1">
                <a:sym typeface="Wingdings" panose="05000000000000000000" pitchFamily="2" charset="2"/>
              </a:rPr>
              <a:t>year</a:t>
            </a:r>
            <a:r>
              <a:rPr lang="it-IT" sz="2400" dirty="0">
                <a:sym typeface="Wingdings" panose="05000000000000000000" pitchFamily="2" charset="2"/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33568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F65CD-249D-AC8E-87CD-2904CD85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3. </a:t>
            </a:r>
            <a:r>
              <a:rPr lang="it-IT" sz="4000" dirty="0" err="1">
                <a:solidFill>
                  <a:srgbClr val="C00000"/>
                </a:solidFill>
              </a:rPr>
              <a:t>Rotation</a:t>
            </a:r>
            <a:r>
              <a:rPr lang="it-IT" sz="4000" dirty="0">
                <a:solidFill>
                  <a:srgbClr val="C00000"/>
                </a:solidFill>
              </a:rPr>
              <a:t> of </a:t>
            </a:r>
            <a:r>
              <a:rPr lang="it-IT" sz="4000" dirty="0" err="1">
                <a:solidFill>
                  <a:srgbClr val="C00000"/>
                </a:solidFill>
              </a:rPr>
              <a:t>charges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19740B-F63E-0F60-9870-01E1F6B1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803"/>
            <a:ext cx="10515600" cy="5276335"/>
          </a:xfrm>
        </p:spPr>
        <p:txBody>
          <a:bodyPr>
            <a:normAutofit/>
          </a:bodyPr>
          <a:lstStyle/>
          <a:p>
            <a:r>
              <a:rPr lang="it-IT" dirty="0" err="1"/>
              <a:t>Physics</a:t>
            </a:r>
            <a:r>
              <a:rPr lang="it-IT" dirty="0"/>
              <a:t> Coordinator: </a:t>
            </a:r>
          </a:p>
          <a:p>
            <a:pPr lvl="1"/>
            <a:r>
              <a:rPr lang="it-IT" dirty="0"/>
              <a:t>M. Toppi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moment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«</a:t>
            </a:r>
            <a:r>
              <a:rPr lang="it-IT" dirty="0" err="1"/>
              <a:t>deputy</a:t>
            </a:r>
            <a:r>
              <a:rPr lang="it-IT" dirty="0"/>
              <a:t>» </a:t>
            </a:r>
            <a:r>
              <a:rPr lang="it-IT" dirty="0" err="1"/>
              <a:t>physics</a:t>
            </a:r>
            <a:r>
              <a:rPr lang="it-IT" dirty="0"/>
              <a:t> coordinator</a:t>
            </a:r>
          </a:p>
          <a:p>
            <a:pPr lvl="1"/>
            <a:endParaRPr lang="it-IT" dirty="0"/>
          </a:p>
          <a:p>
            <a:r>
              <a:rPr lang="it-IT" dirty="0" err="1"/>
              <a:t>Editorial</a:t>
            </a:r>
            <a:r>
              <a:rPr lang="it-IT" dirty="0"/>
              <a:t> Board: </a:t>
            </a:r>
          </a:p>
          <a:p>
            <a:pPr marL="457200" lvl="1" indent="0">
              <a:buNone/>
            </a:pPr>
            <a:r>
              <a:rPr lang="it-IT" dirty="0"/>
              <a:t> A. </a:t>
            </a:r>
            <a:r>
              <a:rPr lang="it-IT" dirty="0" err="1"/>
              <a:t>Kraan</a:t>
            </a:r>
            <a:r>
              <a:rPr lang="it-IT" dirty="0"/>
              <a:t> (EB </a:t>
            </a:r>
            <a:r>
              <a:rPr lang="it-IT" dirty="0" err="1"/>
              <a:t>chair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), A. Lauria (</a:t>
            </a:r>
            <a:r>
              <a:rPr lang="it-IT" dirty="0" err="1"/>
              <a:t>jun</a:t>
            </a:r>
            <a:r>
              <a:rPr lang="it-IT" dirty="0"/>
              <a:t> 26),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/>
              <a:t>G. Traini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Software </a:t>
            </a:r>
            <a:r>
              <a:rPr lang="it-IT" dirty="0" err="1"/>
              <a:t>coordination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C. </a:t>
            </a:r>
            <a:r>
              <a:rPr lang="it-IT" dirty="0" err="1"/>
              <a:t>Finck</a:t>
            </a:r>
            <a:r>
              <a:rPr lang="it-IT" dirty="0"/>
              <a:t> (</a:t>
            </a:r>
            <a:r>
              <a:rPr lang="it-IT" dirty="0" err="1"/>
              <a:t>dec</a:t>
            </a:r>
            <a:r>
              <a:rPr lang="it-IT" dirty="0"/>
              <a:t> 25), Y. Dong (</a:t>
            </a:r>
            <a:r>
              <a:rPr lang="it-IT" dirty="0" err="1"/>
              <a:t>deputy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r>
              <a:rPr lang="it-IT" dirty="0" err="1"/>
              <a:t>Spokesperson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M. Villa (</a:t>
            </a:r>
            <a:r>
              <a:rPr lang="it-IT" dirty="0" err="1"/>
              <a:t>dec</a:t>
            </a:r>
            <a:r>
              <a:rPr lang="it-IT" dirty="0"/>
              <a:t> 26), P. Cerello (</a:t>
            </a:r>
            <a:r>
              <a:rPr lang="it-IT" dirty="0" err="1"/>
              <a:t>deputy</a:t>
            </a:r>
            <a:r>
              <a:rPr lang="it-IT" dirty="0"/>
              <a:t>)  </a:t>
            </a:r>
          </a:p>
          <a:p>
            <a:pPr marL="457200" lvl="1" indent="0">
              <a:buNone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8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7509C-59B1-45E6-1A35-2AF38198A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60AFE-3695-EA20-FFAF-461C4B36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3. </a:t>
            </a:r>
            <a:r>
              <a:rPr lang="it-IT" sz="4000" dirty="0" err="1">
                <a:solidFill>
                  <a:srgbClr val="C00000"/>
                </a:solidFill>
              </a:rPr>
              <a:t>Rotation</a:t>
            </a:r>
            <a:r>
              <a:rPr lang="it-IT" sz="4000" dirty="0">
                <a:solidFill>
                  <a:srgbClr val="C00000"/>
                </a:solidFill>
              </a:rPr>
              <a:t> of </a:t>
            </a:r>
            <a:r>
              <a:rPr lang="it-IT" sz="4000" dirty="0" err="1">
                <a:solidFill>
                  <a:srgbClr val="C00000"/>
                </a:solidFill>
              </a:rPr>
              <a:t>charges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657B4E-74B8-2510-12D1-D492BCA3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803"/>
            <a:ext cx="10515600" cy="5276335"/>
          </a:xfrm>
        </p:spPr>
        <p:txBody>
          <a:bodyPr>
            <a:normAutofit/>
          </a:bodyPr>
          <a:lstStyle/>
          <a:p>
            <a:r>
              <a:rPr lang="it-IT" dirty="0" err="1"/>
              <a:t>Physics</a:t>
            </a:r>
            <a:r>
              <a:rPr lang="it-IT" dirty="0"/>
              <a:t> Coordinator: </a:t>
            </a:r>
          </a:p>
          <a:p>
            <a:pPr lvl="1"/>
            <a:r>
              <a:rPr lang="it-IT" dirty="0"/>
              <a:t>M. Toppi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moment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«</a:t>
            </a:r>
            <a:r>
              <a:rPr lang="it-IT" dirty="0" err="1"/>
              <a:t>deputy</a:t>
            </a:r>
            <a:r>
              <a:rPr lang="it-IT" dirty="0"/>
              <a:t>» </a:t>
            </a:r>
            <a:r>
              <a:rPr lang="it-IT" dirty="0" err="1"/>
              <a:t>physics</a:t>
            </a:r>
            <a:r>
              <a:rPr lang="it-IT" dirty="0"/>
              <a:t> coordinator</a:t>
            </a:r>
          </a:p>
          <a:p>
            <a:pPr lvl="1"/>
            <a:endParaRPr lang="it-IT" dirty="0"/>
          </a:p>
          <a:p>
            <a:r>
              <a:rPr lang="it-IT" dirty="0" err="1"/>
              <a:t>Editorial</a:t>
            </a:r>
            <a:r>
              <a:rPr lang="it-IT" dirty="0"/>
              <a:t> Board: </a:t>
            </a:r>
          </a:p>
          <a:p>
            <a:pPr marL="457200" lvl="1" indent="0">
              <a:buNone/>
            </a:pPr>
            <a:r>
              <a:rPr lang="it-IT" dirty="0"/>
              <a:t> A. </a:t>
            </a:r>
            <a:r>
              <a:rPr lang="it-IT" dirty="0" err="1"/>
              <a:t>Kraan</a:t>
            </a:r>
            <a:r>
              <a:rPr lang="it-IT" dirty="0"/>
              <a:t> (EB </a:t>
            </a:r>
            <a:r>
              <a:rPr lang="it-IT" dirty="0" err="1"/>
              <a:t>chair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), A. Lauria (</a:t>
            </a:r>
            <a:r>
              <a:rPr lang="it-IT" dirty="0" err="1"/>
              <a:t>jun</a:t>
            </a:r>
            <a:r>
              <a:rPr lang="it-IT" dirty="0"/>
              <a:t> 26),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/>
              <a:t>G. Traini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Software </a:t>
            </a:r>
            <a:r>
              <a:rPr lang="it-IT" dirty="0" err="1"/>
              <a:t>coordination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C. </a:t>
            </a:r>
            <a:r>
              <a:rPr lang="it-IT" dirty="0" err="1"/>
              <a:t>Finck</a:t>
            </a:r>
            <a:r>
              <a:rPr lang="it-IT" dirty="0"/>
              <a:t> (</a:t>
            </a:r>
            <a:r>
              <a:rPr lang="it-IT" dirty="0" err="1"/>
              <a:t>dec</a:t>
            </a:r>
            <a:r>
              <a:rPr lang="it-IT" dirty="0"/>
              <a:t> 25), Y. Dong (</a:t>
            </a:r>
            <a:r>
              <a:rPr lang="it-IT" dirty="0" err="1"/>
              <a:t>deputy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), </a:t>
            </a:r>
            <a:r>
              <a:rPr lang="it-IT" dirty="0">
                <a:solidFill>
                  <a:srgbClr val="C00000"/>
                </a:solidFill>
              </a:rPr>
              <a:t>R. Zarrella (</a:t>
            </a:r>
            <a:r>
              <a:rPr lang="it-IT" dirty="0" err="1">
                <a:solidFill>
                  <a:srgbClr val="C00000"/>
                </a:solidFill>
              </a:rPr>
              <a:t>deputy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dec</a:t>
            </a:r>
            <a:r>
              <a:rPr lang="it-IT" dirty="0">
                <a:solidFill>
                  <a:srgbClr val="C00000"/>
                </a:solidFill>
              </a:rPr>
              <a:t> 26)</a:t>
            </a:r>
          </a:p>
          <a:p>
            <a:pPr lvl="1"/>
            <a:endParaRPr lang="it-IT" dirty="0"/>
          </a:p>
          <a:p>
            <a:r>
              <a:rPr lang="it-IT" dirty="0" err="1"/>
              <a:t>Spokesperson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M. Villa (</a:t>
            </a:r>
            <a:r>
              <a:rPr lang="it-IT" dirty="0" err="1"/>
              <a:t>dec</a:t>
            </a:r>
            <a:r>
              <a:rPr lang="it-IT" dirty="0"/>
              <a:t> 26), P. Cerello (</a:t>
            </a:r>
            <a:r>
              <a:rPr lang="it-IT" dirty="0" err="1"/>
              <a:t>deputy</a:t>
            </a:r>
            <a:r>
              <a:rPr lang="it-IT" dirty="0"/>
              <a:t>)  </a:t>
            </a:r>
          </a:p>
          <a:p>
            <a:pPr marL="457200" lvl="1" indent="0">
              <a:buNone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4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800C-56FF-04EA-49D8-50C4BC97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3EAEC-D1C7-8E18-04A0-734CD165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3. </a:t>
            </a:r>
            <a:r>
              <a:rPr lang="it-IT" sz="4000" dirty="0" err="1">
                <a:solidFill>
                  <a:srgbClr val="C00000"/>
                </a:solidFill>
              </a:rPr>
              <a:t>Rotation</a:t>
            </a:r>
            <a:r>
              <a:rPr lang="it-IT" sz="4000" dirty="0">
                <a:solidFill>
                  <a:srgbClr val="C00000"/>
                </a:solidFill>
              </a:rPr>
              <a:t> of </a:t>
            </a:r>
            <a:r>
              <a:rPr lang="it-IT" sz="4000" dirty="0" err="1">
                <a:solidFill>
                  <a:srgbClr val="C00000"/>
                </a:solidFill>
              </a:rPr>
              <a:t>charges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F605DE-8611-251C-EF76-7A22CE7E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803"/>
            <a:ext cx="10515600" cy="5276335"/>
          </a:xfrm>
        </p:spPr>
        <p:txBody>
          <a:bodyPr>
            <a:normAutofit/>
          </a:bodyPr>
          <a:lstStyle/>
          <a:p>
            <a:r>
              <a:rPr lang="it-IT" dirty="0" err="1"/>
              <a:t>Physics</a:t>
            </a:r>
            <a:r>
              <a:rPr lang="it-IT" dirty="0"/>
              <a:t> Coordinator: </a:t>
            </a:r>
          </a:p>
          <a:p>
            <a:pPr lvl="1"/>
            <a:r>
              <a:rPr lang="it-IT" dirty="0"/>
              <a:t>M. Toppi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moment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«</a:t>
            </a:r>
            <a:r>
              <a:rPr lang="it-IT" dirty="0" err="1"/>
              <a:t>deputy</a:t>
            </a:r>
            <a:r>
              <a:rPr lang="it-IT" dirty="0"/>
              <a:t>» </a:t>
            </a:r>
            <a:r>
              <a:rPr lang="it-IT" dirty="0" err="1"/>
              <a:t>physics</a:t>
            </a:r>
            <a:r>
              <a:rPr lang="it-IT" dirty="0"/>
              <a:t> coordinator</a:t>
            </a:r>
          </a:p>
          <a:p>
            <a:pPr lvl="1"/>
            <a:endParaRPr lang="it-IT" dirty="0"/>
          </a:p>
          <a:p>
            <a:r>
              <a:rPr lang="it-IT" dirty="0" err="1"/>
              <a:t>Editorial</a:t>
            </a:r>
            <a:r>
              <a:rPr lang="it-IT" dirty="0"/>
              <a:t> Board: </a:t>
            </a:r>
          </a:p>
          <a:p>
            <a:pPr marL="457200" lvl="1" indent="0">
              <a:buNone/>
            </a:pPr>
            <a:r>
              <a:rPr lang="it-IT" dirty="0"/>
              <a:t> A. </a:t>
            </a:r>
            <a:r>
              <a:rPr lang="it-IT" dirty="0" err="1"/>
              <a:t>Kraan</a:t>
            </a:r>
            <a:r>
              <a:rPr lang="it-IT" dirty="0"/>
              <a:t> (EB </a:t>
            </a:r>
            <a:r>
              <a:rPr lang="it-IT" dirty="0" err="1"/>
              <a:t>chair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), A. Lauria (</a:t>
            </a:r>
            <a:r>
              <a:rPr lang="it-IT" dirty="0" err="1"/>
              <a:t>jun</a:t>
            </a:r>
            <a:r>
              <a:rPr lang="it-IT" dirty="0"/>
              <a:t> 26),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/>
              <a:t>G. Traini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Software </a:t>
            </a:r>
            <a:r>
              <a:rPr lang="it-IT" dirty="0" err="1"/>
              <a:t>coordination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C00000"/>
                </a:solidFill>
              </a:rPr>
              <a:t>Y. Dong (</a:t>
            </a:r>
            <a:r>
              <a:rPr lang="it-IT" dirty="0" err="1">
                <a:solidFill>
                  <a:srgbClr val="C00000"/>
                </a:solidFill>
              </a:rPr>
              <a:t>dec</a:t>
            </a:r>
            <a:r>
              <a:rPr lang="it-IT" dirty="0">
                <a:solidFill>
                  <a:srgbClr val="C00000"/>
                </a:solidFill>
              </a:rPr>
              <a:t> 26), R. Zarrella (</a:t>
            </a:r>
            <a:r>
              <a:rPr lang="it-IT" dirty="0" err="1">
                <a:solidFill>
                  <a:srgbClr val="C00000"/>
                </a:solidFill>
              </a:rPr>
              <a:t>deputy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dec</a:t>
            </a:r>
            <a:r>
              <a:rPr lang="it-IT" dirty="0">
                <a:solidFill>
                  <a:srgbClr val="C00000"/>
                </a:solidFill>
              </a:rPr>
              <a:t> 26)</a:t>
            </a:r>
          </a:p>
          <a:p>
            <a:pPr lvl="1"/>
            <a:endParaRPr lang="it-IT" dirty="0"/>
          </a:p>
          <a:p>
            <a:r>
              <a:rPr lang="it-IT" dirty="0" err="1"/>
              <a:t>Spokesperson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M. Villa (</a:t>
            </a:r>
            <a:r>
              <a:rPr lang="it-IT" dirty="0" err="1"/>
              <a:t>dec</a:t>
            </a:r>
            <a:r>
              <a:rPr lang="it-IT" dirty="0"/>
              <a:t> 26), P. Cerello (</a:t>
            </a:r>
            <a:r>
              <a:rPr lang="it-IT" dirty="0" err="1"/>
              <a:t>deputy</a:t>
            </a:r>
            <a:r>
              <a:rPr lang="it-IT" dirty="0"/>
              <a:t>)  </a:t>
            </a:r>
          </a:p>
          <a:p>
            <a:pPr marL="457200" lvl="1" indent="0">
              <a:buNone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4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ADE7-BDC7-D714-98B1-14A002C1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91C0A-9CFB-3A8F-65C0-D60B0CBB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3. </a:t>
            </a:r>
            <a:r>
              <a:rPr lang="it-IT" sz="4000" dirty="0" err="1">
                <a:solidFill>
                  <a:srgbClr val="C00000"/>
                </a:solidFill>
              </a:rPr>
              <a:t>Rotation</a:t>
            </a:r>
            <a:r>
              <a:rPr lang="it-IT" sz="4000" dirty="0">
                <a:solidFill>
                  <a:srgbClr val="C00000"/>
                </a:solidFill>
              </a:rPr>
              <a:t> of </a:t>
            </a:r>
            <a:r>
              <a:rPr lang="it-IT" sz="4000" dirty="0" err="1">
                <a:solidFill>
                  <a:srgbClr val="C00000"/>
                </a:solidFill>
              </a:rPr>
              <a:t>charges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F61E00-709E-DFF3-A20C-0E21050E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803"/>
            <a:ext cx="10515600" cy="5276335"/>
          </a:xfrm>
        </p:spPr>
        <p:txBody>
          <a:bodyPr>
            <a:normAutofit/>
          </a:bodyPr>
          <a:lstStyle/>
          <a:p>
            <a:r>
              <a:rPr lang="it-IT" dirty="0" err="1"/>
              <a:t>Physics</a:t>
            </a:r>
            <a:r>
              <a:rPr lang="it-IT" dirty="0"/>
              <a:t> Coordinator: </a:t>
            </a:r>
          </a:p>
          <a:p>
            <a:pPr lvl="1"/>
            <a:r>
              <a:rPr lang="it-IT" dirty="0"/>
              <a:t>M. Toppi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moment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«</a:t>
            </a:r>
            <a:r>
              <a:rPr lang="it-IT" dirty="0" err="1"/>
              <a:t>deputy</a:t>
            </a:r>
            <a:r>
              <a:rPr lang="it-IT" dirty="0"/>
              <a:t>» </a:t>
            </a:r>
            <a:r>
              <a:rPr lang="it-IT" dirty="0" err="1"/>
              <a:t>physics</a:t>
            </a:r>
            <a:r>
              <a:rPr lang="it-IT" dirty="0"/>
              <a:t> coordinator</a:t>
            </a:r>
          </a:p>
          <a:p>
            <a:pPr lvl="1"/>
            <a:endParaRPr lang="it-IT" dirty="0"/>
          </a:p>
          <a:p>
            <a:r>
              <a:rPr lang="it-IT" dirty="0" err="1"/>
              <a:t>Editorial</a:t>
            </a:r>
            <a:r>
              <a:rPr lang="it-IT" dirty="0"/>
              <a:t> Board: </a:t>
            </a:r>
          </a:p>
          <a:p>
            <a:pPr marL="457200" lvl="1" indent="0">
              <a:buNone/>
            </a:pPr>
            <a:r>
              <a:rPr lang="it-IT" dirty="0"/>
              <a:t> A. </a:t>
            </a:r>
            <a:r>
              <a:rPr lang="it-IT" dirty="0" err="1"/>
              <a:t>Kraan</a:t>
            </a:r>
            <a:r>
              <a:rPr lang="it-IT" dirty="0"/>
              <a:t> (EB </a:t>
            </a:r>
            <a:r>
              <a:rPr lang="it-IT" dirty="0" err="1"/>
              <a:t>chair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), A. Lauria (</a:t>
            </a:r>
            <a:r>
              <a:rPr lang="it-IT" dirty="0" err="1"/>
              <a:t>jun</a:t>
            </a:r>
            <a:r>
              <a:rPr lang="it-IT" dirty="0"/>
              <a:t> 26),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/>
              <a:t>G. Traini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25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Software </a:t>
            </a:r>
            <a:r>
              <a:rPr lang="it-IT" dirty="0" err="1"/>
              <a:t>coordination</a:t>
            </a:r>
            <a:r>
              <a:rPr lang="it-IT" dirty="0"/>
              <a:t>: 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C00000"/>
                </a:solidFill>
              </a:rPr>
              <a:t>Y. Dong (</a:t>
            </a:r>
            <a:r>
              <a:rPr lang="it-IT" dirty="0" err="1">
                <a:solidFill>
                  <a:srgbClr val="C00000"/>
                </a:solidFill>
              </a:rPr>
              <a:t>dec</a:t>
            </a:r>
            <a:r>
              <a:rPr lang="it-IT" dirty="0">
                <a:solidFill>
                  <a:srgbClr val="C00000"/>
                </a:solidFill>
              </a:rPr>
              <a:t> 26), R. Zarrella (</a:t>
            </a:r>
            <a:r>
              <a:rPr lang="it-IT" dirty="0" err="1">
                <a:solidFill>
                  <a:srgbClr val="C00000"/>
                </a:solidFill>
              </a:rPr>
              <a:t>deputy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dec</a:t>
            </a:r>
            <a:r>
              <a:rPr lang="it-IT" dirty="0">
                <a:solidFill>
                  <a:srgbClr val="C00000"/>
                </a:solidFill>
              </a:rPr>
              <a:t> 26)</a:t>
            </a:r>
          </a:p>
          <a:p>
            <a:pPr lvl="1"/>
            <a:endParaRPr lang="it-IT" dirty="0"/>
          </a:p>
          <a:p>
            <a:r>
              <a:rPr lang="it-IT" dirty="0" err="1"/>
              <a:t>Spokesperson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M. Villa (</a:t>
            </a:r>
            <a:r>
              <a:rPr lang="it-IT" dirty="0" err="1"/>
              <a:t>dec</a:t>
            </a:r>
            <a:r>
              <a:rPr lang="it-IT" dirty="0"/>
              <a:t> 26), P. Cerello (</a:t>
            </a:r>
            <a:r>
              <a:rPr lang="it-IT" dirty="0" err="1"/>
              <a:t>deputy</a:t>
            </a:r>
            <a:r>
              <a:rPr lang="it-IT" dirty="0"/>
              <a:t>)  </a:t>
            </a:r>
          </a:p>
          <a:p>
            <a:pPr marL="457200" lvl="1" indent="0">
              <a:buNone/>
            </a:pPr>
            <a:endParaRPr lang="it-IT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A90FC4-432A-67CA-C6FD-CE1EFD758928}"/>
              </a:ext>
            </a:extLst>
          </p:cNvPr>
          <p:cNvSpPr txBox="1"/>
          <p:nvPr/>
        </p:nvSpPr>
        <p:spPr>
          <a:xfrm rot="1013864">
            <a:off x="7829796" y="4342185"/>
            <a:ext cx="377538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/>
              <a:t>Many</a:t>
            </a:r>
            <a:r>
              <a:rPr lang="it-IT" sz="2400" dirty="0"/>
              <a:t> thanks to Chris for </a:t>
            </a:r>
            <a:r>
              <a:rPr lang="it-IT" sz="2400" dirty="0" err="1"/>
              <a:t>all</a:t>
            </a:r>
            <a:r>
              <a:rPr lang="it-IT" sz="2400" dirty="0"/>
              <a:t> the </a:t>
            </a:r>
            <a:r>
              <a:rPr lang="it-IT" sz="2400" dirty="0" err="1"/>
              <a:t>efforts</a:t>
            </a:r>
            <a:r>
              <a:rPr lang="it-IT" sz="2400" dirty="0"/>
              <a:t> and </a:t>
            </a:r>
            <a:r>
              <a:rPr lang="it-IT" sz="2400" dirty="0" err="1"/>
              <a:t>results</a:t>
            </a:r>
            <a:r>
              <a:rPr lang="it-IT" sz="2400" dirty="0"/>
              <a:t> </a:t>
            </a:r>
            <a:r>
              <a:rPr lang="it-IT" sz="2400" dirty="0" err="1"/>
              <a:t>leading</a:t>
            </a:r>
            <a:r>
              <a:rPr lang="it-IT" sz="2400" dirty="0"/>
              <a:t> the software group </a:t>
            </a:r>
            <a:r>
              <a:rPr lang="it-IT" sz="2400" dirty="0" err="1"/>
              <a:t>during</a:t>
            </a:r>
            <a:r>
              <a:rPr lang="it-IT" sz="2400" dirty="0"/>
              <a:t> the «building» </a:t>
            </a:r>
            <a:r>
              <a:rPr lang="it-IT" sz="2400" dirty="0" err="1"/>
              <a:t>years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4814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CE1EB-C7B7-002C-BE81-C4E753FC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558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4. </a:t>
            </a:r>
            <a:r>
              <a:rPr lang="it-IT" b="1" dirty="0" err="1">
                <a:solidFill>
                  <a:srgbClr val="C00000"/>
                </a:solidFill>
              </a:rPr>
              <a:t>Authorship</a:t>
            </a:r>
            <a:r>
              <a:rPr lang="it-IT" b="1" dirty="0">
                <a:solidFill>
                  <a:srgbClr val="C00000"/>
                </a:solidFill>
              </a:rPr>
              <a:t> &amp; Membership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5CCF81-FBCB-F012-4279-AFDA98BF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684"/>
            <a:ext cx="10515600" cy="5045279"/>
          </a:xfrm>
        </p:spPr>
        <p:txBody>
          <a:bodyPr/>
          <a:lstStyle/>
          <a:p>
            <a:r>
              <a:rPr lang="it-IT" dirty="0" err="1"/>
              <a:t>Authorship</a:t>
            </a:r>
            <a:endParaRPr lang="it-IT" dirty="0"/>
          </a:p>
          <a:p>
            <a:pPr lvl="1"/>
            <a:r>
              <a:rPr lang="it-IT" dirty="0"/>
              <a:t>New institutes authoring papers after 6 </a:t>
            </a:r>
            <a:r>
              <a:rPr lang="it-IT" dirty="0" err="1"/>
              <a:t>months</a:t>
            </a:r>
            <a:r>
              <a:rPr lang="it-IT" dirty="0"/>
              <a:t> of </a:t>
            </a:r>
            <a:r>
              <a:rPr lang="it-IT" dirty="0" err="1"/>
              <a:t>visible</a:t>
            </a:r>
            <a:r>
              <a:rPr lang="it-IT" dirty="0"/>
              <a:t> work</a:t>
            </a:r>
          </a:p>
          <a:p>
            <a:pPr lvl="1"/>
            <a:r>
              <a:rPr lang="it-IT" dirty="0"/>
              <a:t>For new </a:t>
            </a:r>
            <a:r>
              <a:rPr lang="it-IT" dirty="0" err="1"/>
              <a:t>collaborators</a:t>
            </a:r>
            <a:r>
              <a:rPr lang="it-IT" dirty="0"/>
              <a:t> (inside groups), team leaders </a:t>
            </a:r>
            <a:r>
              <a:rPr lang="it-IT" dirty="0" err="1"/>
              <a:t>decides</a:t>
            </a:r>
            <a:r>
              <a:rPr lang="it-IT" dirty="0"/>
              <a:t> on </a:t>
            </a:r>
            <a:r>
              <a:rPr lang="it-IT" dirty="0" err="1"/>
              <a:t>inclusions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(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on </a:t>
            </a:r>
            <a:r>
              <a:rPr lang="it-IT" dirty="0" err="1"/>
              <a:t>removals</a:t>
            </a:r>
            <a:r>
              <a:rPr lang="it-IT" dirty="0"/>
              <a:t> from) the </a:t>
            </a:r>
            <a:r>
              <a:rPr lang="it-IT" dirty="0" err="1"/>
              <a:t>author</a:t>
            </a:r>
            <a:r>
              <a:rPr lang="it-IT" dirty="0"/>
              <a:t> lists. The general </a:t>
            </a:r>
            <a:r>
              <a:rPr lang="it-IT" dirty="0" err="1"/>
              <a:t>principle</a:t>
            </a:r>
            <a:r>
              <a:rPr lang="it-IT" dirty="0"/>
              <a:t> of 6 </a:t>
            </a:r>
            <a:r>
              <a:rPr lang="it-IT" dirty="0" err="1"/>
              <a:t>months</a:t>
            </a:r>
            <a:r>
              <a:rPr lang="it-IT" dirty="0"/>
              <a:t> of </a:t>
            </a:r>
            <a:r>
              <a:rPr lang="it-IT" dirty="0" err="1"/>
              <a:t>contribution</a:t>
            </a:r>
            <a:r>
              <a:rPr lang="it-IT" dirty="0"/>
              <a:t> to the FOOT activities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apply</a:t>
            </a:r>
            <a:r>
              <a:rPr lang="it-IT" dirty="0"/>
              <a:t>.</a:t>
            </a:r>
          </a:p>
          <a:p>
            <a:pPr lvl="1"/>
            <a:endParaRPr lang="it-IT" dirty="0"/>
          </a:p>
          <a:p>
            <a:r>
              <a:rPr lang="it-IT" dirty="0"/>
              <a:t>Membership</a:t>
            </a:r>
          </a:p>
          <a:p>
            <a:pPr lvl="1"/>
            <a:r>
              <a:rPr lang="it-IT" dirty="0" err="1"/>
              <a:t>We’ve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contacted</a:t>
            </a:r>
            <a:r>
              <a:rPr lang="it-IT" dirty="0"/>
              <a:t> by a group of Aarhus (</a:t>
            </a:r>
            <a:r>
              <a:rPr lang="it-IT" dirty="0" err="1"/>
              <a:t>Denmark</a:t>
            </a:r>
            <a:r>
              <a:rPr lang="it-IT" dirty="0"/>
              <a:t>) </a:t>
            </a:r>
            <a:r>
              <a:rPr lang="it-IT" dirty="0" err="1"/>
              <a:t>interested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activities and on cross </a:t>
            </a:r>
            <a:r>
              <a:rPr lang="it-IT" dirty="0" err="1"/>
              <a:t>sections</a:t>
            </a:r>
            <a:r>
              <a:rPr lang="it-IT" dirty="0"/>
              <a:t> for </a:t>
            </a:r>
            <a:r>
              <a:rPr lang="it-IT" dirty="0" err="1"/>
              <a:t>proton</a:t>
            </a:r>
            <a:r>
              <a:rPr lang="it-IT" dirty="0"/>
              <a:t> therapy.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proton</a:t>
            </a:r>
            <a:r>
              <a:rPr lang="it-IT" dirty="0"/>
              <a:t> therapy facility and </a:t>
            </a:r>
            <a:r>
              <a:rPr lang="it-IT" dirty="0" err="1"/>
              <a:t>they</a:t>
            </a:r>
            <a:r>
              <a:rPr lang="it-IT" dirty="0"/>
              <a:t> plan to </a:t>
            </a:r>
            <a:r>
              <a:rPr lang="it-IT" dirty="0" err="1"/>
              <a:t>submit</a:t>
            </a:r>
            <a:r>
              <a:rPr lang="it-IT" dirty="0"/>
              <a:t> for </a:t>
            </a:r>
            <a:r>
              <a:rPr lang="it-IT" dirty="0" err="1"/>
              <a:t>grant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(2 M€).</a:t>
            </a:r>
          </a:p>
          <a:p>
            <a:pPr lvl="1"/>
            <a:r>
              <a:rPr lang="it-IT" dirty="0"/>
              <a:t>Join FOOT, common work, share information? A meeting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held</a:t>
            </a:r>
            <a:r>
              <a:rPr lang="it-IT" dirty="0"/>
              <a:t> in the </a:t>
            </a:r>
            <a:r>
              <a:rPr lang="it-IT" dirty="0" err="1"/>
              <a:t>next</a:t>
            </a:r>
            <a:r>
              <a:rPr lang="it-IT" dirty="0"/>
              <a:t> weeks with </a:t>
            </a:r>
            <a:r>
              <a:rPr lang="it-IT" dirty="0" err="1"/>
              <a:t>them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307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910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Wingdings</vt:lpstr>
      <vt:lpstr>Tema di Office</vt:lpstr>
      <vt:lpstr>Institute Board Meeting Report </vt:lpstr>
      <vt:lpstr>Agenda</vt:lpstr>
      <vt:lpstr> -  Recruiting personnel</vt:lpstr>
      <vt:lpstr>2. Next data takings; next requests </vt:lpstr>
      <vt:lpstr>3. Rotation of charges</vt:lpstr>
      <vt:lpstr>3. Rotation of charges</vt:lpstr>
      <vt:lpstr>3. Rotation of charges</vt:lpstr>
      <vt:lpstr>3. Rotation of charges</vt:lpstr>
      <vt:lpstr>4. Authorship &amp; Membership</vt:lpstr>
      <vt:lpstr>5. Next Meetings locations</vt:lpstr>
      <vt:lpstr>Rimini</vt:lpstr>
      <vt:lpstr>Interesting places nearby</vt:lpstr>
      <vt:lpstr>Formula: one place fits all</vt:lpstr>
      <vt:lpstr>Winter Meeting</vt:lpstr>
      <vt:lpstr>6. AoB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Board Meeting </dc:title>
  <dc:creator>Mauro Villa</dc:creator>
  <cp:lastModifiedBy>Mauro Villa</cp:lastModifiedBy>
  <cp:revision>5</cp:revision>
  <dcterms:created xsi:type="dcterms:W3CDTF">2022-12-11T09:51:56Z</dcterms:created>
  <dcterms:modified xsi:type="dcterms:W3CDTF">2024-12-18T07:59:51Z</dcterms:modified>
</cp:coreProperties>
</file>