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981" r:id="rId6"/>
    <p:sldId id="993" r:id="rId7"/>
    <p:sldId id="467" r:id="rId8"/>
    <p:sldId id="257" r:id="rId9"/>
    <p:sldId id="259" r:id="rId10"/>
    <p:sldId id="994" r:id="rId11"/>
    <p:sldId id="999" r:id="rId12"/>
    <p:sldId id="982" r:id="rId13"/>
    <p:sldId id="984" r:id="rId14"/>
    <p:sldId id="997" r:id="rId15"/>
    <p:sldId id="1000" r:id="rId16"/>
    <p:sldId id="1001" r:id="rId17"/>
    <p:sldId id="1002" r:id="rId18"/>
    <p:sldId id="991" r:id="rId19"/>
    <p:sldId id="266" r:id="rId20"/>
    <p:sldId id="977" r:id="rId21"/>
    <p:sldId id="995" r:id="rId22"/>
    <p:sldId id="260" r:id="rId23"/>
    <p:sldId id="996" r:id="rId24"/>
    <p:sldId id="990" r:id="rId25"/>
    <p:sldId id="285" r:id="rId26"/>
    <p:sldId id="258" r:id="rId27"/>
    <p:sldId id="980" r:id="rId28"/>
    <p:sldId id="9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1936B-6B2F-48F4-8782-65089D64BEED}" v="16" dt="2024-12-16T07:38:10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137354bc-8369-486a-a5fa-294e1d70ad2d" providerId="ADAL" clId="{C71F6C41-FACF-4DC8-88C4-04DD841681BE}"/>
    <pc:docChg chg="custSel modSld">
      <pc:chgData name="Mauro Villa" userId="137354bc-8369-486a-a5fa-294e1d70ad2d" providerId="ADAL" clId="{C71F6C41-FACF-4DC8-88C4-04DD841681BE}" dt="2023-06-04T10:04:39.146" v="1190" actId="20577"/>
      <pc:docMkLst>
        <pc:docMk/>
      </pc:docMkLst>
      <pc:sldChg chg="modSp mod">
        <pc:chgData name="Mauro Villa" userId="137354bc-8369-486a-a5fa-294e1d70ad2d" providerId="ADAL" clId="{C71F6C41-FACF-4DC8-88C4-04DD841681BE}" dt="2023-06-04T09:25:38.047" v="427" actId="20577"/>
        <pc:sldMkLst>
          <pc:docMk/>
          <pc:sldMk cId="2046152804" sldId="257"/>
        </pc:sldMkLst>
        <pc:spChg chg="mod">
          <ac:chgData name="Mauro Villa" userId="137354bc-8369-486a-a5fa-294e1d70ad2d" providerId="ADAL" clId="{C71F6C41-FACF-4DC8-88C4-04DD841681BE}" dt="2023-06-04T09:25:38.047" v="427" actId="20577"/>
          <ac:spMkLst>
            <pc:docMk/>
            <pc:sldMk cId="2046152804" sldId="257"/>
            <ac:spMk id="3" creationId="{2F5BF18F-C10C-76DC-B8AC-CE21B18A48BB}"/>
          </ac:spMkLst>
        </pc:spChg>
      </pc:sldChg>
      <pc:sldChg chg="modSp mod">
        <pc:chgData name="Mauro Villa" userId="137354bc-8369-486a-a5fa-294e1d70ad2d" providerId="ADAL" clId="{C71F6C41-FACF-4DC8-88C4-04DD841681BE}" dt="2023-06-04T09:28:48.448" v="683" actId="20577"/>
        <pc:sldMkLst>
          <pc:docMk/>
          <pc:sldMk cId="3010798544" sldId="259"/>
        </pc:sldMkLst>
        <pc:spChg chg="mod">
          <ac:chgData name="Mauro Villa" userId="137354bc-8369-486a-a5fa-294e1d70ad2d" providerId="ADAL" clId="{C71F6C41-FACF-4DC8-88C4-04DD841681BE}" dt="2023-06-04T09:28:48.448" v="683" actId="20577"/>
          <ac:spMkLst>
            <pc:docMk/>
            <pc:sldMk cId="3010798544" sldId="259"/>
            <ac:spMk id="3" creationId="{2F5BF18F-C10C-76DC-B8AC-CE21B18A48BB}"/>
          </ac:spMkLst>
        </pc:spChg>
      </pc:sldChg>
      <pc:sldChg chg="addSp modSp mod">
        <pc:chgData name="Mauro Villa" userId="137354bc-8369-486a-a5fa-294e1d70ad2d" providerId="ADAL" clId="{C71F6C41-FACF-4DC8-88C4-04DD841681BE}" dt="2023-06-04T10:04:39.146" v="1190" actId="20577"/>
        <pc:sldMkLst>
          <pc:docMk/>
          <pc:sldMk cId="2714340914" sldId="260"/>
        </pc:sldMkLst>
        <pc:spChg chg="mod">
          <ac:chgData name="Mauro Villa" userId="137354bc-8369-486a-a5fa-294e1d70ad2d" providerId="ADAL" clId="{C71F6C41-FACF-4DC8-88C4-04DD841681BE}" dt="2023-06-04T09:29:24.275" v="717" actId="6549"/>
          <ac:spMkLst>
            <pc:docMk/>
            <pc:sldMk cId="2714340914" sldId="260"/>
            <ac:spMk id="2" creationId="{4A1AD97F-F219-49BD-3EF6-A563AB24F3F9}"/>
          </ac:spMkLst>
        </pc:spChg>
        <pc:spChg chg="mod">
          <ac:chgData name="Mauro Villa" userId="137354bc-8369-486a-a5fa-294e1d70ad2d" providerId="ADAL" clId="{C71F6C41-FACF-4DC8-88C4-04DD841681BE}" dt="2023-06-04T10:04:39.146" v="1190" actId="20577"/>
          <ac:spMkLst>
            <pc:docMk/>
            <pc:sldMk cId="2714340914" sldId="260"/>
            <ac:spMk id="3" creationId="{2F5BF18F-C10C-76DC-B8AC-CE21B18A48BB}"/>
          </ac:spMkLst>
        </pc:spChg>
        <pc:picChg chg="add mod">
          <ac:chgData name="Mauro Villa" userId="137354bc-8369-486a-a5fa-294e1d70ad2d" providerId="ADAL" clId="{C71F6C41-FACF-4DC8-88C4-04DD841681BE}" dt="2023-06-04T10:04:31.194" v="1189" actId="1076"/>
          <ac:picMkLst>
            <pc:docMk/>
            <pc:sldMk cId="2714340914" sldId="260"/>
            <ac:picMk id="6" creationId="{5A184BE0-79EB-5557-091B-AA66F06A0DF2}"/>
          </ac:picMkLst>
        </pc:picChg>
        <pc:picChg chg="mod modCrop">
          <ac:chgData name="Mauro Villa" userId="137354bc-8369-486a-a5fa-294e1d70ad2d" providerId="ADAL" clId="{C71F6C41-FACF-4DC8-88C4-04DD841681BE}" dt="2023-06-04T10:04:01.689" v="1187" actId="1076"/>
          <ac:picMkLst>
            <pc:docMk/>
            <pc:sldMk cId="2714340914" sldId="260"/>
            <ac:picMk id="9" creationId="{38E7017B-E0BF-D1E8-46DC-A17D4587FAE9}"/>
          </ac:picMkLst>
        </pc:picChg>
        <pc:picChg chg="mod">
          <ac:chgData name="Mauro Villa" userId="137354bc-8369-486a-a5fa-294e1d70ad2d" providerId="ADAL" clId="{C71F6C41-FACF-4DC8-88C4-04DD841681BE}" dt="2023-06-04T10:03:31.761" v="1176" actId="1076"/>
          <ac:picMkLst>
            <pc:docMk/>
            <pc:sldMk cId="2714340914" sldId="260"/>
            <ac:picMk id="11" creationId="{B331441E-7AC8-F89F-0D9F-BBE1415C2845}"/>
          </ac:picMkLst>
        </pc:picChg>
        <pc:picChg chg="mod">
          <ac:chgData name="Mauro Villa" userId="137354bc-8369-486a-a5fa-294e1d70ad2d" providerId="ADAL" clId="{C71F6C41-FACF-4DC8-88C4-04DD841681BE}" dt="2023-06-04T10:03:56.849" v="1185" actId="1076"/>
          <ac:picMkLst>
            <pc:docMk/>
            <pc:sldMk cId="2714340914" sldId="260"/>
            <ac:picMk id="13" creationId="{4EF0A589-DEDF-6C8A-2263-837DA68F76BD}"/>
          </ac:picMkLst>
        </pc:picChg>
        <pc:picChg chg="mod">
          <ac:chgData name="Mauro Villa" userId="137354bc-8369-486a-a5fa-294e1d70ad2d" providerId="ADAL" clId="{C71F6C41-FACF-4DC8-88C4-04DD841681BE}" dt="2023-06-04T10:03:35.803" v="1178" actId="1076"/>
          <ac:picMkLst>
            <pc:docMk/>
            <pc:sldMk cId="2714340914" sldId="260"/>
            <ac:picMk id="15" creationId="{5AB44747-8547-AAC1-7065-46285F6D94DA}"/>
          </ac:picMkLst>
        </pc:picChg>
        <pc:picChg chg="mod">
          <ac:chgData name="Mauro Villa" userId="137354bc-8369-486a-a5fa-294e1d70ad2d" providerId="ADAL" clId="{C71F6C41-FACF-4DC8-88C4-04DD841681BE}" dt="2023-06-04T10:04:00.009" v="1186" actId="14100"/>
          <ac:picMkLst>
            <pc:docMk/>
            <pc:sldMk cId="2714340914" sldId="260"/>
            <ac:picMk id="17" creationId="{94EBFADA-A6F5-9809-4171-C7FE97ADB6D2}"/>
          </ac:picMkLst>
        </pc:picChg>
      </pc:sldChg>
    </pc:docChg>
  </pc:docChgLst>
  <pc:docChgLst>
    <pc:chgData name="Mauro Villa" userId="55cf41f2-666e-4a8b-92e0-630878079bcc" providerId="ADAL" clId="{D7A56930-AC08-4FC3-B88D-83F489D52291}"/>
    <pc:docChg chg="undo custSel addSld delSld modSld sldOrd delMainMaster">
      <pc:chgData name="Mauro Villa" userId="55cf41f2-666e-4a8b-92e0-630878079bcc" providerId="ADAL" clId="{D7A56930-AC08-4FC3-B88D-83F489D52291}" dt="2024-06-27T19:15:17.298" v="3150" actId="1076"/>
      <pc:docMkLst>
        <pc:docMk/>
      </pc:docMkLst>
      <pc:sldChg chg="addSp delSp modSp mod">
        <pc:chgData name="Mauro Villa" userId="55cf41f2-666e-4a8b-92e0-630878079bcc" providerId="ADAL" clId="{D7A56930-AC08-4FC3-B88D-83F489D52291}" dt="2024-06-23T18:32:07.199" v="47" actId="207"/>
        <pc:sldMkLst>
          <pc:docMk/>
          <pc:sldMk cId="1149509669" sldId="256"/>
        </pc:sldMkLst>
        <pc:spChg chg="mod">
          <ac:chgData name="Mauro Villa" userId="55cf41f2-666e-4a8b-92e0-630878079bcc" providerId="ADAL" clId="{D7A56930-AC08-4FC3-B88D-83F489D52291}" dt="2024-06-23T18:32:07.199" v="47" actId="207"/>
          <ac:spMkLst>
            <pc:docMk/>
            <pc:sldMk cId="1149509669" sldId="256"/>
            <ac:spMk id="2" creationId="{7D14704A-2B7E-9A73-9297-32EA745A4EB0}"/>
          </ac:spMkLst>
        </pc:spChg>
        <pc:spChg chg="mod">
          <ac:chgData name="Mauro Villa" userId="55cf41f2-666e-4a8b-92e0-630878079bcc" providerId="ADAL" clId="{D7A56930-AC08-4FC3-B88D-83F489D52291}" dt="2024-06-23T18:31:49.511" v="44" actId="207"/>
          <ac:spMkLst>
            <pc:docMk/>
            <pc:sldMk cId="1149509669" sldId="256"/>
            <ac:spMk id="9" creationId="{D31B2B86-E888-9827-C6E3-CE82083029A0}"/>
          </ac:spMkLst>
        </pc:spChg>
        <pc:picChg chg="add mod ord">
          <ac:chgData name="Mauro Villa" userId="55cf41f2-666e-4a8b-92e0-630878079bcc" providerId="ADAL" clId="{D7A56930-AC08-4FC3-B88D-83F489D52291}" dt="2024-06-23T18:31:34.330" v="42" actId="171"/>
          <ac:picMkLst>
            <pc:docMk/>
            <pc:sldMk cId="1149509669" sldId="256"/>
            <ac:picMk id="4" creationId="{8A223259-C900-3CC5-2F4A-66CCCADCA43A}"/>
          </ac:picMkLst>
        </pc:picChg>
        <pc:picChg chg="del">
          <ac:chgData name="Mauro Villa" userId="55cf41f2-666e-4a8b-92e0-630878079bcc" providerId="ADAL" clId="{D7A56930-AC08-4FC3-B88D-83F489D52291}" dt="2024-06-23T18:31:22.132" v="34" actId="478"/>
          <ac:picMkLst>
            <pc:docMk/>
            <pc:sldMk cId="1149509669" sldId="256"/>
            <ac:picMk id="5" creationId="{9CD3A89E-04AE-0EC0-2AD1-210442FB9AFF}"/>
          </ac:picMkLst>
        </pc:picChg>
      </pc:sldChg>
      <pc:sldChg chg="del">
        <pc:chgData name="Mauro Villa" userId="55cf41f2-666e-4a8b-92e0-630878079bcc" providerId="ADAL" clId="{D7A56930-AC08-4FC3-B88D-83F489D52291}" dt="2024-06-23T18:37:58.925" v="51" actId="47"/>
        <pc:sldMkLst>
          <pc:docMk/>
          <pc:sldMk cId="2046152804" sldId="257"/>
        </pc:sldMkLst>
      </pc:sldChg>
      <pc:sldChg chg="addSp delSp modSp add mod modTransition">
        <pc:chgData name="Mauro Villa" userId="55cf41f2-666e-4a8b-92e0-630878079bcc" providerId="ADAL" clId="{D7A56930-AC08-4FC3-B88D-83F489D52291}" dt="2024-06-24T06:13:21.782" v="2537" actId="1076"/>
        <pc:sldMkLst>
          <pc:docMk/>
          <pc:sldMk cId="4072948427" sldId="257"/>
        </pc:sldMkLst>
        <pc:spChg chg="mod">
          <ac:chgData name="Mauro Villa" userId="55cf41f2-666e-4a8b-92e0-630878079bcc" providerId="ADAL" clId="{D7A56930-AC08-4FC3-B88D-83F489D52291}" dt="2024-06-23T18:54:31.992" v="933" actId="1076"/>
          <ac:spMkLst>
            <pc:docMk/>
            <pc:sldMk cId="4072948427" sldId="257"/>
            <ac:spMk id="2" creationId="{00E7806B-DC94-A6D0-1ACC-CF1263173181}"/>
          </ac:spMkLst>
        </pc:spChg>
        <pc:spChg chg="mod">
          <ac:chgData name="Mauro Villa" userId="55cf41f2-666e-4a8b-92e0-630878079bcc" providerId="ADAL" clId="{D7A56930-AC08-4FC3-B88D-83F489D52291}" dt="2024-06-23T18:55:07.243" v="938" actId="1076"/>
          <ac:spMkLst>
            <pc:docMk/>
            <pc:sldMk cId="4072948427" sldId="257"/>
            <ac:spMk id="5" creationId="{F3FD5138-EE89-D45E-4113-79F9AA70648A}"/>
          </ac:spMkLst>
        </pc:spChg>
        <pc:graphicFrameChg chg="mod modGraphic">
          <ac:chgData name="Mauro Villa" userId="55cf41f2-666e-4a8b-92e0-630878079bcc" providerId="ADAL" clId="{D7A56930-AC08-4FC3-B88D-83F489D52291}" dt="2024-06-23T18:55:41.112" v="941" actId="1076"/>
          <ac:graphicFrameMkLst>
            <pc:docMk/>
            <pc:sldMk cId="4072948427" sldId="257"/>
            <ac:graphicFrameMk id="4" creationId="{EDDFE6D2-155E-FA44-1F1C-D9C0451C8DAA}"/>
          </ac:graphicFrameMkLst>
        </pc:graphicFrameChg>
        <pc:picChg chg="add del mod">
          <ac:chgData name="Mauro Villa" userId="55cf41f2-666e-4a8b-92e0-630878079bcc" providerId="ADAL" clId="{D7A56930-AC08-4FC3-B88D-83F489D52291}" dt="2024-06-23T19:31:04.195" v="1589" actId="478"/>
          <ac:picMkLst>
            <pc:docMk/>
            <pc:sldMk cId="4072948427" sldId="257"/>
            <ac:picMk id="6" creationId="{3FDD1132-7308-F7EE-8275-E8F5A29AF049}"/>
          </ac:picMkLst>
        </pc:picChg>
        <pc:picChg chg="add mod ord">
          <ac:chgData name="Mauro Villa" userId="55cf41f2-666e-4a8b-92e0-630878079bcc" providerId="ADAL" clId="{D7A56930-AC08-4FC3-B88D-83F489D52291}" dt="2024-06-23T19:31:10.597" v="1590" actId="167"/>
          <ac:picMkLst>
            <pc:docMk/>
            <pc:sldMk cId="4072948427" sldId="257"/>
            <ac:picMk id="7" creationId="{28E09D2C-C289-8831-6DED-BEB84DB5C10B}"/>
          </ac:picMkLst>
        </pc:picChg>
        <pc:cxnChg chg="del">
          <ac:chgData name="Mauro Villa" userId="55cf41f2-666e-4a8b-92e0-630878079bcc" providerId="ADAL" clId="{D7A56930-AC08-4FC3-B88D-83F489D52291}" dt="2024-06-23T18:54:39.220" v="935" actId="478"/>
          <ac:cxnSpMkLst>
            <pc:docMk/>
            <pc:sldMk cId="4072948427" sldId="257"/>
            <ac:cxnSpMk id="3" creationId="{71A82FEC-2E92-0E23-5016-9B054B7A6DBA}"/>
          </ac:cxnSpMkLst>
        </pc:cxnChg>
        <pc:cxnChg chg="add mod">
          <ac:chgData name="Mauro Villa" userId="55cf41f2-666e-4a8b-92e0-630878079bcc" providerId="ADAL" clId="{D7A56930-AC08-4FC3-B88D-83F489D52291}" dt="2024-06-24T06:13:21.782" v="2537" actId="1076"/>
          <ac:cxnSpMkLst>
            <pc:docMk/>
            <pc:sldMk cId="4072948427" sldId="257"/>
            <ac:cxnSpMk id="6" creationId="{1C61FBBC-DD72-049D-B03B-9218A90BCCEF}"/>
          </ac:cxnSpMkLst>
        </pc:cxnChg>
      </pc:sldChg>
      <pc:sldChg chg="modSp mod ord">
        <pc:chgData name="Mauro Villa" userId="55cf41f2-666e-4a8b-92e0-630878079bcc" providerId="ADAL" clId="{D7A56930-AC08-4FC3-B88D-83F489D52291}" dt="2024-06-23T19:50:09.826" v="1872" actId="27636"/>
        <pc:sldMkLst>
          <pc:docMk/>
          <pc:sldMk cId="3839354898" sldId="258"/>
        </pc:sldMkLst>
        <pc:spChg chg="mod">
          <ac:chgData name="Mauro Villa" userId="55cf41f2-666e-4a8b-92e0-630878079bcc" providerId="ADAL" clId="{D7A56930-AC08-4FC3-B88D-83F489D52291}" dt="2024-06-23T19:50:09.826" v="1872" actId="27636"/>
          <ac:spMkLst>
            <pc:docMk/>
            <pc:sldMk cId="3839354898" sldId="258"/>
            <ac:spMk id="3" creationId="{2F5BF18F-C10C-76DC-B8AC-CE21B18A48BB}"/>
          </ac:spMkLst>
        </pc:spChg>
      </pc:sldChg>
      <pc:sldChg chg="addSp delSp modSp mod">
        <pc:chgData name="Mauro Villa" userId="55cf41f2-666e-4a8b-92e0-630878079bcc" providerId="ADAL" clId="{D7A56930-AC08-4FC3-B88D-83F489D52291}" dt="2024-06-24T06:29:08.858" v="2595" actId="1076"/>
        <pc:sldMkLst>
          <pc:docMk/>
          <pc:sldMk cId="3010798544" sldId="259"/>
        </pc:sldMkLst>
        <pc:spChg chg="mod">
          <ac:chgData name="Mauro Villa" userId="55cf41f2-666e-4a8b-92e0-630878079bcc" providerId="ADAL" clId="{D7A56930-AC08-4FC3-B88D-83F489D52291}" dt="2024-06-23T19:22:13.331" v="1426" actId="5793"/>
          <ac:spMkLst>
            <pc:docMk/>
            <pc:sldMk cId="3010798544" sldId="259"/>
            <ac:spMk id="2" creationId="{4A1AD97F-F219-49BD-3EF6-A563AB24F3F9}"/>
          </ac:spMkLst>
        </pc:spChg>
        <pc:spChg chg="del">
          <ac:chgData name="Mauro Villa" userId="55cf41f2-666e-4a8b-92e0-630878079bcc" providerId="ADAL" clId="{D7A56930-AC08-4FC3-B88D-83F489D52291}" dt="2024-06-23T19:05:22.574" v="1360" actId="478"/>
          <ac:spMkLst>
            <pc:docMk/>
            <pc:sldMk cId="3010798544" sldId="259"/>
            <ac:spMk id="3" creationId="{2F5BF18F-C10C-76DC-B8AC-CE21B18A48BB}"/>
          </ac:spMkLst>
        </pc:spChg>
        <pc:spChg chg="add mod">
          <ac:chgData name="Mauro Villa" userId="55cf41f2-666e-4a8b-92e0-630878079bcc" providerId="ADAL" clId="{D7A56930-AC08-4FC3-B88D-83F489D52291}" dt="2024-06-23T19:05:22.574" v="1360" actId="478"/>
          <ac:spMkLst>
            <pc:docMk/>
            <pc:sldMk cId="3010798544" sldId="259"/>
            <ac:spMk id="6" creationId="{8823C469-DDB5-D18F-6DC3-F5B7EAAF2CC2}"/>
          </ac:spMkLst>
        </pc:spChg>
        <pc:spChg chg="add mod">
          <ac:chgData name="Mauro Villa" userId="55cf41f2-666e-4a8b-92e0-630878079bcc" providerId="ADAL" clId="{D7A56930-AC08-4FC3-B88D-83F489D52291}" dt="2024-06-24T06:29:05.484" v="2594" actId="1076"/>
          <ac:spMkLst>
            <pc:docMk/>
            <pc:sldMk cId="3010798544" sldId="259"/>
            <ac:spMk id="9" creationId="{275AC672-790E-1B33-1D9D-6C11F1A2E881}"/>
          </ac:spMkLst>
        </pc:spChg>
        <pc:graphicFrameChg chg="add mod">
          <ac:chgData name="Mauro Villa" userId="55cf41f2-666e-4a8b-92e0-630878079bcc" providerId="ADAL" clId="{D7A56930-AC08-4FC3-B88D-83F489D52291}" dt="2024-06-23T19:07:30.146" v="1408" actId="1076"/>
          <ac:graphicFrameMkLst>
            <pc:docMk/>
            <pc:sldMk cId="3010798544" sldId="259"/>
            <ac:graphicFrameMk id="8" creationId="{94A7DC7A-51FD-1A60-B9C2-249101EA32D4}"/>
          </ac:graphicFrameMkLst>
        </pc:graphicFrameChg>
        <pc:picChg chg="mod ord">
          <ac:chgData name="Mauro Villa" userId="55cf41f2-666e-4a8b-92e0-630878079bcc" providerId="ADAL" clId="{D7A56930-AC08-4FC3-B88D-83F489D52291}" dt="2024-06-23T19:08:38.673" v="1421" actId="1076"/>
          <ac:picMkLst>
            <pc:docMk/>
            <pc:sldMk cId="3010798544" sldId="259"/>
            <ac:picMk id="7" creationId="{7FBDE7F6-C6C2-1DBB-7732-CAA585D10C13}"/>
          </ac:picMkLst>
        </pc:picChg>
        <pc:picChg chg="add mod">
          <ac:chgData name="Mauro Villa" userId="55cf41f2-666e-4a8b-92e0-630878079bcc" providerId="ADAL" clId="{D7A56930-AC08-4FC3-B88D-83F489D52291}" dt="2024-06-24T06:29:08.858" v="2595" actId="1076"/>
          <ac:picMkLst>
            <pc:docMk/>
            <pc:sldMk cId="3010798544" sldId="259"/>
            <ac:picMk id="10" creationId="{A2FE38A6-A534-B30C-8C5D-7C88AEE0F94C}"/>
          </ac:picMkLst>
        </pc:picChg>
      </pc:sldChg>
      <pc:sldChg chg="modSp mod ord">
        <pc:chgData name="Mauro Villa" userId="55cf41f2-666e-4a8b-92e0-630878079bcc" providerId="ADAL" clId="{D7A56930-AC08-4FC3-B88D-83F489D52291}" dt="2024-06-24T07:27:16.631" v="2622" actId="20577"/>
        <pc:sldMkLst>
          <pc:docMk/>
          <pc:sldMk cId="2714340914" sldId="260"/>
        </pc:sldMkLst>
        <pc:spChg chg="mod">
          <ac:chgData name="Mauro Villa" userId="55cf41f2-666e-4a8b-92e0-630878079bcc" providerId="ADAL" clId="{D7A56930-AC08-4FC3-B88D-83F489D52291}" dt="2024-06-24T07:27:16.631" v="2622" actId="20577"/>
          <ac:spMkLst>
            <pc:docMk/>
            <pc:sldMk cId="2714340914" sldId="260"/>
            <ac:spMk id="3" creationId="{2F5BF18F-C10C-76DC-B8AC-CE21B18A48BB}"/>
          </ac:spMkLst>
        </pc:spChg>
        <pc:picChg chg="mod">
          <ac:chgData name="Mauro Villa" userId="55cf41f2-666e-4a8b-92e0-630878079bcc" providerId="ADAL" clId="{D7A56930-AC08-4FC3-B88D-83F489D52291}" dt="2024-06-23T18:56:54.739" v="944" actId="1076"/>
          <ac:picMkLst>
            <pc:docMk/>
            <pc:sldMk cId="2714340914" sldId="260"/>
            <ac:picMk id="6" creationId="{5A184BE0-79EB-5557-091B-AA66F06A0DF2}"/>
          </ac:picMkLst>
        </pc:picChg>
      </pc:sldChg>
      <pc:sldChg chg="del">
        <pc:chgData name="Mauro Villa" userId="55cf41f2-666e-4a8b-92e0-630878079bcc" providerId="ADAL" clId="{D7A56930-AC08-4FC3-B88D-83F489D52291}" dt="2024-06-23T18:46:59.752" v="570" actId="47"/>
        <pc:sldMkLst>
          <pc:docMk/>
          <pc:sldMk cId="1998376612" sldId="261"/>
        </pc:sldMkLst>
      </pc:sldChg>
      <pc:sldChg chg="del">
        <pc:chgData name="Mauro Villa" userId="55cf41f2-666e-4a8b-92e0-630878079bcc" providerId="ADAL" clId="{D7A56930-AC08-4FC3-B88D-83F489D52291}" dt="2024-06-23T18:37:58.925" v="51" actId="47"/>
        <pc:sldMkLst>
          <pc:docMk/>
          <pc:sldMk cId="3068059936" sldId="262"/>
        </pc:sldMkLst>
      </pc:sldChg>
      <pc:sldChg chg="del">
        <pc:chgData name="Mauro Villa" userId="55cf41f2-666e-4a8b-92e0-630878079bcc" providerId="ADAL" clId="{D7A56930-AC08-4FC3-B88D-83F489D52291}" dt="2024-06-23T18:37:58.925" v="51" actId="47"/>
        <pc:sldMkLst>
          <pc:docMk/>
          <pc:sldMk cId="467414659" sldId="263"/>
        </pc:sldMkLst>
      </pc:sldChg>
      <pc:sldChg chg="del">
        <pc:chgData name="Mauro Villa" userId="55cf41f2-666e-4a8b-92e0-630878079bcc" providerId="ADAL" clId="{D7A56930-AC08-4FC3-B88D-83F489D52291}" dt="2024-06-23T18:37:58.925" v="51" actId="47"/>
        <pc:sldMkLst>
          <pc:docMk/>
          <pc:sldMk cId="3057432777" sldId="264"/>
        </pc:sldMkLst>
      </pc:sldChg>
      <pc:sldChg chg="del">
        <pc:chgData name="Mauro Villa" userId="55cf41f2-666e-4a8b-92e0-630878079bcc" providerId="ADAL" clId="{D7A56930-AC08-4FC3-B88D-83F489D52291}" dt="2024-06-23T18:37:58.925" v="51" actId="47"/>
        <pc:sldMkLst>
          <pc:docMk/>
          <pc:sldMk cId="3377567493" sldId="265"/>
        </pc:sldMkLst>
      </pc:sldChg>
      <pc:sldChg chg="addSp modSp mod ord">
        <pc:chgData name="Mauro Villa" userId="55cf41f2-666e-4a8b-92e0-630878079bcc" providerId="ADAL" clId="{D7A56930-AC08-4FC3-B88D-83F489D52291}" dt="2024-06-23T19:33:15.830" v="1678" actId="20577"/>
        <pc:sldMkLst>
          <pc:docMk/>
          <pc:sldMk cId="388868423" sldId="266"/>
        </pc:sldMkLst>
        <pc:spChg chg="mod">
          <ac:chgData name="Mauro Villa" userId="55cf41f2-666e-4a8b-92e0-630878079bcc" providerId="ADAL" clId="{D7A56930-AC08-4FC3-B88D-83F489D52291}" dt="2024-06-23T19:31:43.099" v="1600" actId="113"/>
          <ac:spMkLst>
            <pc:docMk/>
            <pc:sldMk cId="388868423" sldId="266"/>
            <ac:spMk id="2" creationId="{F9CEFC26-43DC-ACB7-07F9-95E85D63668F}"/>
          </ac:spMkLst>
        </pc:spChg>
        <pc:spChg chg="mod">
          <ac:chgData name="Mauro Villa" userId="55cf41f2-666e-4a8b-92e0-630878079bcc" providerId="ADAL" clId="{D7A56930-AC08-4FC3-B88D-83F489D52291}" dt="2024-06-23T19:33:15.830" v="1678" actId="20577"/>
          <ac:spMkLst>
            <pc:docMk/>
            <pc:sldMk cId="388868423" sldId="266"/>
            <ac:spMk id="3" creationId="{A8B6E61E-802D-6CFF-732C-0800A77B9823}"/>
          </ac:spMkLst>
        </pc:spChg>
        <pc:picChg chg="add mod">
          <ac:chgData name="Mauro Villa" userId="55cf41f2-666e-4a8b-92e0-630878079bcc" providerId="ADAL" clId="{D7A56930-AC08-4FC3-B88D-83F489D52291}" dt="2024-06-23T19:31:31.016" v="1595"/>
          <ac:picMkLst>
            <pc:docMk/>
            <pc:sldMk cId="388868423" sldId="266"/>
            <ac:picMk id="4" creationId="{5CB75AF9-A8F4-AFBE-665E-CBA9FDB5E0F0}"/>
          </ac:picMkLst>
        </pc:picChg>
      </pc:sldChg>
      <pc:sldChg chg="addSp delSp modSp add mod">
        <pc:chgData name="Mauro Villa" userId="55cf41f2-666e-4a8b-92e0-630878079bcc" providerId="ADAL" clId="{D7A56930-AC08-4FC3-B88D-83F489D52291}" dt="2024-06-24T06:18:37.886" v="2570" actId="478"/>
        <pc:sldMkLst>
          <pc:docMk/>
          <pc:sldMk cId="0" sldId="285"/>
        </pc:sldMkLst>
        <pc:spChg chg="add del mod">
          <ac:chgData name="Mauro Villa" userId="55cf41f2-666e-4a8b-92e0-630878079bcc" providerId="ADAL" clId="{D7A56930-AC08-4FC3-B88D-83F489D52291}" dt="2024-06-24T06:18:37.886" v="2570" actId="478"/>
          <ac:spMkLst>
            <pc:docMk/>
            <pc:sldMk cId="0" sldId="285"/>
            <ac:spMk id="5" creationId="{A338AE68-B74C-D72E-76EC-E5BE7133F8C7}"/>
          </ac:spMkLst>
        </pc:spChg>
        <pc:picChg chg="add mod">
          <ac:chgData name="Mauro Villa" userId="55cf41f2-666e-4a8b-92e0-630878079bcc" providerId="ADAL" clId="{D7A56930-AC08-4FC3-B88D-83F489D52291}" dt="2024-06-23T19:46:16.744" v="1751"/>
          <ac:picMkLst>
            <pc:docMk/>
            <pc:sldMk cId="0" sldId="285"/>
            <ac:picMk id="4" creationId="{D21BEC8A-498C-FF57-6F0C-944BAD2AE38A}"/>
          </ac:picMkLst>
        </pc:picChg>
      </pc:sldChg>
      <pc:sldChg chg="modSp add mod">
        <pc:chgData name="Mauro Villa" userId="55cf41f2-666e-4a8b-92e0-630878079bcc" providerId="ADAL" clId="{D7A56930-AC08-4FC3-B88D-83F489D52291}" dt="2024-06-23T19:43:33.379" v="1732" actId="113"/>
        <pc:sldMkLst>
          <pc:docMk/>
          <pc:sldMk cId="1052786004" sldId="328"/>
        </pc:sldMkLst>
        <pc:spChg chg="mod">
          <ac:chgData name="Mauro Villa" userId="55cf41f2-666e-4a8b-92e0-630878079bcc" providerId="ADAL" clId="{D7A56930-AC08-4FC3-B88D-83F489D52291}" dt="2024-06-23T19:43:33.379" v="1732" actId="113"/>
          <ac:spMkLst>
            <pc:docMk/>
            <pc:sldMk cId="1052786004" sldId="328"/>
            <ac:spMk id="5" creationId="{F6A39003-E2FA-D77E-BEE4-DF8B3F5DC383}"/>
          </ac:spMkLst>
        </pc:spChg>
      </pc:sldChg>
      <pc:sldChg chg="modSp add mod">
        <pc:chgData name="Mauro Villa" userId="55cf41f2-666e-4a8b-92e0-630878079bcc" providerId="ADAL" clId="{D7A56930-AC08-4FC3-B88D-83F489D52291}" dt="2024-06-23T18:53:16.427" v="928" actId="1076"/>
        <pc:sldMkLst>
          <pc:docMk/>
          <pc:sldMk cId="420976012" sldId="467"/>
        </pc:sldMkLst>
        <pc:spChg chg="mod">
          <ac:chgData name="Mauro Villa" userId="55cf41f2-666e-4a8b-92e0-630878079bcc" providerId="ADAL" clId="{D7A56930-AC08-4FC3-B88D-83F489D52291}" dt="2024-06-23T18:53:16.427" v="928" actId="1076"/>
          <ac:spMkLst>
            <pc:docMk/>
            <pc:sldMk cId="420976012" sldId="467"/>
            <ac:spMk id="3" creationId="{1E674B41-C11C-B948-A411-770916E64D0D}"/>
          </ac:spMkLst>
        </pc:spChg>
        <pc:spChg chg="mod">
          <ac:chgData name="Mauro Villa" userId="55cf41f2-666e-4a8b-92e0-630878079bcc" providerId="ADAL" clId="{D7A56930-AC08-4FC3-B88D-83F489D52291}" dt="2024-06-23T18:51:52.906" v="923" actId="1076"/>
          <ac:spMkLst>
            <pc:docMk/>
            <pc:sldMk cId="420976012" sldId="467"/>
            <ac:spMk id="7" creationId="{00000000-0000-0000-0000-000000000000}"/>
          </ac:spMkLst>
        </pc:spChg>
        <pc:spChg chg="mod">
          <ac:chgData name="Mauro Villa" userId="55cf41f2-666e-4a8b-92e0-630878079bcc" providerId="ADAL" clId="{D7A56930-AC08-4FC3-B88D-83F489D52291}" dt="2024-06-23T18:53:11.706" v="927" actId="14100"/>
          <ac:spMkLst>
            <pc:docMk/>
            <pc:sldMk cId="420976012" sldId="467"/>
            <ac:spMk id="9" creationId="{E1D06D14-4078-3A4F-9B76-9134EF05E640}"/>
          </ac:spMkLst>
        </pc:spChg>
      </pc:sldChg>
      <pc:sldChg chg="del">
        <pc:chgData name="Mauro Villa" userId="55cf41f2-666e-4a8b-92e0-630878079bcc" providerId="ADAL" clId="{D7A56930-AC08-4FC3-B88D-83F489D52291}" dt="2024-06-23T18:47:10.085" v="572" actId="47"/>
        <pc:sldMkLst>
          <pc:docMk/>
          <pc:sldMk cId="3229107230" sldId="974"/>
        </pc:sldMkLst>
      </pc:sldChg>
      <pc:sldChg chg="modSp add mod">
        <pc:chgData name="Mauro Villa" userId="55cf41f2-666e-4a8b-92e0-630878079bcc" providerId="ADAL" clId="{D7A56930-AC08-4FC3-B88D-83F489D52291}" dt="2024-06-23T19:43:15.888" v="1728" actId="6549"/>
        <pc:sldMkLst>
          <pc:docMk/>
          <pc:sldMk cId="301361926" sldId="976"/>
        </pc:sldMkLst>
        <pc:spChg chg="mod">
          <ac:chgData name="Mauro Villa" userId="55cf41f2-666e-4a8b-92e0-630878079bcc" providerId="ADAL" clId="{D7A56930-AC08-4FC3-B88D-83F489D52291}" dt="2024-06-23T19:43:15.888" v="1728" actId="6549"/>
          <ac:spMkLst>
            <pc:docMk/>
            <pc:sldMk cId="301361926" sldId="976"/>
            <ac:spMk id="2" creationId="{19CACC59-C61F-318F-DB98-B8446BEFD9BF}"/>
          </ac:spMkLst>
        </pc:spChg>
      </pc:sldChg>
      <pc:sldChg chg="del">
        <pc:chgData name="Mauro Villa" userId="55cf41f2-666e-4a8b-92e0-630878079bcc" providerId="ADAL" clId="{D7A56930-AC08-4FC3-B88D-83F489D52291}" dt="2024-06-23T18:47:04.543" v="571" actId="47"/>
        <pc:sldMkLst>
          <pc:docMk/>
          <pc:sldMk cId="640647002" sldId="976"/>
        </pc:sldMkLst>
      </pc:sldChg>
      <pc:sldChg chg="delSp modSp mod">
        <pc:chgData name="Mauro Villa" userId="55cf41f2-666e-4a8b-92e0-630878079bcc" providerId="ADAL" clId="{D7A56930-AC08-4FC3-B88D-83F489D52291}" dt="2024-06-23T18:37:39.464" v="50" actId="14100"/>
        <pc:sldMkLst>
          <pc:docMk/>
          <pc:sldMk cId="3054454330" sldId="977"/>
        </pc:sldMkLst>
        <pc:spChg chg="mod">
          <ac:chgData name="Mauro Villa" userId="55cf41f2-666e-4a8b-92e0-630878079bcc" providerId="ADAL" clId="{D7A56930-AC08-4FC3-B88D-83F489D52291}" dt="2024-06-23T18:37:39.464" v="50" actId="14100"/>
          <ac:spMkLst>
            <pc:docMk/>
            <pc:sldMk cId="3054454330" sldId="977"/>
            <ac:spMk id="3" creationId="{CA64893C-CD2C-FD5E-F0A4-C434A5EDEC19}"/>
          </ac:spMkLst>
        </pc:spChg>
        <pc:grpChg chg="del">
          <ac:chgData name="Mauro Villa" userId="55cf41f2-666e-4a8b-92e0-630878079bcc" providerId="ADAL" clId="{D7A56930-AC08-4FC3-B88D-83F489D52291}" dt="2024-06-23T18:32:48.121" v="48" actId="478"/>
          <ac:grpSpMkLst>
            <pc:docMk/>
            <pc:sldMk cId="3054454330" sldId="977"/>
            <ac:grpSpMk id="21" creationId="{B0BBB82F-2799-883F-BD02-60EEAE6CF957}"/>
          </ac:grpSpMkLst>
        </pc:grpChg>
        <pc:picChg chg="del">
          <ac:chgData name="Mauro Villa" userId="55cf41f2-666e-4a8b-92e0-630878079bcc" providerId="ADAL" clId="{D7A56930-AC08-4FC3-B88D-83F489D52291}" dt="2024-06-23T18:37:31.265" v="49" actId="478"/>
          <ac:picMkLst>
            <pc:docMk/>
            <pc:sldMk cId="3054454330" sldId="977"/>
            <ac:picMk id="14" creationId="{A2A62685-AD70-AF02-A482-780E905063EC}"/>
          </ac:picMkLst>
        </pc:picChg>
        <pc:picChg chg="del">
          <ac:chgData name="Mauro Villa" userId="55cf41f2-666e-4a8b-92e0-630878079bcc" providerId="ADAL" clId="{D7A56930-AC08-4FC3-B88D-83F489D52291}" dt="2024-06-23T18:37:31.265" v="49" actId="478"/>
          <ac:picMkLst>
            <pc:docMk/>
            <pc:sldMk cId="3054454330" sldId="977"/>
            <ac:picMk id="16" creationId="{D1A83845-F9E1-EFF2-FADE-CE71FDF7C6EA}"/>
          </ac:picMkLst>
        </pc:picChg>
        <pc:picChg chg="del">
          <ac:chgData name="Mauro Villa" userId="55cf41f2-666e-4a8b-92e0-630878079bcc" providerId="ADAL" clId="{D7A56930-AC08-4FC3-B88D-83F489D52291}" dt="2024-06-23T18:37:31.265" v="49" actId="478"/>
          <ac:picMkLst>
            <pc:docMk/>
            <pc:sldMk cId="3054454330" sldId="977"/>
            <ac:picMk id="17" creationId="{DFF70F13-EE35-163E-3886-38D42FB6AB33}"/>
          </ac:picMkLst>
        </pc:picChg>
      </pc:sldChg>
      <pc:sldChg chg="del ord">
        <pc:chgData name="Mauro Villa" userId="55cf41f2-666e-4a8b-92e0-630878079bcc" providerId="ADAL" clId="{D7A56930-AC08-4FC3-B88D-83F489D52291}" dt="2024-06-23T19:49:20.096" v="1865" actId="47"/>
        <pc:sldMkLst>
          <pc:docMk/>
          <pc:sldMk cId="1287997679" sldId="978"/>
        </pc:sldMkLst>
      </pc:sldChg>
      <pc:sldChg chg="del ord">
        <pc:chgData name="Mauro Villa" userId="55cf41f2-666e-4a8b-92e0-630878079bcc" providerId="ADAL" clId="{D7A56930-AC08-4FC3-B88D-83F489D52291}" dt="2024-06-23T19:49:20.096" v="1865" actId="47"/>
        <pc:sldMkLst>
          <pc:docMk/>
          <pc:sldMk cId="975761612" sldId="979"/>
        </pc:sldMkLst>
      </pc:sldChg>
      <pc:sldChg chg="addSp modSp new mod">
        <pc:chgData name="Mauro Villa" userId="55cf41f2-666e-4a8b-92e0-630878079bcc" providerId="ADAL" clId="{D7A56930-AC08-4FC3-B88D-83F489D52291}" dt="2024-06-24T06:25:08.335" v="2589" actId="20577"/>
        <pc:sldMkLst>
          <pc:docMk/>
          <pc:sldMk cId="972222633" sldId="980"/>
        </pc:sldMkLst>
        <pc:spChg chg="mod">
          <ac:chgData name="Mauro Villa" userId="55cf41f2-666e-4a8b-92e0-630878079bcc" providerId="ADAL" clId="{D7A56930-AC08-4FC3-B88D-83F489D52291}" dt="2024-06-23T19:50:33.571" v="1891" actId="113"/>
          <ac:spMkLst>
            <pc:docMk/>
            <pc:sldMk cId="972222633" sldId="980"/>
            <ac:spMk id="2" creationId="{D2DFA17C-25DD-FC4A-0BAC-EFFAE9EF95DC}"/>
          </ac:spMkLst>
        </pc:spChg>
        <pc:spChg chg="mod">
          <ac:chgData name="Mauro Villa" userId="55cf41f2-666e-4a8b-92e0-630878079bcc" providerId="ADAL" clId="{D7A56930-AC08-4FC3-B88D-83F489D52291}" dt="2024-06-24T06:25:08.335" v="2589" actId="20577"/>
          <ac:spMkLst>
            <pc:docMk/>
            <pc:sldMk cId="972222633" sldId="980"/>
            <ac:spMk id="3" creationId="{F73B1DE2-425E-9511-DAF3-D0F75DB9434F}"/>
          </ac:spMkLst>
        </pc:spChg>
        <pc:picChg chg="add mod">
          <ac:chgData name="Mauro Villa" userId="55cf41f2-666e-4a8b-92e0-630878079bcc" providerId="ADAL" clId="{D7A56930-AC08-4FC3-B88D-83F489D52291}" dt="2024-06-23T19:31:27.414" v="1594"/>
          <ac:picMkLst>
            <pc:docMk/>
            <pc:sldMk cId="972222633" sldId="980"/>
            <ac:picMk id="4" creationId="{BA26A3D7-E4E6-05C0-3A75-211F24B4645E}"/>
          </ac:picMkLst>
        </pc:picChg>
      </pc:sldChg>
      <pc:sldChg chg="modSp add mod">
        <pc:chgData name="Mauro Villa" userId="55cf41f2-666e-4a8b-92e0-630878079bcc" providerId="ADAL" clId="{D7A56930-AC08-4FC3-B88D-83F489D52291}" dt="2024-06-23T18:51:15.662" v="920" actId="20577"/>
        <pc:sldMkLst>
          <pc:docMk/>
          <pc:sldMk cId="1368197065" sldId="981"/>
        </pc:sldMkLst>
        <pc:spChg chg="mod">
          <ac:chgData name="Mauro Villa" userId="55cf41f2-666e-4a8b-92e0-630878079bcc" providerId="ADAL" clId="{D7A56930-AC08-4FC3-B88D-83F489D52291}" dt="2024-06-23T18:47:33.861" v="591" actId="20577"/>
          <ac:spMkLst>
            <pc:docMk/>
            <pc:sldMk cId="1368197065" sldId="981"/>
            <ac:spMk id="2" creationId="{4A1AD97F-F219-49BD-3EF6-A563AB24F3F9}"/>
          </ac:spMkLst>
        </pc:spChg>
        <pc:spChg chg="mod">
          <ac:chgData name="Mauro Villa" userId="55cf41f2-666e-4a8b-92e0-630878079bcc" providerId="ADAL" clId="{D7A56930-AC08-4FC3-B88D-83F489D52291}" dt="2024-06-23T18:51:15.662" v="920" actId="20577"/>
          <ac:spMkLst>
            <pc:docMk/>
            <pc:sldMk cId="1368197065" sldId="981"/>
            <ac:spMk id="3" creationId="{2F5BF18F-C10C-76DC-B8AC-CE21B18A48BB}"/>
          </ac:spMkLst>
        </pc:spChg>
      </pc:sldChg>
      <pc:sldChg chg="modSp add mod ord">
        <pc:chgData name="Mauro Villa" userId="55cf41f2-666e-4a8b-92e0-630878079bcc" providerId="ADAL" clId="{D7A56930-AC08-4FC3-B88D-83F489D52291}" dt="2024-06-24T06:14:58.732" v="2556" actId="20577"/>
        <pc:sldMkLst>
          <pc:docMk/>
          <pc:sldMk cId="2872569779" sldId="982"/>
        </pc:sldMkLst>
        <pc:spChg chg="mod">
          <ac:chgData name="Mauro Villa" userId="55cf41f2-666e-4a8b-92e0-630878079bcc" providerId="ADAL" clId="{D7A56930-AC08-4FC3-B88D-83F489D52291}" dt="2024-06-24T06:14:58.732" v="2556" actId="20577"/>
          <ac:spMkLst>
            <pc:docMk/>
            <pc:sldMk cId="2872569779" sldId="982"/>
            <ac:spMk id="3" creationId="{2F5BF18F-C10C-76DC-B8AC-CE21B18A48BB}"/>
          </ac:spMkLst>
        </pc:spChg>
      </pc:sldChg>
      <pc:sldChg chg="addSp modSp new mod">
        <pc:chgData name="Mauro Villa" userId="55cf41f2-666e-4a8b-92e0-630878079bcc" providerId="ADAL" clId="{D7A56930-AC08-4FC3-B88D-83F489D52291}" dt="2024-06-23T19:31:20.795" v="1592" actId="1076"/>
        <pc:sldMkLst>
          <pc:docMk/>
          <pc:sldMk cId="1850934056" sldId="983"/>
        </pc:sldMkLst>
        <pc:spChg chg="mod">
          <ac:chgData name="Mauro Villa" userId="55cf41f2-666e-4a8b-92e0-630878079bcc" providerId="ADAL" clId="{D7A56930-AC08-4FC3-B88D-83F489D52291}" dt="2024-06-23T19:31:20.795" v="1592" actId="1076"/>
          <ac:spMkLst>
            <pc:docMk/>
            <pc:sldMk cId="1850934056" sldId="983"/>
            <ac:spMk id="2" creationId="{B78F8CD4-9042-B941-5D36-87FE995B3927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7" creationId="{4A2B0FF7-3F9E-D556-5230-D0247AAC4181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8" creationId="{97522414-BDC9-A420-378A-65F71CAB2F9C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9" creationId="{6B84C4E5-F85B-56C8-8258-7C65102F959F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11" creationId="{6D1CD132-2E63-C5A4-ECB4-FB7F4866BD9F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12" creationId="{7DD44162-2950-A758-8B00-386E88742F7F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13" creationId="{2B49FF2D-A207-E846-9DCC-A1520E9A4433}"/>
          </ac:spMkLst>
        </pc:spChg>
        <pc:spChg chg="mod">
          <ac:chgData name="Mauro Villa" userId="55cf41f2-666e-4a8b-92e0-630878079bcc" providerId="ADAL" clId="{D7A56930-AC08-4FC3-B88D-83F489D52291}" dt="2024-06-23T19:24:49.591" v="1449"/>
          <ac:spMkLst>
            <pc:docMk/>
            <pc:sldMk cId="1850934056" sldId="983"/>
            <ac:spMk id="14" creationId="{D036DA5C-8C9D-702F-EAF6-9756ADC3B629}"/>
          </ac:spMkLst>
        </pc:spChg>
        <pc:grpChg chg="add mod">
          <ac:chgData name="Mauro Villa" userId="55cf41f2-666e-4a8b-92e0-630878079bcc" providerId="ADAL" clId="{D7A56930-AC08-4FC3-B88D-83F489D52291}" dt="2024-06-23T19:25:17.186" v="1455" actId="1076"/>
          <ac:grpSpMkLst>
            <pc:docMk/>
            <pc:sldMk cId="1850934056" sldId="983"/>
            <ac:grpSpMk id="5" creationId="{A0C44932-0912-FF71-E787-7F72DB3A93F1}"/>
          </ac:grpSpMkLst>
        </pc:grpChg>
        <pc:grpChg chg="mod">
          <ac:chgData name="Mauro Villa" userId="55cf41f2-666e-4a8b-92e0-630878079bcc" providerId="ADAL" clId="{D7A56930-AC08-4FC3-B88D-83F489D52291}" dt="2024-06-23T19:24:49.591" v="1449"/>
          <ac:grpSpMkLst>
            <pc:docMk/>
            <pc:sldMk cId="1850934056" sldId="983"/>
            <ac:grpSpMk id="6" creationId="{2E61AD11-E1B6-EB55-61EF-C4D7F334AA3F}"/>
          </ac:grpSpMkLst>
        </pc:grpChg>
        <pc:picChg chg="add mod modCrop">
          <ac:chgData name="Mauro Villa" userId="55cf41f2-666e-4a8b-92e0-630878079bcc" providerId="ADAL" clId="{D7A56930-AC08-4FC3-B88D-83F489D52291}" dt="2024-06-23T19:25:20.795" v="1456" actId="14100"/>
          <ac:picMkLst>
            <pc:docMk/>
            <pc:sldMk cId="1850934056" sldId="983"/>
            <ac:picMk id="4" creationId="{64542790-484B-47A9-028D-FECC4A2C1A95}"/>
          </ac:picMkLst>
        </pc:picChg>
        <pc:picChg chg="mod">
          <ac:chgData name="Mauro Villa" userId="55cf41f2-666e-4a8b-92e0-630878079bcc" providerId="ADAL" clId="{D7A56930-AC08-4FC3-B88D-83F489D52291}" dt="2024-06-23T19:24:54.008" v="1451" actId="1076"/>
          <ac:picMkLst>
            <pc:docMk/>
            <pc:sldMk cId="1850934056" sldId="983"/>
            <ac:picMk id="10" creationId="{8EF51977-B746-8C27-1406-AAA099AD40C4}"/>
          </ac:picMkLst>
        </pc:picChg>
        <pc:picChg chg="add mod">
          <ac:chgData name="Mauro Villa" userId="55cf41f2-666e-4a8b-92e0-630878079bcc" providerId="ADAL" clId="{D7A56930-AC08-4FC3-B88D-83F489D52291}" dt="2024-06-23T19:31:16.090" v="1591"/>
          <ac:picMkLst>
            <pc:docMk/>
            <pc:sldMk cId="1850934056" sldId="983"/>
            <ac:picMk id="15" creationId="{D36E9978-23A8-1CFB-F2C9-374B16E1BF3C}"/>
          </ac:picMkLst>
        </pc:picChg>
      </pc:sldChg>
      <pc:sldChg chg="addSp delSp modSp new mod">
        <pc:chgData name="Mauro Villa" userId="55cf41f2-666e-4a8b-92e0-630878079bcc" providerId="ADAL" clId="{D7A56930-AC08-4FC3-B88D-83F489D52291}" dt="2024-06-23T19:47:09.899" v="1852" actId="20577"/>
        <pc:sldMkLst>
          <pc:docMk/>
          <pc:sldMk cId="1754491273" sldId="984"/>
        </pc:sldMkLst>
        <pc:spChg chg="mod">
          <ac:chgData name="Mauro Villa" userId="55cf41f2-666e-4a8b-92e0-630878079bcc" providerId="ADAL" clId="{D7A56930-AC08-4FC3-B88D-83F489D52291}" dt="2024-06-23T19:33:31.361" v="1680" actId="1076"/>
          <ac:spMkLst>
            <pc:docMk/>
            <pc:sldMk cId="1754491273" sldId="984"/>
            <ac:spMk id="2" creationId="{AD4CBBC3-D90A-D42B-1941-01728CC500AF}"/>
          </ac:spMkLst>
        </pc:spChg>
        <pc:spChg chg="mod">
          <ac:chgData name="Mauro Villa" userId="55cf41f2-666e-4a8b-92e0-630878079bcc" providerId="ADAL" clId="{D7A56930-AC08-4FC3-B88D-83F489D52291}" dt="2024-06-23T19:47:09.899" v="1852" actId="20577"/>
          <ac:spMkLst>
            <pc:docMk/>
            <pc:sldMk cId="1754491273" sldId="984"/>
            <ac:spMk id="3" creationId="{0B255347-1AA1-FECA-3736-5469B596F81C}"/>
          </ac:spMkLst>
        </pc:spChg>
        <pc:spChg chg="add del mod">
          <ac:chgData name="Mauro Villa" userId="55cf41f2-666e-4a8b-92e0-630878079bcc" providerId="ADAL" clId="{D7A56930-AC08-4FC3-B88D-83F489D52291}" dt="2024-06-23T19:29:10.572" v="1554" actId="478"/>
          <ac:spMkLst>
            <pc:docMk/>
            <pc:sldMk cId="1754491273" sldId="984"/>
            <ac:spMk id="4" creationId="{9A8F5D6B-197A-CD0A-3186-EDC1F161CFCB}"/>
          </ac:spMkLst>
        </pc:spChg>
        <pc:picChg chg="add mod">
          <ac:chgData name="Mauro Villa" userId="55cf41f2-666e-4a8b-92e0-630878079bcc" providerId="ADAL" clId="{D7A56930-AC08-4FC3-B88D-83F489D52291}" dt="2024-06-23T19:30:48.794" v="1586" actId="1076"/>
          <ac:picMkLst>
            <pc:docMk/>
            <pc:sldMk cId="1754491273" sldId="984"/>
            <ac:picMk id="5" creationId="{B00E685F-4198-ED90-7BE3-35A8D269092D}"/>
          </ac:picMkLst>
        </pc:picChg>
        <pc:picChg chg="add mod">
          <ac:chgData name="Mauro Villa" userId="55cf41f2-666e-4a8b-92e0-630878079bcc" providerId="ADAL" clId="{D7A56930-AC08-4FC3-B88D-83F489D52291}" dt="2024-06-23T19:31:24.798" v="1593"/>
          <ac:picMkLst>
            <pc:docMk/>
            <pc:sldMk cId="1754491273" sldId="984"/>
            <ac:picMk id="6" creationId="{3A3C3240-500C-7892-CD4C-95BF01726B1A}"/>
          </ac:picMkLst>
        </pc:picChg>
      </pc:sldChg>
      <pc:sldChg chg="new del">
        <pc:chgData name="Mauro Villa" userId="55cf41f2-666e-4a8b-92e0-630878079bcc" providerId="ADAL" clId="{D7A56930-AC08-4FC3-B88D-83F489D52291}" dt="2024-06-23T19:49:20.096" v="1865" actId="47"/>
        <pc:sldMkLst>
          <pc:docMk/>
          <pc:sldMk cId="3945593399" sldId="985"/>
        </pc:sldMkLst>
      </pc:sldChg>
      <pc:sldChg chg="new del">
        <pc:chgData name="Mauro Villa" userId="55cf41f2-666e-4a8b-92e0-630878079bcc" providerId="ADAL" clId="{D7A56930-AC08-4FC3-B88D-83F489D52291}" dt="2024-06-23T19:49:20.096" v="1865" actId="47"/>
        <pc:sldMkLst>
          <pc:docMk/>
          <pc:sldMk cId="4216075076" sldId="986"/>
        </pc:sldMkLst>
      </pc:sldChg>
      <pc:sldChg chg="modSp add mod">
        <pc:chgData name="Mauro Villa" userId="55cf41f2-666e-4a8b-92e0-630878079bcc" providerId="ADAL" clId="{D7A56930-AC08-4FC3-B88D-83F489D52291}" dt="2024-06-23T19:47:28.791" v="1853" actId="113"/>
        <pc:sldMkLst>
          <pc:docMk/>
          <pc:sldMk cId="150761615" sldId="987"/>
        </pc:sldMkLst>
        <pc:spChg chg="mod">
          <ac:chgData name="Mauro Villa" userId="55cf41f2-666e-4a8b-92e0-630878079bcc" providerId="ADAL" clId="{D7A56930-AC08-4FC3-B88D-83F489D52291}" dt="2024-06-23T19:47:28.791" v="1853" actId="113"/>
          <ac:spMkLst>
            <pc:docMk/>
            <pc:sldMk cId="150761615" sldId="987"/>
            <ac:spMk id="2" creationId="{2DA2A29E-3ECA-07BA-0B05-109CD167311F}"/>
          </ac:spMkLst>
        </pc:spChg>
      </pc:sldChg>
      <pc:sldChg chg="modSp add mod">
        <pc:chgData name="Mauro Villa" userId="55cf41f2-666e-4a8b-92e0-630878079bcc" providerId="ADAL" clId="{D7A56930-AC08-4FC3-B88D-83F489D52291}" dt="2024-06-23T19:44:54.417" v="1740" actId="1076"/>
        <pc:sldMkLst>
          <pc:docMk/>
          <pc:sldMk cId="2594440349" sldId="988"/>
        </pc:sldMkLst>
        <pc:spChg chg="mod">
          <ac:chgData name="Mauro Villa" userId="55cf41f2-666e-4a8b-92e0-630878079bcc" providerId="ADAL" clId="{D7A56930-AC08-4FC3-B88D-83F489D52291}" dt="2024-06-23T19:44:26.456" v="1736" actId="14100"/>
          <ac:spMkLst>
            <pc:docMk/>
            <pc:sldMk cId="2594440349" sldId="988"/>
            <ac:spMk id="2" creationId="{2DC7641F-1563-D247-E7B3-8093F387B51D}"/>
          </ac:spMkLst>
        </pc:spChg>
        <pc:spChg chg="mod">
          <ac:chgData name="Mauro Villa" userId="55cf41f2-666e-4a8b-92e0-630878079bcc" providerId="ADAL" clId="{D7A56930-AC08-4FC3-B88D-83F489D52291}" dt="2024-06-23T19:44:46.937" v="1738" actId="6549"/>
          <ac:spMkLst>
            <pc:docMk/>
            <pc:sldMk cId="2594440349" sldId="988"/>
            <ac:spMk id="3" creationId="{6C3235E6-299B-D533-C550-2E418F24BEA4}"/>
          </ac:spMkLst>
        </pc:spChg>
        <pc:picChg chg="mod">
          <ac:chgData name="Mauro Villa" userId="55cf41f2-666e-4a8b-92e0-630878079bcc" providerId="ADAL" clId="{D7A56930-AC08-4FC3-B88D-83F489D52291}" dt="2024-06-23T19:44:54.417" v="1740" actId="1076"/>
          <ac:picMkLst>
            <pc:docMk/>
            <pc:sldMk cId="2594440349" sldId="988"/>
            <ac:picMk id="10" creationId="{A94AF268-AEBC-4CDF-9BCD-7A91FFB9DC40}"/>
          </ac:picMkLst>
        </pc:picChg>
      </pc:sldChg>
      <pc:sldChg chg="modSp add mod">
        <pc:chgData name="Mauro Villa" userId="55cf41f2-666e-4a8b-92e0-630878079bcc" providerId="ADAL" clId="{D7A56930-AC08-4FC3-B88D-83F489D52291}" dt="2024-06-27T18:54:51.408" v="2631" actId="1076"/>
        <pc:sldMkLst>
          <pc:docMk/>
          <pc:sldMk cId="0" sldId="990"/>
        </pc:sldMkLst>
        <pc:spChg chg="mod">
          <ac:chgData name="Mauro Villa" userId="55cf41f2-666e-4a8b-92e0-630878079bcc" providerId="ADAL" clId="{D7A56930-AC08-4FC3-B88D-83F489D52291}" dt="2024-06-23T19:45:24.601" v="1742" actId="1076"/>
          <ac:spMkLst>
            <pc:docMk/>
            <pc:sldMk cId="0" sldId="990"/>
            <ac:spMk id="2" creationId="{2A4F8AE3-0E38-9C46-5659-D4F89C11F09B}"/>
          </ac:spMkLst>
        </pc:spChg>
        <pc:spChg chg="mod ord">
          <ac:chgData name="Mauro Villa" userId="55cf41f2-666e-4a8b-92e0-630878079bcc" providerId="ADAL" clId="{D7A56930-AC08-4FC3-B88D-83F489D52291}" dt="2024-06-27T18:54:30.446" v="2630" actId="6549"/>
          <ac:spMkLst>
            <pc:docMk/>
            <pc:sldMk cId="0" sldId="990"/>
            <ac:spMk id="183" creationId="{00000000-0000-0000-0000-000000000000}"/>
          </ac:spMkLst>
        </pc:spChg>
        <pc:picChg chg="mod">
          <ac:chgData name="Mauro Villa" userId="55cf41f2-666e-4a8b-92e0-630878079bcc" providerId="ADAL" clId="{D7A56930-AC08-4FC3-B88D-83F489D52291}" dt="2024-06-27T18:54:51.408" v="2631" actId="1076"/>
          <ac:picMkLst>
            <pc:docMk/>
            <pc:sldMk cId="0" sldId="990"/>
            <ac:picMk id="185" creationId="{00000000-0000-0000-0000-000000000000}"/>
          </ac:picMkLst>
        </pc:picChg>
      </pc:sldChg>
      <pc:sldChg chg="delSp modSp add mod">
        <pc:chgData name="Mauro Villa" userId="55cf41f2-666e-4a8b-92e0-630878079bcc" providerId="ADAL" clId="{D7A56930-AC08-4FC3-B88D-83F489D52291}" dt="2024-06-24T06:17:53.696" v="2559" actId="403"/>
        <pc:sldMkLst>
          <pc:docMk/>
          <pc:sldMk cId="0" sldId="991"/>
        </pc:sldMkLst>
        <pc:spChg chg="mod">
          <ac:chgData name="Mauro Villa" userId="55cf41f2-666e-4a8b-92e0-630878079bcc" providerId="ADAL" clId="{D7A56930-AC08-4FC3-B88D-83F489D52291}" dt="2024-06-24T06:17:53.696" v="2559" actId="403"/>
          <ac:spMkLst>
            <pc:docMk/>
            <pc:sldMk cId="0" sldId="991"/>
            <ac:spMk id="2" creationId="{C2CB9015-7048-88D4-9057-B2CBEFB38066}"/>
          </ac:spMkLst>
        </pc:spChg>
        <pc:spChg chg="mod">
          <ac:chgData name="Mauro Villa" userId="55cf41f2-666e-4a8b-92e0-630878079bcc" providerId="ADAL" clId="{D7A56930-AC08-4FC3-B88D-83F489D52291}" dt="2024-06-24T06:17:47.731" v="2557" actId="403"/>
          <ac:spMkLst>
            <pc:docMk/>
            <pc:sldMk cId="0" sldId="991"/>
            <ac:spMk id="101" creationId="{00000000-0000-0000-0000-000000000000}"/>
          </ac:spMkLst>
        </pc:spChg>
        <pc:spChg chg="mod">
          <ac:chgData name="Mauro Villa" userId="55cf41f2-666e-4a8b-92e0-630878079bcc" providerId="ADAL" clId="{D7A56930-AC08-4FC3-B88D-83F489D52291}" dt="2024-06-23T19:46:00.611" v="1750" actId="113"/>
          <ac:spMkLst>
            <pc:docMk/>
            <pc:sldMk cId="0" sldId="991"/>
            <ac:spMk id="102" creationId="{00000000-0000-0000-0000-000000000000}"/>
          </ac:spMkLst>
        </pc:spChg>
        <pc:spChg chg="del">
          <ac:chgData name="Mauro Villa" userId="55cf41f2-666e-4a8b-92e0-630878079bcc" providerId="ADAL" clId="{D7A56930-AC08-4FC3-B88D-83F489D52291}" dt="2024-06-23T19:48:30.134" v="1854" actId="478"/>
          <ac:spMkLst>
            <pc:docMk/>
            <pc:sldMk cId="0" sldId="991"/>
            <ac:spMk id="113" creationId="{00000000-0000-0000-0000-000000000000}"/>
          </ac:spMkLst>
        </pc:spChg>
        <pc:spChg chg="mod">
          <ac:chgData name="Mauro Villa" userId="55cf41f2-666e-4a8b-92e0-630878079bcc" providerId="ADAL" clId="{D7A56930-AC08-4FC3-B88D-83F489D52291}" dt="2024-06-23T19:48:45.599" v="1859" actId="14100"/>
          <ac:spMkLst>
            <pc:docMk/>
            <pc:sldMk cId="0" sldId="991"/>
            <ac:spMk id="114" creationId="{00000000-0000-0000-0000-000000000000}"/>
          </ac:spMkLst>
        </pc:spChg>
        <pc:grpChg chg="del">
          <ac:chgData name="Mauro Villa" userId="55cf41f2-666e-4a8b-92e0-630878079bcc" providerId="ADAL" clId="{D7A56930-AC08-4FC3-B88D-83F489D52291}" dt="2024-06-23T19:48:30.134" v="1854" actId="478"/>
          <ac:grpSpMkLst>
            <pc:docMk/>
            <pc:sldMk cId="0" sldId="991"/>
            <ac:grpSpMk id="112" creationId="{00000000-0000-0000-0000-000000000000}"/>
          </ac:grpSpMkLst>
        </pc:grpChg>
        <pc:picChg chg="mod">
          <ac:chgData name="Mauro Villa" userId="55cf41f2-666e-4a8b-92e0-630878079bcc" providerId="ADAL" clId="{D7A56930-AC08-4FC3-B88D-83F489D52291}" dt="2024-06-23T19:48:38.881" v="1857" actId="1076"/>
          <ac:picMkLst>
            <pc:docMk/>
            <pc:sldMk cId="0" sldId="991"/>
            <ac:picMk id="4" creationId="{9AC99C26-68D7-06E6-1381-7FC1F3C9ADC2}"/>
          </ac:picMkLst>
        </pc:picChg>
        <pc:picChg chg="del">
          <ac:chgData name="Mauro Villa" userId="55cf41f2-666e-4a8b-92e0-630878079bcc" providerId="ADAL" clId="{D7A56930-AC08-4FC3-B88D-83F489D52291}" dt="2024-06-23T19:48:41.511" v="1858" actId="478"/>
          <ac:picMkLst>
            <pc:docMk/>
            <pc:sldMk cId="0" sldId="991"/>
            <ac:picMk id="115" creationId="{00000000-0000-0000-0000-000000000000}"/>
          </ac:picMkLst>
        </pc:picChg>
      </pc:sldChg>
      <pc:sldChg chg="addSp delSp modSp new mod">
        <pc:chgData name="Mauro Villa" userId="55cf41f2-666e-4a8b-92e0-630878079bcc" providerId="ADAL" clId="{D7A56930-AC08-4FC3-B88D-83F489D52291}" dt="2024-06-27T19:15:17.298" v="3150" actId="1076"/>
        <pc:sldMkLst>
          <pc:docMk/>
          <pc:sldMk cId="2266711809" sldId="992"/>
        </pc:sldMkLst>
        <pc:spChg chg="mod">
          <ac:chgData name="Mauro Villa" userId="55cf41f2-666e-4a8b-92e0-630878079bcc" providerId="ADAL" clId="{D7A56930-AC08-4FC3-B88D-83F489D52291}" dt="2024-06-27T19:07:33.501" v="2933" actId="20577"/>
          <ac:spMkLst>
            <pc:docMk/>
            <pc:sldMk cId="2266711809" sldId="992"/>
            <ac:spMk id="2" creationId="{DF776FCF-F3E9-A1E9-E286-2FC7EF2FC94B}"/>
          </ac:spMkLst>
        </pc:spChg>
        <pc:spChg chg="del">
          <ac:chgData name="Mauro Villa" userId="55cf41f2-666e-4a8b-92e0-630878079bcc" providerId="ADAL" clId="{D7A56930-AC08-4FC3-B88D-83F489D52291}" dt="2024-06-27T19:01:06.079" v="2777" actId="478"/>
          <ac:spMkLst>
            <pc:docMk/>
            <pc:sldMk cId="2266711809" sldId="992"/>
            <ac:spMk id="3" creationId="{F161963E-FCA0-AA12-1065-397CED04822F}"/>
          </ac:spMkLst>
        </pc:spChg>
        <pc:spChg chg="add mod">
          <ac:chgData name="Mauro Villa" userId="55cf41f2-666e-4a8b-92e0-630878079bcc" providerId="ADAL" clId="{D7A56930-AC08-4FC3-B88D-83F489D52291}" dt="2024-06-27T19:07:16.699" v="2924" actId="1076"/>
          <ac:spMkLst>
            <pc:docMk/>
            <pc:sldMk cId="2266711809" sldId="992"/>
            <ac:spMk id="5" creationId="{F63C94EB-F671-ADE8-CE14-DA0DDBFBEFCB}"/>
          </ac:spMkLst>
        </pc:spChg>
        <pc:spChg chg="add mod ord">
          <ac:chgData name="Mauro Villa" userId="55cf41f2-666e-4a8b-92e0-630878079bcc" providerId="ADAL" clId="{D7A56930-AC08-4FC3-B88D-83F489D52291}" dt="2024-06-27T19:14:53.275" v="3148" actId="1076"/>
          <ac:spMkLst>
            <pc:docMk/>
            <pc:sldMk cId="2266711809" sldId="992"/>
            <ac:spMk id="8" creationId="{D95D3DAD-B2EC-A398-F211-98DB9B104A44}"/>
          </ac:spMkLst>
        </pc:spChg>
        <pc:spChg chg="add mod">
          <ac:chgData name="Mauro Villa" userId="55cf41f2-666e-4a8b-92e0-630878079bcc" providerId="ADAL" clId="{D7A56930-AC08-4FC3-B88D-83F489D52291}" dt="2024-06-27T19:07:51.923" v="2934" actId="1076"/>
          <ac:spMkLst>
            <pc:docMk/>
            <pc:sldMk cId="2266711809" sldId="992"/>
            <ac:spMk id="9" creationId="{55A59805-B9AB-B4A6-06A3-84F8E39953D1}"/>
          </ac:spMkLst>
        </pc:spChg>
        <pc:spChg chg="add mod">
          <ac:chgData name="Mauro Villa" userId="55cf41f2-666e-4a8b-92e0-630878079bcc" providerId="ADAL" clId="{D7A56930-AC08-4FC3-B88D-83F489D52291}" dt="2024-06-27T19:06:16.483" v="2881" actId="1076"/>
          <ac:spMkLst>
            <pc:docMk/>
            <pc:sldMk cId="2266711809" sldId="992"/>
            <ac:spMk id="11" creationId="{55AD54BB-5112-B2B6-5A6D-7BF3391E8D0C}"/>
          </ac:spMkLst>
        </pc:spChg>
        <pc:spChg chg="add mod">
          <ac:chgData name="Mauro Villa" userId="55cf41f2-666e-4a8b-92e0-630878079bcc" providerId="ADAL" clId="{D7A56930-AC08-4FC3-B88D-83F489D52291}" dt="2024-06-27T19:07:12.524" v="2923" actId="1035"/>
          <ac:spMkLst>
            <pc:docMk/>
            <pc:sldMk cId="2266711809" sldId="992"/>
            <ac:spMk id="12" creationId="{960DC985-A68D-C86D-CAFC-49ECC18F00E2}"/>
          </ac:spMkLst>
        </pc:spChg>
        <pc:spChg chg="add mod">
          <ac:chgData name="Mauro Villa" userId="55cf41f2-666e-4a8b-92e0-630878079bcc" providerId="ADAL" clId="{D7A56930-AC08-4FC3-B88D-83F489D52291}" dt="2024-06-27T19:08:54.890" v="2952" actId="1076"/>
          <ac:spMkLst>
            <pc:docMk/>
            <pc:sldMk cId="2266711809" sldId="992"/>
            <ac:spMk id="13" creationId="{E09E8C35-EEC2-9983-B812-1DC1005AD217}"/>
          </ac:spMkLst>
        </pc:spChg>
        <pc:spChg chg="add mod">
          <ac:chgData name="Mauro Villa" userId="55cf41f2-666e-4a8b-92e0-630878079bcc" providerId="ADAL" clId="{D7A56930-AC08-4FC3-B88D-83F489D52291}" dt="2024-06-27T19:14:37.349" v="3140" actId="1035"/>
          <ac:spMkLst>
            <pc:docMk/>
            <pc:sldMk cId="2266711809" sldId="992"/>
            <ac:spMk id="14" creationId="{1E3B2E40-1583-747F-57CA-915295E1E3B4}"/>
          </ac:spMkLst>
        </pc:spChg>
        <pc:spChg chg="add mod">
          <ac:chgData name="Mauro Villa" userId="55cf41f2-666e-4a8b-92e0-630878079bcc" providerId="ADAL" clId="{D7A56930-AC08-4FC3-B88D-83F489D52291}" dt="2024-06-27T19:14:30.518" v="3129" actId="1035"/>
          <ac:spMkLst>
            <pc:docMk/>
            <pc:sldMk cId="2266711809" sldId="992"/>
            <ac:spMk id="15" creationId="{E2FFF1F9-7A8A-9914-2B20-9D43FC470E31}"/>
          </ac:spMkLst>
        </pc:spChg>
        <pc:spChg chg="add mod">
          <ac:chgData name="Mauro Villa" userId="55cf41f2-666e-4a8b-92e0-630878079bcc" providerId="ADAL" clId="{D7A56930-AC08-4FC3-B88D-83F489D52291}" dt="2024-06-27T19:09:48.401" v="2967" actId="1076"/>
          <ac:spMkLst>
            <pc:docMk/>
            <pc:sldMk cId="2266711809" sldId="992"/>
            <ac:spMk id="16" creationId="{030F6FB2-6BBA-C797-DFB0-59F8B253996E}"/>
          </ac:spMkLst>
        </pc:spChg>
        <pc:spChg chg="add mod">
          <ac:chgData name="Mauro Villa" userId="55cf41f2-666e-4a8b-92e0-630878079bcc" providerId="ADAL" clId="{D7A56930-AC08-4FC3-B88D-83F489D52291}" dt="2024-06-27T19:09:55.003" v="2973" actId="6549"/>
          <ac:spMkLst>
            <pc:docMk/>
            <pc:sldMk cId="2266711809" sldId="992"/>
            <ac:spMk id="17" creationId="{9B89CA4B-DD0C-3293-FB5F-D65CF7A9815A}"/>
          </ac:spMkLst>
        </pc:spChg>
        <pc:spChg chg="add mod">
          <ac:chgData name="Mauro Villa" userId="55cf41f2-666e-4a8b-92e0-630878079bcc" providerId="ADAL" clId="{D7A56930-AC08-4FC3-B88D-83F489D52291}" dt="2024-06-27T19:10:02.603" v="2976" actId="6549"/>
          <ac:spMkLst>
            <pc:docMk/>
            <pc:sldMk cId="2266711809" sldId="992"/>
            <ac:spMk id="18" creationId="{CD541614-C089-635A-0F33-F2D916BA014D}"/>
          </ac:spMkLst>
        </pc:spChg>
        <pc:spChg chg="add mod">
          <ac:chgData name="Mauro Villa" userId="55cf41f2-666e-4a8b-92e0-630878079bcc" providerId="ADAL" clId="{D7A56930-AC08-4FC3-B88D-83F489D52291}" dt="2024-06-27T19:10:21.595" v="2981" actId="1076"/>
          <ac:spMkLst>
            <pc:docMk/>
            <pc:sldMk cId="2266711809" sldId="992"/>
            <ac:spMk id="19" creationId="{C620A59D-17F9-F667-DC84-7CBED3BE4A37}"/>
          </ac:spMkLst>
        </pc:spChg>
        <pc:spChg chg="add mod">
          <ac:chgData name="Mauro Villa" userId="55cf41f2-666e-4a8b-92e0-630878079bcc" providerId="ADAL" clId="{D7A56930-AC08-4FC3-B88D-83F489D52291}" dt="2024-06-27T19:10:31.057" v="2986" actId="14100"/>
          <ac:spMkLst>
            <pc:docMk/>
            <pc:sldMk cId="2266711809" sldId="992"/>
            <ac:spMk id="20" creationId="{74D6F551-C549-DC0F-6D03-D7ECE7E89B4A}"/>
          </ac:spMkLst>
        </pc:spChg>
        <pc:spChg chg="add mod">
          <ac:chgData name="Mauro Villa" userId="55cf41f2-666e-4a8b-92e0-630878079bcc" providerId="ADAL" clId="{D7A56930-AC08-4FC3-B88D-83F489D52291}" dt="2024-06-27T19:11:09.834" v="2988" actId="207"/>
          <ac:spMkLst>
            <pc:docMk/>
            <pc:sldMk cId="2266711809" sldId="992"/>
            <ac:spMk id="21" creationId="{30BFBE35-DAC4-48B2-5A97-F7D6B150429B}"/>
          </ac:spMkLst>
        </pc:spChg>
        <pc:spChg chg="add mod">
          <ac:chgData name="Mauro Villa" userId="55cf41f2-666e-4a8b-92e0-630878079bcc" providerId="ADAL" clId="{D7A56930-AC08-4FC3-B88D-83F489D52291}" dt="2024-06-27T19:11:38.273" v="2998" actId="1076"/>
          <ac:spMkLst>
            <pc:docMk/>
            <pc:sldMk cId="2266711809" sldId="992"/>
            <ac:spMk id="22" creationId="{DB49E144-AE22-FD4F-4F1B-B6D473023E89}"/>
          </ac:spMkLst>
        </pc:spChg>
        <pc:spChg chg="add mod">
          <ac:chgData name="Mauro Villa" userId="55cf41f2-666e-4a8b-92e0-630878079bcc" providerId="ADAL" clId="{D7A56930-AC08-4FC3-B88D-83F489D52291}" dt="2024-06-27T19:12:12.843" v="3011" actId="1076"/>
          <ac:spMkLst>
            <pc:docMk/>
            <pc:sldMk cId="2266711809" sldId="992"/>
            <ac:spMk id="23" creationId="{5CDFACFC-93F2-C375-FBEB-4FF54B38656A}"/>
          </ac:spMkLst>
        </pc:spChg>
        <pc:spChg chg="add mod">
          <ac:chgData name="Mauro Villa" userId="55cf41f2-666e-4a8b-92e0-630878079bcc" providerId="ADAL" clId="{D7A56930-AC08-4FC3-B88D-83F489D52291}" dt="2024-06-27T19:15:05.411" v="3149" actId="1076"/>
          <ac:spMkLst>
            <pc:docMk/>
            <pc:sldMk cId="2266711809" sldId="992"/>
            <ac:spMk id="26" creationId="{02E0C04F-9A80-0240-868E-F99FA307150B}"/>
          </ac:spMkLst>
        </pc:spChg>
        <pc:spChg chg="add mod">
          <ac:chgData name="Mauro Villa" userId="55cf41f2-666e-4a8b-92e0-630878079bcc" providerId="ADAL" clId="{D7A56930-AC08-4FC3-B88D-83F489D52291}" dt="2024-06-27T19:14:21.348" v="3121" actId="1035"/>
          <ac:spMkLst>
            <pc:docMk/>
            <pc:sldMk cId="2266711809" sldId="992"/>
            <ac:spMk id="27" creationId="{E843D32F-F024-A9FC-F42E-3DFAD26634C7}"/>
          </ac:spMkLst>
        </pc:spChg>
        <pc:spChg chg="add mod">
          <ac:chgData name="Mauro Villa" userId="55cf41f2-666e-4a8b-92e0-630878079bcc" providerId="ADAL" clId="{D7A56930-AC08-4FC3-B88D-83F489D52291}" dt="2024-06-27T19:14:16.417" v="3117" actId="1035"/>
          <ac:spMkLst>
            <pc:docMk/>
            <pc:sldMk cId="2266711809" sldId="992"/>
            <ac:spMk id="28" creationId="{CE44B7AC-2E3C-B7C7-177B-C6C5217337E7}"/>
          </ac:spMkLst>
        </pc:spChg>
        <pc:spChg chg="add mod">
          <ac:chgData name="Mauro Villa" userId="55cf41f2-666e-4a8b-92e0-630878079bcc" providerId="ADAL" clId="{D7A56930-AC08-4FC3-B88D-83F489D52291}" dt="2024-06-27T19:15:17.298" v="3150" actId="1076"/>
          <ac:spMkLst>
            <pc:docMk/>
            <pc:sldMk cId="2266711809" sldId="992"/>
            <ac:spMk id="29" creationId="{B09043B9-A5F6-B167-F72C-C6B7721F12D3}"/>
          </ac:spMkLst>
        </pc:spChg>
        <pc:spChg chg="add mod">
          <ac:chgData name="Mauro Villa" userId="55cf41f2-666e-4a8b-92e0-630878079bcc" providerId="ADAL" clId="{D7A56930-AC08-4FC3-B88D-83F489D52291}" dt="2024-06-27T19:14:01.435" v="3114" actId="207"/>
          <ac:spMkLst>
            <pc:docMk/>
            <pc:sldMk cId="2266711809" sldId="992"/>
            <ac:spMk id="30" creationId="{7E34202A-D005-6658-D925-71144C01CDA0}"/>
          </ac:spMkLst>
        </pc:spChg>
        <pc:spChg chg="add mod">
          <ac:chgData name="Mauro Villa" userId="55cf41f2-666e-4a8b-92e0-630878079bcc" providerId="ADAL" clId="{D7A56930-AC08-4FC3-B88D-83F489D52291}" dt="2024-06-27T19:14:01.435" v="3114" actId="207"/>
          <ac:spMkLst>
            <pc:docMk/>
            <pc:sldMk cId="2266711809" sldId="992"/>
            <ac:spMk id="31" creationId="{B0DAF8E6-2A28-7082-04FB-EAE8D3AD38E6}"/>
          </ac:spMkLst>
        </pc:spChg>
        <pc:spChg chg="add mod">
          <ac:chgData name="Mauro Villa" userId="55cf41f2-666e-4a8b-92e0-630878079bcc" providerId="ADAL" clId="{D7A56930-AC08-4FC3-B88D-83F489D52291}" dt="2024-06-27T19:14:01.435" v="3114" actId="207"/>
          <ac:spMkLst>
            <pc:docMk/>
            <pc:sldMk cId="2266711809" sldId="992"/>
            <ac:spMk id="32" creationId="{75667DC5-0410-6CA3-D1EE-0FF4AC9D3983}"/>
          </ac:spMkLst>
        </pc:spChg>
        <pc:picChg chg="add mod">
          <ac:chgData name="Mauro Villa" userId="55cf41f2-666e-4a8b-92e0-630878079bcc" providerId="ADAL" clId="{D7A56930-AC08-4FC3-B88D-83F489D52291}" dt="2024-06-27T18:59:07.650" v="2633"/>
          <ac:picMkLst>
            <pc:docMk/>
            <pc:sldMk cId="2266711809" sldId="992"/>
            <ac:picMk id="4" creationId="{D7F2916B-8677-D887-0A49-CB887DC8A7C8}"/>
          </ac:picMkLst>
        </pc:picChg>
        <pc:picChg chg="add mod modCrop">
          <ac:chgData name="Mauro Villa" userId="55cf41f2-666e-4a8b-92e0-630878079bcc" providerId="ADAL" clId="{D7A56930-AC08-4FC3-B88D-83F489D52291}" dt="2024-06-27T19:02:21.658" v="2786" actId="1076"/>
          <ac:picMkLst>
            <pc:docMk/>
            <pc:sldMk cId="2266711809" sldId="992"/>
            <ac:picMk id="6" creationId="{6513384E-CED7-8D5E-1C0E-A482B865F4EC}"/>
          </ac:picMkLst>
        </pc:picChg>
        <pc:picChg chg="add mod modCrop">
          <ac:chgData name="Mauro Villa" userId="55cf41f2-666e-4a8b-92e0-630878079bcc" providerId="ADAL" clId="{D7A56930-AC08-4FC3-B88D-83F489D52291}" dt="2024-06-27T19:02:27.781" v="2812" actId="1035"/>
          <ac:picMkLst>
            <pc:docMk/>
            <pc:sldMk cId="2266711809" sldId="992"/>
            <ac:picMk id="7" creationId="{26E9F7E8-489F-5274-17E2-9F9F1B57EAF6}"/>
          </ac:picMkLst>
        </pc:picChg>
        <pc:picChg chg="add mod modCrop">
          <ac:chgData name="Mauro Villa" userId="55cf41f2-666e-4a8b-92e0-630878079bcc" providerId="ADAL" clId="{D7A56930-AC08-4FC3-B88D-83F489D52291}" dt="2024-06-27T19:14:12.480" v="3115" actId="1076"/>
          <ac:picMkLst>
            <pc:docMk/>
            <pc:sldMk cId="2266711809" sldId="992"/>
            <ac:picMk id="10" creationId="{7673A367-760B-52F9-119A-7D098E51B238}"/>
          </ac:picMkLst>
        </pc:picChg>
        <pc:cxnChg chg="add mod">
          <ac:chgData name="Mauro Villa" userId="55cf41f2-666e-4a8b-92e0-630878079bcc" providerId="ADAL" clId="{D7A56930-AC08-4FC3-B88D-83F489D52291}" dt="2024-06-27T19:13:25.977" v="3016" actId="208"/>
          <ac:cxnSpMkLst>
            <pc:docMk/>
            <pc:sldMk cId="2266711809" sldId="992"/>
            <ac:cxnSpMk id="25" creationId="{0011D951-0889-1835-4980-C34C9A23062F}"/>
          </ac:cxnSpMkLst>
        </pc:cxnChg>
      </pc:sldChg>
      <pc:sldChg chg="modSp add del mod modTransition">
        <pc:chgData name="Mauro Villa" userId="55cf41f2-666e-4a8b-92e0-630878079bcc" providerId="ADAL" clId="{D7A56930-AC08-4FC3-B88D-83F489D52291}" dt="2024-06-23T19:26:33.804" v="1478" actId="47"/>
        <pc:sldMkLst>
          <pc:docMk/>
          <pc:sldMk cId="2445023906" sldId="1001"/>
        </pc:sldMkLst>
        <pc:spChg chg="mod">
          <ac:chgData name="Mauro Villa" userId="55cf41f2-666e-4a8b-92e0-630878079bcc" providerId="ADAL" clId="{D7A56930-AC08-4FC3-B88D-83F489D52291}" dt="2024-06-23T19:06:26.090" v="1368" actId="20577"/>
          <ac:spMkLst>
            <pc:docMk/>
            <pc:sldMk cId="2445023906" sldId="1001"/>
            <ac:spMk id="2" creationId="{EFBBA4B1-F79E-258E-E985-080AC27052DA}"/>
          </ac:spMkLst>
        </pc:spChg>
        <pc:spChg chg="mod">
          <ac:chgData name="Mauro Villa" userId="55cf41f2-666e-4a8b-92e0-630878079bcc" providerId="ADAL" clId="{D7A56930-AC08-4FC3-B88D-83F489D52291}" dt="2024-06-23T19:05:45.468" v="1361"/>
          <ac:spMkLst>
            <pc:docMk/>
            <pc:sldMk cId="2445023906" sldId="1001"/>
            <ac:spMk id="8" creationId="{C36F9C7C-1416-AF30-A972-3FA17F80C179}"/>
          </ac:spMkLst>
        </pc:spChg>
        <pc:graphicFrameChg chg="mod modGraphic">
          <ac:chgData name="Mauro Villa" userId="55cf41f2-666e-4a8b-92e0-630878079bcc" providerId="ADAL" clId="{D7A56930-AC08-4FC3-B88D-83F489D52291}" dt="2024-06-23T19:06:12.666" v="1366" actId="14734"/>
          <ac:graphicFrameMkLst>
            <pc:docMk/>
            <pc:sldMk cId="2445023906" sldId="1001"/>
            <ac:graphicFrameMk id="4" creationId="{EDDFE6D2-155E-FA44-1F1C-D9C0451C8DAA}"/>
          </ac:graphicFrameMkLst>
        </pc:graphicFrameChg>
      </pc:sldChg>
      <pc:sldMasterChg chg="del delSldLayout">
        <pc:chgData name="Mauro Villa" userId="55cf41f2-666e-4a8b-92e0-630878079bcc" providerId="ADAL" clId="{D7A56930-AC08-4FC3-B88D-83F489D52291}" dt="2024-06-23T18:47:10.085" v="572" actId="47"/>
        <pc:sldMasterMkLst>
          <pc:docMk/>
          <pc:sldMasterMk cId="780398001" sldId="2147483660"/>
        </pc:sldMasterMkLst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2310076181" sldId="2147483661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3073117520" sldId="2147483662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484259422" sldId="2147483663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2714300783" sldId="2147483664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374968014" sldId="2147483665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1506630977" sldId="2147483666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786578979" sldId="2147483667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23964038" sldId="2147483668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1028148128" sldId="2147483669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3192057869" sldId="2147483670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3261130302" sldId="2147483671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1193682660" sldId="2147483672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2502016648" sldId="2147483673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1027679151" sldId="2147483674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1669309052" sldId="2147483675"/>
          </pc:sldLayoutMkLst>
        </pc:sldLayoutChg>
        <pc:sldLayoutChg chg="del">
          <pc:chgData name="Mauro Villa" userId="55cf41f2-666e-4a8b-92e0-630878079bcc" providerId="ADAL" clId="{D7A56930-AC08-4FC3-B88D-83F489D52291}" dt="2024-06-23T18:47:10.085" v="572" actId="47"/>
          <pc:sldLayoutMkLst>
            <pc:docMk/>
            <pc:sldMasterMk cId="780398001" sldId="2147483660"/>
            <pc:sldLayoutMk cId="828071238" sldId="2147483676"/>
          </pc:sldLayoutMkLst>
        </pc:sldLayoutChg>
      </pc:sldMasterChg>
    </pc:docChg>
  </pc:docChgLst>
  <pc:docChgLst>
    <pc:chgData name="Mauro Villa" userId="55cf41f2-666e-4a8b-92e0-630878079bcc" providerId="ADAL" clId="{0B71936B-6B2F-48F4-8782-65089D64BEED}"/>
    <pc:docChg chg="undo custSel addSld delSld modSld sldOrd">
      <pc:chgData name="Mauro Villa" userId="55cf41f2-666e-4a8b-92e0-630878079bcc" providerId="ADAL" clId="{0B71936B-6B2F-48F4-8782-65089D64BEED}" dt="2024-12-16T07:38:57.689" v="2759" actId="47"/>
      <pc:docMkLst>
        <pc:docMk/>
      </pc:docMkLst>
      <pc:sldChg chg="addSp delSp modSp mod">
        <pc:chgData name="Mauro Villa" userId="55cf41f2-666e-4a8b-92e0-630878079bcc" providerId="ADAL" clId="{0B71936B-6B2F-48F4-8782-65089D64BEED}" dt="2024-12-15T11:01:16.067" v="495" actId="1076"/>
        <pc:sldMkLst>
          <pc:docMk/>
          <pc:sldMk cId="1149509669" sldId="256"/>
        </pc:sldMkLst>
        <pc:spChg chg="mod">
          <ac:chgData name="Mauro Villa" userId="55cf41f2-666e-4a8b-92e0-630878079bcc" providerId="ADAL" clId="{0B71936B-6B2F-48F4-8782-65089D64BEED}" dt="2024-12-15T11:01:10.940" v="493" actId="1076"/>
          <ac:spMkLst>
            <pc:docMk/>
            <pc:sldMk cId="1149509669" sldId="256"/>
            <ac:spMk id="2" creationId="{7D14704A-2B7E-9A73-9297-32EA745A4EB0}"/>
          </ac:spMkLst>
        </pc:spChg>
        <pc:spChg chg="add del">
          <ac:chgData name="Mauro Villa" userId="55cf41f2-666e-4a8b-92e0-630878079bcc" providerId="ADAL" clId="{0B71936B-6B2F-48F4-8782-65089D64BEED}" dt="2024-12-15T11:00:29.368" v="486" actId="478"/>
          <ac:spMkLst>
            <pc:docMk/>
            <pc:sldMk cId="1149509669" sldId="256"/>
            <ac:spMk id="5" creationId="{0A0299EE-4307-ACE9-3831-8C0F73C8223D}"/>
          </ac:spMkLst>
        </pc:spChg>
        <pc:spChg chg="del mod">
          <ac:chgData name="Mauro Villa" userId="55cf41f2-666e-4a8b-92e0-630878079bcc" providerId="ADAL" clId="{0B71936B-6B2F-48F4-8782-65089D64BEED}" dt="2024-12-15T11:00:26.018" v="485" actId="478"/>
          <ac:spMkLst>
            <pc:docMk/>
            <pc:sldMk cId="1149509669" sldId="256"/>
            <ac:spMk id="6" creationId="{706AD87A-EBDA-6C89-0709-86FF1AEBEE56}"/>
          </ac:spMkLst>
        </pc:spChg>
        <pc:spChg chg="mod">
          <ac:chgData name="Mauro Villa" userId="55cf41f2-666e-4a8b-92e0-630878079bcc" providerId="ADAL" clId="{0B71936B-6B2F-48F4-8782-65089D64BEED}" dt="2024-12-15T11:01:16.067" v="495" actId="1076"/>
          <ac:spMkLst>
            <pc:docMk/>
            <pc:sldMk cId="1149509669" sldId="256"/>
            <ac:spMk id="9" creationId="{D31B2B86-E888-9827-C6E3-CE82083029A0}"/>
          </ac:spMkLst>
        </pc:spChg>
        <pc:picChg chg="del">
          <ac:chgData name="Mauro Villa" userId="55cf41f2-666e-4a8b-92e0-630878079bcc" providerId="ADAL" clId="{0B71936B-6B2F-48F4-8782-65089D64BEED}" dt="2024-12-15T10:55:52.679" v="477" actId="478"/>
          <ac:picMkLst>
            <pc:docMk/>
            <pc:sldMk cId="1149509669" sldId="256"/>
            <ac:picMk id="4" creationId="{8A223259-C900-3CC5-2F4A-66CCCADCA43A}"/>
          </ac:picMkLst>
        </pc:picChg>
        <pc:picChg chg="mod">
          <ac:chgData name="Mauro Villa" userId="55cf41f2-666e-4a8b-92e0-630878079bcc" providerId="ADAL" clId="{0B71936B-6B2F-48F4-8782-65089D64BEED}" dt="2024-12-15T11:01:13.723" v="494" actId="1076"/>
          <ac:picMkLst>
            <pc:docMk/>
            <pc:sldMk cId="1149509669" sldId="256"/>
            <ac:picMk id="7" creationId="{E88101DB-24A5-6C68-2A5E-3E71DB265C4C}"/>
          </ac:picMkLst>
        </pc:picChg>
        <pc:picChg chg="add mod ord">
          <ac:chgData name="Mauro Villa" userId="55cf41f2-666e-4a8b-92e0-630878079bcc" providerId="ADAL" clId="{0B71936B-6B2F-48F4-8782-65089D64BEED}" dt="2024-12-15T11:01:05.435" v="492" actId="1076"/>
          <ac:picMkLst>
            <pc:docMk/>
            <pc:sldMk cId="1149509669" sldId="256"/>
            <ac:picMk id="10" creationId="{7DA20AD2-CEA4-F4E3-7B8A-4A7B4AB5B234}"/>
          </ac:picMkLst>
        </pc:picChg>
      </pc:sldChg>
      <pc:sldChg chg="addSp modSp mod">
        <pc:chgData name="Mauro Villa" userId="55cf41f2-666e-4a8b-92e0-630878079bcc" providerId="ADAL" clId="{0B71936B-6B2F-48F4-8782-65089D64BEED}" dt="2024-12-16T07:23:55.491" v="2546" actId="1076"/>
        <pc:sldMkLst>
          <pc:docMk/>
          <pc:sldMk cId="4072948427" sldId="257"/>
        </pc:sldMkLst>
        <pc:spChg chg="add mod">
          <ac:chgData name="Mauro Villa" userId="55cf41f2-666e-4a8b-92e0-630878079bcc" providerId="ADAL" clId="{0B71936B-6B2F-48F4-8782-65089D64BEED}" dt="2024-12-16T07:23:47.116" v="2544" actId="207"/>
          <ac:spMkLst>
            <pc:docMk/>
            <pc:sldMk cId="4072948427" sldId="257"/>
            <ac:spMk id="3" creationId="{76674B61-1877-D29A-D09E-1FA1AFC9FE61}"/>
          </ac:spMkLst>
        </pc:spChg>
        <pc:spChg chg="add mod">
          <ac:chgData name="Mauro Villa" userId="55cf41f2-666e-4a8b-92e0-630878079bcc" providerId="ADAL" clId="{0B71936B-6B2F-48F4-8782-65089D64BEED}" dt="2024-12-16T07:23:55.491" v="2546" actId="1076"/>
          <ac:spMkLst>
            <pc:docMk/>
            <pc:sldMk cId="4072948427" sldId="257"/>
            <ac:spMk id="8" creationId="{3DC8EF2A-6182-529B-EED5-C7450DCFC1BB}"/>
          </ac:spMkLst>
        </pc:spChg>
        <pc:graphicFrameChg chg="mod modGraphic">
          <ac:chgData name="Mauro Villa" userId="55cf41f2-666e-4a8b-92e0-630878079bcc" providerId="ADAL" clId="{0B71936B-6B2F-48F4-8782-65089D64BEED}" dt="2024-12-15T17:36:00.419" v="1808" actId="20577"/>
          <ac:graphicFrameMkLst>
            <pc:docMk/>
            <pc:sldMk cId="4072948427" sldId="257"/>
            <ac:graphicFrameMk id="4" creationId="{EDDFE6D2-155E-FA44-1F1C-D9C0451C8DAA}"/>
          </ac:graphicFrameMkLst>
        </pc:graphicFrameChg>
        <pc:cxnChg chg="mod">
          <ac:chgData name="Mauro Villa" userId="55cf41f2-666e-4a8b-92e0-630878079bcc" providerId="ADAL" clId="{0B71936B-6B2F-48F4-8782-65089D64BEED}" dt="2024-12-15T17:35:32.157" v="1776" actId="1076"/>
          <ac:cxnSpMkLst>
            <pc:docMk/>
            <pc:sldMk cId="4072948427" sldId="257"/>
            <ac:cxnSpMk id="6" creationId="{1C61FBBC-DD72-049D-B03B-9218A90BCCEF}"/>
          </ac:cxnSpMkLst>
        </pc:cxnChg>
      </pc:sldChg>
      <pc:sldChg chg="delSp modSp mod ord">
        <pc:chgData name="Mauro Villa" userId="55cf41f2-666e-4a8b-92e0-630878079bcc" providerId="ADAL" clId="{0B71936B-6B2F-48F4-8782-65089D64BEED}" dt="2024-12-16T07:24:25.283" v="2547" actId="1076"/>
        <pc:sldMkLst>
          <pc:docMk/>
          <pc:sldMk cId="3010798544" sldId="259"/>
        </pc:sldMkLst>
        <pc:spChg chg="mod">
          <ac:chgData name="Mauro Villa" userId="55cf41f2-666e-4a8b-92e0-630878079bcc" providerId="ADAL" clId="{0B71936B-6B2F-48F4-8782-65089D64BEED}" dt="2024-12-15T11:23:22.278" v="1234" actId="1076"/>
          <ac:spMkLst>
            <pc:docMk/>
            <pc:sldMk cId="3010798544" sldId="259"/>
            <ac:spMk id="2" creationId="{4A1AD97F-F219-49BD-3EF6-A563AB24F3F9}"/>
          </ac:spMkLst>
        </pc:spChg>
        <pc:spChg chg="del">
          <ac:chgData name="Mauro Villa" userId="55cf41f2-666e-4a8b-92e0-630878079bcc" providerId="ADAL" clId="{0B71936B-6B2F-48F4-8782-65089D64BEED}" dt="2024-12-15T11:19:43.406" v="1198" actId="478"/>
          <ac:spMkLst>
            <pc:docMk/>
            <pc:sldMk cId="3010798544" sldId="259"/>
            <ac:spMk id="9" creationId="{275AC672-790E-1B33-1D9D-6C11F1A2E881}"/>
          </ac:spMkLst>
        </pc:spChg>
        <pc:graphicFrameChg chg="mod modGraphic">
          <ac:chgData name="Mauro Villa" userId="55cf41f2-666e-4a8b-92e0-630878079bcc" providerId="ADAL" clId="{0B71936B-6B2F-48F4-8782-65089D64BEED}" dt="2024-12-16T07:24:25.283" v="2547" actId="1076"/>
          <ac:graphicFrameMkLst>
            <pc:docMk/>
            <pc:sldMk cId="3010798544" sldId="259"/>
            <ac:graphicFrameMk id="8" creationId="{94A7DC7A-51FD-1A60-B9C2-249101EA32D4}"/>
          </ac:graphicFrameMkLst>
        </pc:graphicFrameChg>
        <pc:picChg chg="mod">
          <ac:chgData name="Mauro Villa" userId="55cf41f2-666e-4a8b-92e0-630878079bcc" providerId="ADAL" clId="{0B71936B-6B2F-48F4-8782-65089D64BEED}" dt="2024-12-15T11:23:18.237" v="1233" actId="1076"/>
          <ac:picMkLst>
            <pc:docMk/>
            <pc:sldMk cId="3010798544" sldId="259"/>
            <ac:picMk id="4" creationId="{3F5E6669-EC4B-A7CF-0ED5-6B007CF2627B}"/>
          </ac:picMkLst>
        </pc:picChg>
        <pc:picChg chg="mod ord">
          <ac:chgData name="Mauro Villa" userId="55cf41f2-666e-4a8b-92e0-630878079bcc" providerId="ADAL" clId="{0B71936B-6B2F-48F4-8782-65089D64BEED}" dt="2024-12-15T11:23:10.808" v="1231" actId="167"/>
          <ac:picMkLst>
            <pc:docMk/>
            <pc:sldMk cId="3010798544" sldId="259"/>
            <ac:picMk id="7" creationId="{7FBDE7F6-C6C2-1DBB-7732-CAA585D10C13}"/>
          </ac:picMkLst>
        </pc:picChg>
        <pc:picChg chg="mod">
          <ac:chgData name="Mauro Villa" userId="55cf41f2-666e-4a8b-92e0-630878079bcc" providerId="ADAL" clId="{0B71936B-6B2F-48F4-8782-65089D64BEED}" dt="2024-12-15T11:23:16.173" v="1232" actId="1076"/>
          <ac:picMkLst>
            <pc:docMk/>
            <pc:sldMk cId="3010798544" sldId="259"/>
            <ac:picMk id="10" creationId="{A2FE38A6-A534-B30C-8C5D-7C88AEE0F94C}"/>
          </ac:picMkLst>
        </pc:picChg>
      </pc:sldChg>
      <pc:sldChg chg="ord">
        <pc:chgData name="Mauro Villa" userId="55cf41f2-666e-4a8b-92e0-630878079bcc" providerId="ADAL" clId="{0B71936B-6B2F-48F4-8782-65089D64BEED}" dt="2024-12-15T17:34:03.216" v="1774"/>
        <pc:sldMkLst>
          <pc:docMk/>
          <pc:sldMk cId="2714340914" sldId="260"/>
        </pc:sldMkLst>
      </pc:sldChg>
      <pc:sldChg chg="modSp mod ord">
        <pc:chgData name="Mauro Villa" userId="55cf41f2-666e-4a8b-92e0-630878079bcc" providerId="ADAL" clId="{0B71936B-6B2F-48F4-8782-65089D64BEED}" dt="2024-12-15T17:32:53.560" v="1772" actId="20577"/>
        <pc:sldMkLst>
          <pc:docMk/>
          <pc:sldMk cId="388868423" sldId="266"/>
        </pc:sldMkLst>
        <pc:spChg chg="mod">
          <ac:chgData name="Mauro Villa" userId="55cf41f2-666e-4a8b-92e0-630878079bcc" providerId="ADAL" clId="{0B71936B-6B2F-48F4-8782-65089D64BEED}" dt="2024-12-15T17:31:55.867" v="1693" actId="27636"/>
          <ac:spMkLst>
            <pc:docMk/>
            <pc:sldMk cId="388868423" sldId="266"/>
            <ac:spMk id="2" creationId="{F9CEFC26-43DC-ACB7-07F9-95E85D63668F}"/>
          </ac:spMkLst>
        </pc:spChg>
        <pc:spChg chg="mod">
          <ac:chgData name="Mauro Villa" userId="55cf41f2-666e-4a8b-92e0-630878079bcc" providerId="ADAL" clId="{0B71936B-6B2F-48F4-8782-65089D64BEED}" dt="2024-12-15T17:32:53.560" v="1772" actId="20577"/>
          <ac:spMkLst>
            <pc:docMk/>
            <pc:sldMk cId="388868423" sldId="266"/>
            <ac:spMk id="3" creationId="{A8B6E61E-802D-6CFF-732C-0800A77B9823}"/>
          </ac:spMkLst>
        </pc:spChg>
      </pc:sldChg>
      <pc:sldChg chg="del">
        <pc:chgData name="Mauro Villa" userId="55cf41f2-666e-4a8b-92e0-630878079bcc" providerId="ADAL" clId="{0B71936B-6B2F-48F4-8782-65089D64BEED}" dt="2024-12-15T17:28:29.849" v="1443" actId="47"/>
        <pc:sldMkLst>
          <pc:docMk/>
          <pc:sldMk cId="1052786004" sldId="328"/>
        </pc:sldMkLst>
      </pc:sldChg>
      <pc:sldChg chg="modSp mod">
        <pc:chgData name="Mauro Villa" userId="55cf41f2-666e-4a8b-92e0-630878079bcc" providerId="ADAL" clId="{0B71936B-6B2F-48F4-8782-65089D64BEED}" dt="2024-12-15T11:25:34.738" v="1237" actId="255"/>
        <pc:sldMkLst>
          <pc:docMk/>
          <pc:sldMk cId="420976012" sldId="467"/>
        </pc:sldMkLst>
        <pc:spChg chg="mod">
          <ac:chgData name="Mauro Villa" userId="55cf41f2-666e-4a8b-92e0-630878079bcc" providerId="ADAL" clId="{0B71936B-6B2F-48F4-8782-65089D64BEED}" dt="2024-12-15T11:25:34.738" v="1237" actId="255"/>
          <ac:spMkLst>
            <pc:docMk/>
            <pc:sldMk cId="420976012" sldId="467"/>
            <ac:spMk id="3" creationId="{1E674B41-C11C-B948-A411-770916E64D0D}"/>
          </ac:spMkLst>
        </pc:spChg>
      </pc:sldChg>
      <pc:sldChg chg="del">
        <pc:chgData name="Mauro Villa" userId="55cf41f2-666e-4a8b-92e0-630878079bcc" providerId="ADAL" clId="{0B71936B-6B2F-48F4-8782-65089D64BEED}" dt="2024-12-15T17:28:29.849" v="1443" actId="47"/>
        <pc:sldMkLst>
          <pc:docMk/>
          <pc:sldMk cId="301361926" sldId="976"/>
        </pc:sldMkLst>
      </pc:sldChg>
      <pc:sldChg chg="modSp mod ord">
        <pc:chgData name="Mauro Villa" userId="55cf41f2-666e-4a8b-92e0-630878079bcc" providerId="ADAL" clId="{0B71936B-6B2F-48F4-8782-65089D64BEED}" dt="2024-12-16T07:37:53.515" v="2697" actId="108"/>
        <pc:sldMkLst>
          <pc:docMk/>
          <pc:sldMk cId="3054454330" sldId="977"/>
        </pc:sldMkLst>
        <pc:spChg chg="mod">
          <ac:chgData name="Mauro Villa" userId="55cf41f2-666e-4a8b-92e0-630878079bcc" providerId="ADAL" clId="{0B71936B-6B2F-48F4-8782-65089D64BEED}" dt="2024-12-16T07:37:53.515" v="2697" actId="108"/>
          <ac:spMkLst>
            <pc:docMk/>
            <pc:sldMk cId="3054454330" sldId="977"/>
            <ac:spMk id="2" creationId="{3FDF9CB7-872E-3B3D-8B6E-CE8A68454D83}"/>
          </ac:spMkLst>
        </pc:spChg>
      </pc:sldChg>
      <pc:sldChg chg="modSp mod">
        <pc:chgData name="Mauro Villa" userId="55cf41f2-666e-4a8b-92e0-630878079bcc" providerId="ADAL" clId="{0B71936B-6B2F-48F4-8782-65089D64BEED}" dt="2024-12-16T07:22:06.317" v="2541" actId="20577"/>
        <pc:sldMkLst>
          <pc:docMk/>
          <pc:sldMk cId="1368197065" sldId="981"/>
        </pc:sldMkLst>
        <pc:spChg chg="mod">
          <ac:chgData name="Mauro Villa" userId="55cf41f2-666e-4a8b-92e0-630878079bcc" providerId="ADAL" clId="{0B71936B-6B2F-48F4-8782-65089D64BEED}" dt="2024-12-16T07:22:06.317" v="2541" actId="20577"/>
          <ac:spMkLst>
            <pc:docMk/>
            <pc:sldMk cId="1368197065" sldId="981"/>
            <ac:spMk id="3" creationId="{2F5BF18F-C10C-76DC-B8AC-CE21B18A48BB}"/>
          </ac:spMkLst>
        </pc:spChg>
      </pc:sldChg>
      <pc:sldChg chg="modSp mod ord">
        <pc:chgData name="Mauro Villa" userId="55cf41f2-666e-4a8b-92e0-630878079bcc" providerId="ADAL" clId="{0B71936B-6B2F-48F4-8782-65089D64BEED}" dt="2024-12-16T07:27:17.363" v="2598" actId="20577"/>
        <pc:sldMkLst>
          <pc:docMk/>
          <pc:sldMk cId="2872569779" sldId="982"/>
        </pc:sldMkLst>
        <pc:spChg chg="mod">
          <ac:chgData name="Mauro Villa" userId="55cf41f2-666e-4a8b-92e0-630878079bcc" providerId="ADAL" clId="{0B71936B-6B2F-48F4-8782-65089D64BEED}" dt="2024-12-16T07:27:17.363" v="2598" actId="20577"/>
          <ac:spMkLst>
            <pc:docMk/>
            <pc:sldMk cId="2872569779" sldId="982"/>
            <ac:spMk id="3" creationId="{2F5BF18F-C10C-76DC-B8AC-CE21B18A48BB}"/>
          </ac:spMkLst>
        </pc:spChg>
      </pc:sldChg>
      <pc:sldChg chg="del">
        <pc:chgData name="Mauro Villa" userId="55cf41f2-666e-4a8b-92e0-630878079bcc" providerId="ADAL" clId="{0B71936B-6B2F-48F4-8782-65089D64BEED}" dt="2024-12-15T17:28:29.849" v="1443" actId="47"/>
        <pc:sldMkLst>
          <pc:docMk/>
          <pc:sldMk cId="1850934056" sldId="983"/>
        </pc:sldMkLst>
      </pc:sldChg>
      <pc:sldChg chg="modSp mod ord">
        <pc:chgData name="Mauro Villa" userId="55cf41f2-666e-4a8b-92e0-630878079bcc" providerId="ADAL" clId="{0B71936B-6B2F-48F4-8782-65089D64BEED}" dt="2024-12-16T07:27:47.468" v="2599" actId="14100"/>
        <pc:sldMkLst>
          <pc:docMk/>
          <pc:sldMk cId="1754491273" sldId="984"/>
        </pc:sldMkLst>
        <pc:spChg chg="mod">
          <ac:chgData name="Mauro Villa" userId="55cf41f2-666e-4a8b-92e0-630878079bcc" providerId="ADAL" clId="{0B71936B-6B2F-48F4-8782-65089D64BEED}" dt="2024-12-16T07:27:47.468" v="2599" actId="14100"/>
          <ac:spMkLst>
            <pc:docMk/>
            <pc:sldMk cId="1754491273" sldId="984"/>
            <ac:spMk id="3" creationId="{0B255347-1AA1-FECA-3736-5469B596F81C}"/>
          </ac:spMkLst>
        </pc:spChg>
      </pc:sldChg>
      <pc:sldChg chg="del">
        <pc:chgData name="Mauro Villa" userId="55cf41f2-666e-4a8b-92e0-630878079bcc" providerId="ADAL" clId="{0B71936B-6B2F-48F4-8782-65089D64BEED}" dt="2024-12-15T17:28:29.849" v="1443" actId="47"/>
        <pc:sldMkLst>
          <pc:docMk/>
          <pc:sldMk cId="150761615" sldId="987"/>
        </pc:sldMkLst>
      </pc:sldChg>
      <pc:sldChg chg="del">
        <pc:chgData name="Mauro Villa" userId="55cf41f2-666e-4a8b-92e0-630878079bcc" providerId="ADAL" clId="{0B71936B-6B2F-48F4-8782-65089D64BEED}" dt="2024-12-15T17:28:29.849" v="1443" actId="47"/>
        <pc:sldMkLst>
          <pc:docMk/>
          <pc:sldMk cId="2594440349" sldId="988"/>
        </pc:sldMkLst>
      </pc:sldChg>
      <pc:sldChg chg="addSp delSp modSp mod ord">
        <pc:chgData name="Mauro Villa" userId="55cf41f2-666e-4a8b-92e0-630878079bcc" providerId="ADAL" clId="{0B71936B-6B2F-48F4-8782-65089D64BEED}" dt="2024-12-16T07:38:52.812" v="2758" actId="1076"/>
        <pc:sldMkLst>
          <pc:docMk/>
          <pc:sldMk cId="0" sldId="991"/>
        </pc:sldMkLst>
        <pc:spChg chg="mod">
          <ac:chgData name="Mauro Villa" userId="55cf41f2-666e-4a8b-92e0-630878079bcc" providerId="ADAL" clId="{0B71936B-6B2F-48F4-8782-65089D64BEED}" dt="2024-12-16T07:38:52.812" v="2758" actId="1076"/>
          <ac:spMkLst>
            <pc:docMk/>
            <pc:sldMk cId="0" sldId="991"/>
            <ac:spMk id="2" creationId="{C2CB9015-7048-88D4-9057-B2CBEFB38066}"/>
          </ac:spMkLst>
        </pc:spChg>
        <pc:spChg chg="add mod">
          <ac:chgData name="Mauro Villa" userId="55cf41f2-666e-4a8b-92e0-630878079bcc" providerId="ADAL" clId="{0B71936B-6B2F-48F4-8782-65089D64BEED}" dt="2024-12-16T07:38:43.448" v="2756" actId="20577"/>
          <ac:spMkLst>
            <pc:docMk/>
            <pc:sldMk cId="0" sldId="991"/>
            <ac:spMk id="3" creationId="{1CCB6095-3516-EB71-9C35-1CC1503CD2B3}"/>
          </ac:spMkLst>
        </pc:spChg>
        <pc:spChg chg="add del">
          <ac:chgData name="Mauro Villa" userId="55cf41f2-666e-4a8b-92e0-630878079bcc" providerId="ADAL" clId="{0B71936B-6B2F-48F4-8782-65089D64BEED}" dt="2024-12-16T07:37:39.311" v="2683" actId="478"/>
          <ac:spMkLst>
            <pc:docMk/>
            <pc:sldMk cId="0" sldId="991"/>
            <ac:spMk id="6" creationId="{399E705E-61F9-8B3B-1809-3E2313BB2505}"/>
          </ac:spMkLst>
        </pc:spChg>
        <pc:spChg chg="add mod">
          <ac:chgData name="Mauro Villa" userId="55cf41f2-666e-4a8b-92e0-630878079bcc" providerId="ADAL" clId="{0B71936B-6B2F-48F4-8782-65089D64BEED}" dt="2024-12-16T07:38:35.939" v="2752" actId="1076"/>
          <ac:spMkLst>
            <pc:docMk/>
            <pc:sldMk cId="0" sldId="991"/>
            <ac:spMk id="7" creationId="{D03295F4-11E8-48B6-69B5-119F43CFBE04}"/>
          </ac:spMkLst>
        </pc:spChg>
        <pc:spChg chg="mod">
          <ac:chgData name="Mauro Villa" userId="55cf41f2-666e-4a8b-92e0-630878079bcc" providerId="ADAL" clId="{0B71936B-6B2F-48F4-8782-65089D64BEED}" dt="2024-12-16T07:38:49.140" v="2757" actId="1076"/>
          <ac:spMkLst>
            <pc:docMk/>
            <pc:sldMk cId="0" sldId="991"/>
            <ac:spMk id="101" creationId="{00000000-0000-0000-0000-000000000000}"/>
          </ac:spMkLst>
        </pc:spChg>
        <pc:spChg chg="del mod">
          <ac:chgData name="Mauro Villa" userId="55cf41f2-666e-4a8b-92e0-630878079bcc" providerId="ADAL" clId="{0B71936B-6B2F-48F4-8782-65089D64BEED}" dt="2024-12-16T07:38:33.208" v="2751" actId="478"/>
          <ac:spMkLst>
            <pc:docMk/>
            <pc:sldMk cId="0" sldId="991"/>
            <ac:spMk id="102" creationId="{00000000-0000-0000-0000-000000000000}"/>
          </ac:spMkLst>
        </pc:spChg>
        <pc:spChg chg="mod">
          <ac:chgData name="Mauro Villa" userId="55cf41f2-666e-4a8b-92e0-630878079bcc" providerId="ADAL" clId="{0B71936B-6B2F-48F4-8782-65089D64BEED}" dt="2024-12-16T07:31:54.283" v="2664" actId="1076"/>
          <ac:spMkLst>
            <pc:docMk/>
            <pc:sldMk cId="0" sldId="991"/>
            <ac:spMk id="114" creationId="{00000000-0000-0000-0000-000000000000}"/>
          </ac:spMkLst>
        </pc:spChg>
        <pc:picChg chg="mod">
          <ac:chgData name="Mauro Villa" userId="55cf41f2-666e-4a8b-92e0-630878079bcc" providerId="ADAL" clId="{0B71936B-6B2F-48F4-8782-65089D64BEED}" dt="2024-12-16T07:31:54.283" v="2664" actId="1076"/>
          <ac:picMkLst>
            <pc:docMk/>
            <pc:sldMk cId="0" sldId="991"/>
            <ac:picMk id="4" creationId="{9AC99C26-68D7-06E6-1381-7FC1F3C9ADC2}"/>
          </ac:picMkLst>
        </pc:picChg>
      </pc:sldChg>
      <pc:sldChg chg="addSp delSp modSp new mod">
        <pc:chgData name="Mauro Villa" userId="55cf41f2-666e-4a8b-92e0-630878079bcc" providerId="ADAL" clId="{0B71936B-6B2F-48F4-8782-65089D64BEED}" dt="2024-12-16T07:23:08.025" v="2542" actId="207"/>
        <pc:sldMkLst>
          <pc:docMk/>
          <pc:sldMk cId="2874032566" sldId="993"/>
        </pc:sldMkLst>
        <pc:spChg chg="mod">
          <ac:chgData name="Mauro Villa" userId="55cf41f2-666e-4a8b-92e0-630878079bcc" providerId="ADAL" clId="{0B71936B-6B2F-48F4-8782-65089D64BEED}" dt="2024-12-15T10:49:41.195" v="165" actId="14100"/>
          <ac:spMkLst>
            <pc:docMk/>
            <pc:sldMk cId="2874032566" sldId="993"/>
            <ac:spMk id="2" creationId="{50189166-06D9-9F7E-4B0F-3095FB7A9A19}"/>
          </ac:spMkLst>
        </pc:spChg>
        <pc:spChg chg="mod">
          <ac:chgData name="Mauro Villa" userId="55cf41f2-666e-4a8b-92e0-630878079bcc" providerId="ADAL" clId="{0B71936B-6B2F-48F4-8782-65089D64BEED}" dt="2024-12-15T10:54:05.401" v="456" actId="6549"/>
          <ac:spMkLst>
            <pc:docMk/>
            <pc:sldMk cId="2874032566" sldId="993"/>
            <ac:spMk id="3" creationId="{C36971B3-F932-5E35-C4C7-0E2E90A2F256}"/>
          </ac:spMkLst>
        </pc:spChg>
        <pc:spChg chg="add del mod">
          <ac:chgData name="Mauro Villa" userId="55cf41f2-666e-4a8b-92e0-630878079bcc" providerId="ADAL" clId="{0B71936B-6B2F-48F4-8782-65089D64BEED}" dt="2024-12-15T10:55:34.830" v="475" actId="478"/>
          <ac:spMkLst>
            <pc:docMk/>
            <pc:sldMk cId="2874032566" sldId="993"/>
            <ac:spMk id="4" creationId="{9188AE23-9855-6C3D-DE85-C70881E1C99F}"/>
          </ac:spMkLst>
        </pc:spChg>
        <pc:spChg chg="add mod">
          <ac:chgData name="Mauro Villa" userId="55cf41f2-666e-4a8b-92e0-630878079bcc" providerId="ADAL" clId="{0B71936B-6B2F-48F4-8782-65089D64BEED}" dt="2024-12-16T07:23:08.025" v="2542" actId="207"/>
          <ac:spMkLst>
            <pc:docMk/>
            <pc:sldMk cId="2874032566" sldId="993"/>
            <ac:spMk id="5" creationId="{02388250-5A47-CFB6-3E94-B2A6543E2663}"/>
          </ac:spMkLst>
        </pc:spChg>
      </pc:sldChg>
      <pc:sldChg chg="modSp new mod">
        <pc:chgData name="Mauro Villa" userId="55cf41f2-666e-4a8b-92e0-630878079bcc" providerId="ADAL" clId="{0B71936B-6B2F-48F4-8782-65089D64BEED}" dt="2024-12-15T11:15:18.607" v="1169" actId="20577"/>
        <pc:sldMkLst>
          <pc:docMk/>
          <pc:sldMk cId="3531365770" sldId="994"/>
        </pc:sldMkLst>
        <pc:spChg chg="mod">
          <ac:chgData name="Mauro Villa" userId="55cf41f2-666e-4a8b-92e0-630878079bcc" providerId="ADAL" clId="{0B71936B-6B2F-48F4-8782-65089D64BEED}" dt="2024-12-15T11:05:56.132" v="550" actId="27636"/>
          <ac:spMkLst>
            <pc:docMk/>
            <pc:sldMk cId="3531365770" sldId="994"/>
            <ac:spMk id="2" creationId="{24325EE4-3369-73D6-1AB5-E63E22B484F9}"/>
          </ac:spMkLst>
        </pc:spChg>
        <pc:spChg chg="mod">
          <ac:chgData name="Mauro Villa" userId="55cf41f2-666e-4a8b-92e0-630878079bcc" providerId="ADAL" clId="{0B71936B-6B2F-48F4-8782-65089D64BEED}" dt="2024-12-15T11:15:18.607" v="1169" actId="20577"/>
          <ac:spMkLst>
            <pc:docMk/>
            <pc:sldMk cId="3531365770" sldId="994"/>
            <ac:spMk id="3" creationId="{9946AD91-E42C-1A45-9D2A-A1125C89D0FF}"/>
          </ac:spMkLst>
        </pc:spChg>
      </pc:sldChg>
      <pc:sldChg chg="new">
        <pc:chgData name="Mauro Villa" userId="55cf41f2-666e-4a8b-92e0-630878079bcc" providerId="ADAL" clId="{0B71936B-6B2F-48F4-8782-65089D64BEED}" dt="2024-12-15T11:24:53.592" v="1235" actId="680"/>
        <pc:sldMkLst>
          <pc:docMk/>
          <pc:sldMk cId="919171623" sldId="995"/>
        </pc:sldMkLst>
      </pc:sldChg>
      <pc:sldChg chg="new">
        <pc:chgData name="Mauro Villa" userId="55cf41f2-666e-4a8b-92e0-630878079bcc" providerId="ADAL" clId="{0B71936B-6B2F-48F4-8782-65089D64BEED}" dt="2024-12-15T11:24:53.981" v="1236" actId="680"/>
        <pc:sldMkLst>
          <pc:docMk/>
          <pc:sldMk cId="1806731065" sldId="996"/>
        </pc:sldMkLst>
      </pc:sldChg>
      <pc:sldChg chg="addSp modSp new mod">
        <pc:chgData name="Mauro Villa" userId="55cf41f2-666e-4a8b-92e0-630878079bcc" providerId="ADAL" clId="{0B71936B-6B2F-48F4-8782-65089D64BEED}" dt="2024-12-15T17:52:10.046" v="2252" actId="14100"/>
        <pc:sldMkLst>
          <pc:docMk/>
          <pc:sldMk cId="967744715" sldId="997"/>
        </pc:sldMkLst>
        <pc:spChg chg="add mod">
          <ac:chgData name="Mauro Villa" userId="55cf41f2-666e-4a8b-92e0-630878079bcc" providerId="ADAL" clId="{0B71936B-6B2F-48F4-8782-65089D64BEED}" dt="2024-12-15T17:52:10.046" v="2252" actId="14100"/>
          <ac:spMkLst>
            <pc:docMk/>
            <pc:sldMk cId="967744715" sldId="997"/>
            <ac:spMk id="13" creationId="{4CD659E3-17E9-A81E-96C1-4E2555EA28FE}"/>
          </ac:spMkLst>
        </pc:spChg>
        <pc:picChg chg="add mod">
          <ac:chgData name="Mauro Villa" userId="55cf41f2-666e-4a8b-92e0-630878079bcc" providerId="ADAL" clId="{0B71936B-6B2F-48F4-8782-65089D64BEED}" dt="2024-12-15T17:49:30.510" v="2240" actId="1076"/>
          <ac:picMkLst>
            <pc:docMk/>
            <pc:sldMk cId="967744715" sldId="997"/>
            <ac:picMk id="5" creationId="{CB64F0BF-E2BC-EF1A-95E1-39EC194616F4}"/>
          </ac:picMkLst>
        </pc:picChg>
        <pc:picChg chg="add mod">
          <ac:chgData name="Mauro Villa" userId="55cf41f2-666e-4a8b-92e0-630878079bcc" providerId="ADAL" clId="{0B71936B-6B2F-48F4-8782-65089D64BEED}" dt="2024-12-15T17:50:09.653" v="2242" actId="1076"/>
          <ac:picMkLst>
            <pc:docMk/>
            <pc:sldMk cId="967744715" sldId="997"/>
            <ac:picMk id="7" creationId="{C6551372-6F82-B48C-1B25-80195D6DE255}"/>
          </ac:picMkLst>
        </pc:picChg>
        <pc:picChg chg="add mod">
          <ac:chgData name="Mauro Villa" userId="55cf41f2-666e-4a8b-92e0-630878079bcc" providerId="ADAL" clId="{0B71936B-6B2F-48F4-8782-65089D64BEED}" dt="2024-12-15T17:50:27.573" v="2245" actId="1076"/>
          <ac:picMkLst>
            <pc:docMk/>
            <pc:sldMk cId="967744715" sldId="997"/>
            <ac:picMk id="9" creationId="{7428363D-BF8F-DDC8-D94E-D01049A17F0B}"/>
          </ac:picMkLst>
        </pc:picChg>
        <pc:picChg chg="add mod">
          <ac:chgData name="Mauro Villa" userId="55cf41f2-666e-4a8b-92e0-630878079bcc" providerId="ADAL" clId="{0B71936B-6B2F-48F4-8782-65089D64BEED}" dt="2024-12-15T17:51:16.239" v="2249" actId="1076"/>
          <ac:picMkLst>
            <pc:docMk/>
            <pc:sldMk cId="967744715" sldId="997"/>
            <ac:picMk id="11" creationId="{9A9E9747-5BE1-B179-E13C-4F940660D8FF}"/>
          </ac:picMkLst>
        </pc:picChg>
      </pc:sldChg>
      <pc:sldChg chg="new del">
        <pc:chgData name="Mauro Villa" userId="55cf41f2-666e-4a8b-92e0-630878079bcc" providerId="ADAL" clId="{0B71936B-6B2F-48F4-8782-65089D64BEED}" dt="2024-12-15T17:45:35.569" v="2126" actId="47"/>
        <pc:sldMkLst>
          <pc:docMk/>
          <pc:sldMk cId="2887045005" sldId="998"/>
        </pc:sldMkLst>
      </pc:sldChg>
      <pc:sldChg chg="addSp modSp add mod ord">
        <pc:chgData name="Mauro Villa" userId="55cf41f2-666e-4a8b-92e0-630878079bcc" providerId="ADAL" clId="{0B71936B-6B2F-48F4-8782-65089D64BEED}" dt="2024-12-16T07:26:22.025" v="2571" actId="20577"/>
        <pc:sldMkLst>
          <pc:docMk/>
          <pc:sldMk cId="2793983563" sldId="999"/>
        </pc:sldMkLst>
        <pc:spChg chg="mod">
          <ac:chgData name="Mauro Villa" userId="55cf41f2-666e-4a8b-92e0-630878079bcc" providerId="ADAL" clId="{0B71936B-6B2F-48F4-8782-65089D64BEED}" dt="2024-12-15T17:43:50.360" v="1964" actId="20577"/>
          <ac:spMkLst>
            <pc:docMk/>
            <pc:sldMk cId="2793983563" sldId="999"/>
            <ac:spMk id="2" creationId="{B5D6896F-11B9-B2D5-455A-4EEFCAC3599C}"/>
          </ac:spMkLst>
        </pc:spChg>
        <pc:spChg chg="mod">
          <ac:chgData name="Mauro Villa" userId="55cf41f2-666e-4a8b-92e0-630878079bcc" providerId="ADAL" clId="{0B71936B-6B2F-48F4-8782-65089D64BEED}" dt="2024-12-16T07:26:22.025" v="2571" actId="20577"/>
          <ac:spMkLst>
            <pc:docMk/>
            <pc:sldMk cId="2793983563" sldId="999"/>
            <ac:spMk id="3" creationId="{1D4E0DE9-F404-1071-42B5-37A34429776B}"/>
          </ac:spMkLst>
        </pc:spChg>
        <pc:spChg chg="add mod">
          <ac:chgData name="Mauro Villa" userId="55cf41f2-666e-4a8b-92e0-630878079bcc" providerId="ADAL" clId="{0B71936B-6B2F-48F4-8782-65089D64BEED}" dt="2024-12-15T17:43:47.254" v="1958" actId="1076"/>
          <ac:spMkLst>
            <pc:docMk/>
            <pc:sldMk cId="2793983563" sldId="999"/>
            <ac:spMk id="4" creationId="{2E651747-64EB-320A-70D4-4191737B331F}"/>
          </ac:spMkLst>
        </pc:spChg>
      </pc:sldChg>
      <pc:sldChg chg="addSp delSp modSp new mod">
        <pc:chgData name="Mauro Villa" userId="55cf41f2-666e-4a8b-92e0-630878079bcc" providerId="ADAL" clId="{0B71936B-6B2F-48F4-8782-65089D64BEED}" dt="2024-12-16T07:29:43.436" v="2631" actId="1076"/>
        <pc:sldMkLst>
          <pc:docMk/>
          <pc:sldMk cId="3246107936" sldId="1000"/>
        </pc:sldMkLst>
        <pc:spChg chg="del mod">
          <ac:chgData name="Mauro Villa" userId="55cf41f2-666e-4a8b-92e0-630878079bcc" providerId="ADAL" clId="{0B71936B-6B2F-48F4-8782-65089D64BEED}" dt="2024-12-16T07:28:50.405" v="2623" actId="478"/>
          <ac:spMkLst>
            <pc:docMk/>
            <pc:sldMk cId="3246107936" sldId="1000"/>
            <ac:spMk id="2" creationId="{D5A9953A-26D9-58E1-54B6-14A9CFABD637}"/>
          </ac:spMkLst>
        </pc:spChg>
        <pc:spChg chg="del">
          <ac:chgData name="Mauro Villa" userId="55cf41f2-666e-4a8b-92e0-630878079bcc" providerId="ADAL" clId="{0B71936B-6B2F-48F4-8782-65089D64BEED}" dt="2024-12-16T07:29:25.038" v="2628" actId="478"/>
          <ac:spMkLst>
            <pc:docMk/>
            <pc:sldMk cId="3246107936" sldId="1000"/>
            <ac:spMk id="3" creationId="{24FD496A-2075-2D24-A29B-1B8B6A30C33B}"/>
          </ac:spMkLst>
        </pc:spChg>
        <pc:spChg chg="add mod">
          <ac:chgData name="Mauro Villa" userId="55cf41f2-666e-4a8b-92e0-630878079bcc" providerId="ADAL" clId="{0B71936B-6B2F-48F4-8782-65089D64BEED}" dt="2024-12-16T07:29:13.540" v="2627" actId="1076"/>
          <ac:spMkLst>
            <pc:docMk/>
            <pc:sldMk cId="3246107936" sldId="1000"/>
            <ac:spMk id="4" creationId="{4DDD457F-855F-4863-76AC-B02896D776C6}"/>
          </ac:spMkLst>
        </pc:spChg>
        <pc:picChg chg="add mod">
          <ac:chgData name="Mauro Villa" userId="55cf41f2-666e-4a8b-92e0-630878079bcc" providerId="ADAL" clId="{0B71936B-6B2F-48F4-8782-65089D64BEED}" dt="2024-12-16T07:29:03.139" v="2626" actId="14100"/>
          <ac:picMkLst>
            <pc:docMk/>
            <pc:sldMk cId="3246107936" sldId="1000"/>
            <ac:picMk id="5" creationId="{3FF2DB91-A6A3-C900-A9C5-7CB777192DBE}"/>
          </ac:picMkLst>
        </pc:picChg>
        <pc:picChg chg="add mod">
          <ac:chgData name="Mauro Villa" userId="55cf41f2-666e-4a8b-92e0-630878079bcc" providerId="ADAL" clId="{0B71936B-6B2F-48F4-8782-65089D64BEED}" dt="2024-12-16T07:29:29.683" v="2629" actId="1076"/>
          <ac:picMkLst>
            <pc:docMk/>
            <pc:sldMk cId="3246107936" sldId="1000"/>
            <ac:picMk id="7" creationId="{139A16EA-E6DA-53A6-5E95-F0242B5CCEFE}"/>
          </ac:picMkLst>
        </pc:picChg>
        <pc:picChg chg="add mod">
          <ac:chgData name="Mauro Villa" userId="55cf41f2-666e-4a8b-92e0-630878079bcc" providerId="ADAL" clId="{0B71936B-6B2F-48F4-8782-65089D64BEED}" dt="2024-12-16T07:29:43.436" v="2631" actId="1076"/>
          <ac:picMkLst>
            <pc:docMk/>
            <pc:sldMk cId="3246107936" sldId="1000"/>
            <ac:picMk id="9" creationId="{E818FA96-C1FC-2A1A-B91F-AA046E4890D9}"/>
          </ac:picMkLst>
        </pc:picChg>
      </pc:sldChg>
      <pc:sldChg chg="addSp modSp new mod">
        <pc:chgData name="Mauro Villa" userId="55cf41f2-666e-4a8b-92e0-630878079bcc" providerId="ADAL" clId="{0B71936B-6B2F-48F4-8782-65089D64BEED}" dt="2024-12-16T07:30:08.515" v="2634" actId="1076"/>
        <pc:sldMkLst>
          <pc:docMk/>
          <pc:sldMk cId="709408618" sldId="1001"/>
        </pc:sldMkLst>
        <pc:spChg chg="mod">
          <ac:chgData name="Mauro Villa" userId="55cf41f2-666e-4a8b-92e0-630878079bcc" providerId="ADAL" clId="{0B71936B-6B2F-48F4-8782-65089D64BEED}" dt="2024-12-16T07:29:54.470" v="2633" actId="113"/>
          <ac:spMkLst>
            <pc:docMk/>
            <pc:sldMk cId="709408618" sldId="1001"/>
            <ac:spMk id="3" creationId="{32B2F705-83EB-767F-0D23-A76F2D05BF14}"/>
          </ac:spMkLst>
        </pc:spChg>
        <pc:spChg chg="add mod">
          <ac:chgData name="Mauro Villa" userId="55cf41f2-666e-4a8b-92e0-630878079bcc" providerId="ADAL" clId="{0B71936B-6B2F-48F4-8782-65089D64BEED}" dt="2024-12-15T17:57:02.847" v="2354" actId="20577"/>
          <ac:spMkLst>
            <pc:docMk/>
            <pc:sldMk cId="709408618" sldId="1001"/>
            <ac:spMk id="10" creationId="{30C82F26-64C2-30A6-006C-8F7CE98B6E43}"/>
          </ac:spMkLst>
        </pc:spChg>
        <pc:spChg chg="add mod">
          <ac:chgData name="Mauro Villa" userId="55cf41f2-666e-4a8b-92e0-630878079bcc" providerId="ADAL" clId="{0B71936B-6B2F-48F4-8782-65089D64BEED}" dt="2024-12-15T17:57:15.684" v="2367" actId="20577"/>
          <ac:spMkLst>
            <pc:docMk/>
            <pc:sldMk cId="709408618" sldId="1001"/>
            <ac:spMk id="11" creationId="{783DDCF2-86CA-D53F-1143-ABC73C7C6598}"/>
          </ac:spMkLst>
        </pc:spChg>
        <pc:spChg chg="add mod">
          <ac:chgData name="Mauro Villa" userId="55cf41f2-666e-4a8b-92e0-630878079bcc" providerId="ADAL" clId="{0B71936B-6B2F-48F4-8782-65089D64BEED}" dt="2024-12-15T17:57:30.548" v="2371" actId="6549"/>
          <ac:spMkLst>
            <pc:docMk/>
            <pc:sldMk cId="709408618" sldId="1001"/>
            <ac:spMk id="12" creationId="{EA4D0573-0242-8095-5C9A-AE65CD227D73}"/>
          </ac:spMkLst>
        </pc:spChg>
        <pc:spChg chg="add mod">
          <ac:chgData name="Mauro Villa" userId="55cf41f2-666e-4a8b-92e0-630878079bcc" providerId="ADAL" clId="{0B71936B-6B2F-48F4-8782-65089D64BEED}" dt="2024-12-15T17:58:02.289" v="2394" actId="207"/>
          <ac:spMkLst>
            <pc:docMk/>
            <pc:sldMk cId="709408618" sldId="1001"/>
            <ac:spMk id="13" creationId="{218B2F8C-2FE2-B8BA-EB55-D09E88204590}"/>
          </ac:spMkLst>
        </pc:spChg>
        <pc:picChg chg="add mod">
          <ac:chgData name="Mauro Villa" userId="55cf41f2-666e-4a8b-92e0-630878079bcc" providerId="ADAL" clId="{0B71936B-6B2F-48F4-8782-65089D64BEED}" dt="2024-12-16T07:30:08.515" v="2634" actId="1076"/>
          <ac:picMkLst>
            <pc:docMk/>
            <pc:sldMk cId="709408618" sldId="1001"/>
            <ac:picMk id="5" creationId="{7CDB331A-FB21-0E31-2184-DA86F2AB08F5}"/>
          </ac:picMkLst>
        </pc:picChg>
        <pc:picChg chg="add mod">
          <ac:chgData name="Mauro Villa" userId="55cf41f2-666e-4a8b-92e0-630878079bcc" providerId="ADAL" clId="{0B71936B-6B2F-48F4-8782-65089D64BEED}" dt="2024-12-15T17:56:37.981" v="2321" actId="1076"/>
          <ac:picMkLst>
            <pc:docMk/>
            <pc:sldMk cId="709408618" sldId="1001"/>
            <ac:picMk id="7" creationId="{14DA5924-5554-9B01-B31F-DDD2C292D03C}"/>
          </ac:picMkLst>
        </pc:picChg>
        <pc:picChg chg="add mod">
          <ac:chgData name="Mauro Villa" userId="55cf41f2-666e-4a8b-92e0-630878079bcc" providerId="ADAL" clId="{0B71936B-6B2F-48F4-8782-65089D64BEED}" dt="2024-12-15T17:56:31.879" v="2318" actId="1076"/>
          <ac:picMkLst>
            <pc:docMk/>
            <pc:sldMk cId="709408618" sldId="1001"/>
            <ac:picMk id="9" creationId="{8ED7C2A5-47AB-F7C4-ADD8-4D9022374BD9}"/>
          </ac:picMkLst>
        </pc:picChg>
      </pc:sldChg>
      <pc:sldChg chg="addSp modSp new mod">
        <pc:chgData name="Mauro Villa" userId="55cf41f2-666e-4a8b-92e0-630878079bcc" providerId="ADAL" clId="{0B71936B-6B2F-48F4-8782-65089D64BEED}" dt="2024-12-16T07:31:17.963" v="2659" actId="1076"/>
        <pc:sldMkLst>
          <pc:docMk/>
          <pc:sldMk cId="2171083728" sldId="1002"/>
        </pc:sldMkLst>
        <pc:spChg chg="mod">
          <ac:chgData name="Mauro Villa" userId="55cf41f2-666e-4a8b-92e0-630878079bcc" providerId="ADAL" clId="{0B71936B-6B2F-48F4-8782-65089D64BEED}" dt="2024-12-16T07:30:59.038" v="2656" actId="6549"/>
          <ac:spMkLst>
            <pc:docMk/>
            <pc:sldMk cId="2171083728" sldId="1002"/>
            <ac:spMk id="3" creationId="{394BE757-9158-46AB-58C1-5494ACFB4C02}"/>
          </ac:spMkLst>
        </pc:spChg>
        <pc:spChg chg="add mod">
          <ac:chgData name="Mauro Villa" userId="55cf41f2-666e-4a8b-92e0-630878079bcc" providerId="ADAL" clId="{0B71936B-6B2F-48F4-8782-65089D64BEED}" dt="2024-12-15T18:12:51.995" v="2535" actId="20577"/>
          <ac:spMkLst>
            <pc:docMk/>
            <pc:sldMk cId="2171083728" sldId="1002"/>
            <ac:spMk id="10" creationId="{D79FDEA5-DA30-77AF-7000-7D94F022C4F5}"/>
          </ac:spMkLst>
        </pc:spChg>
        <pc:picChg chg="add mod">
          <ac:chgData name="Mauro Villa" userId="55cf41f2-666e-4a8b-92e0-630878079bcc" providerId="ADAL" clId="{0B71936B-6B2F-48F4-8782-65089D64BEED}" dt="2024-12-15T18:07:46.550" v="2398" actId="1076"/>
          <ac:picMkLst>
            <pc:docMk/>
            <pc:sldMk cId="2171083728" sldId="1002"/>
            <ac:picMk id="5" creationId="{EF0C7943-4914-C6A7-AE6C-E82EC6E3E581}"/>
          </ac:picMkLst>
        </pc:picChg>
        <pc:picChg chg="add mod">
          <ac:chgData name="Mauro Villa" userId="55cf41f2-666e-4a8b-92e0-630878079bcc" providerId="ADAL" clId="{0B71936B-6B2F-48F4-8782-65089D64BEED}" dt="2024-12-16T07:31:14.595" v="2658" actId="1076"/>
          <ac:picMkLst>
            <pc:docMk/>
            <pc:sldMk cId="2171083728" sldId="1002"/>
            <ac:picMk id="7" creationId="{242FC0F2-28D7-BAFC-76A9-5391361CE5CE}"/>
          </ac:picMkLst>
        </pc:picChg>
        <pc:picChg chg="add mod">
          <ac:chgData name="Mauro Villa" userId="55cf41f2-666e-4a8b-92e0-630878079bcc" providerId="ADAL" clId="{0B71936B-6B2F-48F4-8782-65089D64BEED}" dt="2024-12-16T07:31:17.963" v="2659" actId="1076"/>
          <ac:picMkLst>
            <pc:docMk/>
            <pc:sldMk cId="2171083728" sldId="1002"/>
            <ac:picMk id="9" creationId="{D61F07DC-E29E-22D8-6051-C8D2A699B689}"/>
          </ac:picMkLst>
        </pc:picChg>
      </pc:sldChg>
      <pc:sldChg chg="new del">
        <pc:chgData name="Mauro Villa" userId="55cf41f2-666e-4a8b-92e0-630878079bcc" providerId="ADAL" clId="{0B71936B-6B2F-48F4-8782-65089D64BEED}" dt="2024-12-16T07:38:57.689" v="2759" actId="47"/>
        <pc:sldMkLst>
          <pc:docMk/>
          <pc:sldMk cId="850136507" sldId="1003"/>
        </pc:sldMkLst>
      </pc:sldChg>
    </pc:docChg>
  </pc:docChgLst>
  <pc:docChgLst>
    <pc:chgData name="Mauro Villa" userId="137354bc-8369-486a-a5fa-294e1d70ad2d" providerId="ADAL" clId="{304DC860-ACA8-4174-AEF9-A6372EBECC6C}"/>
    <pc:docChg chg="modSld">
      <pc:chgData name="Mauro Villa" userId="137354bc-8369-486a-a5fa-294e1d70ad2d" providerId="ADAL" clId="{304DC860-ACA8-4174-AEF9-A6372EBECC6C}" dt="2023-12-11T06:26:15.631" v="72" actId="20577"/>
      <pc:docMkLst>
        <pc:docMk/>
      </pc:docMkLst>
      <pc:sldChg chg="addSp modSp mod">
        <pc:chgData name="Mauro Villa" userId="137354bc-8369-486a-a5fa-294e1d70ad2d" providerId="ADAL" clId="{304DC860-ACA8-4174-AEF9-A6372EBECC6C}" dt="2023-12-11T06:18:45.153" v="70" actId="404"/>
        <pc:sldMkLst>
          <pc:docMk/>
          <pc:sldMk cId="1149509669" sldId="256"/>
        </pc:sldMkLst>
        <pc:spChg chg="add mod">
          <ac:chgData name="Mauro Villa" userId="137354bc-8369-486a-a5fa-294e1d70ad2d" providerId="ADAL" clId="{304DC860-ACA8-4174-AEF9-A6372EBECC6C}" dt="2023-12-11T06:18:45.153" v="70" actId="404"/>
          <ac:spMkLst>
            <pc:docMk/>
            <pc:sldMk cId="1149509669" sldId="256"/>
            <ac:spMk id="2" creationId="{7D14704A-2B7E-9A73-9297-32EA745A4EB0}"/>
          </ac:spMkLst>
        </pc:spChg>
      </pc:sldChg>
      <pc:sldChg chg="modSp mod">
        <pc:chgData name="Mauro Villa" userId="137354bc-8369-486a-a5fa-294e1d70ad2d" providerId="ADAL" clId="{304DC860-ACA8-4174-AEF9-A6372EBECC6C}" dt="2023-12-11T06:26:15.631" v="72" actId="20577"/>
        <pc:sldMkLst>
          <pc:docMk/>
          <pc:sldMk cId="388868423" sldId="266"/>
        </pc:sldMkLst>
        <pc:spChg chg="mod">
          <ac:chgData name="Mauro Villa" userId="137354bc-8369-486a-a5fa-294e1d70ad2d" providerId="ADAL" clId="{304DC860-ACA8-4174-AEF9-A6372EBECC6C}" dt="2023-12-11T06:26:15.631" v="72" actId="20577"/>
          <ac:spMkLst>
            <pc:docMk/>
            <pc:sldMk cId="388868423" sldId="266"/>
            <ac:spMk id="3" creationId="{A8B6E61E-802D-6CFF-732C-0800A77B9823}"/>
          </ac:spMkLst>
        </pc:spChg>
      </pc:sldChg>
    </pc:docChg>
  </pc:docChgLst>
  <pc:docChgLst>
    <pc:chgData name="Mauro" userId="137354bc-8369-486a-a5fa-294e1d70ad2d" providerId="ADAL" clId="{304DC860-ACA8-4174-AEF9-A6372EBECC6C}"/>
    <pc:docChg chg="undo custSel addSld delSld modSld sldOrd">
      <pc:chgData name="Mauro" userId="137354bc-8369-486a-a5fa-294e1d70ad2d" providerId="ADAL" clId="{304DC860-ACA8-4174-AEF9-A6372EBECC6C}" dt="2023-12-08T18:47:36.308" v="2986" actId="478"/>
      <pc:docMkLst>
        <pc:docMk/>
      </pc:docMkLst>
      <pc:sldChg chg="addSp delSp modSp mod">
        <pc:chgData name="Mauro" userId="137354bc-8369-486a-a5fa-294e1d70ad2d" providerId="ADAL" clId="{304DC860-ACA8-4174-AEF9-A6372EBECC6C}" dt="2023-12-08T16:15:29.954" v="166" actId="1076"/>
        <pc:sldMkLst>
          <pc:docMk/>
          <pc:sldMk cId="1149509669" sldId="256"/>
        </pc:sldMkLst>
        <pc:spChg chg="del">
          <ac:chgData name="Mauro" userId="137354bc-8369-486a-a5fa-294e1d70ad2d" providerId="ADAL" clId="{304DC860-ACA8-4174-AEF9-A6372EBECC6C}" dt="2023-12-08T16:12:53.071" v="3" actId="478"/>
          <ac:spMkLst>
            <pc:docMk/>
            <pc:sldMk cId="1149509669" sldId="256"/>
            <ac:spMk id="2" creationId="{D68434A0-082F-2DEC-CC43-A71AA2AA1A46}"/>
          </ac:spMkLst>
        </pc:spChg>
        <pc:spChg chg="del">
          <ac:chgData name="Mauro" userId="137354bc-8369-486a-a5fa-294e1d70ad2d" providerId="ADAL" clId="{304DC860-ACA8-4174-AEF9-A6372EBECC6C}" dt="2023-12-08T16:12:50.251" v="2" actId="478"/>
          <ac:spMkLst>
            <pc:docMk/>
            <pc:sldMk cId="1149509669" sldId="256"/>
            <ac:spMk id="3" creationId="{B363C447-A781-7FC5-94A2-A727E66D5EFA}"/>
          </ac:spMkLst>
        </pc:spChg>
        <pc:spChg chg="mod">
          <ac:chgData name="Mauro" userId="137354bc-8369-486a-a5fa-294e1d70ad2d" providerId="ADAL" clId="{304DC860-ACA8-4174-AEF9-A6372EBECC6C}" dt="2023-12-08T16:05:24.344" v="0" actId="20577"/>
          <ac:spMkLst>
            <pc:docMk/>
            <pc:sldMk cId="1149509669" sldId="256"/>
            <ac:spMk id="6" creationId="{706AD87A-EBDA-6C89-0709-86FF1AEBEE56}"/>
          </ac:spMkLst>
        </pc:spChg>
        <pc:spChg chg="add mod">
          <ac:chgData name="Mauro" userId="137354bc-8369-486a-a5fa-294e1d70ad2d" providerId="ADAL" clId="{304DC860-ACA8-4174-AEF9-A6372EBECC6C}" dt="2023-12-08T16:15:29.954" v="166" actId="1076"/>
          <ac:spMkLst>
            <pc:docMk/>
            <pc:sldMk cId="1149509669" sldId="256"/>
            <ac:spMk id="9" creationId="{D31B2B86-E888-9827-C6E3-CE82083029A0}"/>
          </ac:spMkLst>
        </pc:spChg>
        <pc:picChg chg="add mod ord">
          <ac:chgData name="Mauro" userId="137354bc-8369-486a-a5fa-294e1d70ad2d" providerId="ADAL" clId="{304DC860-ACA8-4174-AEF9-A6372EBECC6C}" dt="2023-12-08T16:13:39.772" v="11" actId="171"/>
          <ac:picMkLst>
            <pc:docMk/>
            <pc:sldMk cId="1149509669" sldId="256"/>
            <ac:picMk id="5" creationId="{9CD3A89E-04AE-0EC0-2AD1-210442FB9AFF}"/>
          </ac:picMkLst>
        </pc:picChg>
        <pc:picChg chg="mod">
          <ac:chgData name="Mauro" userId="137354bc-8369-486a-a5fa-294e1d70ad2d" providerId="ADAL" clId="{304DC860-ACA8-4174-AEF9-A6372EBECC6C}" dt="2023-12-08T16:14:38.045" v="94" actId="14861"/>
          <ac:picMkLst>
            <pc:docMk/>
            <pc:sldMk cId="1149509669" sldId="256"/>
            <ac:picMk id="7" creationId="{E88101DB-24A5-6C68-2A5E-3E71DB265C4C}"/>
          </ac:picMkLst>
        </pc:picChg>
        <pc:picChg chg="del">
          <ac:chgData name="Mauro" userId="137354bc-8369-486a-a5fa-294e1d70ad2d" providerId="ADAL" clId="{304DC860-ACA8-4174-AEF9-A6372EBECC6C}" dt="2023-12-08T16:12:46.730" v="1" actId="478"/>
          <ac:picMkLst>
            <pc:docMk/>
            <pc:sldMk cId="1149509669" sldId="256"/>
            <ac:picMk id="8" creationId="{18835368-9FF0-1185-5290-142512A88D3F}"/>
          </ac:picMkLst>
        </pc:picChg>
      </pc:sldChg>
      <pc:sldChg chg="addSp delSp modSp mod">
        <pc:chgData name="Mauro" userId="137354bc-8369-486a-a5fa-294e1d70ad2d" providerId="ADAL" clId="{304DC860-ACA8-4174-AEF9-A6372EBECC6C}" dt="2023-12-08T16:58:17.294" v="430" actId="14100"/>
        <pc:sldMkLst>
          <pc:docMk/>
          <pc:sldMk cId="2046152804" sldId="257"/>
        </pc:sldMkLst>
        <pc:spChg chg="mod">
          <ac:chgData name="Mauro" userId="137354bc-8369-486a-a5fa-294e1d70ad2d" providerId="ADAL" clId="{304DC860-ACA8-4174-AEF9-A6372EBECC6C}" dt="2023-12-08T16:19:01.230" v="225" actId="20577"/>
          <ac:spMkLst>
            <pc:docMk/>
            <pc:sldMk cId="2046152804" sldId="257"/>
            <ac:spMk id="2" creationId="{4A1AD97F-F219-49BD-3EF6-A563AB24F3F9}"/>
          </ac:spMkLst>
        </pc:spChg>
        <pc:spChg chg="mod">
          <ac:chgData name="Mauro" userId="137354bc-8369-486a-a5fa-294e1d70ad2d" providerId="ADAL" clId="{304DC860-ACA8-4174-AEF9-A6372EBECC6C}" dt="2023-12-08T16:57:51.055" v="429" actId="20577"/>
          <ac:spMkLst>
            <pc:docMk/>
            <pc:sldMk cId="2046152804" sldId="257"/>
            <ac:spMk id="3" creationId="{2F5BF18F-C10C-76DC-B8AC-CE21B18A48BB}"/>
          </ac:spMkLst>
        </pc:spChg>
        <pc:picChg chg="del">
          <ac:chgData name="Mauro" userId="137354bc-8369-486a-a5fa-294e1d70ad2d" providerId="ADAL" clId="{304DC860-ACA8-4174-AEF9-A6372EBECC6C}" dt="2023-12-08T16:19:04.347" v="226" actId="478"/>
          <ac:picMkLst>
            <pc:docMk/>
            <pc:sldMk cId="2046152804" sldId="257"/>
            <ac:picMk id="6" creationId="{90FE9A04-BBED-BEF2-990C-2B34159AA20F}"/>
          </ac:picMkLst>
        </pc:picChg>
        <pc:picChg chg="add mod">
          <ac:chgData name="Mauro" userId="137354bc-8369-486a-a5fa-294e1d70ad2d" providerId="ADAL" clId="{304DC860-ACA8-4174-AEF9-A6372EBECC6C}" dt="2023-12-08T16:58:17.294" v="430" actId="14100"/>
          <ac:picMkLst>
            <pc:docMk/>
            <pc:sldMk cId="2046152804" sldId="257"/>
            <ac:picMk id="7" creationId="{CC97E63B-5637-A5E9-0853-E68FEF3BF984}"/>
          </ac:picMkLst>
        </pc:picChg>
        <pc:picChg chg="add del mod">
          <ac:chgData name="Mauro" userId="137354bc-8369-486a-a5fa-294e1d70ad2d" providerId="ADAL" clId="{304DC860-ACA8-4174-AEF9-A6372EBECC6C}" dt="2023-12-08T16:49:59.845" v="243" actId="21"/>
          <ac:picMkLst>
            <pc:docMk/>
            <pc:sldMk cId="2046152804" sldId="257"/>
            <ac:picMk id="9" creationId="{44668BA7-A038-96F8-2086-CBCDDA31BC30}"/>
          </ac:picMkLst>
        </pc:picChg>
      </pc:sldChg>
      <pc:sldChg chg="modSp mod">
        <pc:chgData name="Mauro" userId="137354bc-8369-486a-a5fa-294e1d70ad2d" providerId="ADAL" clId="{304DC860-ACA8-4174-AEF9-A6372EBECC6C}" dt="2023-12-08T17:18:06.592" v="716" actId="20577"/>
        <pc:sldMkLst>
          <pc:docMk/>
          <pc:sldMk cId="3839354898" sldId="258"/>
        </pc:sldMkLst>
        <pc:spChg chg="mod">
          <ac:chgData name="Mauro" userId="137354bc-8369-486a-a5fa-294e1d70ad2d" providerId="ADAL" clId="{304DC860-ACA8-4174-AEF9-A6372EBECC6C}" dt="2023-12-08T17:18:06.592" v="716" actId="20577"/>
          <ac:spMkLst>
            <pc:docMk/>
            <pc:sldMk cId="3839354898" sldId="258"/>
            <ac:spMk id="3" creationId="{2F5BF18F-C10C-76DC-B8AC-CE21B18A48BB}"/>
          </ac:spMkLst>
        </pc:spChg>
      </pc:sldChg>
      <pc:sldChg chg="modSp mod ord">
        <pc:chgData name="Mauro" userId="137354bc-8369-486a-a5fa-294e1d70ad2d" providerId="ADAL" clId="{304DC860-ACA8-4174-AEF9-A6372EBECC6C}" dt="2023-12-08T17:22:40.648" v="1066" actId="27636"/>
        <pc:sldMkLst>
          <pc:docMk/>
          <pc:sldMk cId="3010798544" sldId="259"/>
        </pc:sldMkLst>
        <pc:spChg chg="mod">
          <ac:chgData name="Mauro" userId="137354bc-8369-486a-a5fa-294e1d70ad2d" providerId="ADAL" clId="{304DC860-ACA8-4174-AEF9-A6372EBECC6C}" dt="2023-12-08T17:22:40.648" v="1066" actId="27636"/>
          <ac:spMkLst>
            <pc:docMk/>
            <pc:sldMk cId="3010798544" sldId="259"/>
            <ac:spMk id="3" creationId="{2F5BF18F-C10C-76DC-B8AC-CE21B18A48BB}"/>
          </ac:spMkLst>
        </pc:spChg>
      </pc:sldChg>
      <pc:sldChg chg="modSp mod">
        <pc:chgData name="Mauro" userId="137354bc-8369-486a-a5fa-294e1d70ad2d" providerId="ADAL" clId="{304DC860-ACA8-4174-AEF9-A6372EBECC6C}" dt="2023-12-08T18:18:49.568" v="2739" actId="114"/>
        <pc:sldMkLst>
          <pc:docMk/>
          <pc:sldMk cId="2714340914" sldId="260"/>
        </pc:sldMkLst>
        <pc:spChg chg="mod">
          <ac:chgData name="Mauro" userId="137354bc-8369-486a-a5fa-294e1d70ad2d" providerId="ADAL" clId="{304DC860-ACA8-4174-AEF9-A6372EBECC6C}" dt="2023-12-08T18:18:49.568" v="2739" actId="114"/>
          <ac:spMkLst>
            <pc:docMk/>
            <pc:sldMk cId="2714340914" sldId="260"/>
            <ac:spMk id="3" creationId="{2F5BF18F-C10C-76DC-B8AC-CE21B18A48BB}"/>
          </ac:spMkLst>
        </pc:spChg>
        <pc:picChg chg="mod">
          <ac:chgData name="Mauro" userId="137354bc-8369-486a-a5fa-294e1d70ad2d" providerId="ADAL" clId="{304DC860-ACA8-4174-AEF9-A6372EBECC6C}" dt="2023-12-08T17:42:13.986" v="1218" actId="1076"/>
          <ac:picMkLst>
            <pc:docMk/>
            <pc:sldMk cId="2714340914" sldId="260"/>
            <ac:picMk id="6" creationId="{5A184BE0-79EB-5557-091B-AA66F06A0DF2}"/>
          </ac:picMkLst>
        </pc:picChg>
        <pc:picChg chg="mod">
          <ac:chgData name="Mauro" userId="137354bc-8369-486a-a5fa-294e1d70ad2d" providerId="ADAL" clId="{304DC860-ACA8-4174-AEF9-A6372EBECC6C}" dt="2023-12-08T17:28:59.237" v="1167" actId="1076"/>
          <ac:picMkLst>
            <pc:docMk/>
            <pc:sldMk cId="2714340914" sldId="260"/>
            <ac:picMk id="9" creationId="{38E7017B-E0BF-D1E8-46DC-A17D4587FAE9}"/>
          </ac:picMkLst>
        </pc:picChg>
        <pc:picChg chg="mod">
          <ac:chgData name="Mauro" userId="137354bc-8369-486a-a5fa-294e1d70ad2d" providerId="ADAL" clId="{304DC860-ACA8-4174-AEF9-A6372EBECC6C}" dt="2023-12-08T17:29:00.990" v="1168" actId="1076"/>
          <ac:picMkLst>
            <pc:docMk/>
            <pc:sldMk cId="2714340914" sldId="260"/>
            <ac:picMk id="11" creationId="{B331441E-7AC8-F89F-0D9F-BBE1415C2845}"/>
          </ac:picMkLst>
        </pc:picChg>
        <pc:picChg chg="mod">
          <ac:chgData name="Mauro" userId="137354bc-8369-486a-a5fa-294e1d70ad2d" providerId="ADAL" clId="{304DC860-ACA8-4174-AEF9-A6372EBECC6C}" dt="2023-12-08T17:28:57.350" v="1166" actId="1076"/>
          <ac:picMkLst>
            <pc:docMk/>
            <pc:sldMk cId="2714340914" sldId="260"/>
            <ac:picMk id="13" creationId="{4EF0A589-DEDF-6C8A-2263-837DA68F76BD}"/>
          </ac:picMkLst>
        </pc:picChg>
        <pc:picChg chg="mod">
          <ac:chgData name="Mauro" userId="137354bc-8369-486a-a5fa-294e1d70ad2d" providerId="ADAL" clId="{304DC860-ACA8-4174-AEF9-A6372EBECC6C}" dt="2023-12-08T17:41:41.363" v="1214" actId="1076"/>
          <ac:picMkLst>
            <pc:docMk/>
            <pc:sldMk cId="2714340914" sldId="260"/>
            <ac:picMk id="15" creationId="{5AB44747-8547-AAC1-7065-46285F6D94DA}"/>
          </ac:picMkLst>
        </pc:picChg>
        <pc:picChg chg="mod">
          <ac:chgData name="Mauro" userId="137354bc-8369-486a-a5fa-294e1d70ad2d" providerId="ADAL" clId="{304DC860-ACA8-4174-AEF9-A6372EBECC6C}" dt="2023-12-08T17:41:43.605" v="1215" actId="1076"/>
          <ac:picMkLst>
            <pc:docMk/>
            <pc:sldMk cId="2714340914" sldId="260"/>
            <ac:picMk id="17" creationId="{94EBFADA-A6F5-9809-4171-C7FE97ADB6D2}"/>
          </ac:picMkLst>
        </pc:picChg>
      </pc:sldChg>
      <pc:sldChg chg="addSp modSp mod">
        <pc:chgData name="Mauro" userId="137354bc-8369-486a-a5fa-294e1d70ad2d" providerId="ADAL" clId="{304DC860-ACA8-4174-AEF9-A6372EBECC6C}" dt="2023-12-08T18:00:16.400" v="2482" actId="20577"/>
        <pc:sldMkLst>
          <pc:docMk/>
          <pc:sldMk cId="1998376612" sldId="261"/>
        </pc:sldMkLst>
        <pc:spChg chg="mod">
          <ac:chgData name="Mauro" userId="137354bc-8369-486a-a5fa-294e1d70ad2d" providerId="ADAL" clId="{304DC860-ACA8-4174-AEF9-A6372EBECC6C}" dt="2023-12-08T17:59:35.438" v="2429" actId="20577"/>
          <ac:spMkLst>
            <pc:docMk/>
            <pc:sldMk cId="1998376612" sldId="261"/>
            <ac:spMk id="2" creationId="{3FDF9CB7-872E-3B3D-8B6E-CE8A68454D83}"/>
          </ac:spMkLst>
        </pc:spChg>
        <pc:spChg chg="mod">
          <ac:chgData name="Mauro" userId="137354bc-8369-486a-a5fa-294e1d70ad2d" providerId="ADAL" clId="{304DC860-ACA8-4174-AEF9-A6372EBECC6C}" dt="2023-12-08T18:00:16.400" v="2482" actId="20577"/>
          <ac:spMkLst>
            <pc:docMk/>
            <pc:sldMk cId="1998376612" sldId="261"/>
            <ac:spMk id="3" creationId="{CA64893C-CD2C-FD5E-F0A4-C434A5EDEC19}"/>
          </ac:spMkLst>
        </pc:spChg>
        <pc:picChg chg="add mod">
          <ac:chgData name="Mauro" userId="137354bc-8369-486a-a5fa-294e1d70ad2d" providerId="ADAL" clId="{304DC860-ACA8-4174-AEF9-A6372EBECC6C}" dt="2023-12-08T17:56:47.196" v="2110"/>
          <ac:picMkLst>
            <pc:docMk/>
            <pc:sldMk cId="1998376612" sldId="261"/>
            <ac:picMk id="4" creationId="{D9B38C65-36E3-4492-35E6-A5F22CAED34E}"/>
          </ac:picMkLst>
        </pc:picChg>
      </pc:sldChg>
      <pc:sldChg chg="addSp delSp modSp new mod">
        <pc:chgData name="Mauro" userId="137354bc-8369-486a-a5fa-294e1d70ad2d" providerId="ADAL" clId="{304DC860-ACA8-4174-AEF9-A6372EBECC6C}" dt="2023-12-08T18:14:31.201" v="2727" actId="1076"/>
        <pc:sldMkLst>
          <pc:docMk/>
          <pc:sldMk cId="3068059936" sldId="262"/>
        </pc:sldMkLst>
        <pc:spChg chg="mod">
          <ac:chgData name="Mauro" userId="137354bc-8369-486a-a5fa-294e1d70ad2d" providerId="ADAL" clId="{304DC860-ACA8-4174-AEF9-A6372EBECC6C}" dt="2023-12-08T16:18:25.381" v="213" actId="113"/>
          <ac:spMkLst>
            <pc:docMk/>
            <pc:sldMk cId="3068059936" sldId="262"/>
            <ac:spMk id="2" creationId="{770C12EC-B4B1-DCC2-1DB8-F700AA1180F2}"/>
          </ac:spMkLst>
        </pc:spChg>
        <pc:spChg chg="del">
          <ac:chgData name="Mauro" userId="137354bc-8369-486a-a5fa-294e1d70ad2d" providerId="ADAL" clId="{304DC860-ACA8-4174-AEF9-A6372EBECC6C}" dt="2023-12-08T16:18:02.722" v="208" actId="478"/>
          <ac:spMkLst>
            <pc:docMk/>
            <pc:sldMk cId="3068059936" sldId="262"/>
            <ac:spMk id="3" creationId="{5C9AB69F-284C-00D3-8795-B65D4A007468}"/>
          </ac:spMkLst>
        </pc:spChg>
        <pc:spChg chg="add mod">
          <ac:chgData name="Mauro" userId="137354bc-8369-486a-a5fa-294e1d70ad2d" providerId="ADAL" clId="{304DC860-ACA8-4174-AEF9-A6372EBECC6C}" dt="2023-12-08T18:14:31.201" v="2727" actId="1076"/>
          <ac:spMkLst>
            <pc:docMk/>
            <pc:sldMk cId="3068059936" sldId="262"/>
            <ac:spMk id="6" creationId="{89D48B2D-60DF-7D5E-3A49-6B496B5CAC40}"/>
          </ac:spMkLst>
        </pc:spChg>
        <pc:picChg chg="add mod">
          <ac:chgData name="Mauro" userId="137354bc-8369-486a-a5fa-294e1d70ad2d" providerId="ADAL" clId="{304DC860-ACA8-4174-AEF9-A6372EBECC6C}" dt="2023-12-08T16:18:14.690" v="209" actId="688"/>
          <ac:picMkLst>
            <pc:docMk/>
            <pc:sldMk cId="3068059936" sldId="262"/>
            <ac:picMk id="5" creationId="{27088C38-D41D-E7CF-4824-2CDF920BC2D9}"/>
          </ac:picMkLst>
        </pc:picChg>
      </pc:sldChg>
      <pc:sldChg chg="addSp delSp modSp new mod">
        <pc:chgData name="Mauro" userId="137354bc-8369-486a-a5fa-294e1d70ad2d" providerId="ADAL" clId="{304DC860-ACA8-4174-AEF9-A6372EBECC6C}" dt="2023-12-08T17:14:12.814" v="606" actId="1076"/>
        <pc:sldMkLst>
          <pc:docMk/>
          <pc:sldMk cId="467414659" sldId="263"/>
        </pc:sldMkLst>
        <pc:spChg chg="mod">
          <ac:chgData name="Mauro" userId="137354bc-8369-486a-a5fa-294e1d70ad2d" providerId="ADAL" clId="{304DC860-ACA8-4174-AEF9-A6372EBECC6C}" dt="2023-12-08T16:57:02.576" v="398" actId="1076"/>
          <ac:spMkLst>
            <pc:docMk/>
            <pc:sldMk cId="467414659" sldId="263"/>
            <ac:spMk id="2" creationId="{97C58D9A-FD40-8857-557E-6A9C28BAA91E}"/>
          </ac:spMkLst>
        </pc:spChg>
        <pc:spChg chg="del">
          <ac:chgData name="Mauro" userId="137354bc-8369-486a-a5fa-294e1d70ad2d" providerId="ADAL" clId="{304DC860-ACA8-4174-AEF9-A6372EBECC6C}" dt="2023-12-08T16:53:44.611" v="247"/>
          <ac:spMkLst>
            <pc:docMk/>
            <pc:sldMk cId="467414659" sldId="263"/>
            <ac:spMk id="3" creationId="{1CA36572-7574-6FB9-9D2F-FB6F9A0D3CF7}"/>
          </ac:spMkLst>
        </pc:spChg>
        <pc:spChg chg="add mod">
          <ac:chgData name="Mauro" userId="137354bc-8369-486a-a5fa-294e1d70ad2d" providerId="ADAL" clId="{304DC860-ACA8-4174-AEF9-A6372EBECC6C}" dt="2023-12-08T17:14:12.814" v="606" actId="1076"/>
          <ac:spMkLst>
            <pc:docMk/>
            <pc:sldMk cId="467414659" sldId="263"/>
            <ac:spMk id="9" creationId="{9D3EA835-2F5F-90ED-A97A-F69E8B8CD2A5}"/>
          </ac:spMkLst>
        </pc:spChg>
        <pc:spChg chg="add mod">
          <ac:chgData name="Mauro" userId="137354bc-8369-486a-a5fa-294e1d70ad2d" providerId="ADAL" clId="{304DC860-ACA8-4174-AEF9-A6372EBECC6C}" dt="2023-12-08T16:57:37.314" v="417" actId="1038"/>
          <ac:spMkLst>
            <pc:docMk/>
            <pc:sldMk cId="467414659" sldId="263"/>
            <ac:spMk id="10" creationId="{134C6F8F-838B-9933-3B65-F487DE29553D}"/>
          </ac:spMkLst>
        </pc:spChg>
        <pc:picChg chg="add mod">
          <ac:chgData name="Mauro" userId="137354bc-8369-486a-a5fa-294e1d70ad2d" providerId="ADAL" clId="{304DC860-ACA8-4174-AEF9-A6372EBECC6C}" dt="2023-12-08T16:57:37.314" v="417" actId="1038"/>
          <ac:picMkLst>
            <pc:docMk/>
            <pc:sldMk cId="467414659" sldId="263"/>
            <ac:picMk id="4" creationId="{362B1D3E-A7FE-AB03-A326-B7FBEA1AC652}"/>
          </ac:picMkLst>
        </pc:picChg>
        <pc:picChg chg="add mod modCrop">
          <ac:chgData name="Mauro" userId="137354bc-8369-486a-a5fa-294e1d70ad2d" providerId="ADAL" clId="{304DC860-ACA8-4174-AEF9-A6372EBECC6C}" dt="2023-12-08T16:57:37.314" v="417" actId="1038"/>
          <ac:picMkLst>
            <pc:docMk/>
            <pc:sldMk cId="467414659" sldId="263"/>
            <ac:picMk id="6" creationId="{FED7D59B-42BE-BF0A-37BA-99A5E25866DF}"/>
          </ac:picMkLst>
        </pc:picChg>
        <pc:picChg chg="add mod">
          <ac:chgData name="Mauro" userId="137354bc-8369-486a-a5fa-294e1d70ad2d" providerId="ADAL" clId="{304DC860-ACA8-4174-AEF9-A6372EBECC6C}" dt="2023-12-08T16:57:37.314" v="417" actId="1038"/>
          <ac:picMkLst>
            <pc:docMk/>
            <pc:sldMk cId="467414659" sldId="263"/>
            <ac:picMk id="8" creationId="{07D94DD0-EE3E-EA0E-1A39-7DB63158ECC4}"/>
          </ac:picMkLst>
        </pc:picChg>
      </pc:sldChg>
      <pc:sldChg chg="addSp delSp modSp new mod">
        <pc:chgData name="Mauro" userId="137354bc-8369-486a-a5fa-294e1d70ad2d" providerId="ADAL" clId="{304DC860-ACA8-4174-AEF9-A6372EBECC6C}" dt="2023-12-08T18:16:12.440" v="2738" actId="6549"/>
        <pc:sldMkLst>
          <pc:docMk/>
          <pc:sldMk cId="3057432777" sldId="264"/>
        </pc:sldMkLst>
        <pc:spChg chg="del">
          <ac:chgData name="Mauro" userId="137354bc-8369-486a-a5fa-294e1d70ad2d" providerId="ADAL" clId="{304DC860-ACA8-4174-AEF9-A6372EBECC6C}" dt="2023-12-08T16:58:57.434" v="444" actId="478"/>
          <ac:spMkLst>
            <pc:docMk/>
            <pc:sldMk cId="3057432777" sldId="264"/>
            <ac:spMk id="2" creationId="{B5379BCF-4E19-8BAA-ED6B-292EEF43BC45}"/>
          </ac:spMkLst>
        </pc:spChg>
        <pc:spChg chg="del">
          <ac:chgData name="Mauro" userId="137354bc-8369-486a-a5fa-294e1d70ad2d" providerId="ADAL" clId="{304DC860-ACA8-4174-AEF9-A6372EBECC6C}" dt="2023-12-08T17:03:56.530" v="445" actId="22"/>
          <ac:spMkLst>
            <pc:docMk/>
            <pc:sldMk cId="3057432777" sldId="264"/>
            <ac:spMk id="3" creationId="{C7EFA857-837A-9B09-AC13-2374F2A9DBCD}"/>
          </ac:spMkLst>
        </pc:spChg>
        <pc:spChg chg="add mod">
          <ac:chgData name="Mauro" userId="137354bc-8369-486a-a5fa-294e1d70ad2d" providerId="ADAL" clId="{304DC860-ACA8-4174-AEF9-A6372EBECC6C}" dt="2023-12-08T16:58:53.235" v="443" actId="20577"/>
          <ac:spMkLst>
            <pc:docMk/>
            <pc:sldMk cId="3057432777" sldId="264"/>
            <ac:spMk id="4" creationId="{0817E860-43F7-803A-1C89-17A9B50C2281}"/>
          </ac:spMkLst>
        </pc:spChg>
        <pc:spChg chg="add mod">
          <ac:chgData name="Mauro" userId="137354bc-8369-486a-a5fa-294e1d70ad2d" providerId="ADAL" clId="{304DC860-ACA8-4174-AEF9-A6372EBECC6C}" dt="2023-12-08T17:04:44.014" v="478" actId="1076"/>
          <ac:spMkLst>
            <pc:docMk/>
            <pc:sldMk cId="3057432777" sldId="264"/>
            <ac:spMk id="7" creationId="{47AC7A82-EE1D-E36F-B636-E9982D950EE7}"/>
          </ac:spMkLst>
        </pc:spChg>
        <pc:spChg chg="add mod">
          <ac:chgData name="Mauro" userId="137354bc-8369-486a-a5fa-294e1d70ad2d" providerId="ADAL" clId="{304DC860-ACA8-4174-AEF9-A6372EBECC6C}" dt="2023-12-08T17:06:07.112" v="501" actId="1076"/>
          <ac:spMkLst>
            <pc:docMk/>
            <pc:sldMk cId="3057432777" sldId="264"/>
            <ac:spMk id="9" creationId="{D1959892-A68E-BA66-72B1-BAC6EB90FD0F}"/>
          </ac:spMkLst>
        </pc:spChg>
        <pc:spChg chg="add mod">
          <ac:chgData name="Mauro" userId="137354bc-8369-486a-a5fa-294e1d70ad2d" providerId="ADAL" clId="{304DC860-ACA8-4174-AEF9-A6372EBECC6C}" dt="2023-12-08T18:16:12.440" v="2738" actId="6549"/>
          <ac:spMkLst>
            <pc:docMk/>
            <pc:sldMk cId="3057432777" sldId="264"/>
            <ac:spMk id="14" creationId="{6A449D5B-6AE8-09C3-5CC2-7CD9F9BA85E1}"/>
          </ac:spMkLst>
        </pc:spChg>
        <pc:spChg chg="add mod">
          <ac:chgData name="Mauro" userId="137354bc-8369-486a-a5fa-294e1d70ad2d" providerId="ADAL" clId="{304DC860-ACA8-4174-AEF9-A6372EBECC6C}" dt="2023-12-08T17:08:52.590" v="575" actId="1076"/>
          <ac:spMkLst>
            <pc:docMk/>
            <pc:sldMk cId="3057432777" sldId="264"/>
            <ac:spMk id="17" creationId="{2FAB43C4-4E0B-31AD-81BB-CC62CDE25123}"/>
          </ac:spMkLst>
        </pc:spChg>
        <pc:picChg chg="add mod ord">
          <ac:chgData name="Mauro" userId="137354bc-8369-486a-a5fa-294e1d70ad2d" providerId="ADAL" clId="{304DC860-ACA8-4174-AEF9-A6372EBECC6C}" dt="2023-12-08T17:04:46.079" v="479" actId="1076"/>
          <ac:picMkLst>
            <pc:docMk/>
            <pc:sldMk cId="3057432777" sldId="264"/>
            <ac:picMk id="6" creationId="{565C074F-5853-FDD4-A5FB-ABC7D050FCCB}"/>
          </ac:picMkLst>
        </pc:picChg>
        <pc:picChg chg="add mod">
          <ac:chgData name="Mauro" userId="137354bc-8369-486a-a5fa-294e1d70ad2d" providerId="ADAL" clId="{304DC860-ACA8-4174-AEF9-A6372EBECC6C}" dt="2023-12-08T17:06:01.295" v="500" actId="14100"/>
          <ac:picMkLst>
            <pc:docMk/>
            <pc:sldMk cId="3057432777" sldId="264"/>
            <ac:picMk id="8" creationId="{117DA5E3-C520-BD84-8B7F-8DC86BC74392}"/>
          </ac:picMkLst>
        </pc:picChg>
        <pc:picChg chg="add mod">
          <ac:chgData name="Mauro" userId="137354bc-8369-486a-a5fa-294e1d70ad2d" providerId="ADAL" clId="{304DC860-ACA8-4174-AEF9-A6372EBECC6C}" dt="2023-12-08T17:06:45.230" v="508" actId="1076"/>
          <ac:picMkLst>
            <pc:docMk/>
            <pc:sldMk cId="3057432777" sldId="264"/>
            <ac:picMk id="11" creationId="{FE6D960C-9FA3-C444-3CEE-3747B8F03C41}"/>
          </ac:picMkLst>
        </pc:picChg>
        <pc:picChg chg="add mod">
          <ac:chgData name="Mauro" userId="137354bc-8369-486a-a5fa-294e1d70ad2d" providerId="ADAL" clId="{304DC860-ACA8-4174-AEF9-A6372EBECC6C}" dt="2023-12-08T17:07:01.678" v="514" actId="14100"/>
          <ac:picMkLst>
            <pc:docMk/>
            <pc:sldMk cId="3057432777" sldId="264"/>
            <ac:picMk id="13" creationId="{EC43AF91-0D96-A4C7-0C1C-DA27BD11B9D7}"/>
          </ac:picMkLst>
        </pc:picChg>
        <pc:picChg chg="add mod">
          <ac:chgData name="Mauro" userId="137354bc-8369-486a-a5fa-294e1d70ad2d" providerId="ADAL" clId="{304DC860-ACA8-4174-AEF9-A6372EBECC6C}" dt="2023-12-08T17:08:08.181" v="549" actId="1076"/>
          <ac:picMkLst>
            <pc:docMk/>
            <pc:sldMk cId="3057432777" sldId="264"/>
            <ac:picMk id="16" creationId="{558F11E7-3A18-02E6-C781-6FF6C0FF1F46}"/>
          </ac:picMkLst>
        </pc:picChg>
      </pc:sldChg>
      <pc:sldChg chg="addSp delSp modSp new mod">
        <pc:chgData name="Mauro" userId="137354bc-8369-486a-a5fa-294e1d70ad2d" providerId="ADAL" clId="{304DC860-ACA8-4174-AEF9-A6372EBECC6C}" dt="2023-12-08T17:13:09.637" v="605" actId="1076"/>
        <pc:sldMkLst>
          <pc:docMk/>
          <pc:sldMk cId="3377567493" sldId="265"/>
        </pc:sldMkLst>
        <pc:spChg chg="mod">
          <ac:chgData name="Mauro" userId="137354bc-8369-486a-a5fa-294e1d70ad2d" providerId="ADAL" clId="{304DC860-ACA8-4174-AEF9-A6372EBECC6C}" dt="2023-12-08T17:13:09.637" v="605" actId="1076"/>
          <ac:spMkLst>
            <pc:docMk/>
            <pc:sldMk cId="3377567493" sldId="265"/>
            <ac:spMk id="2" creationId="{A913FF59-BE4D-05A5-DB31-45AAEC8307FC}"/>
          </ac:spMkLst>
        </pc:spChg>
        <pc:spChg chg="del">
          <ac:chgData name="Mauro" userId="137354bc-8369-486a-a5fa-294e1d70ad2d" providerId="ADAL" clId="{304DC860-ACA8-4174-AEF9-A6372EBECC6C}" dt="2023-12-08T17:12:41.802" v="577"/>
          <ac:spMkLst>
            <pc:docMk/>
            <pc:sldMk cId="3377567493" sldId="265"/>
            <ac:spMk id="3" creationId="{1658464D-22C1-E914-B90E-1E86EA680A74}"/>
          </ac:spMkLst>
        </pc:spChg>
        <pc:picChg chg="add mod">
          <ac:chgData name="Mauro" userId="137354bc-8369-486a-a5fa-294e1d70ad2d" providerId="ADAL" clId="{304DC860-ACA8-4174-AEF9-A6372EBECC6C}" dt="2023-12-08T17:13:05.030" v="604" actId="14100"/>
          <ac:picMkLst>
            <pc:docMk/>
            <pc:sldMk cId="3377567493" sldId="265"/>
            <ac:picMk id="5" creationId="{84FE8A7C-108C-B3FB-0D59-FBD1D3F0587E}"/>
          </ac:picMkLst>
        </pc:picChg>
      </pc:sldChg>
      <pc:sldChg chg="addSp delSp modSp new mod">
        <pc:chgData name="Mauro" userId="137354bc-8369-486a-a5fa-294e1d70ad2d" providerId="ADAL" clId="{304DC860-ACA8-4174-AEF9-A6372EBECC6C}" dt="2023-12-08T18:20:34.130" v="2750" actId="20577"/>
        <pc:sldMkLst>
          <pc:docMk/>
          <pc:sldMk cId="388868423" sldId="266"/>
        </pc:sldMkLst>
        <pc:spChg chg="mod">
          <ac:chgData name="Mauro" userId="137354bc-8369-486a-a5fa-294e1d70ad2d" providerId="ADAL" clId="{304DC860-ACA8-4174-AEF9-A6372EBECC6C}" dt="2023-12-08T18:20:34.130" v="2750" actId="20577"/>
          <ac:spMkLst>
            <pc:docMk/>
            <pc:sldMk cId="388868423" sldId="266"/>
            <ac:spMk id="2" creationId="{F9CEFC26-43DC-ACB7-07F9-95E85D63668F}"/>
          </ac:spMkLst>
        </pc:spChg>
        <pc:spChg chg="mod">
          <ac:chgData name="Mauro" userId="137354bc-8369-486a-a5fa-294e1d70ad2d" providerId="ADAL" clId="{304DC860-ACA8-4174-AEF9-A6372EBECC6C}" dt="2023-12-08T17:48:18.264" v="1800" actId="27636"/>
          <ac:spMkLst>
            <pc:docMk/>
            <pc:sldMk cId="388868423" sldId="266"/>
            <ac:spMk id="3" creationId="{A8B6E61E-802D-6CFF-732C-0800A77B9823}"/>
          </ac:spMkLst>
        </pc:spChg>
        <pc:spChg chg="add del">
          <ac:chgData name="Mauro" userId="137354bc-8369-486a-a5fa-294e1d70ad2d" providerId="ADAL" clId="{304DC860-ACA8-4174-AEF9-A6372EBECC6C}" dt="2023-12-08T17:42:59.415" v="1222" actId="22"/>
          <ac:spMkLst>
            <pc:docMk/>
            <pc:sldMk cId="388868423" sldId="266"/>
            <ac:spMk id="5" creationId="{96E1C235-C65C-2651-032E-F6883B729712}"/>
          </ac:spMkLst>
        </pc:spChg>
        <pc:spChg chg="add mod">
          <ac:chgData name="Mauro" userId="137354bc-8369-486a-a5fa-294e1d70ad2d" providerId="ADAL" clId="{304DC860-ACA8-4174-AEF9-A6372EBECC6C}" dt="2023-12-08T17:43:11.042" v="1225" actId="21"/>
          <ac:spMkLst>
            <pc:docMk/>
            <pc:sldMk cId="388868423" sldId="266"/>
            <ac:spMk id="6" creationId="{11600DCE-5058-2776-AABD-1698083854B7}"/>
          </ac:spMkLst>
        </pc:spChg>
        <pc:picChg chg="add mod">
          <ac:chgData name="Mauro" userId="137354bc-8369-486a-a5fa-294e1d70ad2d" providerId="ADAL" clId="{304DC860-ACA8-4174-AEF9-A6372EBECC6C}" dt="2023-12-08T17:43:06.068" v="1224" actId="1076"/>
          <ac:picMkLst>
            <pc:docMk/>
            <pc:sldMk cId="388868423" sldId="266"/>
            <ac:picMk id="7" creationId="{97459D12-3418-EA9D-BADC-7D2E3A38E4B3}"/>
          </ac:picMkLst>
        </pc:picChg>
      </pc:sldChg>
      <pc:sldChg chg="new del">
        <pc:chgData name="Mauro" userId="137354bc-8369-486a-a5fa-294e1d70ad2d" providerId="ADAL" clId="{304DC860-ACA8-4174-AEF9-A6372EBECC6C}" dt="2023-12-08T17:22:51.269" v="1067" actId="47"/>
        <pc:sldMkLst>
          <pc:docMk/>
          <pc:sldMk cId="2868330618" sldId="266"/>
        </pc:sldMkLst>
      </pc:sldChg>
      <pc:sldChg chg="modSp mod">
        <pc:chgData name="Mauro" userId="137354bc-8369-486a-a5fa-294e1d70ad2d" providerId="ADAL" clId="{304DC860-ACA8-4174-AEF9-A6372EBECC6C}" dt="2023-12-08T18:22:01.534" v="2753" actId="6549"/>
        <pc:sldMkLst>
          <pc:docMk/>
          <pc:sldMk cId="3229107230" sldId="974"/>
        </pc:sldMkLst>
        <pc:spChg chg="mod">
          <ac:chgData name="Mauro" userId="137354bc-8369-486a-a5fa-294e1d70ad2d" providerId="ADAL" clId="{304DC860-ACA8-4174-AEF9-A6372EBECC6C}" dt="2023-12-08T18:22:01.534" v="2753" actId="6549"/>
          <ac:spMkLst>
            <pc:docMk/>
            <pc:sldMk cId="3229107230" sldId="974"/>
            <ac:spMk id="3" creationId="{70E79D1F-E454-E0F8-F068-51DBA616A861}"/>
          </ac:spMkLst>
        </pc:spChg>
        <pc:picChg chg="mod">
          <ac:chgData name="Mauro" userId="137354bc-8369-486a-a5fa-294e1d70ad2d" providerId="ADAL" clId="{304DC860-ACA8-4174-AEF9-A6372EBECC6C}" dt="2023-12-08T17:44:04.204" v="1247" actId="14100"/>
          <ac:picMkLst>
            <pc:docMk/>
            <pc:sldMk cId="3229107230" sldId="974"/>
            <ac:picMk id="5" creationId="{77EA6BF3-68AC-7D2F-7C67-AA5EB85D2957}"/>
          </ac:picMkLst>
        </pc:picChg>
      </pc:sldChg>
      <pc:sldChg chg="addSp delSp modSp mod">
        <pc:chgData name="Mauro" userId="137354bc-8369-486a-a5fa-294e1d70ad2d" providerId="ADAL" clId="{304DC860-ACA8-4174-AEF9-A6372EBECC6C}" dt="2023-12-08T18:23:01.156" v="2771" actId="478"/>
        <pc:sldMkLst>
          <pc:docMk/>
          <pc:sldMk cId="640647002" sldId="976"/>
        </pc:sldMkLst>
        <pc:spChg chg="mod">
          <ac:chgData name="Mauro" userId="137354bc-8369-486a-a5fa-294e1d70ad2d" providerId="ADAL" clId="{304DC860-ACA8-4174-AEF9-A6372EBECC6C}" dt="2023-12-08T17:55:46.037" v="2108" actId="20577"/>
          <ac:spMkLst>
            <pc:docMk/>
            <pc:sldMk cId="640647002" sldId="976"/>
            <ac:spMk id="2" creationId="{5F9A4B83-86ED-7A99-6F20-05314B1D451E}"/>
          </ac:spMkLst>
        </pc:spChg>
        <pc:spChg chg="del mod">
          <ac:chgData name="Mauro" userId="137354bc-8369-486a-a5fa-294e1d70ad2d" providerId="ADAL" clId="{304DC860-ACA8-4174-AEF9-A6372EBECC6C}" dt="2023-12-08T18:22:56.293" v="2770" actId="478"/>
          <ac:spMkLst>
            <pc:docMk/>
            <pc:sldMk cId="640647002" sldId="976"/>
            <ac:spMk id="3" creationId="{70E79D1F-E454-E0F8-F068-51DBA616A861}"/>
          </ac:spMkLst>
        </pc:spChg>
        <pc:spChg chg="add mod">
          <ac:chgData name="Mauro" userId="137354bc-8369-486a-a5fa-294e1d70ad2d" providerId="ADAL" clId="{304DC860-ACA8-4174-AEF9-A6372EBECC6C}" dt="2023-12-08T17:50:57.994" v="1938" actId="1076"/>
          <ac:spMkLst>
            <pc:docMk/>
            <pc:sldMk cId="640647002" sldId="976"/>
            <ac:spMk id="6" creationId="{9159BF77-E3F1-3082-E2B8-48E89CD7327A}"/>
          </ac:spMkLst>
        </pc:spChg>
        <pc:spChg chg="add mod">
          <ac:chgData name="Mauro" userId="137354bc-8369-486a-a5fa-294e1d70ad2d" providerId="ADAL" clId="{304DC860-ACA8-4174-AEF9-A6372EBECC6C}" dt="2023-12-08T17:52:31.495" v="2010" actId="208"/>
          <ac:spMkLst>
            <pc:docMk/>
            <pc:sldMk cId="640647002" sldId="976"/>
            <ac:spMk id="8" creationId="{2F8E1AD1-2031-4105-0901-D2507BE0395C}"/>
          </ac:spMkLst>
        </pc:spChg>
        <pc:spChg chg="add mod">
          <ac:chgData name="Mauro" userId="137354bc-8369-486a-a5fa-294e1d70ad2d" providerId="ADAL" clId="{304DC860-ACA8-4174-AEF9-A6372EBECC6C}" dt="2023-12-08T17:52:41.604" v="2014" actId="208"/>
          <ac:spMkLst>
            <pc:docMk/>
            <pc:sldMk cId="640647002" sldId="976"/>
            <ac:spMk id="9" creationId="{03AC7F81-FDA9-092A-ED41-38964673C72C}"/>
          </ac:spMkLst>
        </pc:spChg>
        <pc:spChg chg="mod">
          <ac:chgData name="Mauro" userId="137354bc-8369-486a-a5fa-294e1d70ad2d" providerId="ADAL" clId="{304DC860-ACA8-4174-AEF9-A6372EBECC6C}" dt="2023-12-08T17:49:48.719" v="1890" actId="20577"/>
          <ac:spMkLst>
            <pc:docMk/>
            <pc:sldMk cId="640647002" sldId="976"/>
            <ac:spMk id="10" creationId="{397E982E-1E0B-28DE-38D1-CEF32F8EF3F3}"/>
          </ac:spMkLst>
        </pc:spChg>
        <pc:spChg chg="mod">
          <ac:chgData name="Mauro" userId="137354bc-8369-486a-a5fa-294e1d70ad2d" providerId="ADAL" clId="{304DC860-ACA8-4174-AEF9-A6372EBECC6C}" dt="2023-12-08T17:49:42" v="1878" actId="20577"/>
          <ac:spMkLst>
            <pc:docMk/>
            <pc:sldMk cId="640647002" sldId="976"/>
            <ac:spMk id="12" creationId="{2FBD2864-9195-1438-304B-6DE8F548D826}"/>
          </ac:spMkLst>
        </pc:spChg>
        <pc:spChg chg="add mod">
          <ac:chgData name="Mauro" userId="137354bc-8369-486a-a5fa-294e1d70ad2d" providerId="ADAL" clId="{304DC860-ACA8-4174-AEF9-A6372EBECC6C}" dt="2023-12-08T17:52:50.235" v="2016" actId="14100"/>
          <ac:spMkLst>
            <pc:docMk/>
            <pc:sldMk cId="640647002" sldId="976"/>
            <ac:spMk id="14" creationId="{F38D95E0-6669-51AE-E4C0-77CB4685A348}"/>
          </ac:spMkLst>
        </pc:spChg>
        <pc:spChg chg="add mod">
          <ac:chgData name="Mauro" userId="137354bc-8369-486a-a5fa-294e1d70ad2d" providerId="ADAL" clId="{304DC860-ACA8-4174-AEF9-A6372EBECC6C}" dt="2023-12-08T17:53:12.068" v="2030" actId="20577"/>
          <ac:spMkLst>
            <pc:docMk/>
            <pc:sldMk cId="640647002" sldId="976"/>
            <ac:spMk id="15" creationId="{0C71629E-C1D9-8948-1894-665D81D080E0}"/>
          </ac:spMkLst>
        </pc:spChg>
        <pc:spChg chg="add mod">
          <ac:chgData name="Mauro" userId="137354bc-8369-486a-a5fa-294e1d70ad2d" providerId="ADAL" clId="{304DC860-ACA8-4174-AEF9-A6372EBECC6C}" dt="2023-12-08T18:22:25.614" v="2768" actId="20577"/>
          <ac:spMkLst>
            <pc:docMk/>
            <pc:sldMk cId="640647002" sldId="976"/>
            <ac:spMk id="16" creationId="{768DEFA1-0352-C83B-F83F-01A0F2687CDE}"/>
          </ac:spMkLst>
        </pc:spChg>
        <pc:spChg chg="add del mod">
          <ac:chgData name="Mauro" userId="137354bc-8369-486a-a5fa-294e1d70ad2d" providerId="ADAL" clId="{304DC860-ACA8-4174-AEF9-A6372EBECC6C}" dt="2023-12-08T17:53:49.168" v="2040" actId="478"/>
          <ac:spMkLst>
            <pc:docMk/>
            <pc:sldMk cId="640647002" sldId="976"/>
            <ac:spMk id="17" creationId="{1A1F43D0-3679-C4B3-121A-29D56B5F097D}"/>
          </ac:spMkLst>
        </pc:spChg>
        <pc:spChg chg="add mod">
          <ac:chgData name="Mauro" userId="137354bc-8369-486a-a5fa-294e1d70ad2d" providerId="ADAL" clId="{304DC860-ACA8-4174-AEF9-A6372EBECC6C}" dt="2023-12-08T17:54:14.082" v="2043" actId="1076"/>
          <ac:spMkLst>
            <pc:docMk/>
            <pc:sldMk cId="640647002" sldId="976"/>
            <ac:spMk id="18" creationId="{320B286F-879B-0555-9EF1-CDE0A24CD9DA}"/>
          </ac:spMkLst>
        </pc:spChg>
        <pc:spChg chg="add mod">
          <ac:chgData name="Mauro" userId="137354bc-8369-486a-a5fa-294e1d70ad2d" providerId="ADAL" clId="{304DC860-ACA8-4174-AEF9-A6372EBECC6C}" dt="2023-12-08T17:54:30.284" v="2046" actId="208"/>
          <ac:spMkLst>
            <pc:docMk/>
            <pc:sldMk cId="640647002" sldId="976"/>
            <ac:spMk id="19" creationId="{5D2EEB83-C9D2-66EB-3075-6BD4E54145F0}"/>
          </ac:spMkLst>
        </pc:spChg>
        <pc:spChg chg="add mod">
          <ac:chgData name="Mauro" userId="137354bc-8369-486a-a5fa-294e1d70ad2d" providerId="ADAL" clId="{304DC860-ACA8-4174-AEF9-A6372EBECC6C}" dt="2023-12-08T17:54:47.657" v="2073" actId="20577"/>
          <ac:spMkLst>
            <pc:docMk/>
            <pc:sldMk cId="640647002" sldId="976"/>
            <ac:spMk id="20" creationId="{3CBC968E-543B-953A-9C73-7FC1B2AB840A}"/>
          </ac:spMkLst>
        </pc:spChg>
        <pc:spChg chg="add">
          <ac:chgData name="Mauro" userId="137354bc-8369-486a-a5fa-294e1d70ad2d" providerId="ADAL" clId="{304DC860-ACA8-4174-AEF9-A6372EBECC6C}" dt="2023-12-08T17:55:00.460" v="2074" actId="11529"/>
          <ac:spMkLst>
            <pc:docMk/>
            <pc:sldMk cId="640647002" sldId="976"/>
            <ac:spMk id="21" creationId="{AD87AEB8-7F2D-4368-AA58-55E341298D3C}"/>
          </ac:spMkLst>
        </pc:spChg>
        <pc:spChg chg="add mod">
          <ac:chgData name="Mauro" userId="137354bc-8369-486a-a5fa-294e1d70ad2d" providerId="ADAL" clId="{304DC860-ACA8-4174-AEF9-A6372EBECC6C}" dt="2023-12-08T17:55:12.253" v="2091" actId="20577"/>
          <ac:spMkLst>
            <pc:docMk/>
            <pc:sldMk cId="640647002" sldId="976"/>
            <ac:spMk id="22" creationId="{ADFB03B1-FBBA-BE6E-95FE-67E928FA4513}"/>
          </ac:spMkLst>
        </pc:spChg>
        <pc:spChg chg="add del mod">
          <ac:chgData name="Mauro" userId="137354bc-8369-486a-a5fa-294e1d70ad2d" providerId="ADAL" clId="{304DC860-ACA8-4174-AEF9-A6372EBECC6C}" dt="2023-12-08T18:23:01.156" v="2771" actId="478"/>
          <ac:spMkLst>
            <pc:docMk/>
            <pc:sldMk cId="640647002" sldId="976"/>
            <ac:spMk id="24" creationId="{3828A4AE-8868-8A5D-D89B-8AFE751A3BD7}"/>
          </ac:spMkLst>
        </pc:spChg>
        <pc:picChg chg="mod">
          <ac:chgData name="Mauro" userId="137354bc-8369-486a-a5fa-294e1d70ad2d" providerId="ADAL" clId="{304DC860-ACA8-4174-AEF9-A6372EBECC6C}" dt="2023-12-08T17:52:37.139" v="2012" actId="1076"/>
          <ac:picMkLst>
            <pc:docMk/>
            <pc:sldMk cId="640647002" sldId="976"/>
            <ac:picMk id="7" creationId="{6C6A8289-136C-70A8-AD4C-BA2E118FE6EB}"/>
          </ac:picMkLst>
        </pc:picChg>
      </pc:sldChg>
      <pc:sldChg chg="addSp delSp modSp add mod">
        <pc:chgData name="Mauro" userId="137354bc-8369-486a-a5fa-294e1d70ad2d" providerId="ADAL" clId="{304DC860-ACA8-4174-AEF9-A6372EBECC6C}" dt="2023-12-08T18:47:36.308" v="2986" actId="478"/>
        <pc:sldMkLst>
          <pc:docMk/>
          <pc:sldMk cId="3054454330" sldId="977"/>
        </pc:sldMkLst>
        <pc:spChg chg="mod">
          <ac:chgData name="Mauro" userId="137354bc-8369-486a-a5fa-294e1d70ad2d" providerId="ADAL" clId="{304DC860-ACA8-4174-AEF9-A6372EBECC6C}" dt="2023-12-08T18:44:58.551" v="2900" actId="1076"/>
          <ac:spMkLst>
            <pc:docMk/>
            <pc:sldMk cId="3054454330" sldId="977"/>
            <ac:spMk id="3" creationId="{CA64893C-CD2C-FD5E-F0A4-C434A5EDEC19}"/>
          </ac:spMkLst>
        </pc:spChg>
        <pc:grpChg chg="add mod">
          <ac:chgData name="Mauro" userId="137354bc-8369-486a-a5fa-294e1d70ad2d" providerId="ADAL" clId="{304DC860-ACA8-4174-AEF9-A6372EBECC6C}" dt="2023-12-08T18:46:27.134" v="2974" actId="1076"/>
          <ac:grpSpMkLst>
            <pc:docMk/>
            <pc:sldMk cId="3054454330" sldId="977"/>
            <ac:grpSpMk id="21" creationId="{B0BBB82F-2799-883F-BD02-60EEAE6CF957}"/>
          </ac:grpSpMkLst>
        </pc:grpChg>
        <pc:picChg chg="add mod">
          <ac:chgData name="Mauro" userId="137354bc-8369-486a-a5fa-294e1d70ad2d" providerId="ADAL" clId="{304DC860-ACA8-4174-AEF9-A6372EBECC6C}" dt="2023-12-08T18:23:52.213" v="2772"/>
          <ac:picMkLst>
            <pc:docMk/>
            <pc:sldMk cId="3054454330" sldId="977"/>
            <ac:picMk id="4" creationId="{3ADE5DB8-A72C-552B-535B-56C0EABB1906}"/>
          </ac:picMkLst>
        </pc:picChg>
        <pc:picChg chg="add mod">
          <ac:chgData name="Mauro" userId="137354bc-8369-486a-a5fa-294e1d70ad2d" providerId="ADAL" clId="{304DC860-ACA8-4174-AEF9-A6372EBECC6C}" dt="2023-12-08T18:46:01.871" v="2968" actId="164"/>
          <ac:picMkLst>
            <pc:docMk/>
            <pc:sldMk cId="3054454330" sldId="977"/>
            <ac:picMk id="6" creationId="{17410793-6C1A-9555-678E-393D1129F2BA}"/>
          </ac:picMkLst>
        </pc:picChg>
        <pc:picChg chg="add">
          <ac:chgData name="Mauro" userId="137354bc-8369-486a-a5fa-294e1d70ad2d" providerId="ADAL" clId="{304DC860-ACA8-4174-AEF9-A6372EBECC6C}" dt="2023-12-08T18:37:26.094" v="2786" actId="22"/>
          <ac:picMkLst>
            <pc:docMk/>
            <pc:sldMk cId="3054454330" sldId="977"/>
            <ac:picMk id="8" creationId="{27AF637D-D3FF-ECC2-66DF-F788A2843826}"/>
          </ac:picMkLst>
        </pc:picChg>
        <pc:picChg chg="add del mod">
          <ac:chgData name="Mauro" userId="137354bc-8369-486a-a5fa-294e1d70ad2d" providerId="ADAL" clId="{304DC860-ACA8-4174-AEF9-A6372EBECC6C}" dt="2023-12-08T18:37:52.036" v="2789" actId="478"/>
          <ac:picMkLst>
            <pc:docMk/>
            <pc:sldMk cId="3054454330" sldId="977"/>
            <ac:picMk id="10" creationId="{70190CFB-22C3-132D-2C56-A38E43AFFAF7}"/>
          </ac:picMkLst>
        </pc:picChg>
        <pc:picChg chg="add del mod">
          <ac:chgData name="Mauro" userId="137354bc-8369-486a-a5fa-294e1d70ad2d" providerId="ADAL" clId="{304DC860-ACA8-4174-AEF9-A6372EBECC6C}" dt="2023-12-08T18:42:02.649" v="2798" actId="478"/>
          <ac:picMkLst>
            <pc:docMk/>
            <pc:sldMk cId="3054454330" sldId="977"/>
            <ac:picMk id="12" creationId="{66725DCA-B544-D3EB-B167-E8A4269B6D73}"/>
          </ac:picMkLst>
        </pc:picChg>
        <pc:picChg chg="add mod ord">
          <ac:chgData name="Mauro" userId="137354bc-8369-486a-a5fa-294e1d70ad2d" providerId="ADAL" clId="{304DC860-ACA8-4174-AEF9-A6372EBECC6C}" dt="2023-12-08T18:46:42.646" v="2977" actId="1076"/>
          <ac:picMkLst>
            <pc:docMk/>
            <pc:sldMk cId="3054454330" sldId="977"/>
            <ac:picMk id="14" creationId="{A2A62685-AD70-AF02-A482-780E905063EC}"/>
          </ac:picMkLst>
        </pc:picChg>
        <pc:picChg chg="add mod">
          <ac:chgData name="Mauro" userId="137354bc-8369-486a-a5fa-294e1d70ad2d" providerId="ADAL" clId="{304DC860-ACA8-4174-AEF9-A6372EBECC6C}" dt="2023-12-08T18:46:01.871" v="2968" actId="164"/>
          <ac:picMkLst>
            <pc:docMk/>
            <pc:sldMk cId="3054454330" sldId="977"/>
            <ac:picMk id="15" creationId="{4C412989-B040-5A21-795C-9AF1C8FC11C1}"/>
          </ac:picMkLst>
        </pc:picChg>
        <pc:picChg chg="add mod">
          <ac:chgData name="Mauro" userId="137354bc-8369-486a-a5fa-294e1d70ad2d" providerId="ADAL" clId="{304DC860-ACA8-4174-AEF9-A6372EBECC6C}" dt="2023-12-08T18:46:55.510" v="2978" actId="1076"/>
          <ac:picMkLst>
            <pc:docMk/>
            <pc:sldMk cId="3054454330" sldId="977"/>
            <ac:picMk id="16" creationId="{D1A83845-F9E1-EFF2-FADE-CE71FDF7C6EA}"/>
          </ac:picMkLst>
        </pc:picChg>
        <pc:picChg chg="add mod">
          <ac:chgData name="Mauro" userId="137354bc-8369-486a-a5fa-294e1d70ad2d" providerId="ADAL" clId="{304DC860-ACA8-4174-AEF9-A6372EBECC6C}" dt="2023-12-08T18:47:32.846" v="2985" actId="1076"/>
          <ac:picMkLst>
            <pc:docMk/>
            <pc:sldMk cId="3054454330" sldId="977"/>
            <ac:picMk id="17" creationId="{DFF70F13-EE35-163E-3886-38D42FB6AB33}"/>
          </ac:picMkLst>
        </pc:picChg>
        <pc:picChg chg="add del mod">
          <ac:chgData name="Mauro" userId="137354bc-8369-486a-a5fa-294e1d70ad2d" providerId="ADAL" clId="{304DC860-ACA8-4174-AEF9-A6372EBECC6C}" dt="2023-12-08T18:47:36.308" v="2986" actId="478"/>
          <ac:picMkLst>
            <pc:docMk/>
            <pc:sldMk cId="3054454330" sldId="977"/>
            <ac:picMk id="18" creationId="{D8D882D6-A25C-D342-8A1C-208F47E80E88}"/>
          </ac:picMkLst>
        </pc:picChg>
        <pc:picChg chg="add mod">
          <ac:chgData name="Mauro" userId="137354bc-8369-486a-a5fa-294e1d70ad2d" providerId="ADAL" clId="{304DC860-ACA8-4174-AEF9-A6372EBECC6C}" dt="2023-12-08T18:45:44.926" v="2967" actId="571"/>
          <ac:picMkLst>
            <pc:docMk/>
            <pc:sldMk cId="3054454330" sldId="977"/>
            <ac:picMk id="19" creationId="{D4C81DE8-A932-A4D6-A549-2705773CF59C}"/>
          </ac:picMkLst>
        </pc:picChg>
        <pc:picChg chg="add mod">
          <ac:chgData name="Mauro" userId="137354bc-8369-486a-a5fa-294e1d70ad2d" providerId="ADAL" clId="{304DC860-ACA8-4174-AEF9-A6372EBECC6C}" dt="2023-12-08T18:45:44.926" v="2967" actId="571"/>
          <ac:picMkLst>
            <pc:docMk/>
            <pc:sldMk cId="3054454330" sldId="977"/>
            <ac:picMk id="20" creationId="{03A83C84-0C9C-8F54-52AF-34B56E669804}"/>
          </ac:picMkLst>
        </pc:picChg>
      </pc:sldChg>
      <pc:sldChg chg="addSp modSp add mod">
        <pc:chgData name="Mauro" userId="137354bc-8369-486a-a5fa-294e1d70ad2d" providerId="ADAL" clId="{304DC860-ACA8-4174-AEF9-A6372EBECC6C}" dt="2023-12-08T18:13:03.517" v="2653" actId="6549"/>
        <pc:sldMkLst>
          <pc:docMk/>
          <pc:sldMk cId="1287997679" sldId="978"/>
        </pc:sldMkLst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3" creationId="{33D02809-7DB0-C553-4B2F-06B015FDDACA}"/>
          </ac:spMkLst>
        </pc:spChg>
        <pc:spChg chg="mod">
          <ac:chgData name="Mauro" userId="137354bc-8369-486a-a5fa-294e1d70ad2d" providerId="ADAL" clId="{304DC860-ACA8-4174-AEF9-A6372EBECC6C}" dt="2023-12-08T18:12:08.785" v="2638" actId="1076"/>
          <ac:spMkLst>
            <pc:docMk/>
            <pc:sldMk cId="1287997679" sldId="978"/>
            <ac:spMk id="4" creationId="{F36A60D3-035C-70A4-DDE5-FCC97DEB4F52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5" creationId="{04B97074-E8C5-16F1-6FA8-57290C79C440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7" creationId="{9D31BF35-9D13-5C94-1BC8-68530476F138}"/>
          </ac:spMkLst>
        </pc:spChg>
        <pc:spChg chg="add mod">
          <ac:chgData name="Mauro" userId="137354bc-8369-486a-a5fa-294e1d70ad2d" providerId="ADAL" clId="{304DC860-ACA8-4174-AEF9-A6372EBECC6C}" dt="2023-12-08T18:13:03.517" v="2653" actId="6549"/>
          <ac:spMkLst>
            <pc:docMk/>
            <pc:sldMk cId="1287997679" sldId="978"/>
            <ac:spMk id="8" creationId="{9E56D5B2-50D6-5146-598E-1A3A2314E36E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31" creationId="{7E8A2395-74F1-4782-7A39-CDD0FAFFD6C8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32" creationId="{12D3D7E3-7454-9F37-606E-D595CE3E125F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35" creationId="{BCAC4A92-21C6-D00B-CAD0-ADA918FF2482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39" creationId="{CEE9CAFD-F3C7-6318-F843-DB4BA96EB9AB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46" creationId="{B076D3DC-4913-8C6B-7C3D-5E58BDC40B26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47" creationId="{F11E402C-AF39-7010-022C-73279A186D46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48" creationId="{43F52E79-385F-5AA6-155F-3557AFDA5305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49" creationId="{E3589992-3762-72BA-B3D7-CFD3B4D1F047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52" creationId="{4344451E-2005-6660-C164-38CCF9F42785}"/>
          </ac:spMkLst>
        </pc:spChg>
        <pc:spChg chg="mod">
          <ac:chgData name="Mauro" userId="137354bc-8369-486a-a5fa-294e1d70ad2d" providerId="ADAL" clId="{304DC860-ACA8-4174-AEF9-A6372EBECC6C}" dt="2023-12-08T18:11:57.143" v="2636" actId="1036"/>
          <ac:spMkLst>
            <pc:docMk/>
            <pc:sldMk cId="1287997679" sldId="978"/>
            <ac:spMk id="53" creationId="{0CC69550-C401-4A0D-A52C-CBB3695160E8}"/>
          </ac:spMkLst>
        </pc:spChg>
        <pc:picChg chg="mod">
          <ac:chgData name="Mauro" userId="137354bc-8369-486a-a5fa-294e1d70ad2d" providerId="ADAL" clId="{304DC860-ACA8-4174-AEF9-A6372EBECC6C}" dt="2023-12-08T18:11:57.143" v="2636" actId="1036"/>
          <ac:picMkLst>
            <pc:docMk/>
            <pc:sldMk cId="1287997679" sldId="978"/>
            <ac:picMk id="2" creationId="{83ED1495-9209-B1CA-734C-DEE8F8C34B4D}"/>
          </ac:picMkLst>
        </pc:picChg>
        <pc:picChg chg="mod">
          <ac:chgData name="Mauro" userId="137354bc-8369-486a-a5fa-294e1d70ad2d" providerId="ADAL" clId="{304DC860-ACA8-4174-AEF9-A6372EBECC6C}" dt="2023-12-08T18:11:57.143" v="2636" actId="1036"/>
          <ac:picMkLst>
            <pc:docMk/>
            <pc:sldMk cId="1287997679" sldId="978"/>
            <ac:picMk id="6" creationId="{5A8F4D7E-685B-6312-BF1B-0F907AB65149}"/>
          </ac:picMkLst>
        </pc:picChg>
        <pc:picChg chg="mod">
          <ac:chgData name="Mauro" userId="137354bc-8369-486a-a5fa-294e1d70ad2d" providerId="ADAL" clId="{304DC860-ACA8-4174-AEF9-A6372EBECC6C}" dt="2023-12-08T18:11:57.143" v="2636" actId="1036"/>
          <ac:picMkLst>
            <pc:docMk/>
            <pc:sldMk cId="1287997679" sldId="978"/>
            <ac:picMk id="43" creationId="{ADC9316B-2E98-6301-76E8-20DF987FCBAD}"/>
          </ac:picMkLst>
        </pc:picChg>
        <pc:picChg chg="mod">
          <ac:chgData name="Mauro" userId="137354bc-8369-486a-a5fa-294e1d70ad2d" providerId="ADAL" clId="{304DC860-ACA8-4174-AEF9-A6372EBECC6C}" dt="2023-12-08T18:11:57.143" v="2636" actId="1036"/>
          <ac:picMkLst>
            <pc:docMk/>
            <pc:sldMk cId="1287997679" sldId="978"/>
            <ac:picMk id="45" creationId="{EE3EACE9-426C-3A50-4E4B-836E3B015448}"/>
          </ac:picMkLst>
        </pc:picChg>
        <pc:picChg chg="mod">
          <ac:chgData name="Mauro" userId="137354bc-8369-486a-a5fa-294e1d70ad2d" providerId="ADAL" clId="{304DC860-ACA8-4174-AEF9-A6372EBECC6C}" dt="2023-12-08T18:11:57.143" v="2636" actId="1036"/>
          <ac:picMkLst>
            <pc:docMk/>
            <pc:sldMk cId="1287997679" sldId="978"/>
            <ac:picMk id="51" creationId="{B7E40DF9-5C4F-F37A-A21E-456D2880253E}"/>
          </ac:picMkLst>
        </pc:picChg>
        <pc:cxnChg chg="mod">
          <ac:chgData name="Mauro" userId="137354bc-8369-486a-a5fa-294e1d70ad2d" providerId="ADAL" clId="{304DC860-ACA8-4174-AEF9-A6372EBECC6C}" dt="2023-12-08T18:11:57.143" v="2636" actId="1036"/>
          <ac:cxnSpMkLst>
            <pc:docMk/>
            <pc:sldMk cId="1287997679" sldId="978"/>
            <ac:cxnSpMk id="55" creationId="{23599C3E-CD23-8240-1A44-E3C5E764455A}"/>
          </ac:cxnSpMkLst>
        </pc:cxnChg>
        <pc:cxnChg chg="mod">
          <ac:chgData name="Mauro" userId="137354bc-8369-486a-a5fa-294e1d70ad2d" providerId="ADAL" clId="{304DC860-ACA8-4174-AEF9-A6372EBECC6C}" dt="2023-12-08T18:11:57.143" v="2636" actId="1036"/>
          <ac:cxnSpMkLst>
            <pc:docMk/>
            <pc:sldMk cId="1287997679" sldId="978"/>
            <ac:cxnSpMk id="57" creationId="{19114FEE-4CD3-AA0E-7DA9-1BAE221CF061}"/>
          </ac:cxnSpMkLst>
        </pc:cxnChg>
      </pc:sldChg>
      <pc:sldChg chg="addSp modSp add mod">
        <pc:chgData name="Mauro" userId="137354bc-8369-486a-a5fa-294e1d70ad2d" providerId="ADAL" clId="{304DC860-ACA8-4174-AEF9-A6372EBECC6C}" dt="2023-12-08T18:13:17.531" v="2666" actId="6549"/>
        <pc:sldMkLst>
          <pc:docMk/>
          <pc:sldMk cId="975761612" sldId="979"/>
        </pc:sldMkLst>
        <pc:spChg chg="mod">
          <ac:chgData name="Mauro" userId="137354bc-8369-486a-a5fa-294e1d70ad2d" providerId="ADAL" clId="{304DC860-ACA8-4174-AEF9-A6372EBECC6C}" dt="2023-12-08T18:11:05.834" v="2605" actId="1076"/>
          <ac:spMkLst>
            <pc:docMk/>
            <pc:sldMk cId="975761612" sldId="979"/>
            <ac:spMk id="2" creationId="{97BFD798-939C-4C92-CF22-F6C5197B6142}"/>
          </ac:spMkLst>
        </pc:spChg>
        <pc:spChg chg="add mod">
          <ac:chgData name="Mauro" userId="137354bc-8369-486a-a5fa-294e1d70ad2d" providerId="ADAL" clId="{304DC860-ACA8-4174-AEF9-A6372EBECC6C}" dt="2023-12-08T18:13:17.531" v="2666" actId="6549"/>
          <ac:spMkLst>
            <pc:docMk/>
            <pc:sldMk cId="975761612" sldId="979"/>
            <ac:spMk id="3" creationId="{285BBC8C-F072-D144-57FA-CE57DC93B2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CF8E-681E-420A-AED9-1806EE5A595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73B2-164B-4844-97BD-77CDBA66F0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CC654-D7B9-AE40-B59E-7C24C1895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9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C73B2-164B-4844-97BD-77CDBA66F09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5B802-EC98-318F-7501-1CC032C0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58A8B1-55CD-E8FC-3EBB-F685C076D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51AE7-9AA8-4A84-62F0-5AAEC1B2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95365D-20DE-F1B9-4638-734DE1A1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054D1-2EF7-C31A-6F36-96EF2559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3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B7EDB-87F2-9086-7F75-C9C64CDD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945D3A-CDED-238F-2857-4F079437C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41A61-B3E4-4342-DA0E-AD2F7B0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9236E0-A8A3-C5A0-C369-46D441AD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288A2-3B69-1409-3AAE-06E1D2A2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D97EE9-0B50-58C3-1B0B-96F66078D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055984-E8DB-91B9-C60F-E222F40D0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8DA0E1-9B5C-1B47-88A7-EBA55D6F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297355-A4CB-8C5B-46A0-B7F90E2E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DB48C-FAA1-CD6B-E13F-0566110E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609319"/>
            <a:ext cx="9102088" cy="862584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1940409"/>
            <a:ext cx="9076323" cy="3774337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3896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84F5A-8B59-E2EE-523C-E25BD87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89D20E-99D1-E24D-05F7-B86EF427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F52175-DC1C-BF54-245F-3C498566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748710-AE46-21AF-3F5A-63CE75D7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FED69-956B-A5EF-B1F9-837D23C1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EA4B6-91AB-4007-1D7B-BB580018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29649-CA30-0893-D7F2-563EA2B1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BD02A6-0C68-189C-A4AE-EF705E2E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DACDC2-B01D-FA95-DCF2-02EDA58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8D84D-76D2-D2D6-E89A-23CD661D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AE99B-ACEF-071B-05A6-68CB107E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CAE6A-4AC2-CDE5-3837-458CBAADD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6E7822-6FF9-8694-ACC0-C8F25E76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84D516-9193-012C-FB1F-8F62C1B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52AD96-21F4-7A17-13D3-20EE1E92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B9C2C-D8DE-0FA5-FD3A-E3597F84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BCB93-C06D-23AF-A50D-EF89EE7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D6D4F1-9004-00BC-2E96-A857BB19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A3C639-0830-BF42-762E-7D9974F7F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639192-C812-1A72-CB8D-D1AAEBC08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D0A132-0E7B-DFB5-A43A-5E179150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E67697-1EC8-AC93-C125-D2E504A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1045C3-2855-E359-C584-FC674F5B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098395-42E2-2913-C731-69C21F3A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B13C5-9545-37F4-C8C1-362F642D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18685-2E3A-F4D3-33D6-51162A6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4EACDD-3D72-7C1A-FF46-BFAC54E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FE9F16-9EDF-C3AE-12CA-C3D60C98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6AFC39-3503-60AC-40DA-CF18AC39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62FEC-2557-6BCA-F620-67CFD78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F7614B-A44F-0BB4-5A6B-C2083A88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19930-7F36-2C33-539E-AF41F7CD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DBA60-F1E1-4DE3-0FFE-8BDC82F7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C7A853-7979-F000-6B5D-F591F9FD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B79AA2-E962-2E3A-2103-D454742A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85C31-AD76-1D41-40C5-3ADBF24D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EE30C8-0072-F7BA-BDFA-F90F1EC3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A3846-B2C3-315D-98EB-6F20E32C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D8AE0B-95B4-A896-3282-568C0437D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FCFB33-3299-39D4-7186-FE145116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C42F61-2C6D-CBE8-F1CE-CB1791BB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F72E12-6320-1B6E-AB08-D9629609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ACF3F7-B798-3153-8DAB-332C8E50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BA2842-4FEF-B076-A969-61C1F6F4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632E55-E3BC-55B7-285A-82FE68BE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DD819-542C-26C1-E57A-A36BB618F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CAE9-3520-445D-BE4D-91F189730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7DCAB-46D6-47CC-F63E-3485DE246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A454C-DD25-1702-5605-CC0802554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ria aperta, edificio, cielo, Hacienda">
            <a:extLst>
              <a:ext uri="{FF2B5EF4-FFF2-40B4-BE49-F238E27FC236}">
                <a16:creationId xmlns:a16="http://schemas.microsoft.com/office/drawing/2014/main" id="{7DA20AD2-CEA4-F4E3-7B8A-4A7B4AB5B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8656" cy="7654702"/>
          </a:xfrm>
          <a:prstGeom prst="rect">
            <a:avLst/>
          </a:prstGeom>
        </p:spPr>
      </p:pic>
      <p:pic>
        <p:nvPicPr>
          <p:cNvPr id="7" name="footlogo.jpg" descr="footlogo.jpg">
            <a:extLst>
              <a:ext uri="{FF2B5EF4-FFF2-40B4-BE49-F238E27FC236}">
                <a16:creationId xmlns:a16="http://schemas.microsoft.com/office/drawing/2014/main" id="{E88101DB-24A5-6C68-2A5E-3E71DB26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440155" y="337651"/>
            <a:ext cx="1469041" cy="1411021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1B2B86-E888-9827-C6E3-CE82083029A0}"/>
              </a:ext>
            </a:extLst>
          </p:cNvPr>
          <p:cNvSpPr txBox="1"/>
          <p:nvPr/>
        </p:nvSpPr>
        <p:spPr>
          <a:xfrm>
            <a:off x="855132" y="222576"/>
            <a:ext cx="53737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XVII FOOT General Meeting</a:t>
            </a:r>
          </a:p>
          <a:p>
            <a:r>
              <a:rPr lang="it-IT" sz="3200" b="1" dirty="0">
                <a:solidFill>
                  <a:srgbClr val="FF0000"/>
                </a:solidFill>
              </a:rPr>
              <a:t>Cherasco (CN), 16-18 </a:t>
            </a:r>
            <a:r>
              <a:rPr lang="it-IT" sz="3200" b="1" dirty="0" err="1">
                <a:solidFill>
                  <a:srgbClr val="FF0000"/>
                </a:solidFill>
              </a:rPr>
              <a:t>Dec</a:t>
            </a:r>
            <a:r>
              <a:rPr lang="it-IT" sz="3200" b="1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4704A-2B7E-9A73-9297-32EA745A4EB0}"/>
              </a:ext>
            </a:extLst>
          </p:cNvPr>
          <p:cNvSpPr txBox="1"/>
          <p:nvPr/>
        </p:nvSpPr>
        <p:spPr>
          <a:xfrm>
            <a:off x="328801" y="6038973"/>
            <a:ext cx="3047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M. Villa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INFN Bologna &amp; </a:t>
            </a:r>
            <a:r>
              <a:rPr lang="it-IT" sz="2400" b="1" dirty="0" err="1">
                <a:solidFill>
                  <a:srgbClr val="FFFF00"/>
                </a:solidFill>
              </a:rPr>
              <a:t>Unibo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0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CBBC3-D90A-D42B-1941-01728CC5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3" y="264131"/>
            <a:ext cx="10956587" cy="862584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Many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calibration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4000" b="1" dirty="0">
                <a:solidFill>
                  <a:srgbClr val="C00000"/>
                </a:solidFill>
              </a:rPr>
              <a:t>studies</a:t>
            </a:r>
            <a:r>
              <a:rPr lang="it-IT" b="1" dirty="0">
                <a:solidFill>
                  <a:srgbClr val="C00000"/>
                </a:solidFill>
              </a:rPr>
              <a:t> and </a:t>
            </a:r>
            <a:r>
              <a:rPr lang="it-IT" b="1" dirty="0" err="1">
                <a:solidFill>
                  <a:srgbClr val="C00000"/>
                </a:solidFill>
              </a:rPr>
              <a:t>analyses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ongoing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255347-1AA1-FECA-3736-5469B596F8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08727"/>
            <a:ext cx="10447505" cy="4584856"/>
          </a:xfrm>
        </p:spPr>
        <p:txBody>
          <a:bodyPr/>
          <a:lstStyle/>
          <a:p>
            <a:r>
              <a:rPr lang="it-IT" dirty="0" err="1"/>
              <a:t>Really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to </a:t>
            </a:r>
            <a:r>
              <a:rPr lang="it-IT" dirty="0" err="1"/>
              <a:t>mention</a:t>
            </a:r>
            <a:r>
              <a:rPr lang="it-IT" dirty="0"/>
              <a:t>!</a:t>
            </a:r>
          </a:p>
          <a:p>
            <a:r>
              <a:rPr lang="it-IT" dirty="0" err="1"/>
              <a:t>We’ll</a:t>
            </a:r>
            <a:r>
              <a:rPr lang="it-IT" dirty="0"/>
              <a:t> </a:t>
            </a:r>
            <a:r>
              <a:rPr lang="it-IT" dirty="0" err="1"/>
              <a:t>get</a:t>
            </a:r>
            <a:r>
              <a:rPr lang="it-IT" dirty="0"/>
              <a:t> the </a:t>
            </a:r>
            <a:r>
              <a:rPr lang="it-IT" dirty="0" err="1"/>
              <a:t>details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meeting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Some «</a:t>
            </a:r>
            <a:r>
              <a:rPr lang="it-IT" dirty="0" err="1"/>
              <a:t>reference</a:t>
            </a:r>
            <a:r>
              <a:rPr lang="it-IT" dirty="0"/>
              <a:t>» papers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published</a:t>
            </a:r>
            <a:endParaRPr lang="it-IT" dirty="0"/>
          </a:p>
          <a:p>
            <a:r>
              <a:rPr lang="it-IT" dirty="0"/>
              <a:t>Some papers are in the pipeline</a:t>
            </a:r>
          </a:p>
        </p:txBody>
      </p:sp>
      <p:pic>
        <p:nvPicPr>
          <p:cNvPr id="5" name="Picture 5" descr="FOOT_logo.gif">
            <a:extLst>
              <a:ext uri="{FF2B5EF4-FFF2-40B4-BE49-F238E27FC236}">
                <a16:creationId xmlns:a16="http://schemas.microsoft.com/office/drawing/2014/main" id="{B00E685F-4198-ED90-7BE3-35A8D2690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31" y="0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3A3C3240-500C-7892-CD4C-95BF01726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1" y="3"/>
            <a:ext cx="1368492" cy="1368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449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73B36-087E-0319-A644-E652BCE8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FA0F2D-2AA9-AB83-4213-4BEF6E9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64F0BF-E2BC-EF1A-95E1-39EC1946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2" y="0"/>
            <a:ext cx="9047521" cy="31619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551372-6F82-B48C-1B25-80195D6D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5" y="3356331"/>
            <a:ext cx="3401069" cy="27713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428363D-BF8F-DDC8-D94E-D01049A17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134" y="3696467"/>
            <a:ext cx="3298486" cy="20911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9E9747-5BE1-B179-E13C-4F940660D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323" y="3031397"/>
            <a:ext cx="4250695" cy="346147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D659E3-17E9-A81E-96C1-4E2555EA28FE}"/>
              </a:ext>
            </a:extLst>
          </p:cNvPr>
          <p:cNvSpPr txBox="1"/>
          <p:nvPr/>
        </p:nvSpPr>
        <p:spPr>
          <a:xfrm>
            <a:off x="4084620" y="3259667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" dirty="0">
                <a:solidFill>
                  <a:srgbClr val="C00000"/>
                </a:solidFill>
                <a:latin typeface="Public Sans"/>
              </a:rPr>
              <a:t>O+C, 400 MeV/N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74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F2DB91-A6A3-C900-A9C5-7CB77719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83"/>
            <a:ext cx="12192000" cy="8687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9A16EA-E6DA-53A6-5E95-F0242B5C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02" y="1564015"/>
            <a:ext cx="4083039" cy="47749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818FA96-C1FC-2A1A-B91F-AA046E489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0" y="1768765"/>
            <a:ext cx="5590310" cy="48784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DD457F-855F-4863-76AC-B02896D776C6}"/>
              </a:ext>
            </a:extLst>
          </p:cNvPr>
          <p:cNvSpPr txBox="1"/>
          <p:nvPr/>
        </p:nvSpPr>
        <p:spPr>
          <a:xfrm>
            <a:off x="838198" y="1302405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GSI 2021 sample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CA532-796D-EB20-B2E7-6D8B7E51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B2F705-83EB-767F-0D23-A76F2D05B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GSI data: O+C and O+C2H4, 400 MeV/n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DB331A-FB21-0E31-2184-DA86F2AB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3" y="318726"/>
            <a:ext cx="10332835" cy="9682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DA5924-5554-9B01-B31F-DDD2C292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2" y="2805481"/>
            <a:ext cx="4069074" cy="31101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D7C2A5-47AB-F7C4-ADD8-4D9022374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715" y="2805481"/>
            <a:ext cx="7381664" cy="286875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C82F26-64C2-30A6-006C-8F7CE98B6E43}"/>
              </a:ext>
            </a:extLst>
          </p:cNvPr>
          <p:cNvSpPr txBox="1"/>
          <p:nvPr/>
        </p:nvSpPr>
        <p:spPr>
          <a:xfrm>
            <a:off x="977353" y="2620815"/>
            <a:ext cx="30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O+C2H4 -&gt; </a:t>
            </a:r>
            <a:r>
              <a:rPr lang="it-IT" dirty="0" err="1"/>
              <a:t>Helium</a:t>
            </a:r>
            <a:r>
              <a:rPr lang="it-IT" dirty="0"/>
              <a:t> </a:t>
            </a:r>
            <a:r>
              <a:rPr lang="it-IT" dirty="0" err="1"/>
              <a:t>differential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3DDCF2-86CA-D53F-1143-ABC73C7C6598}"/>
              </a:ext>
            </a:extLst>
          </p:cNvPr>
          <p:cNvSpPr txBox="1"/>
          <p:nvPr/>
        </p:nvSpPr>
        <p:spPr>
          <a:xfrm>
            <a:off x="4753354" y="2664501"/>
            <a:ext cx="21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O+C2H4 -&gt; X, </a:t>
            </a:r>
            <a:r>
              <a:rPr lang="it-IT" dirty="0" err="1"/>
              <a:t>integral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4D0573-0242-8095-5C9A-AE65CD227D73}"/>
              </a:ext>
            </a:extLst>
          </p:cNvPr>
          <p:cNvSpPr txBox="1"/>
          <p:nvPr/>
        </p:nvSpPr>
        <p:spPr>
          <a:xfrm>
            <a:off x="8664954" y="2664501"/>
            <a:ext cx="177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p+C</a:t>
            </a:r>
            <a:r>
              <a:rPr lang="it-IT" dirty="0"/>
              <a:t> -&gt; X, </a:t>
            </a:r>
            <a:r>
              <a:rPr lang="it-IT" dirty="0" err="1"/>
              <a:t>integral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8B2F8C-2FE2-B8BA-EB55-D09E88204590}"/>
              </a:ext>
            </a:extLst>
          </p:cNvPr>
          <p:cNvSpPr txBox="1"/>
          <p:nvPr/>
        </p:nvSpPr>
        <p:spPr>
          <a:xfrm rot="1247560">
            <a:off x="9122790" y="1680441"/>
            <a:ext cx="282167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err="1"/>
              <a:t>Very</a:t>
            </a:r>
            <a:r>
              <a:rPr lang="it-IT" sz="2800" dirty="0"/>
              <a:t> </a:t>
            </a:r>
            <a:r>
              <a:rPr lang="it-IT" sz="2800" dirty="0" err="1"/>
              <a:t>preliminary</a:t>
            </a:r>
            <a:r>
              <a:rPr lang="it-IT" sz="28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7094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5A41F-51BA-E9C9-76DC-7C452B1A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4BE757-9158-46AB-58C1-5494ACFB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CNAO 2017,  C on C, C9H10, PMMA; energy: 115-351 MeV/n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0C7943-4914-C6A7-AE6C-E82EC6E3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188"/>
            <a:ext cx="7379696" cy="11007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2FC0F2-28D7-BAFC-76A9-5391361C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66" y="2264443"/>
            <a:ext cx="4997038" cy="39585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1F07DC-E29E-22D8-6051-C8D2A699B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33" y="2399380"/>
            <a:ext cx="6419282" cy="422843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9FDEA5-DA30-77AF-7000-7D94F022C4F5}"/>
              </a:ext>
            </a:extLst>
          </p:cNvPr>
          <p:cNvSpPr txBox="1"/>
          <p:nvPr/>
        </p:nvSpPr>
        <p:spPr>
          <a:xfrm>
            <a:off x="9001760" y="4856480"/>
            <a:ext cx="258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C+PMMA-&gt; p + X </a:t>
            </a:r>
            <a:r>
              <a:rPr lang="it-IT" dirty="0" err="1"/>
              <a:t>at</a:t>
            </a:r>
            <a:r>
              <a:rPr lang="it-IT" dirty="0"/>
              <a:t> 90°</a:t>
            </a:r>
          </a:p>
          <a:p>
            <a:r>
              <a:rPr lang="it-IT" dirty="0" err="1"/>
              <a:t>Differential</a:t>
            </a:r>
            <a:r>
              <a:rPr lang="it-IT" dirty="0"/>
              <a:t> cross </a:t>
            </a:r>
            <a:r>
              <a:rPr lang="it-IT" dirty="0" err="1"/>
              <a:t>sections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108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3"/>
          <p:cNvSpPr txBox="1"/>
          <p:nvPr/>
        </p:nvSpPr>
        <p:spPr>
          <a:xfrm>
            <a:off x="528682" y="2151727"/>
            <a:ext cx="5132372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80469" indent="-180469">
              <a:buSzPct val="100000"/>
              <a:buChar char="•"/>
            </a:pPr>
            <a:r>
              <a:rPr sz="2000" dirty="0"/>
              <a:t>Analysis of </a:t>
            </a:r>
            <a:r>
              <a:rPr sz="2000" baseline="31999" dirty="0"/>
              <a:t>16</a:t>
            </a:r>
            <a:r>
              <a:rPr sz="2000" dirty="0"/>
              <a:t>O @ 200 MeV/n on C and C</a:t>
            </a:r>
            <a:r>
              <a:rPr sz="2000" baseline="-5999" dirty="0"/>
              <a:t>2</a:t>
            </a:r>
            <a:r>
              <a:rPr sz="2000" dirty="0"/>
              <a:t>H</a:t>
            </a:r>
            <a:r>
              <a:rPr sz="2000" baseline="-5999" dirty="0"/>
              <a:t>4</a:t>
            </a:r>
            <a:r>
              <a:rPr sz="2000" dirty="0"/>
              <a:t> targets almost completed: </a:t>
            </a:r>
          </a:p>
          <a:p>
            <a:pPr marL="561459" lvl="1" indent="-180469">
              <a:buSzPct val="100000"/>
              <a:buChar char="•"/>
            </a:pPr>
            <a:r>
              <a:rPr sz="2000" dirty="0"/>
              <a:t>Improvements in data-driven effects added on Monte Carlo reconstruction (background, misalignments, local distortion due to chemical development…)</a:t>
            </a:r>
          </a:p>
          <a:p>
            <a:pPr marL="561459" lvl="1" indent="-180469">
              <a:buSzPct val="100000"/>
              <a:buChar char="•"/>
            </a:pPr>
            <a:r>
              <a:rPr sz="2000" dirty="0"/>
              <a:t>Evaluation of total and reaction cross sections</a:t>
            </a:r>
          </a:p>
        </p:txBody>
      </p:sp>
      <p:sp>
        <p:nvSpPr>
          <p:cNvPr id="114" name="PLOT TO BE UPDATED"/>
          <p:cNvSpPr/>
          <p:nvPr/>
        </p:nvSpPr>
        <p:spPr>
          <a:xfrm>
            <a:off x="5910850" y="1540508"/>
            <a:ext cx="5751408" cy="426999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88635D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600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CB9015-7048-88D4-9057-B2CBEFB38066}"/>
              </a:ext>
            </a:extLst>
          </p:cNvPr>
          <p:cNvSpPr txBox="1"/>
          <p:nvPr/>
        </p:nvSpPr>
        <p:spPr>
          <a:xfrm>
            <a:off x="528682" y="4855696"/>
            <a:ext cx="511908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80469" indent="-180469">
              <a:buSzPct val="100000"/>
              <a:buChar char="•"/>
            </a:pPr>
            <a:r>
              <a:rPr sz="2000" dirty="0"/>
              <a:t>Paper on cross section measurements with</a:t>
            </a:r>
            <a:r>
              <a:rPr lang="it-IT" sz="2000" dirty="0"/>
              <a:t> </a:t>
            </a:r>
            <a:r>
              <a:rPr sz="2000" baseline="31999" dirty="0"/>
              <a:t>16</a:t>
            </a:r>
            <a:r>
              <a:rPr sz="2000" dirty="0"/>
              <a:t>O at 200 MeV/n on C, C</a:t>
            </a:r>
            <a:r>
              <a:rPr sz="2000" baseline="-5999" dirty="0"/>
              <a:t>2</a:t>
            </a:r>
            <a:r>
              <a:rPr sz="2000" dirty="0"/>
              <a:t>H</a:t>
            </a:r>
            <a:r>
              <a:rPr sz="2000" baseline="-5999" dirty="0"/>
              <a:t>4</a:t>
            </a:r>
            <a:r>
              <a:rPr sz="2000" dirty="0"/>
              <a:t> and H </a:t>
            </a:r>
            <a:r>
              <a:rPr sz="2000" b="1" dirty="0"/>
              <a:t>in preparation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AC99C26-68D7-06E6-1381-7FC1F3C9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46" y="1734008"/>
            <a:ext cx="5321616" cy="38975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CB6095-3516-EB71-9C35-1CC1503CD2B3}"/>
              </a:ext>
            </a:extLst>
          </p:cNvPr>
          <p:cNvSpPr txBox="1">
            <a:spLocks/>
          </p:cNvSpPr>
          <p:nvPr/>
        </p:nvSpPr>
        <p:spPr>
          <a:xfrm>
            <a:off x="528682" y="1047493"/>
            <a:ext cx="10515600" cy="751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GSI data: O+C and O+C2H4, 200 MeV/n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03295F4-11E8-48B6-69B5-119F43CFBE04}"/>
              </a:ext>
            </a:extLst>
          </p:cNvPr>
          <p:cNvSpPr txBox="1">
            <a:spLocks/>
          </p:cNvSpPr>
          <p:nvPr/>
        </p:nvSpPr>
        <p:spPr>
          <a:xfrm>
            <a:off x="528682" y="1914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solidFill>
                  <a:srgbClr val="C00000"/>
                </a:solidFill>
              </a:rPr>
              <a:t>Emulsions</a:t>
            </a:r>
            <a:r>
              <a:rPr lang="it-IT" b="1" dirty="0">
                <a:solidFill>
                  <a:srgbClr val="C00000"/>
                </a:solidFill>
              </a:rPr>
              <a:t>: cross </a:t>
            </a:r>
            <a:r>
              <a:rPr lang="it-IT" b="1" dirty="0" err="1">
                <a:solidFill>
                  <a:srgbClr val="C00000"/>
                </a:solidFill>
              </a:rPr>
              <a:t>section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measurements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EFC26-43DC-ACB7-07F9-95E85D63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692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MAECI PROJECT: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en-US" sz="3100" b="1" dirty="0">
                <a:solidFill>
                  <a:srgbClr val="C00000"/>
                </a:solidFill>
              </a:rPr>
              <a:t>Measuring Oxygen Fragmentation For Improved Ion Therapy Strategies   (</a:t>
            </a:r>
            <a:r>
              <a:rPr lang="it-IT" sz="3100" b="1" dirty="0">
                <a:solidFill>
                  <a:srgbClr val="C00000"/>
                </a:solidFill>
              </a:rPr>
              <a:t>MOFFIITS)</a:t>
            </a:r>
            <a:br>
              <a:rPr lang="en-US" b="1" dirty="0">
                <a:solidFill>
                  <a:srgbClr val="C00000"/>
                </a:solidFill>
              </a:rPr>
            </a:b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B6E61E-802D-6CFF-732C-0800A77B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7663"/>
            <a:ext cx="10727987" cy="4133954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Decided</a:t>
            </a:r>
            <a:r>
              <a:rPr lang="it-IT" dirty="0"/>
              <a:t> to </a:t>
            </a:r>
            <a:r>
              <a:rPr lang="it-IT" dirty="0" err="1"/>
              <a:t>measure</a:t>
            </a:r>
            <a:r>
              <a:rPr lang="it-IT" dirty="0"/>
              <a:t> cross </a:t>
            </a:r>
            <a:r>
              <a:rPr lang="it-IT" dirty="0" err="1"/>
              <a:t>sections</a:t>
            </a:r>
            <a:r>
              <a:rPr lang="it-IT" dirty="0"/>
              <a:t> in the «high» energy range: </a:t>
            </a:r>
          </a:p>
          <a:p>
            <a:pPr marL="0" indent="0">
              <a:buNone/>
            </a:pPr>
            <a:r>
              <a:rPr lang="it-IT" baseline="30000" dirty="0"/>
              <a:t>	16</a:t>
            </a:r>
            <a:r>
              <a:rPr lang="it-IT" dirty="0"/>
              <a:t>O on C, CH</a:t>
            </a:r>
            <a:r>
              <a:rPr lang="it-IT" baseline="-25000" dirty="0"/>
              <a:t>2</a:t>
            </a:r>
            <a:r>
              <a:rPr lang="it-IT" dirty="0"/>
              <a:t>, 32 h of </a:t>
            </a:r>
            <a:r>
              <a:rPr lang="it-IT" dirty="0" err="1"/>
              <a:t>beam</a:t>
            </a:r>
            <a:r>
              <a:rPr lang="it-IT" dirty="0"/>
              <a:t>, </a:t>
            </a:r>
            <a:r>
              <a:rPr lang="it-IT" dirty="0" err="1"/>
              <a:t>exact</a:t>
            </a:r>
            <a:r>
              <a:rPr lang="it-IT" dirty="0"/>
              <a:t> energy to be </a:t>
            </a:r>
            <a:r>
              <a:rPr lang="it-IT" dirty="0" err="1"/>
              <a:t>decided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 </a:t>
            </a:r>
          </a:p>
          <a:p>
            <a:pPr marL="0" indent="0">
              <a:buNone/>
            </a:pPr>
            <a:r>
              <a:rPr lang="it-IT" dirty="0"/>
              <a:t>Use of the Cave A –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studing</a:t>
            </a:r>
            <a:r>
              <a:rPr lang="it-IT" dirty="0"/>
              <a:t> the </a:t>
            </a:r>
            <a:r>
              <a:rPr lang="it-IT" dirty="0" err="1"/>
              <a:t>optimal</a:t>
            </a:r>
            <a:r>
              <a:rPr lang="it-IT" dirty="0"/>
              <a:t> detector </a:t>
            </a:r>
            <a:r>
              <a:rPr lang="it-IT" dirty="0" err="1"/>
              <a:t>geometry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submit</a:t>
            </a:r>
            <a:r>
              <a:rPr lang="it-IT" dirty="0"/>
              <a:t> a project to the </a:t>
            </a:r>
            <a:r>
              <a:rPr lang="it-IT" dirty="0" err="1"/>
              <a:t>bio</a:t>
            </a:r>
            <a:r>
              <a:rPr lang="it-IT" dirty="0"/>
              <a:t>-PAC for 2026, </a:t>
            </a:r>
            <a:r>
              <a:rPr lang="it-IT" dirty="0" err="1"/>
              <a:t>when</a:t>
            </a:r>
            <a:r>
              <a:rPr lang="it-IT" dirty="0"/>
              <a:t> an </a:t>
            </a:r>
            <a:r>
              <a:rPr lang="it-IT" dirty="0" err="1"/>
              <a:t>Oxygen</a:t>
            </a:r>
            <a:r>
              <a:rPr lang="it-IT" dirty="0"/>
              <a:t> </a:t>
            </a:r>
            <a:r>
              <a:rPr lang="it-IT" dirty="0" err="1"/>
              <a:t>beem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available</a:t>
            </a:r>
            <a:r>
              <a:rPr lang="it-IT" dirty="0"/>
              <a:t>. Time scale: </a:t>
            </a:r>
            <a:r>
              <a:rPr lang="it-IT" dirty="0" err="1"/>
              <a:t>mid-jan</a:t>
            </a:r>
            <a:r>
              <a:rPr lang="it-IT" dirty="0"/>
              <a:t> to </a:t>
            </a:r>
            <a:r>
              <a:rPr lang="it-IT" dirty="0" err="1"/>
              <a:t>mid</a:t>
            </a:r>
            <a:r>
              <a:rPr lang="it-IT" dirty="0"/>
              <a:t>-march.  (</a:t>
            </a:r>
            <a:r>
              <a:rPr lang="it-IT" dirty="0" err="1"/>
              <a:t>priority</a:t>
            </a:r>
            <a:r>
              <a:rPr lang="it-IT" dirty="0"/>
              <a:t> for </a:t>
            </a:r>
            <a:r>
              <a:rPr lang="it-IT" dirty="0" err="1"/>
              <a:t>beam</a:t>
            </a:r>
            <a:r>
              <a:rPr lang="it-IT" dirty="0"/>
              <a:t>?)</a:t>
            </a:r>
          </a:p>
          <a:p>
            <a:endParaRPr lang="it-IT" dirty="0"/>
          </a:p>
          <a:p>
            <a:r>
              <a:rPr lang="it-IT" dirty="0"/>
              <a:t> MAECI </a:t>
            </a:r>
            <a:r>
              <a:rPr lang="it-IT" dirty="0" err="1"/>
              <a:t>will</a:t>
            </a:r>
            <a:r>
              <a:rPr lang="it-IT" dirty="0"/>
              <a:t> end support on </a:t>
            </a:r>
            <a:r>
              <a:rPr lang="it-IT" dirty="0" err="1"/>
              <a:t>October</a:t>
            </a:r>
            <a:r>
              <a:rPr lang="it-IT" dirty="0"/>
              <a:t> 2025 !!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600DCE-5058-2776-AABD-1698083854B7}"/>
              </a:ext>
            </a:extLst>
          </p:cNvPr>
          <p:cNvSpPr txBox="1">
            <a:spLocks/>
          </p:cNvSpPr>
          <p:nvPr/>
        </p:nvSpPr>
        <p:spPr>
          <a:xfrm>
            <a:off x="3745224" y="1051288"/>
            <a:ext cx="7013827" cy="1979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i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5" descr="FOOT_logo.gif">
            <a:extLst>
              <a:ext uri="{FF2B5EF4-FFF2-40B4-BE49-F238E27FC236}">
                <a16:creationId xmlns:a16="http://schemas.microsoft.com/office/drawing/2014/main" id="{97459D12-3418-EA9D-BADC-7D2E3A38E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22" y="0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5" descr="FOOT_logo.gif">
            <a:extLst>
              <a:ext uri="{FF2B5EF4-FFF2-40B4-BE49-F238E27FC236}">
                <a16:creationId xmlns:a16="http://schemas.microsoft.com/office/drawing/2014/main" id="{5CB75AF9-A8F4-AFBE-665E-CBA9FDB5E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1" y="3"/>
            <a:ext cx="1368492" cy="1368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86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F9CB7-872E-3B3D-8B6E-CE8A6845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Time to start the meeting!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4893C-CD2C-FD5E-F0A4-C434A5ED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59" y="1759168"/>
            <a:ext cx="8296955" cy="4776313"/>
          </a:xfrm>
        </p:spPr>
        <p:txBody>
          <a:bodyPr>
            <a:normAutofit/>
          </a:bodyPr>
          <a:lstStyle/>
          <a:p>
            <a:r>
              <a:rPr lang="it-IT" dirty="0" err="1"/>
              <a:t>Please</a:t>
            </a:r>
            <a:r>
              <a:rPr lang="it-IT" dirty="0"/>
              <a:t> stay in the </a:t>
            </a:r>
            <a:r>
              <a:rPr lang="it-IT" dirty="0" err="1"/>
              <a:t>allocated</a:t>
            </a:r>
            <a:r>
              <a:rPr lang="it-IT" dirty="0"/>
              <a:t> time</a:t>
            </a:r>
          </a:p>
          <a:p>
            <a:endParaRPr lang="it-IT" dirty="0"/>
          </a:p>
          <a:p>
            <a:r>
              <a:rPr lang="it-IT" dirty="0" err="1"/>
              <a:t>Please</a:t>
            </a:r>
            <a:r>
              <a:rPr lang="it-IT" dirty="0"/>
              <a:t> upload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fruitfull</a:t>
            </a:r>
            <a:r>
              <a:rPr lang="it-IT" dirty="0"/>
              <a:t> meeting!</a:t>
            </a:r>
            <a:endParaRPr lang="en-US" dirty="0"/>
          </a:p>
        </p:txBody>
      </p:sp>
      <p:pic>
        <p:nvPicPr>
          <p:cNvPr id="4" name="Picture 5" descr="FOOT_logo.gif">
            <a:extLst>
              <a:ext uri="{FF2B5EF4-FFF2-40B4-BE49-F238E27FC236}">
                <a16:creationId xmlns:a16="http://schemas.microsoft.com/office/drawing/2014/main" id="{3ADE5DB8-A72C-552B-535B-56C0EABB1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27" y="114597"/>
            <a:ext cx="1524036" cy="15240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7AF637D-D3FF-ECC2-66DF-F788A2843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0A798-99FA-A71C-405F-58C30901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6EC00C-3C70-AF93-B555-A6DF0F3E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17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FOOT impact on the community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91" y="1056976"/>
            <a:ext cx="6826280" cy="55898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Activities </a:t>
            </a:r>
            <a:r>
              <a:rPr lang="it-IT" b="1" dirty="0" err="1">
                <a:solidFill>
                  <a:schemeClr val="accent1"/>
                </a:solidFill>
              </a:rPr>
              <a:t>ongoing</a:t>
            </a:r>
            <a:r>
              <a:rPr lang="it-IT" b="1" dirty="0">
                <a:solidFill>
                  <a:schemeClr val="accent1"/>
                </a:solidFill>
              </a:rPr>
              <a:t> on </a:t>
            </a:r>
            <a:r>
              <a:rPr lang="it-IT" b="1" dirty="0" err="1">
                <a:solidFill>
                  <a:schemeClr val="accent1"/>
                </a:solidFill>
              </a:rPr>
              <a:t>several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fronts</a:t>
            </a:r>
            <a:r>
              <a:rPr lang="it-IT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- </a:t>
            </a:r>
            <a:r>
              <a:rPr lang="it-IT" b="1" dirty="0" err="1">
                <a:solidFill>
                  <a:schemeClr val="accent1"/>
                </a:solidFill>
              </a:rPr>
              <a:t>Many</a:t>
            </a:r>
            <a:r>
              <a:rPr lang="it-IT" b="1" dirty="0">
                <a:solidFill>
                  <a:schemeClr val="accent1"/>
                </a:solidFill>
              </a:rPr>
              <a:t> are </a:t>
            </a:r>
            <a:r>
              <a:rPr lang="it-IT" b="1" dirty="0" err="1">
                <a:solidFill>
                  <a:schemeClr val="accent1"/>
                </a:solidFill>
              </a:rPr>
              <a:t>involved</a:t>
            </a:r>
            <a:r>
              <a:rPr lang="it-IT" b="1" dirty="0">
                <a:solidFill>
                  <a:schemeClr val="accent1"/>
                </a:solidFill>
              </a:rPr>
              <a:t> in PRIN 2022 (9!) activities and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- in the MAECI Project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- Detector </a:t>
            </a:r>
            <a:r>
              <a:rPr lang="it-IT" b="1" dirty="0" err="1">
                <a:solidFill>
                  <a:schemeClr val="accent1"/>
                </a:solidFill>
              </a:rPr>
              <a:t>calibration</a:t>
            </a:r>
            <a:r>
              <a:rPr lang="it-IT" b="1" dirty="0">
                <a:solidFill>
                  <a:schemeClr val="accent1"/>
                </a:solidFill>
              </a:rPr>
              <a:t> &amp; </a:t>
            </a:r>
            <a:r>
              <a:rPr lang="it-IT" b="1" dirty="0" err="1">
                <a:solidFill>
                  <a:schemeClr val="accent1"/>
                </a:solidFill>
              </a:rPr>
              <a:t>undestanding</a:t>
            </a:r>
            <a:endParaRPr lang="it-IT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- </a:t>
            </a:r>
            <a:r>
              <a:rPr lang="it-IT" b="1" dirty="0" err="1">
                <a:solidFill>
                  <a:schemeClr val="accent1"/>
                </a:solidFill>
              </a:rPr>
              <a:t>Analyses</a:t>
            </a:r>
            <a:endParaRPr lang="it-IT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Present at the Nuclear Physics Mid Term Plan &amp; </a:t>
            </a:r>
          </a:p>
          <a:p>
            <a:pPr marL="0" indent="0">
              <a:buNone/>
            </a:pPr>
            <a:r>
              <a:rPr lang="it-IT" b="1">
                <a:solidFill>
                  <a:schemeClr val="accent1"/>
                </a:solidFill>
              </a:rPr>
              <a:t>    </a:t>
            </a:r>
            <a:r>
              <a:rPr lang="it-IT" sz="2800" b="1">
                <a:solidFill>
                  <a:schemeClr val="accent1"/>
                </a:solidFill>
              </a:rPr>
              <a:t>Sesto </a:t>
            </a:r>
            <a:r>
              <a:rPr lang="it-IT" sz="2800" b="1" dirty="0">
                <a:solidFill>
                  <a:schemeClr val="accent1"/>
                </a:solidFill>
              </a:rPr>
              <a:t>Incontro Nazionale di Fisica Nucleare </a:t>
            </a:r>
            <a:r>
              <a:rPr lang="it-IT" sz="2800" b="1">
                <a:solidFill>
                  <a:schemeClr val="accent1"/>
                </a:solidFill>
              </a:rPr>
              <a:t>(Trento)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it-IT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Paper and conference proceedings</a:t>
            </a: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Proposal writing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proposal in writing or in the waiting stage </a:t>
            </a:r>
            <a:r>
              <a:rPr lang="en-US" i="1" dirty="0"/>
              <a:t>at the moment. 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Good: we’re fully booked till 2026!!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it-IT" b="1" dirty="0" err="1">
                <a:solidFill>
                  <a:schemeClr val="accent1"/>
                </a:solidFill>
              </a:rPr>
              <a:t>All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these</a:t>
            </a:r>
            <a:r>
              <a:rPr lang="it-IT" b="1" dirty="0">
                <a:solidFill>
                  <a:schemeClr val="accent1"/>
                </a:solidFill>
              </a:rPr>
              <a:t> activities are </a:t>
            </a:r>
            <a:r>
              <a:rPr lang="it-IT" b="1" dirty="0" err="1">
                <a:solidFill>
                  <a:schemeClr val="accent1"/>
                </a:solidFill>
              </a:rPr>
              <a:t>are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signs</a:t>
            </a:r>
            <a:r>
              <a:rPr lang="it-IT" b="1" dirty="0">
                <a:solidFill>
                  <a:schemeClr val="accent1"/>
                </a:solidFill>
              </a:rPr>
              <a:t> of a </a:t>
            </a:r>
            <a:r>
              <a:rPr lang="it-IT" b="1" dirty="0" err="1">
                <a:solidFill>
                  <a:schemeClr val="accent1"/>
                </a:solidFill>
              </a:rPr>
              <a:t>healthy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and </a:t>
            </a:r>
            <a:r>
              <a:rPr lang="it-IT" b="1" dirty="0" err="1">
                <a:solidFill>
                  <a:schemeClr val="accent1"/>
                </a:solidFill>
              </a:rPr>
              <a:t>active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collaboration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E7017B-E0BF-D1E8-46DC-A17D4587F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19065" b="11599"/>
          <a:stretch/>
        </p:blipFill>
        <p:spPr>
          <a:xfrm>
            <a:off x="8394776" y="3115619"/>
            <a:ext cx="1703851" cy="14110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31441E-7AC8-F89F-0D9F-BBE1415C2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01" y="3115619"/>
            <a:ext cx="1067738" cy="82133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F0A589-DEDF-6C8A-2263-837DA68F7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97" y="2924542"/>
            <a:ext cx="2035032" cy="20350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AB44747-8547-AAC1-7065-46285F6D9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855" y="5267867"/>
            <a:ext cx="1260598" cy="150363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4EBFADA-A6F5-9809-4171-C7FE97ADB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0384" y="5206695"/>
            <a:ext cx="3144425" cy="1564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184BE0-79EB-5557-091B-AA66F06A0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8370" y="946806"/>
            <a:ext cx="2344226" cy="18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Collaboration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9296075" cy="520140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Collaboration by </a:t>
            </a:r>
            <a:r>
              <a:rPr lang="it-IT" b="1" dirty="0" err="1">
                <a:solidFill>
                  <a:schemeClr val="accent1"/>
                </a:solidFill>
              </a:rPr>
              <a:t>numbers</a:t>
            </a:r>
            <a:r>
              <a:rPr lang="it-IT" dirty="0"/>
              <a:t>:</a:t>
            </a:r>
          </a:p>
          <a:p>
            <a:pPr lvl="1"/>
            <a:r>
              <a:rPr lang="en-US" dirty="0"/>
              <a:t>93 Authors, (TBU)</a:t>
            </a:r>
          </a:p>
          <a:p>
            <a:pPr lvl="1"/>
            <a:r>
              <a:rPr lang="en-US" dirty="0"/>
              <a:t>35 Institutions</a:t>
            </a:r>
          </a:p>
          <a:p>
            <a:pPr lvl="1"/>
            <a:r>
              <a:rPr lang="en-US" dirty="0"/>
              <a:t>7 countries (Italy, France, Germany, Japan, Cuba, USA, India)</a:t>
            </a:r>
          </a:p>
          <a:p>
            <a:pPr lvl="1"/>
            <a:r>
              <a:rPr lang="en-US" dirty="0"/>
              <a:t>3 continents (Europe, Asia, America)</a:t>
            </a:r>
          </a:p>
          <a:p>
            <a:pPr lvl="1"/>
            <a:r>
              <a:rPr lang="en-US" dirty="0"/>
              <a:t>About 54% of women (highest in CSN3)</a:t>
            </a:r>
          </a:p>
          <a:p>
            <a:r>
              <a:rPr lang="en-US" b="1" dirty="0">
                <a:solidFill>
                  <a:schemeClr val="accent1"/>
                </a:solidFill>
              </a:rPr>
              <a:t>Latest on board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A group from LNGS (emulsions)</a:t>
            </a:r>
          </a:p>
          <a:p>
            <a:pPr lvl="1"/>
            <a:r>
              <a:rPr lang="en-US" sz="2800" dirty="0"/>
              <a:t>Calicut University, India (data analysis)</a:t>
            </a:r>
          </a:p>
          <a:p>
            <a:pPr lvl="1"/>
            <a:endParaRPr lang="en-US" sz="2800" dirty="0"/>
          </a:p>
          <a:p>
            <a:r>
              <a:rPr lang="en-US" b="1" dirty="0">
                <a:solidFill>
                  <a:schemeClr val="accent1"/>
                </a:solidFill>
              </a:rPr>
              <a:t>Other groups show interest to join/collaborate with us</a:t>
            </a:r>
            <a:endParaRPr lang="en-US" dirty="0"/>
          </a:p>
          <a:p>
            <a:pPr lvl="1"/>
            <a:endParaRPr lang="en-US" sz="2800" dirty="0"/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strumento&#10;&#10;Descrizione generata automaticamente">
            <a:extLst>
              <a:ext uri="{FF2B5EF4-FFF2-40B4-BE49-F238E27FC236}">
                <a16:creationId xmlns:a16="http://schemas.microsoft.com/office/drawing/2014/main" id="{8EE5EB76-F234-DF24-D0F2-0D9050E8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75" y="4572482"/>
            <a:ext cx="1988091" cy="19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D1C6D-92E6-2B36-5DA1-F1D6D257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8250E-DDD5-1D88-F22F-264859C3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73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4"/>
          <p:cNvSpPr/>
          <p:nvPr/>
        </p:nvSpPr>
        <p:spPr>
          <a:xfrm>
            <a:off x="477372" y="337531"/>
            <a:ext cx="7893101" cy="670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spc="-1" dirty="0">
                <a:solidFill>
                  <a:srgbClr val="C00000"/>
                </a:solidFill>
                <a:latin typeface="Public Sans"/>
              </a:rPr>
              <a:t>Results on GSI 2021  O+C, 400 MeV/N   </a:t>
            </a:r>
            <a:endParaRPr lang="en-GB" sz="40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2" name="TextBox 5"/>
          <p:cNvSpPr/>
          <p:nvPr/>
        </p:nvSpPr>
        <p:spPr>
          <a:xfrm>
            <a:off x="11848800" y="6477360"/>
            <a:ext cx="342960" cy="3738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 spc="-1">
                <a:solidFill>
                  <a:srgbClr val="000000"/>
                </a:solidFill>
                <a:latin typeface="Open Sans Extra Bold"/>
              </a:rPr>
              <a:t>24</a:t>
            </a:r>
            <a:endParaRPr lang="en-GB" sz="2267" spc="-1">
              <a:latin typeface="Arial"/>
            </a:endParaRPr>
          </a:p>
        </p:txBody>
      </p:sp>
      <p:sp>
        <p:nvSpPr>
          <p:cNvPr id="184" name="TextBox 7"/>
          <p:cNvSpPr/>
          <p:nvPr/>
        </p:nvSpPr>
        <p:spPr>
          <a:xfrm>
            <a:off x="8370473" y="1318523"/>
            <a:ext cx="982739" cy="3809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 spc="-1" dirty="0">
                <a:solidFill>
                  <a:srgbClr val="000000"/>
                </a:solidFill>
                <a:latin typeface="Open Sans"/>
              </a:rPr>
              <a:t>Z=3</a:t>
            </a:r>
            <a:endParaRPr lang="en-GB" sz="2267" spc="-1" dirty="0">
              <a:latin typeface="Arial"/>
            </a:endParaRPr>
          </a:p>
        </p:txBody>
      </p:sp>
      <p:pic>
        <p:nvPicPr>
          <p:cNvPr id="185" name="Immagine 184"/>
          <p:cNvPicPr/>
          <p:nvPr/>
        </p:nvPicPr>
        <p:blipFill>
          <a:blip r:embed="rId2"/>
          <a:stretch/>
        </p:blipFill>
        <p:spPr>
          <a:xfrm>
            <a:off x="387709" y="1824960"/>
            <a:ext cx="5400000" cy="4458720"/>
          </a:xfrm>
          <a:prstGeom prst="rect">
            <a:avLst/>
          </a:prstGeom>
          <a:ln w="0">
            <a:noFill/>
          </a:ln>
        </p:spPr>
      </p:pic>
      <p:pic>
        <p:nvPicPr>
          <p:cNvPr id="186" name="Immagine 185"/>
          <p:cNvPicPr/>
          <p:nvPr/>
        </p:nvPicPr>
        <p:blipFill>
          <a:blip r:embed="rId3"/>
          <a:stretch/>
        </p:blipFill>
        <p:spPr>
          <a:xfrm>
            <a:off x="6163920" y="1824960"/>
            <a:ext cx="5956080" cy="477504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4F8AE3-0E38-9C46-5659-D4F89C11F09B}"/>
                  </a:ext>
                </a:extLst>
              </p:cNvPr>
              <p:cNvSpPr txBox="1"/>
              <p:nvPr/>
            </p:nvSpPr>
            <p:spPr>
              <a:xfrm>
                <a:off x="8459248" y="339578"/>
                <a:ext cx="3732752" cy="727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𝑓𝑟𝑎𝑔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𝑓𝑟𝑎𝑔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it-IT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4F8AE3-0E38-9C46-5659-D4F89C11F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48" y="339578"/>
                <a:ext cx="3732752" cy="72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55D50C-8186-51DB-283D-8693401A370E}"/>
              </a:ext>
            </a:extLst>
          </p:cNvPr>
          <p:cNvSpPr txBox="1"/>
          <p:nvPr/>
        </p:nvSpPr>
        <p:spPr>
          <a:xfrm>
            <a:off x="130023" y="4387200"/>
            <a:ext cx="35618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67" dirty="0"/>
              <a:t>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0C9805-9DF1-4264-C813-BAB6F6145820}"/>
              </a:ext>
            </a:extLst>
          </p:cNvPr>
          <p:cNvSpPr txBox="1"/>
          <p:nvPr/>
        </p:nvSpPr>
        <p:spPr>
          <a:xfrm>
            <a:off x="6099132" y="4387200"/>
            <a:ext cx="35618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67" dirty="0"/>
              <a:t>%</a:t>
            </a:r>
          </a:p>
        </p:txBody>
      </p:sp>
      <p:sp>
        <p:nvSpPr>
          <p:cNvPr id="183" name="TextBox 6"/>
          <p:cNvSpPr/>
          <p:nvPr/>
        </p:nvSpPr>
        <p:spPr>
          <a:xfrm>
            <a:off x="4027448" y="2785556"/>
            <a:ext cx="792947" cy="3809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 spc="-1" dirty="0">
                <a:solidFill>
                  <a:srgbClr val="000000"/>
                </a:solidFill>
                <a:latin typeface="Open Sans"/>
              </a:rPr>
              <a:t>He</a:t>
            </a:r>
            <a:endParaRPr lang="en-GB" sz="2267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3"/>
          <p:cNvSpPr/>
          <p:nvPr/>
        </p:nvSpPr>
        <p:spPr>
          <a:xfrm>
            <a:off x="122944" y="411801"/>
            <a:ext cx="11560256" cy="670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spc="-1" dirty="0">
                <a:solidFill>
                  <a:srgbClr val="C00000"/>
                </a:solidFill>
                <a:latin typeface="Public Sans"/>
              </a:rPr>
              <a:t>Integral cross section GSI 2021 – O+C 400 MeV</a:t>
            </a:r>
            <a:endParaRPr lang="en-GB" sz="40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00" name="TextBox 4"/>
          <p:cNvSpPr/>
          <p:nvPr/>
        </p:nvSpPr>
        <p:spPr>
          <a:xfrm>
            <a:off x="11848800" y="6477360"/>
            <a:ext cx="342960" cy="3738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 spc="-1">
                <a:solidFill>
                  <a:srgbClr val="000000"/>
                </a:solidFill>
                <a:latin typeface="Open Sans Extra Bold"/>
              </a:rPr>
              <a:t>27</a:t>
            </a:r>
            <a:endParaRPr lang="en-GB" sz="2267" spc="-1">
              <a:latin typeface="Arial"/>
            </a:endParaRPr>
          </a:p>
        </p:txBody>
      </p:sp>
      <p:pic>
        <p:nvPicPr>
          <p:cNvPr id="201" name="Immagine 200"/>
          <p:cNvPicPr/>
          <p:nvPr/>
        </p:nvPicPr>
        <p:blipFill>
          <a:blip r:embed="rId2"/>
          <a:stretch/>
        </p:blipFill>
        <p:spPr>
          <a:xfrm>
            <a:off x="719361" y="1466131"/>
            <a:ext cx="6108480" cy="4870320"/>
          </a:xfrm>
          <a:prstGeom prst="rect">
            <a:avLst/>
          </a:prstGeom>
          <a:ln w="0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CB7FA2-6FFE-12C0-A95F-FF786567D5DB}"/>
              </a:ext>
            </a:extLst>
          </p:cNvPr>
          <p:cNvSpPr txBox="1"/>
          <p:nvPr/>
        </p:nvSpPr>
        <p:spPr>
          <a:xfrm>
            <a:off x="6827842" y="1828562"/>
            <a:ext cx="463402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Paper in the writing stage</a:t>
            </a:r>
          </a:p>
          <a:p>
            <a:r>
              <a:rPr lang="it-IT" sz="2400" dirty="0" err="1"/>
              <a:t>Uncertainties</a:t>
            </a:r>
            <a:r>
              <a:rPr lang="it-IT" sz="2400" dirty="0"/>
              <a:t> on cross </a:t>
            </a:r>
            <a:r>
              <a:rPr lang="it-IT" sz="2400" dirty="0" err="1"/>
              <a:t>sections</a:t>
            </a:r>
            <a:endParaRPr lang="it-IT" sz="2400" dirty="0"/>
          </a:p>
          <a:p>
            <a:r>
              <a:rPr lang="it-IT" sz="2400" dirty="0"/>
              <a:t>(</a:t>
            </a:r>
            <a:r>
              <a:rPr lang="it-IT" sz="2400" dirty="0" err="1"/>
              <a:t>much</a:t>
            </a:r>
            <a:r>
              <a:rPr lang="it-IT" sz="2400" dirty="0"/>
              <a:t>) </a:t>
            </a:r>
            <a:r>
              <a:rPr lang="it-IT" sz="2400" dirty="0" err="1"/>
              <a:t>lower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5%</a:t>
            </a:r>
          </a:p>
          <a:p>
            <a:endParaRPr lang="it-IT" sz="2400" dirty="0"/>
          </a:p>
          <a:p>
            <a:r>
              <a:rPr lang="it-IT" sz="2400" dirty="0"/>
              <a:t>Analysis extension to the O+CH</a:t>
            </a:r>
            <a:r>
              <a:rPr lang="it-IT" sz="2400" baseline="-25000" dirty="0"/>
              <a:t>2</a:t>
            </a:r>
          </a:p>
          <a:p>
            <a:r>
              <a:rPr lang="it-IT" sz="2400" dirty="0"/>
              <a:t>And </a:t>
            </a:r>
            <a:r>
              <a:rPr lang="it-IT" sz="2400" dirty="0" err="1"/>
              <a:t>extraction</a:t>
            </a:r>
            <a:r>
              <a:rPr lang="it-IT" sz="2400" dirty="0"/>
              <a:t> of O+H cross </a:t>
            </a:r>
            <a:r>
              <a:rPr lang="it-IT" sz="2400" dirty="0" err="1"/>
              <a:t>section</a:t>
            </a:r>
            <a:endParaRPr lang="it-IT" sz="2400" dirty="0"/>
          </a:p>
          <a:p>
            <a:r>
              <a:rPr lang="it-IT" sz="2400" dirty="0"/>
              <a:t>Under way</a:t>
            </a:r>
            <a:endParaRPr lang="it-IT" sz="2400" baseline="-25000" dirty="0"/>
          </a:p>
          <a:p>
            <a:endParaRPr lang="it-IT" sz="2400" baseline="-25000" dirty="0"/>
          </a:p>
          <a:p>
            <a:endParaRPr lang="it-IT" sz="2400" baseline="-25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D98034-A69F-5545-FF46-AAAFC4FD492F}"/>
              </a:ext>
            </a:extLst>
          </p:cNvPr>
          <p:cNvSpPr txBox="1"/>
          <p:nvPr/>
        </p:nvSpPr>
        <p:spPr>
          <a:xfrm>
            <a:off x="719362" y="4255969"/>
            <a:ext cx="35618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67" dirty="0"/>
              <a:t>%</a:t>
            </a:r>
          </a:p>
        </p:txBody>
      </p:sp>
      <p:pic>
        <p:nvPicPr>
          <p:cNvPr id="4" name="Picture 5" descr="FOOT_logo.gif">
            <a:extLst>
              <a:ext uri="{FF2B5EF4-FFF2-40B4-BE49-F238E27FC236}">
                <a16:creationId xmlns:a16="http://schemas.microsoft.com/office/drawing/2014/main" id="{D21BEC8A-498C-FF57-6F0C-944BAD2AE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1" y="3"/>
            <a:ext cx="1368492" cy="13686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9296075" cy="520140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Monte Carlo</a:t>
            </a:r>
            <a:r>
              <a:rPr lang="it-IT" dirty="0"/>
              <a:t>:</a:t>
            </a:r>
          </a:p>
          <a:p>
            <a:pPr lvl="1"/>
            <a:r>
              <a:rPr lang="it-IT" sz="2800" dirty="0" err="1"/>
              <a:t>Continuously</a:t>
            </a:r>
            <a:r>
              <a:rPr lang="it-IT" sz="2800" dirty="0"/>
              <a:t> </a:t>
            </a:r>
            <a:r>
              <a:rPr lang="it-IT" sz="2800" dirty="0" err="1"/>
              <a:t>evolving</a:t>
            </a:r>
            <a:r>
              <a:rPr lang="it-IT" sz="2800" dirty="0"/>
              <a:t> and following the </a:t>
            </a:r>
            <a:r>
              <a:rPr lang="it-IT" sz="2800" dirty="0" err="1"/>
              <a:t>different</a:t>
            </a:r>
            <a:r>
              <a:rPr lang="it-IT" sz="2800" dirty="0"/>
              <a:t> set-ups </a:t>
            </a:r>
            <a:r>
              <a:rPr lang="it-IT" sz="2800" dirty="0" err="1"/>
              <a:t>used</a:t>
            </a:r>
            <a:r>
              <a:rPr lang="it-IT" sz="2800" dirty="0"/>
              <a:t> in data </a:t>
            </a:r>
            <a:r>
              <a:rPr lang="it-IT" sz="2800" dirty="0" err="1"/>
              <a:t>takings</a:t>
            </a:r>
            <a:r>
              <a:rPr lang="it-IT" sz="2800" dirty="0"/>
              <a:t> or </a:t>
            </a:r>
            <a:r>
              <a:rPr lang="it-IT" sz="2800" dirty="0" err="1"/>
              <a:t>contributing</a:t>
            </a:r>
            <a:r>
              <a:rPr lang="it-IT" sz="2800" dirty="0"/>
              <a:t> to the </a:t>
            </a:r>
            <a:r>
              <a:rPr lang="it-IT" sz="2800" dirty="0" err="1"/>
              <a:t>definition</a:t>
            </a:r>
            <a:r>
              <a:rPr lang="it-IT" sz="2800" dirty="0"/>
              <a:t> of the set-ups!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Trigger and Data Acquisition:</a:t>
            </a:r>
          </a:p>
          <a:p>
            <a:pPr lvl="1"/>
            <a:r>
              <a:rPr lang="en-US" sz="2800" dirty="0"/>
              <a:t>Evolving with time and detectors on the beam line</a:t>
            </a:r>
          </a:p>
          <a:p>
            <a:pPr lvl="1"/>
            <a:r>
              <a:rPr lang="en-US" sz="2800" dirty="0"/>
              <a:t>More online controls; not yet finished!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Reconstruction software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Shoe: continuous development. Not at all an easy task!</a:t>
            </a:r>
          </a:p>
          <a:p>
            <a:pPr lvl="1"/>
            <a:r>
              <a:rPr lang="en-US" sz="2800" dirty="0"/>
              <a:t>Tuning at each data taking (alignment, noise, detectors on the beam line….). </a:t>
            </a:r>
          </a:p>
          <a:p>
            <a:pPr lvl="1"/>
            <a:r>
              <a:rPr lang="en-US" sz="2800" dirty="0"/>
              <a:t>Emulsions: properly running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strumento&#10;&#10;Descrizione generata automaticamente">
            <a:extLst>
              <a:ext uri="{FF2B5EF4-FFF2-40B4-BE49-F238E27FC236}">
                <a16:creationId xmlns:a16="http://schemas.microsoft.com/office/drawing/2014/main" id="{8EE5EB76-F234-DF24-D0F2-0D9050E8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75" y="4572482"/>
            <a:ext cx="1988091" cy="19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4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FA17C-25DD-FC4A-0BAC-EFFAE9E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 general </a:t>
            </a:r>
            <a:r>
              <a:rPr lang="it-IT" b="1" dirty="0" err="1">
                <a:solidFill>
                  <a:srgbClr val="C00000"/>
                </a:solidFill>
              </a:rPr>
              <a:t>comment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3B1DE2-425E-9511-DAF3-D0F75DB9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13" y="1690688"/>
            <a:ext cx="10192966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an </a:t>
            </a:r>
            <a:r>
              <a:rPr lang="it-IT" dirty="0" err="1"/>
              <a:t>abundance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: </a:t>
            </a:r>
            <a:r>
              <a:rPr lang="it-IT" dirty="0" err="1"/>
              <a:t>too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data sets</a:t>
            </a:r>
          </a:p>
          <a:p>
            <a:r>
              <a:rPr lang="it-IT" dirty="0"/>
              <a:t>Still working on data from 2021 and </a:t>
            </a:r>
            <a:r>
              <a:rPr lang="it-IT" dirty="0" err="1"/>
              <a:t>earlier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samples in 2022 and one «engineering </a:t>
            </a:r>
            <a:r>
              <a:rPr lang="it-IT" dirty="0" err="1"/>
              <a:t>run</a:t>
            </a:r>
            <a:r>
              <a:rPr lang="it-IT" dirty="0"/>
              <a:t>» (good for </a:t>
            </a:r>
            <a:r>
              <a:rPr lang="it-IT" dirty="0" err="1"/>
              <a:t>physics</a:t>
            </a:r>
            <a:r>
              <a:rPr lang="it-IT" dirty="0"/>
              <a:t>) in 2023.</a:t>
            </a:r>
          </a:p>
          <a:p>
            <a:endParaRPr lang="it-IT" dirty="0"/>
          </a:p>
          <a:p>
            <a:r>
              <a:rPr lang="it-IT" dirty="0"/>
              <a:t>I </a:t>
            </a:r>
            <a:r>
              <a:rPr lang="it-IT" dirty="0" err="1"/>
              <a:t>would</a:t>
            </a:r>
            <a:r>
              <a:rPr lang="it-IT" dirty="0"/>
              <a:t> welcome </a:t>
            </a:r>
            <a:r>
              <a:rPr lang="it-IT" dirty="0" err="1"/>
              <a:t>if</a:t>
            </a:r>
            <a:r>
              <a:rPr lang="it-IT" dirty="0"/>
              <a:t> more people decide to be </a:t>
            </a:r>
            <a:r>
              <a:rPr lang="it-IT" dirty="0" err="1"/>
              <a:t>involved</a:t>
            </a:r>
            <a:r>
              <a:rPr lang="it-IT" dirty="0"/>
              <a:t> in the </a:t>
            </a:r>
            <a:r>
              <a:rPr lang="it-IT" dirty="0" err="1"/>
              <a:t>analyses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I </a:t>
            </a:r>
            <a:r>
              <a:rPr lang="it-IT" dirty="0" err="1"/>
              <a:t>also</a:t>
            </a:r>
            <a:r>
              <a:rPr lang="it-IT" dirty="0"/>
              <a:t> know duties and </a:t>
            </a:r>
            <a:r>
              <a:rPr lang="it-IT" dirty="0" err="1"/>
              <a:t>opportunities</a:t>
            </a:r>
            <a:r>
              <a:rPr lang="it-IT" dirty="0"/>
              <a:t> in </a:t>
            </a:r>
            <a:r>
              <a:rPr lang="it-IT" dirty="0" err="1"/>
              <a:t>other</a:t>
            </a:r>
            <a:r>
              <a:rPr lang="it-IT" dirty="0"/>
              <a:t> fields (i.e. </a:t>
            </a:r>
            <a:r>
              <a:rPr lang="it-IT" dirty="0" err="1"/>
              <a:t>calibration</a:t>
            </a:r>
            <a:r>
              <a:rPr lang="it-IT" dirty="0"/>
              <a:t>, </a:t>
            </a:r>
            <a:r>
              <a:rPr lang="it-IT" dirty="0" err="1"/>
              <a:t>prins</a:t>
            </a:r>
            <a:r>
              <a:rPr lang="it-IT" dirty="0"/>
              <a:t>, …)</a:t>
            </a:r>
          </a:p>
          <a:p>
            <a:endParaRPr lang="it-IT" dirty="0"/>
          </a:p>
          <a:p>
            <a:r>
              <a:rPr lang="it-IT" dirty="0"/>
              <a:t>The 2024 CNAO data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be </a:t>
            </a:r>
            <a:r>
              <a:rPr lang="it-IT" dirty="0" err="1"/>
              <a:t>detuned</a:t>
            </a:r>
            <a:r>
              <a:rPr lang="it-IT" dirty="0"/>
              <a:t> to be detector </a:t>
            </a:r>
            <a:r>
              <a:rPr lang="en-GB" dirty="0"/>
              <a:t>understanding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(or </a:t>
            </a:r>
            <a:r>
              <a:rPr lang="it-IT" dirty="0" err="1"/>
              <a:t>mostly</a:t>
            </a:r>
            <a:r>
              <a:rPr lang="it-IT" dirty="0"/>
              <a:t>). A </a:t>
            </a:r>
            <a:r>
              <a:rPr lang="it-IT" dirty="0" err="1"/>
              <a:t>physics</a:t>
            </a:r>
            <a:r>
              <a:rPr lang="it-IT" dirty="0"/>
              <a:t> data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come </a:t>
            </a:r>
            <a:r>
              <a:rPr lang="it-IT" dirty="0" err="1"/>
              <a:t>soon</a:t>
            </a:r>
            <a:r>
              <a:rPr lang="it-IT" dirty="0"/>
              <a:t> after.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5" descr="FOOT_logo.gif">
            <a:extLst>
              <a:ext uri="{FF2B5EF4-FFF2-40B4-BE49-F238E27FC236}">
                <a16:creationId xmlns:a16="http://schemas.microsoft.com/office/drawing/2014/main" id="{BA26A3D7-E4E6-05C0-3A75-211F24B46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1" y="3"/>
            <a:ext cx="1368492" cy="1368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7222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76FCF-F3E9-A1E9-E286-2FC7EF2F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5" y="294531"/>
            <a:ext cx="10515600" cy="943142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Fragmentation</a:t>
            </a:r>
            <a:r>
              <a:rPr lang="it-IT" b="1" dirty="0">
                <a:solidFill>
                  <a:srgbClr val="C00000"/>
                </a:solidFill>
              </a:rPr>
              <a:t> cross </a:t>
            </a:r>
            <a:r>
              <a:rPr lang="it-IT" b="1" dirty="0" err="1">
                <a:solidFill>
                  <a:srgbClr val="C00000"/>
                </a:solidFill>
              </a:rPr>
              <a:t>sections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baseline="30000" dirty="0">
                <a:solidFill>
                  <a:srgbClr val="C00000"/>
                </a:solidFill>
              </a:rPr>
              <a:t>16</a:t>
            </a:r>
            <a:r>
              <a:rPr lang="it-IT" b="1" dirty="0">
                <a:solidFill>
                  <a:srgbClr val="C00000"/>
                </a:solidFill>
              </a:rPr>
              <a:t>O  on  </a:t>
            </a:r>
            <a:r>
              <a:rPr lang="it-IT" b="1" baseline="30000" dirty="0" err="1">
                <a:solidFill>
                  <a:srgbClr val="C00000"/>
                </a:solidFill>
              </a:rPr>
              <a:t>nat</a:t>
            </a:r>
            <a:r>
              <a:rPr lang="it-IT" b="1" dirty="0" err="1">
                <a:solidFill>
                  <a:srgbClr val="C00000"/>
                </a:solidFill>
              </a:rPr>
              <a:t>C</a:t>
            </a:r>
            <a:r>
              <a:rPr lang="it-IT" b="1" dirty="0">
                <a:solidFill>
                  <a:srgbClr val="C00000"/>
                </a:solidFill>
              </a:rPr>
              <a:t>  </a:t>
            </a:r>
            <a:r>
              <a:rPr lang="it-IT" b="1" dirty="0" err="1">
                <a:solidFill>
                  <a:srgbClr val="C00000"/>
                </a:solidFill>
              </a:rPr>
              <a:t>at</a:t>
            </a:r>
            <a:r>
              <a:rPr lang="it-IT" b="1" dirty="0">
                <a:solidFill>
                  <a:srgbClr val="C00000"/>
                </a:solidFill>
              </a:rPr>
              <a:t>  400 MeV/N </a:t>
            </a:r>
            <a:r>
              <a:rPr lang="it-IT" b="1" dirty="0" err="1">
                <a:solidFill>
                  <a:srgbClr val="C00000"/>
                </a:solidFill>
              </a:rPr>
              <a:t>kinetic</a:t>
            </a:r>
            <a:r>
              <a:rPr lang="it-IT" b="1" dirty="0">
                <a:solidFill>
                  <a:srgbClr val="C00000"/>
                </a:solidFill>
              </a:rPr>
              <a:t> energy</a:t>
            </a:r>
          </a:p>
        </p:txBody>
      </p:sp>
      <p:pic>
        <p:nvPicPr>
          <p:cNvPr id="4" name="Picture 5" descr="FOOT_logo.gif">
            <a:extLst>
              <a:ext uri="{FF2B5EF4-FFF2-40B4-BE49-F238E27FC236}">
                <a16:creationId xmlns:a16="http://schemas.microsoft.com/office/drawing/2014/main" id="{D7F2916B-8677-D887-0A49-CB887DC8A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27" y="114597"/>
            <a:ext cx="1524036" cy="1524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F63C94EB-F671-ADE8-CE14-DA0DDBFBEFCB}"/>
              </a:ext>
            </a:extLst>
          </p:cNvPr>
          <p:cNvSpPr txBox="1">
            <a:spLocks/>
          </p:cNvSpPr>
          <p:nvPr/>
        </p:nvSpPr>
        <p:spPr>
          <a:xfrm>
            <a:off x="677569" y="1175542"/>
            <a:ext cx="10515600" cy="77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solidFill>
                  <a:srgbClr val="0070C0"/>
                </a:solidFill>
              </a:rPr>
              <a:t>Relevant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both</a:t>
            </a:r>
            <a:r>
              <a:rPr lang="it-IT" b="1" dirty="0">
                <a:solidFill>
                  <a:srgbClr val="0070C0"/>
                </a:solidFill>
              </a:rPr>
              <a:t> for </a:t>
            </a:r>
            <a:r>
              <a:rPr lang="it-IT" b="1" dirty="0" err="1">
                <a:solidFill>
                  <a:srgbClr val="0070C0"/>
                </a:solidFill>
              </a:rPr>
              <a:t>hadrontherapy</a:t>
            </a:r>
            <a:r>
              <a:rPr lang="it-IT" b="1" dirty="0">
                <a:solidFill>
                  <a:srgbClr val="0070C0"/>
                </a:solidFill>
              </a:rPr>
              <a:t> and </a:t>
            </a:r>
            <a:r>
              <a:rPr lang="it-IT" b="1" dirty="0" err="1">
                <a:solidFill>
                  <a:srgbClr val="0070C0"/>
                </a:solidFill>
              </a:rPr>
              <a:t>space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radioprotection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13384E-CED7-8D5E-1C0E-A482B865F4EC}"/>
              </a:ext>
            </a:extLst>
          </p:cNvPr>
          <p:cNvPicPr/>
          <p:nvPr/>
        </p:nvPicPr>
        <p:blipFill rotWithShape="1">
          <a:blip r:embed="rId3"/>
          <a:srcRect b="42535"/>
          <a:stretch/>
        </p:blipFill>
        <p:spPr>
          <a:xfrm>
            <a:off x="387709" y="3144619"/>
            <a:ext cx="5400000" cy="2562214"/>
          </a:xfrm>
          <a:prstGeom prst="rect">
            <a:avLst/>
          </a:prstGeom>
          <a:ln w="0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E9F7E8-489F-5274-17E2-9F9F1B57EAF6}"/>
              </a:ext>
            </a:extLst>
          </p:cNvPr>
          <p:cNvPicPr/>
          <p:nvPr/>
        </p:nvPicPr>
        <p:blipFill rotWithShape="1">
          <a:blip r:embed="rId3"/>
          <a:srcRect t="92418" b="1910"/>
          <a:stretch/>
        </p:blipFill>
        <p:spPr>
          <a:xfrm>
            <a:off x="387709" y="5710132"/>
            <a:ext cx="5400000" cy="252919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5A59805-B9AB-B4A6-06A3-84F8E39953D1}"/>
                  </a:ext>
                </a:extLst>
              </p:cNvPr>
              <p:cNvSpPr txBox="1"/>
              <p:nvPr/>
            </p:nvSpPr>
            <p:spPr>
              <a:xfrm>
                <a:off x="998831" y="2301425"/>
                <a:ext cx="3444213" cy="727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𝑓𝑟𝑎𝑔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it-IT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      1&lt;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5A59805-B9AB-B4A6-06A3-84F8E3995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31" y="2301425"/>
                <a:ext cx="3444213" cy="72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7673A367-760B-52F9-119A-7D098E51B238}"/>
              </a:ext>
            </a:extLst>
          </p:cNvPr>
          <p:cNvPicPr/>
          <p:nvPr/>
        </p:nvPicPr>
        <p:blipFill rotWithShape="1">
          <a:blip r:embed="rId5"/>
          <a:srcRect r="11667"/>
          <a:stretch/>
        </p:blipFill>
        <p:spPr>
          <a:xfrm>
            <a:off x="5870866" y="1871297"/>
            <a:ext cx="5395841" cy="487032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5AD54BB-5112-B2B6-5A6D-7BF3391E8D0C}"/>
                  </a:ext>
                </a:extLst>
              </p:cNvPr>
              <p:cNvSpPr txBox="1"/>
              <p:nvPr/>
            </p:nvSpPr>
            <p:spPr>
              <a:xfrm rot="16200000">
                <a:off x="-822667" y="4292613"/>
                <a:ext cx="2503186" cy="266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𝑓𝑟𝑎𝑔</m:t>
                        </m:r>
                      </m:sub>
                    </m:sSub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it-IT" sz="160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dirty="0"/>
                  <a:t>     [</a:t>
                </a:r>
                <a:r>
                  <a:rPr lang="it-IT" sz="1600" dirty="0" err="1"/>
                  <a:t>mbarn</a:t>
                </a:r>
                <a:r>
                  <a:rPr lang="it-IT" sz="1600" dirty="0"/>
                  <a:t>/</a:t>
                </a:r>
                <a:r>
                  <a:rPr lang="it-IT" sz="1600" dirty="0" err="1"/>
                  <a:t>deg</a:t>
                </a:r>
                <a:r>
                  <a:rPr lang="it-IT" sz="1600" dirty="0"/>
                  <a:t>]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5AD54BB-5112-B2B6-5A6D-7BF3391E8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2667" y="4292613"/>
                <a:ext cx="2503186" cy="266227"/>
              </a:xfrm>
              <a:prstGeom prst="rect">
                <a:avLst/>
              </a:prstGeom>
              <a:blipFill>
                <a:blip r:embed="rId6"/>
                <a:stretch>
                  <a:fillRect l="-23256" t="-3659" r="-41860" b="-29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95D3DAD-B2EC-A398-F211-98DB9B104A44}"/>
                  </a:ext>
                </a:extLst>
              </p:cNvPr>
              <p:cNvSpPr txBox="1"/>
              <p:nvPr/>
            </p:nvSpPr>
            <p:spPr>
              <a:xfrm>
                <a:off x="7982012" y="2837448"/>
                <a:ext cx="3019416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𝑓𝑟𝑎𝑔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    1&lt;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95D3DAD-B2EC-A398-F211-98DB9B104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012" y="2837448"/>
                <a:ext cx="3019416" cy="399405"/>
              </a:xfrm>
              <a:prstGeom prst="rect">
                <a:avLst/>
              </a:prstGeom>
              <a:blipFill>
                <a:blip r:embed="rId7"/>
                <a:stretch>
                  <a:fillRect l="-806" r="-201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60DC985-A68D-C86D-CAFC-49ECC18F00E2}"/>
                  </a:ext>
                </a:extLst>
              </p:cNvPr>
              <p:cNvSpPr txBox="1"/>
              <p:nvPr/>
            </p:nvSpPr>
            <p:spPr>
              <a:xfrm rot="16200000">
                <a:off x="5128683" y="2651293"/>
                <a:ext cx="1668405" cy="266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𝑓𝑟𝑎𝑔</m:t>
                        </m:r>
                      </m:sub>
                    </m:sSub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it-IT" sz="1600" dirty="0"/>
                  <a:t>     [</a:t>
                </a:r>
                <a:r>
                  <a:rPr lang="it-IT" sz="1600" dirty="0" err="1"/>
                  <a:t>mbarn</a:t>
                </a:r>
                <a:r>
                  <a:rPr lang="it-IT" sz="1600" dirty="0"/>
                  <a:t>]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60DC985-A68D-C86D-CAFC-49ECC18F0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28683" y="2651293"/>
                <a:ext cx="1668405" cy="266227"/>
              </a:xfrm>
              <a:prstGeom prst="rect">
                <a:avLst/>
              </a:prstGeom>
              <a:blipFill>
                <a:blip r:embed="rId8"/>
                <a:stretch>
                  <a:fillRect l="-20455" t="-6204" r="-40909" b="-29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09E8C35-EEC2-9983-B812-1DC1005AD217}"/>
                  </a:ext>
                </a:extLst>
              </p:cNvPr>
              <p:cNvSpPr txBox="1"/>
              <p:nvPr/>
            </p:nvSpPr>
            <p:spPr>
              <a:xfrm rot="16200000">
                <a:off x="5630134" y="5088344"/>
                <a:ext cx="93173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sz="1600" dirty="0"/>
                  <a:t>    [%]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09E8C35-EEC2-9983-B812-1DC1005AD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0134" y="5088344"/>
                <a:ext cx="931730" cy="246221"/>
              </a:xfrm>
              <a:prstGeom prst="rect">
                <a:avLst/>
              </a:prstGeom>
              <a:blipFill>
                <a:blip r:embed="rId9"/>
                <a:stretch>
                  <a:fillRect l="-27500" t="-11765" r="-50000" b="-78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3B2E40-1583-747F-57CA-915295E1E3B4}"/>
              </a:ext>
            </a:extLst>
          </p:cNvPr>
          <p:cNvSpPr txBox="1"/>
          <p:nvPr/>
        </p:nvSpPr>
        <p:spPr>
          <a:xfrm>
            <a:off x="6557033" y="4651066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FFF1F9-7A8A-9914-2B20-9D43FC470E31}"/>
              </a:ext>
            </a:extLst>
          </p:cNvPr>
          <p:cNvSpPr txBox="1"/>
          <p:nvPr/>
        </p:nvSpPr>
        <p:spPr>
          <a:xfrm>
            <a:off x="7166953" y="4652848"/>
            <a:ext cx="4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0F6FB2-6BBA-C797-DFB0-59F8B253996E}"/>
              </a:ext>
            </a:extLst>
          </p:cNvPr>
          <p:cNvSpPr txBox="1"/>
          <p:nvPr/>
        </p:nvSpPr>
        <p:spPr>
          <a:xfrm>
            <a:off x="7891606" y="4653109"/>
            <a:ext cx="4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89CA4B-DD0C-3293-FB5F-D65CF7A9815A}"/>
              </a:ext>
            </a:extLst>
          </p:cNvPr>
          <p:cNvSpPr txBox="1"/>
          <p:nvPr/>
        </p:nvSpPr>
        <p:spPr>
          <a:xfrm>
            <a:off x="8577828" y="4653109"/>
            <a:ext cx="4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541614-C089-635A-0F33-F2D916BA014D}"/>
              </a:ext>
            </a:extLst>
          </p:cNvPr>
          <p:cNvSpPr txBox="1"/>
          <p:nvPr/>
        </p:nvSpPr>
        <p:spPr>
          <a:xfrm>
            <a:off x="9297387" y="4650601"/>
            <a:ext cx="4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20A59D-17F9-F667-DC84-7CBED3BE4A37}"/>
              </a:ext>
            </a:extLst>
          </p:cNvPr>
          <p:cNvSpPr txBox="1"/>
          <p:nvPr/>
        </p:nvSpPr>
        <p:spPr>
          <a:xfrm>
            <a:off x="9983609" y="4650601"/>
            <a:ext cx="4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D6F551-C549-DC0F-6D03-D7ECE7E89B4A}"/>
              </a:ext>
            </a:extLst>
          </p:cNvPr>
          <p:cNvSpPr txBox="1"/>
          <p:nvPr/>
        </p:nvSpPr>
        <p:spPr>
          <a:xfrm>
            <a:off x="10703168" y="4650601"/>
            <a:ext cx="31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0BFBE35-DAC4-48B2-5A97-F7D6B150429B}"/>
              </a:ext>
            </a:extLst>
          </p:cNvPr>
          <p:cNvSpPr txBox="1"/>
          <p:nvPr/>
        </p:nvSpPr>
        <p:spPr>
          <a:xfrm>
            <a:off x="509286" y="5642453"/>
            <a:ext cx="239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B49E144-AE22-FD4F-4F1B-B6D473023E89}"/>
              </a:ext>
            </a:extLst>
          </p:cNvPr>
          <p:cNvSpPr txBox="1"/>
          <p:nvPr/>
        </p:nvSpPr>
        <p:spPr>
          <a:xfrm>
            <a:off x="592443" y="556190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0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CDFACFC-93F2-C375-FBEB-4FF54B38656A}"/>
                  </a:ext>
                </a:extLst>
              </p:cNvPr>
              <p:cNvSpPr txBox="1"/>
              <p:nvPr/>
            </p:nvSpPr>
            <p:spPr>
              <a:xfrm>
                <a:off x="4904872" y="5836591"/>
                <a:ext cx="78508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dirty="0"/>
                  <a:t>     [deg]</a:t>
                </a: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CDFACFC-93F2-C375-FBEB-4FF54B386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72" y="5836591"/>
                <a:ext cx="785087" cy="246221"/>
              </a:xfrm>
              <a:prstGeom prst="rect">
                <a:avLst/>
              </a:prstGeom>
              <a:blipFill>
                <a:blip r:embed="rId10"/>
                <a:stretch>
                  <a:fillRect l="-9375" t="-24390" r="-14844" b="-487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0011D951-0889-1835-4980-C34C9A23062F}"/>
              </a:ext>
            </a:extLst>
          </p:cNvPr>
          <p:cNvCxnSpPr/>
          <p:nvPr/>
        </p:nvCxnSpPr>
        <p:spPr>
          <a:xfrm>
            <a:off x="11248202" y="1948553"/>
            <a:ext cx="0" cy="4428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2E0C04F-9A80-0240-868E-F99FA307150B}"/>
              </a:ext>
            </a:extLst>
          </p:cNvPr>
          <p:cNvSpPr txBox="1"/>
          <p:nvPr/>
        </p:nvSpPr>
        <p:spPr>
          <a:xfrm>
            <a:off x="6557032" y="6344417"/>
            <a:ext cx="323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43D32F-F024-A9FC-F42E-3DFAD26634C7}"/>
              </a:ext>
            </a:extLst>
          </p:cNvPr>
          <p:cNvSpPr txBox="1"/>
          <p:nvPr/>
        </p:nvSpPr>
        <p:spPr>
          <a:xfrm>
            <a:off x="7178677" y="6348429"/>
            <a:ext cx="449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He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E44B7AC-2E3C-B7C7-177B-C6C5217337E7}"/>
              </a:ext>
            </a:extLst>
          </p:cNvPr>
          <p:cNvSpPr txBox="1"/>
          <p:nvPr/>
        </p:nvSpPr>
        <p:spPr>
          <a:xfrm>
            <a:off x="7903330" y="6344417"/>
            <a:ext cx="449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09043B9-A5F6-B167-F72C-C6B7721F12D3}"/>
              </a:ext>
            </a:extLst>
          </p:cNvPr>
          <p:cNvSpPr txBox="1"/>
          <p:nvPr/>
        </p:nvSpPr>
        <p:spPr>
          <a:xfrm>
            <a:off x="8587405" y="6344417"/>
            <a:ext cx="449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E34202A-D005-6658-D925-71144C01CDA0}"/>
              </a:ext>
            </a:extLst>
          </p:cNvPr>
          <p:cNvSpPr txBox="1"/>
          <p:nvPr/>
        </p:nvSpPr>
        <p:spPr>
          <a:xfrm>
            <a:off x="9309111" y="6350455"/>
            <a:ext cx="449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0DAF8E6-2A28-7082-04FB-EAE8D3AD38E6}"/>
              </a:ext>
            </a:extLst>
          </p:cNvPr>
          <p:cNvSpPr txBox="1"/>
          <p:nvPr/>
        </p:nvSpPr>
        <p:spPr>
          <a:xfrm>
            <a:off x="9995333" y="6350455"/>
            <a:ext cx="449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5667DC5-0410-6CA3-D1EE-0FF4AC9D3983}"/>
              </a:ext>
            </a:extLst>
          </p:cNvPr>
          <p:cNvSpPr txBox="1"/>
          <p:nvPr/>
        </p:nvSpPr>
        <p:spPr>
          <a:xfrm>
            <a:off x="10714892" y="6350455"/>
            <a:ext cx="315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6671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89166-06D9-9F7E-4B0F-3095FB7A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31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Collaboration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6971B3-F932-5E35-C4C7-0E2E90A2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9645073" cy="4763799"/>
          </a:xfrm>
        </p:spPr>
        <p:txBody>
          <a:bodyPr/>
          <a:lstStyle/>
          <a:p>
            <a:r>
              <a:rPr lang="it-IT" dirty="0"/>
              <a:t>Three new post doc </a:t>
            </a:r>
            <a:r>
              <a:rPr lang="it-IT" dirty="0" err="1"/>
              <a:t>bourses</a:t>
            </a:r>
            <a:r>
              <a:rPr lang="it-IT" dirty="0"/>
              <a:t> </a:t>
            </a:r>
            <a:r>
              <a:rPr lang="it-IT" dirty="0" err="1"/>
              <a:t>funded</a:t>
            </a:r>
            <a:r>
              <a:rPr lang="it-IT" dirty="0"/>
              <a:t> </a:t>
            </a:r>
            <a:r>
              <a:rPr lang="it-IT" dirty="0" err="1"/>
              <a:t>partly</a:t>
            </a:r>
            <a:r>
              <a:rPr lang="it-IT" dirty="0"/>
              <a:t> on the MAECI project won by people </a:t>
            </a:r>
            <a:r>
              <a:rPr lang="it-IT" dirty="0" err="1"/>
              <a:t>interested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previously</a:t>
            </a:r>
            <a:r>
              <a:rPr lang="it-IT" dirty="0"/>
              <a:t> working in FOOT</a:t>
            </a:r>
          </a:p>
          <a:p>
            <a:endParaRPr lang="it-IT" dirty="0"/>
          </a:p>
          <a:p>
            <a:r>
              <a:rPr lang="it-IT" dirty="0"/>
              <a:t>At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new PhD </a:t>
            </a:r>
            <a:r>
              <a:rPr lang="it-IT" dirty="0" err="1"/>
              <a:t>students</a:t>
            </a:r>
            <a:r>
              <a:rPr lang="it-IT" dirty="0"/>
              <a:t> on board </a:t>
            </a:r>
          </a:p>
          <a:p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all</a:t>
            </a:r>
            <a:r>
              <a:rPr lang="it-IT" dirty="0"/>
              <a:t> the new </a:t>
            </a:r>
            <a:r>
              <a:rPr lang="it-IT" dirty="0" err="1"/>
              <a:t>collaborators</a:t>
            </a:r>
            <a:r>
              <a:rPr lang="it-IT" dirty="0"/>
              <a:t>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388250-5A47-CFB6-3E94-B2A6543E2663}"/>
              </a:ext>
            </a:extLst>
          </p:cNvPr>
          <p:cNvSpPr/>
          <p:nvPr/>
        </p:nvSpPr>
        <p:spPr>
          <a:xfrm>
            <a:off x="1859556" y="4842697"/>
            <a:ext cx="578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 </a:t>
            </a:r>
            <a:r>
              <a:rPr lang="it-IT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warm</a:t>
            </a:r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welcome !!</a:t>
            </a:r>
          </a:p>
        </p:txBody>
      </p:sp>
    </p:spTree>
    <p:extLst>
      <p:ext uri="{BB962C8B-B14F-4D97-AF65-F5344CB8AC3E}">
        <p14:creationId xmlns:p14="http://schemas.microsoft.com/office/powerpoint/2010/main" val="287403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06803" y="2419300"/>
          <a:ext cx="7278155" cy="442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Phys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Beam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Target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aseline="0" dirty="0" err="1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Energy</a:t>
                      </a:r>
                      <a:r>
                        <a:rPr lang="pl-PL" sz="1500" baseline="0" dirty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  <a:p>
                      <a:pPr algn="ctr"/>
                      <a:r>
                        <a:rPr lang="pl-PL" sz="1500" baseline="0" dirty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pl-PL" sz="1500" baseline="0" dirty="0" err="1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MeV</a:t>
                      </a:r>
                      <a:r>
                        <a:rPr lang="pl-PL" sz="1500" baseline="0" dirty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/u)</a:t>
                      </a:r>
                      <a:endParaRPr lang="pl-PL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Inv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/direct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Target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Frag.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PT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12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C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C,</a:t>
                      </a:r>
                      <a:r>
                        <a:rPr lang="nb-NO" sz="1500" baseline="0" dirty="0">
                          <a:effectLst/>
                          <a:latin typeface="Verdana"/>
                        </a:rPr>
                        <a:t> C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baseline="0" dirty="0"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200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inv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it-IT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Target</a:t>
                      </a:r>
                      <a:r>
                        <a:rPr lang="it-IT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500" b="0" baseline="0" dirty="0" err="1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Frag</a:t>
                      </a:r>
                      <a:r>
                        <a:rPr lang="it-IT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.</a:t>
                      </a:r>
                      <a:r>
                        <a:rPr lang="it-IT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PT</a:t>
                      </a:r>
                      <a:endParaRPr lang="it-IT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16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O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  <a:latin typeface="Verdana"/>
                        </a:rPr>
                        <a:t>C,</a:t>
                      </a:r>
                      <a:r>
                        <a:rPr lang="nb-NO" sz="1500" baseline="0" dirty="0">
                          <a:effectLst/>
                          <a:latin typeface="Verdana"/>
                        </a:rPr>
                        <a:t> C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baseline="0" dirty="0"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200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inv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Beam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Frag.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PT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12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C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C, C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, PMMA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350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dir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Beam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Frag.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PT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16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O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  <a:latin typeface="Verdana"/>
                        </a:rPr>
                        <a:t>C, C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, PMMA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400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dir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Beam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Frag.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PT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4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He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C, C</a:t>
                      </a:r>
                      <a:r>
                        <a:rPr lang="nb-NO" sz="1500" baseline="-250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, PMMA  </a:t>
                      </a:r>
                      <a:endParaRPr lang="nb-NO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250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dir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Rad.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Prot.space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4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He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  <a:latin typeface="Verdana"/>
                        </a:rPr>
                        <a:t>C, </a:t>
                      </a:r>
                      <a:r>
                        <a:rPr lang="nb-NO" sz="15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C</a:t>
                      </a:r>
                      <a:r>
                        <a:rPr lang="nb-NO" sz="1500" baseline="-250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, PMMA 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700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dir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Rad.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Prot.space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12</a:t>
                      </a:r>
                      <a:r>
                        <a:rPr lang="hr-HR" sz="1500" baseline="0" dirty="0">
                          <a:effectLst/>
                          <a:latin typeface="Verdana"/>
                        </a:rPr>
                        <a:t>C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  <a:latin typeface="Verdana"/>
                        </a:rPr>
                        <a:t>C, </a:t>
                      </a:r>
                      <a:r>
                        <a:rPr lang="nb-NO" sz="15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C</a:t>
                      </a:r>
                      <a:r>
                        <a:rPr lang="nb-NO" sz="1500" baseline="-250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, PMMA 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700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dir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Rad.</a:t>
                      </a:r>
                      <a:r>
                        <a:rPr lang="en-US" sz="1500" b="0" baseline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Prot.space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 </a:t>
                      </a:r>
                      <a:endParaRPr lang="en-US" sz="1500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aseline="30000" dirty="0">
                          <a:effectLst/>
                          <a:latin typeface="Verdana"/>
                        </a:rPr>
                        <a:t>16</a:t>
                      </a:r>
                      <a:r>
                        <a:rPr lang="hr-HR" sz="1500" baseline="0" dirty="0">
                          <a:effectLst/>
                          <a:latin typeface="Verdana"/>
                        </a:rPr>
                        <a:t>O</a:t>
                      </a:r>
                      <a:r>
                        <a:rPr lang="hr-HR" sz="1500" dirty="0">
                          <a:effectLst/>
                          <a:latin typeface="Verdana"/>
                        </a:rPr>
                        <a:t> </a:t>
                      </a:r>
                      <a:endParaRPr lang="hr-HR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  <a:latin typeface="Verdana"/>
                        </a:rPr>
                        <a:t>C, </a:t>
                      </a:r>
                      <a:r>
                        <a:rPr lang="nb-NO" sz="15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C</a:t>
                      </a:r>
                      <a:r>
                        <a:rPr lang="nb-NO" sz="1500" baseline="-250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</a:t>
                      </a:r>
                      <a:r>
                        <a:rPr lang="nb-NO" sz="15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nb-NO" sz="1500" baseline="-250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4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, PMMA 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>
                          <a:effectLst/>
                          <a:latin typeface="Verdana"/>
                        </a:rPr>
                        <a:t>700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err="1">
                          <a:effectLst/>
                          <a:latin typeface="Verdana"/>
                        </a:rPr>
                        <a:t>dir</a:t>
                      </a:r>
                      <a:r>
                        <a:rPr lang="nb-NO" sz="1500" dirty="0">
                          <a:effectLst/>
                          <a:latin typeface="Verdana"/>
                        </a:rPr>
                        <a:t> </a:t>
                      </a:r>
                      <a:endParaRPr lang="nb-NO" sz="15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472" y="1390848"/>
            <a:ext cx="7041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914377"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Using C, C</a:t>
            </a:r>
            <a:r>
              <a:rPr lang="en-US" sz="2000" baseline="-25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lang="en-US" sz="20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 </a:t>
            </a:r>
            <a:r>
              <a:rPr lang="en-US" sz="2000" dirty="0">
                <a:solidFill>
                  <a:srgbClr val="000090"/>
                </a:solidFill>
                <a:latin typeface="Arial"/>
                <a:ea typeface="Wingdings"/>
                <a:cs typeface="Arial"/>
                <a:sym typeface="Wingdings"/>
              </a:rPr>
              <a:t>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 cross sections on C and H </a:t>
            </a:r>
          </a:p>
          <a:p>
            <a:pPr marL="342891" indent="-342891" defTabSz="914377"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Using </a:t>
            </a:r>
            <a:r>
              <a:rPr lang="nb-NO" sz="2000" dirty="0">
                <a:solidFill>
                  <a:srgbClr val="008000"/>
                </a:solidFill>
                <a:latin typeface="Arial"/>
                <a:cs typeface="Arial"/>
              </a:rPr>
              <a:t>C, C</a:t>
            </a:r>
            <a:r>
              <a:rPr lang="nb-NO" sz="2000" baseline="-25000" dirty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nb-NO" sz="2000" dirty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nb-NO" sz="2000" baseline="-25000" dirty="0">
                <a:solidFill>
                  <a:srgbClr val="008000"/>
                </a:solidFill>
                <a:latin typeface="Arial"/>
                <a:cs typeface="Arial"/>
              </a:rPr>
              <a:t>4</a:t>
            </a:r>
            <a:r>
              <a:rPr lang="nb-NO" sz="2000" dirty="0">
                <a:solidFill>
                  <a:srgbClr val="008000"/>
                </a:solidFill>
                <a:latin typeface="Arial"/>
                <a:cs typeface="Arial"/>
              </a:rPr>
              <a:t>, PMMA </a:t>
            </a:r>
            <a:r>
              <a:rPr lang="en-US" sz="2000" dirty="0">
                <a:solidFill>
                  <a:srgbClr val="008000"/>
                </a:solidFill>
                <a:latin typeface="Arial"/>
                <a:ea typeface="Wingdings"/>
                <a:cs typeface="Arial"/>
                <a:sym typeface="Wingdings"/>
              </a:rPr>
              <a:t></a:t>
            </a: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 cross sections on C, O and 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983" y="2690954"/>
            <a:ext cx="2646556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867" dirty="0">
                <a:solidFill>
                  <a:prstClr val="black"/>
                </a:solidFill>
                <a:latin typeface="Trebuchet MS"/>
              </a:rPr>
              <a:t>open to other possible physics programs</a:t>
            </a:r>
          </a:p>
          <a:p>
            <a:pPr algn="ctr" defTabSz="914377">
              <a:defRPr/>
            </a:pPr>
            <a:endParaRPr lang="en-US" sz="1867" dirty="0">
              <a:solidFill>
                <a:prstClr val="black"/>
              </a:solidFill>
              <a:latin typeface="Trebuchet MS"/>
            </a:endParaRPr>
          </a:p>
          <a:p>
            <a:pPr algn="ctr" defTabSz="914377">
              <a:defRPr/>
            </a:pPr>
            <a:r>
              <a:rPr lang="en-US" sz="1867" dirty="0">
                <a:solidFill>
                  <a:prstClr val="black"/>
                </a:solidFill>
                <a:latin typeface="Trebuchet MS"/>
              </a:rPr>
              <a:t>E.g. C + C </a:t>
            </a:r>
            <a:r>
              <a:rPr lang="en-US" sz="1867" dirty="0">
                <a:solidFill>
                  <a:prstClr val="black"/>
                </a:solidFill>
                <a:latin typeface="Trebuchet MS"/>
                <a:sym typeface="Wingdings" panose="05000000000000000000" pitchFamily="2" charset="2"/>
              </a:rPr>
              <a:t> 3</a:t>
            </a:r>
            <a:r>
              <a:rPr lang="el-GR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it-IT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67" dirty="0">
                <a:solidFill>
                  <a:prstClr val="black"/>
                </a:solidFill>
                <a:latin typeface="Trebuchet MS"/>
                <a:sym typeface="Wingdings" panose="05000000000000000000" pitchFamily="2" charset="2"/>
              </a:rPr>
              <a:t>+ X</a:t>
            </a:r>
            <a:endParaRPr lang="en-US" sz="18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4131" y="1459080"/>
            <a:ext cx="1445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PMMA is a combination of C,O,H. </a:t>
            </a:r>
            <a:endParaRPr lang="en-US" sz="1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74B41-C11C-B948-A411-770916E64D0D}"/>
              </a:ext>
            </a:extLst>
          </p:cNvPr>
          <p:cNvSpPr txBox="1"/>
          <p:nvPr/>
        </p:nvSpPr>
        <p:spPr>
          <a:xfrm>
            <a:off x="310472" y="1030085"/>
            <a:ext cx="833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Specific measurements related with Particle Therapy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dirty="0">
                <a:solidFill>
                  <a:prstClr val="black"/>
                </a:solidFill>
              </a:rPr>
              <a:t> Radioprotection in Space</a:t>
            </a:r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1D06D14-4078-3A4F-9B76-9134EF05E640}"/>
              </a:ext>
            </a:extLst>
          </p:cNvPr>
          <p:cNvSpPr txBox="1">
            <a:spLocks/>
          </p:cNvSpPr>
          <p:nvPr/>
        </p:nvSpPr>
        <p:spPr>
          <a:xfrm>
            <a:off x="743871" y="239550"/>
            <a:ext cx="7407908" cy="688793"/>
          </a:xfrm>
          <a:prstGeom prst="rect">
            <a:avLst/>
          </a:prstGeom>
        </p:spPr>
        <p:txBody>
          <a:bodyPr lIns="110593" tIns="55297" rIns="110593" bIns="55297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rgbClr val="C00000"/>
                </a:solidFill>
              </a:rPr>
              <a:t>The FOOT </a:t>
            </a:r>
            <a:r>
              <a:rPr lang="it-IT" sz="4400" b="1" dirty="0" err="1">
                <a:solidFill>
                  <a:srgbClr val="C00000"/>
                </a:solidFill>
              </a:rPr>
              <a:t>Physics</a:t>
            </a:r>
            <a:r>
              <a:rPr lang="it-IT" sz="4400" b="1" dirty="0">
                <a:solidFill>
                  <a:srgbClr val="C00000"/>
                </a:solidFill>
              </a:rPr>
              <a:t> Program</a:t>
            </a:r>
          </a:p>
        </p:txBody>
      </p:sp>
      <p:sp>
        <p:nvSpPr>
          <p:cNvPr id="10" name="Segnaposto numero diapositiva 1">
            <a:extLst>
              <a:ext uri="{FF2B5EF4-FFF2-40B4-BE49-F238E27FC236}">
                <a16:creationId xmlns:a16="http://schemas.microsoft.com/office/drawing/2014/main" id="{A4CE9044-4D9E-43E5-8765-0BE9EF8F82E7}"/>
              </a:ext>
            </a:extLst>
          </p:cNvPr>
          <p:cNvSpPr txBox="1">
            <a:spLocks/>
          </p:cNvSpPr>
          <p:nvPr/>
        </p:nvSpPr>
        <p:spPr>
          <a:xfrm>
            <a:off x="9449405" y="6496514"/>
            <a:ext cx="2742595" cy="364796"/>
          </a:xfrm>
          <a:prstGeom prst="rect">
            <a:avLst/>
          </a:prstGeom>
        </p:spPr>
        <p:txBody>
          <a:bodyPr lIns="110593" tIns="55297" rIns="110593" bIns="55297" anchor="ctr"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E63A33-8271-4DD0-9C48-789913D7C115}" type="slidenum">
              <a:rPr lang="en-US" sz="2133"/>
              <a:pPr algn="r"/>
              <a:t>4</a:t>
            </a:fld>
            <a:endParaRPr lang="en-US" sz="2133" dirty="0"/>
          </a:p>
        </p:txBody>
      </p:sp>
      <p:pic>
        <p:nvPicPr>
          <p:cNvPr id="2" name="Picture 5" descr="FOOT_logo.gif">
            <a:extLst>
              <a:ext uri="{FF2B5EF4-FFF2-40B4-BE49-F238E27FC236}">
                <a16:creationId xmlns:a16="http://schemas.microsoft.com/office/drawing/2014/main" id="{30348711-5CAF-4AF6-6F21-7A64DD6CE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1" y="3"/>
            <a:ext cx="1368492" cy="1368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97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_logo.gif">
            <a:extLst>
              <a:ext uri="{FF2B5EF4-FFF2-40B4-BE49-F238E27FC236}">
                <a16:creationId xmlns:a16="http://schemas.microsoft.com/office/drawing/2014/main" id="{28E09D2C-C289-8831-6DED-BEB84DB5C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1" y="3"/>
            <a:ext cx="1368492" cy="136863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DDFE6D2-155E-FA44-1F1C-D9C0451C8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59709"/>
              </p:ext>
            </p:extLst>
          </p:nvPr>
        </p:nvGraphicFramePr>
        <p:xfrm>
          <a:off x="628923" y="778268"/>
          <a:ext cx="10194588" cy="554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312">
                  <a:extLst>
                    <a:ext uri="{9D8B030D-6E8A-4147-A177-3AD203B41FA5}">
                      <a16:colId xmlns:a16="http://schemas.microsoft.com/office/drawing/2014/main" val="825892230"/>
                    </a:ext>
                  </a:extLst>
                </a:gridCol>
                <a:gridCol w="755765">
                  <a:extLst>
                    <a:ext uri="{9D8B030D-6E8A-4147-A177-3AD203B41FA5}">
                      <a16:colId xmlns:a16="http://schemas.microsoft.com/office/drawing/2014/main" val="3621050672"/>
                    </a:ext>
                  </a:extLst>
                </a:gridCol>
                <a:gridCol w="797177">
                  <a:extLst>
                    <a:ext uri="{9D8B030D-6E8A-4147-A177-3AD203B41FA5}">
                      <a16:colId xmlns:a16="http://schemas.microsoft.com/office/drawing/2014/main" val="2885512908"/>
                    </a:ext>
                  </a:extLst>
                </a:gridCol>
                <a:gridCol w="1330921">
                  <a:extLst>
                    <a:ext uri="{9D8B030D-6E8A-4147-A177-3AD203B41FA5}">
                      <a16:colId xmlns:a16="http://schemas.microsoft.com/office/drawing/2014/main" val="1135237617"/>
                    </a:ext>
                  </a:extLst>
                </a:gridCol>
                <a:gridCol w="1330921">
                  <a:extLst>
                    <a:ext uri="{9D8B030D-6E8A-4147-A177-3AD203B41FA5}">
                      <a16:colId xmlns:a16="http://schemas.microsoft.com/office/drawing/2014/main" val="1569284735"/>
                    </a:ext>
                  </a:extLst>
                </a:gridCol>
                <a:gridCol w="1408000">
                  <a:extLst>
                    <a:ext uri="{9D8B030D-6E8A-4147-A177-3AD203B41FA5}">
                      <a16:colId xmlns:a16="http://schemas.microsoft.com/office/drawing/2014/main" val="2835369333"/>
                    </a:ext>
                  </a:extLst>
                </a:gridCol>
                <a:gridCol w="797177">
                  <a:extLst>
                    <a:ext uri="{9D8B030D-6E8A-4147-A177-3AD203B41FA5}">
                      <a16:colId xmlns:a16="http://schemas.microsoft.com/office/drawing/2014/main" val="4204606583"/>
                    </a:ext>
                  </a:extLst>
                </a:gridCol>
                <a:gridCol w="906859">
                  <a:extLst>
                    <a:ext uri="{9D8B030D-6E8A-4147-A177-3AD203B41FA5}">
                      <a16:colId xmlns:a16="http://schemas.microsoft.com/office/drawing/2014/main" val="3798079037"/>
                    </a:ext>
                  </a:extLst>
                </a:gridCol>
                <a:gridCol w="1025958">
                  <a:extLst>
                    <a:ext uri="{9D8B030D-6E8A-4147-A177-3AD203B41FA5}">
                      <a16:colId xmlns:a16="http://schemas.microsoft.com/office/drawing/2014/main" val="3151060622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562965873"/>
                    </a:ext>
                  </a:extLst>
                </a:gridCol>
              </a:tblGrid>
              <a:tr h="800057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/>
                        <a:t>Energy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/>
                        <a:t>Statistics</a:t>
                      </a:r>
                      <a:r>
                        <a:rPr lang="it-IT" sz="1500" b="1" dirty="0"/>
                        <a:t> (</a:t>
                      </a:r>
                      <a:r>
                        <a:rPr lang="it-IT" sz="1500" b="1" dirty="0" err="1"/>
                        <a:t>millions</a:t>
                      </a:r>
                      <a:r>
                        <a:rPr lang="it-IT" sz="15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Integral </a:t>
                      </a:r>
                      <a:r>
                        <a:rPr lang="it-IT" sz="1500" b="1" dirty="0" err="1"/>
                        <a:t>Differential</a:t>
                      </a:r>
                      <a:r>
                        <a:rPr lang="it-IT" sz="1500" b="1" dirty="0"/>
                        <a:t> </a:t>
                      </a:r>
                      <a:r>
                        <a:rPr lang="it-IT" sz="1500" b="1" dirty="0" err="1"/>
                        <a:t>elemental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Integral </a:t>
                      </a:r>
                      <a:r>
                        <a:rPr lang="it-IT" sz="1500" b="1" dirty="0" err="1"/>
                        <a:t>Differential</a:t>
                      </a:r>
                      <a:r>
                        <a:rPr lang="it-IT" sz="1500" b="1" dirty="0"/>
                        <a:t> </a:t>
                      </a:r>
                      <a:r>
                        <a:rPr lang="it-IT" sz="1500" b="1" dirty="0" err="1"/>
                        <a:t>isotopic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/>
                        <a:t>direct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inverse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/>
                        <a:t>Emulsions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/>
                        <a:t>campaign</a:t>
                      </a:r>
                      <a:endParaRPr lang="it-IT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90807"/>
                  </a:ext>
                </a:extLst>
              </a:tr>
              <a:tr h="59459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/>
                        <a:t>C2H4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200</a:t>
                      </a:r>
                    </a:p>
                    <a:p>
                      <a:pPr algn="ctr"/>
                      <a:r>
                        <a:rPr lang="it-IT" sz="15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GSI 2019</a:t>
                      </a:r>
                    </a:p>
                    <a:p>
                      <a:pPr algn="ctr"/>
                      <a:r>
                        <a:rPr lang="it-IT" sz="1500" b="1" dirty="0"/>
                        <a:t>GSI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69742"/>
                  </a:ext>
                </a:extLst>
              </a:tr>
              <a:tr h="1090082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/>
                        <a:t>C2H4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/>
                        <a:t>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/>
                        <a:t>C2H4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200</a:t>
                      </a:r>
                    </a:p>
                    <a:p>
                      <a:pPr algn="ctr"/>
                      <a:r>
                        <a:rPr lang="it-IT" sz="1500" b="1" dirty="0"/>
                        <a:t>200</a:t>
                      </a:r>
                    </a:p>
                    <a:p>
                      <a:pPr algn="ctr"/>
                      <a:r>
                        <a:rPr lang="it-IT" sz="1500" b="1" dirty="0"/>
                        <a:t>400</a:t>
                      </a:r>
                    </a:p>
                    <a:p>
                      <a:pPr algn="ctr"/>
                      <a:r>
                        <a:rPr lang="it-IT" sz="15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14.2</a:t>
                      </a:r>
                    </a:p>
                    <a:p>
                      <a:pPr algn="ctr"/>
                      <a:r>
                        <a:rPr lang="it-IT" sz="1500" b="1" dirty="0"/>
                        <a:t>12.2</a:t>
                      </a:r>
                    </a:p>
                    <a:p>
                      <a:pPr algn="ctr"/>
                      <a:r>
                        <a:rPr lang="it-IT" sz="1500" b="1" dirty="0"/>
                        <a:t>5.5</a:t>
                      </a:r>
                    </a:p>
                    <a:p>
                      <a:pPr algn="ctr"/>
                      <a:r>
                        <a:rPr lang="it-IT" sz="1500" b="1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GSI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58251"/>
                  </a:ext>
                </a:extLst>
              </a:tr>
              <a:tr h="1090082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100</a:t>
                      </a:r>
                    </a:p>
                    <a:p>
                      <a:pPr algn="ctr"/>
                      <a:r>
                        <a:rPr lang="it-IT" sz="1500" b="1" dirty="0"/>
                        <a:t>140</a:t>
                      </a:r>
                    </a:p>
                    <a:p>
                      <a:pPr algn="ctr"/>
                      <a:r>
                        <a:rPr lang="it-IT" sz="1500" b="1" dirty="0"/>
                        <a:t>200</a:t>
                      </a:r>
                    </a:p>
                    <a:p>
                      <a:pPr algn="ctr"/>
                      <a:r>
                        <a:rPr lang="it-IT" sz="1500" b="1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18.5</a:t>
                      </a:r>
                    </a:p>
                    <a:p>
                      <a:pPr algn="ctr"/>
                      <a:r>
                        <a:rPr lang="it-IT" sz="1500" b="1" dirty="0"/>
                        <a:t>19.6</a:t>
                      </a:r>
                    </a:p>
                    <a:p>
                      <a:pPr algn="ctr"/>
                      <a:r>
                        <a:rPr lang="it-IT" sz="1500" b="1" dirty="0"/>
                        <a:t>13.5</a:t>
                      </a:r>
                    </a:p>
                    <a:p>
                      <a:pPr algn="ctr"/>
                      <a:r>
                        <a:rPr lang="it-IT" sz="1500" b="1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HEID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92633"/>
                  </a:ext>
                </a:extLst>
              </a:tr>
              <a:tr h="59459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CNAO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90459"/>
                  </a:ext>
                </a:extLst>
              </a:tr>
              <a:tr h="59459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  <a:p>
                      <a:pPr algn="ctr"/>
                      <a:r>
                        <a:rPr lang="it-IT" sz="1500" b="1" dirty="0"/>
                        <a:t>C2H4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 200</a:t>
                      </a:r>
                    </a:p>
                    <a:p>
                      <a:pPr algn="ctr"/>
                      <a:r>
                        <a:rPr lang="it-IT" sz="1500" b="1" dirty="0"/>
                        <a:t>200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3.2</a:t>
                      </a:r>
                    </a:p>
                    <a:p>
                      <a:pPr algn="ctr"/>
                      <a:r>
                        <a:rPr lang="it-IT" sz="1500" b="1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Angle</a:t>
                      </a:r>
                    </a:p>
                    <a:p>
                      <a:pPr algn="ctr"/>
                      <a:r>
                        <a:rPr lang="it-IT" sz="1500" b="1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CNAO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22956"/>
                  </a:ext>
                </a:extLst>
              </a:tr>
              <a:tr h="594590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 200</a:t>
                      </a:r>
                    </a:p>
                    <a:p>
                      <a:pPr algn="ctr"/>
                      <a:r>
                        <a:rPr lang="it-IT" sz="1500" b="1" dirty="0"/>
                        <a:t>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/>
                        <a:t>Mostly</a:t>
                      </a:r>
                      <a:r>
                        <a:rPr lang="it-IT" sz="1500" b="1" dirty="0"/>
                        <a:t> </a:t>
                      </a:r>
                      <a:r>
                        <a:rPr lang="it-IT" sz="1500" b="1" dirty="0" err="1"/>
                        <a:t>tests</a:t>
                      </a:r>
                      <a:endParaRPr lang="it-IT" sz="1500" b="1" dirty="0"/>
                    </a:p>
                    <a:p>
                      <a:pPr algn="ctr"/>
                      <a:r>
                        <a:rPr lang="it-IT" sz="1500" b="1" dirty="0"/>
                        <a:t>VTX, IT, Calo, 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NIT </a:t>
                      </a:r>
                      <a:r>
                        <a:rPr lang="it-IT" sz="1500" b="1" dirty="0" err="1"/>
                        <a:t>tests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/>
                        <a:t>CNAO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6758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FD5138-EE89-D45E-4113-79F9AA70648A}"/>
              </a:ext>
            </a:extLst>
          </p:cNvPr>
          <p:cNvSpPr txBox="1"/>
          <p:nvPr/>
        </p:nvSpPr>
        <p:spPr>
          <a:xfrm>
            <a:off x="2411109" y="137215"/>
            <a:ext cx="6948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it-IT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 to </a:t>
            </a:r>
            <a:r>
              <a:rPr lang="it-IT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endParaRPr lang="it-IT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numero diapositiva 3">
            <a:extLst>
              <a:ext uri="{FF2B5EF4-FFF2-40B4-BE49-F238E27FC236}">
                <a16:creationId xmlns:a16="http://schemas.microsoft.com/office/drawing/2014/main" id="{00E7806B-DC94-A6D0-1ACC-CF12631731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135054" y="6494423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it-IT" smtClean="0"/>
              <a:pPr/>
              <a:t>5</a:t>
            </a:fld>
            <a:endParaRPr lang="en-US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C61FBBC-DD72-049D-B03B-9218A90BCCEF}"/>
              </a:ext>
            </a:extLst>
          </p:cNvPr>
          <p:cNvCxnSpPr/>
          <p:nvPr/>
        </p:nvCxnSpPr>
        <p:spPr>
          <a:xfrm>
            <a:off x="389343" y="3253862"/>
            <a:ext cx="11108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76674B61-1877-D29A-D09E-1FA1AFC9FE61}"/>
              </a:ext>
            </a:extLst>
          </p:cNvPr>
          <p:cNvSpPr/>
          <p:nvPr/>
        </p:nvSpPr>
        <p:spPr>
          <a:xfrm>
            <a:off x="11166764" y="3334327"/>
            <a:ext cx="396313" cy="5046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DC8EF2A-6182-529B-EED5-C7450DCFC1BB}"/>
              </a:ext>
            </a:extLst>
          </p:cNvPr>
          <p:cNvSpPr/>
          <p:nvPr/>
        </p:nvSpPr>
        <p:spPr>
          <a:xfrm>
            <a:off x="191186" y="3351828"/>
            <a:ext cx="396313" cy="5046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94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giallo&#10;&#10;Descrizione generata automaticamente">
            <a:extLst>
              <a:ext uri="{FF2B5EF4-FFF2-40B4-BE49-F238E27FC236}">
                <a16:creationId xmlns:a16="http://schemas.microsoft.com/office/drawing/2014/main" id="{7FBDE7F6-C6C2-1DBB-7732-CAA585D1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2981" y="4205072"/>
            <a:ext cx="2279019" cy="25734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14" y="125666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The </a:t>
            </a:r>
            <a:r>
              <a:rPr lang="it-IT" b="1" dirty="0" err="1">
                <a:solidFill>
                  <a:srgbClr val="C00000"/>
                </a:solidFill>
              </a:rPr>
              <a:t>three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year</a:t>
            </a:r>
            <a:r>
              <a:rPr lang="it-IT" b="1" dirty="0">
                <a:solidFill>
                  <a:srgbClr val="C00000"/>
                </a:solidFill>
              </a:rPr>
              <a:t> plan </a:t>
            </a:r>
            <a:r>
              <a:rPr lang="it-IT" b="1" dirty="0" err="1">
                <a:solidFill>
                  <a:srgbClr val="C00000"/>
                </a:solidFill>
              </a:rPr>
              <a:t>presented</a:t>
            </a:r>
            <a:r>
              <a:rPr lang="it-IT" b="1" dirty="0">
                <a:solidFill>
                  <a:srgbClr val="C00000"/>
                </a:solidFill>
              </a:rPr>
              <a:t> to CSN3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317969" y="122787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823C469-DDB5-D18F-6DC3-F5B7EAAF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4A7DC7A-51FD-1A60-B9C2-249101EA3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75561"/>
              </p:ext>
            </p:extLst>
          </p:nvPr>
        </p:nvGraphicFramePr>
        <p:xfrm>
          <a:off x="597740" y="995662"/>
          <a:ext cx="9555701" cy="562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254">
                  <a:extLst>
                    <a:ext uri="{9D8B030D-6E8A-4147-A177-3AD203B41FA5}">
                      <a16:colId xmlns:a16="http://schemas.microsoft.com/office/drawing/2014/main" val="825892230"/>
                    </a:ext>
                  </a:extLst>
                </a:gridCol>
                <a:gridCol w="1518493">
                  <a:extLst>
                    <a:ext uri="{9D8B030D-6E8A-4147-A177-3AD203B41FA5}">
                      <a16:colId xmlns:a16="http://schemas.microsoft.com/office/drawing/2014/main" val="3621050672"/>
                    </a:ext>
                  </a:extLst>
                </a:gridCol>
                <a:gridCol w="959560">
                  <a:extLst>
                    <a:ext uri="{9D8B030D-6E8A-4147-A177-3AD203B41FA5}">
                      <a16:colId xmlns:a16="http://schemas.microsoft.com/office/drawing/2014/main" val="2885512908"/>
                    </a:ext>
                  </a:extLst>
                </a:gridCol>
                <a:gridCol w="1818720">
                  <a:extLst>
                    <a:ext uri="{9D8B030D-6E8A-4147-A177-3AD203B41FA5}">
                      <a16:colId xmlns:a16="http://schemas.microsoft.com/office/drawing/2014/main" val="1569284735"/>
                    </a:ext>
                  </a:extLst>
                </a:gridCol>
                <a:gridCol w="1407604">
                  <a:extLst>
                    <a:ext uri="{9D8B030D-6E8A-4147-A177-3AD203B41FA5}">
                      <a16:colId xmlns:a16="http://schemas.microsoft.com/office/drawing/2014/main" val="2835369333"/>
                    </a:ext>
                  </a:extLst>
                </a:gridCol>
                <a:gridCol w="1352490">
                  <a:extLst>
                    <a:ext uri="{9D8B030D-6E8A-4147-A177-3AD203B41FA5}">
                      <a16:colId xmlns:a16="http://schemas.microsoft.com/office/drawing/2014/main" val="3992939993"/>
                    </a:ext>
                  </a:extLst>
                </a:gridCol>
                <a:gridCol w="1824580">
                  <a:extLst>
                    <a:ext uri="{9D8B030D-6E8A-4147-A177-3AD203B41FA5}">
                      <a16:colId xmlns:a16="http://schemas.microsoft.com/office/drawing/2014/main" val="562965873"/>
                    </a:ext>
                  </a:extLst>
                </a:gridCol>
              </a:tblGrid>
              <a:tr h="71743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Energy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Integral </a:t>
                      </a:r>
                      <a:r>
                        <a:rPr lang="it-IT" sz="1800" b="1" dirty="0" err="1"/>
                        <a:t>Differential</a:t>
                      </a:r>
                      <a:r>
                        <a:rPr lang="it-IT" sz="1800" b="1" dirty="0"/>
                        <a:t> </a:t>
                      </a:r>
                      <a:r>
                        <a:rPr lang="it-IT" sz="1800" b="1" dirty="0" err="1"/>
                        <a:t>elemental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Integral </a:t>
                      </a:r>
                      <a:r>
                        <a:rPr lang="it-IT" sz="1800" b="1" dirty="0" err="1"/>
                        <a:t>Differential</a:t>
                      </a:r>
                      <a:r>
                        <a:rPr lang="it-IT" sz="1800" b="1" dirty="0"/>
                        <a:t> </a:t>
                      </a:r>
                      <a:r>
                        <a:rPr lang="it-IT" sz="1800" b="1" dirty="0" err="1"/>
                        <a:t>isotopic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/>
                        <a:t>Emulsions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/>
                        <a:t>Campaign</a:t>
                      </a:r>
                      <a:endParaRPr lang="it-I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908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C,  C2H4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100-200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 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(NIT?)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CNAO 2025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5022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500-700 (?)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GSI 2026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392811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C, C2H4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200-300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CNAO 2026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82737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100-220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NIT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CNAO 2026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6189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C,  C2H4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PMMA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320-400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CNAO 2027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9533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C, C2H4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PMMA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200-400(?)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CNAO 2027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6046175"/>
                  </a:ext>
                </a:extLst>
              </a:tr>
            </a:tbl>
          </a:graphicData>
        </a:graphic>
      </p:graphicFrame>
      <p:pic>
        <p:nvPicPr>
          <p:cNvPr id="10" name="Immagine 9" descr="Immagine che contiene rosso&#10;&#10;Descrizione generata automaticamente">
            <a:extLst>
              <a:ext uri="{FF2B5EF4-FFF2-40B4-BE49-F238E27FC236}">
                <a16:creationId xmlns:a16="http://schemas.microsoft.com/office/drawing/2014/main" id="{A2FE38A6-A534-B30C-8C5D-7C88AEE0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78" y="1653615"/>
            <a:ext cx="1521624" cy="20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25EE4-3369-73D6-1AB5-E63E22B4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Milestones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46AD91-E42C-1A45-9D2A-A1125C89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033"/>
            <a:ext cx="10515600" cy="4828930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Year</a:t>
            </a:r>
            <a:r>
              <a:rPr lang="it-IT" dirty="0"/>
              <a:t> 2024  (</a:t>
            </a:r>
            <a:r>
              <a:rPr lang="it-IT" dirty="0" err="1"/>
              <a:t>all</a:t>
            </a:r>
            <a:r>
              <a:rPr lang="it-IT" dirty="0"/>
              <a:t> on 31st </a:t>
            </a:r>
            <a:r>
              <a:rPr lang="it-IT" dirty="0" err="1"/>
              <a:t>december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Complete </a:t>
            </a:r>
            <a:r>
              <a:rPr lang="it-IT" dirty="0" err="1"/>
              <a:t>analysis</a:t>
            </a:r>
            <a:r>
              <a:rPr lang="it-IT" dirty="0"/>
              <a:t> of 2022 data </a:t>
            </a:r>
            <a:r>
              <a:rPr lang="it-IT" dirty="0" err="1"/>
              <a:t>campaigns</a:t>
            </a:r>
            <a:r>
              <a:rPr lang="it-IT" dirty="0"/>
              <a:t>		 (</a:t>
            </a:r>
            <a:r>
              <a:rPr lang="it-IT" dirty="0" err="1"/>
              <a:t>ongoing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First </a:t>
            </a:r>
            <a:r>
              <a:rPr lang="it-IT" dirty="0" err="1"/>
              <a:t>results</a:t>
            </a:r>
            <a:r>
              <a:rPr lang="it-IT" dirty="0"/>
              <a:t> with NIT </a:t>
            </a:r>
            <a:r>
              <a:rPr lang="it-IT" dirty="0" err="1"/>
              <a:t>emulsions</a:t>
            </a:r>
            <a:r>
              <a:rPr lang="it-IT" dirty="0"/>
              <a:t>				(</a:t>
            </a:r>
            <a:r>
              <a:rPr lang="it-IT" dirty="0" err="1"/>
              <a:t>ongoing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First </a:t>
            </a:r>
            <a:r>
              <a:rPr lang="it-IT" dirty="0" err="1"/>
              <a:t>results</a:t>
            </a:r>
            <a:r>
              <a:rPr lang="it-IT" dirty="0"/>
              <a:t> on the full </a:t>
            </a:r>
            <a:r>
              <a:rPr lang="it-IT" dirty="0" err="1"/>
              <a:t>electronic</a:t>
            </a:r>
            <a:r>
              <a:rPr lang="it-IT" dirty="0"/>
              <a:t> set-up   (2023 CNAO </a:t>
            </a:r>
            <a:r>
              <a:rPr lang="it-IT" dirty="0" err="1"/>
              <a:t>campaign</a:t>
            </a:r>
            <a:r>
              <a:rPr lang="it-IT" dirty="0"/>
              <a:t>, </a:t>
            </a:r>
            <a:r>
              <a:rPr lang="it-IT" dirty="0" err="1"/>
              <a:t>ongoing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New CNAO </a:t>
            </a:r>
            <a:r>
              <a:rPr lang="it-IT" dirty="0" err="1"/>
              <a:t>campaign</a:t>
            </a:r>
            <a:r>
              <a:rPr lang="it-IT" dirty="0"/>
              <a:t> with </a:t>
            </a:r>
            <a:r>
              <a:rPr lang="it-IT" dirty="0" err="1"/>
              <a:t>both</a:t>
            </a:r>
            <a:r>
              <a:rPr lang="it-IT" dirty="0"/>
              <a:t> set-ups	(2024 CNAO </a:t>
            </a:r>
            <a:r>
              <a:rPr lang="it-IT" dirty="0" err="1"/>
              <a:t>campaign</a:t>
            </a:r>
            <a:r>
              <a:rPr lang="it-IT" dirty="0"/>
              <a:t>, </a:t>
            </a:r>
            <a:r>
              <a:rPr lang="it-IT" dirty="0" err="1"/>
              <a:t>done</a:t>
            </a:r>
            <a:r>
              <a:rPr lang="it-IT" dirty="0"/>
              <a:t>!)</a:t>
            </a:r>
          </a:p>
          <a:p>
            <a:pPr lvl="1"/>
            <a:endParaRPr lang="it-IT" dirty="0"/>
          </a:p>
          <a:p>
            <a:r>
              <a:rPr lang="it-IT" dirty="0" err="1"/>
              <a:t>Year</a:t>
            </a:r>
            <a:r>
              <a:rPr lang="it-IT" dirty="0"/>
              <a:t> 2025 (</a:t>
            </a:r>
            <a:r>
              <a:rPr lang="it-IT" dirty="0" err="1"/>
              <a:t>all</a:t>
            </a:r>
            <a:r>
              <a:rPr lang="it-IT" dirty="0"/>
              <a:t> on 31st </a:t>
            </a:r>
            <a:r>
              <a:rPr lang="it-IT" dirty="0" err="1"/>
              <a:t>december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Proceeding</a:t>
            </a:r>
            <a:r>
              <a:rPr lang="it-IT" dirty="0"/>
              <a:t>/</a:t>
            </a:r>
            <a:r>
              <a:rPr lang="it-IT" dirty="0" err="1"/>
              <a:t>article</a:t>
            </a:r>
            <a:r>
              <a:rPr lang="it-IT" dirty="0"/>
              <a:t> with </a:t>
            </a:r>
            <a:r>
              <a:rPr lang="it-IT" dirty="0" err="1"/>
              <a:t>preliminary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on CNAO 2023 (</a:t>
            </a:r>
            <a:r>
              <a:rPr lang="it-IT" dirty="0" err="1"/>
              <a:t>el</a:t>
            </a:r>
            <a:r>
              <a:rPr lang="it-IT" dirty="0"/>
              <a:t>. set-up)</a:t>
            </a:r>
          </a:p>
          <a:p>
            <a:pPr lvl="1"/>
            <a:r>
              <a:rPr lang="it-IT" dirty="0" err="1"/>
              <a:t>Proceeding</a:t>
            </a:r>
            <a:r>
              <a:rPr lang="it-IT" dirty="0"/>
              <a:t>/</a:t>
            </a:r>
            <a:r>
              <a:rPr lang="it-IT" dirty="0" err="1"/>
              <a:t>article</a:t>
            </a:r>
            <a:r>
              <a:rPr lang="it-IT" dirty="0"/>
              <a:t> with </a:t>
            </a:r>
            <a:r>
              <a:rPr lang="it-IT" dirty="0" err="1"/>
              <a:t>preliminary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on CNAO 2023 (</a:t>
            </a:r>
            <a:r>
              <a:rPr lang="it-IT" dirty="0" err="1"/>
              <a:t>emulsions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Beam</a:t>
            </a:r>
            <a:r>
              <a:rPr lang="it-IT" dirty="0"/>
              <a:t> test on the new vertex detector</a:t>
            </a:r>
          </a:p>
          <a:p>
            <a:pPr lvl="1"/>
            <a:r>
              <a:rPr lang="it-IT" dirty="0" err="1"/>
              <a:t>Beam</a:t>
            </a:r>
            <a:r>
              <a:rPr lang="it-IT" dirty="0"/>
              <a:t> test on the new </a:t>
            </a:r>
            <a:r>
              <a:rPr lang="it-IT" dirty="0" err="1"/>
              <a:t>TofWall</a:t>
            </a:r>
            <a:endParaRPr lang="it-IT" dirty="0"/>
          </a:p>
          <a:p>
            <a:pPr lvl="1"/>
            <a:r>
              <a:rPr lang="it-IT" dirty="0" err="1"/>
              <a:t>Preparation</a:t>
            </a:r>
            <a:r>
              <a:rPr lang="it-IT" dirty="0"/>
              <a:t> of an </a:t>
            </a:r>
            <a:r>
              <a:rPr lang="it-IT" dirty="0" err="1"/>
              <a:t>instrumental</a:t>
            </a:r>
            <a:r>
              <a:rPr lang="it-IT" dirty="0"/>
              <a:t> </a:t>
            </a:r>
            <a:r>
              <a:rPr lang="it-IT" dirty="0" err="1"/>
              <a:t>article</a:t>
            </a:r>
            <a:r>
              <a:rPr lang="it-IT" dirty="0"/>
              <a:t> for FOOT</a:t>
            </a:r>
          </a:p>
          <a:p>
            <a:pPr lvl="1"/>
            <a:r>
              <a:rPr lang="it-IT" dirty="0" err="1"/>
              <a:t>Proceeding</a:t>
            </a:r>
            <a:r>
              <a:rPr lang="it-IT" dirty="0"/>
              <a:t>/</a:t>
            </a:r>
            <a:r>
              <a:rPr lang="it-IT" dirty="0" err="1"/>
              <a:t>article</a:t>
            </a:r>
            <a:r>
              <a:rPr lang="it-IT" dirty="0"/>
              <a:t> on NIT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136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5C6F6-63CB-41B7-A9B9-063B58D3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6896F-11B9-B2D5-455A-4EEFCAC3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status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E0DE9-F404-1071-42B5-37A34429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62"/>
            <a:ext cx="10515600" cy="4348163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advances</a:t>
            </a:r>
            <a:r>
              <a:rPr lang="it-IT" dirty="0"/>
              <a:t> in </a:t>
            </a:r>
            <a:r>
              <a:rPr lang="it-IT" dirty="0" err="1"/>
              <a:t>understanding</a:t>
            </a:r>
            <a:r>
              <a:rPr lang="it-IT" dirty="0"/>
              <a:t> some detector features on</a:t>
            </a:r>
          </a:p>
          <a:p>
            <a:pPr lvl="1"/>
            <a:r>
              <a:rPr lang="it-IT" dirty="0"/>
              <a:t>VTX</a:t>
            </a:r>
          </a:p>
          <a:p>
            <a:pPr lvl="1"/>
            <a:r>
              <a:rPr lang="it-IT" dirty="0"/>
              <a:t>MSD</a:t>
            </a:r>
          </a:p>
          <a:p>
            <a:pPr lvl="1"/>
            <a:r>
              <a:rPr lang="it-IT" dirty="0"/>
              <a:t>CALO  </a:t>
            </a:r>
          </a:p>
          <a:p>
            <a:r>
              <a:rPr lang="it-IT" dirty="0"/>
              <a:t>ST, BM, TW in the </a:t>
            </a:r>
            <a:r>
              <a:rPr lang="it-IT" dirty="0" err="1"/>
              <a:t>phase</a:t>
            </a:r>
            <a:r>
              <a:rPr lang="it-IT" dirty="0"/>
              <a:t> of </a:t>
            </a:r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improvement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Improvements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in the knowledge of IT and NIT </a:t>
            </a:r>
            <a:r>
              <a:rPr lang="it-IT" dirty="0" err="1"/>
              <a:t>emulsions</a:t>
            </a:r>
            <a:r>
              <a:rPr lang="it-IT" dirty="0"/>
              <a:t> 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E651747-64EB-320A-70D4-4191737B331F}"/>
              </a:ext>
            </a:extLst>
          </p:cNvPr>
          <p:cNvSpPr/>
          <p:nvPr/>
        </p:nvSpPr>
        <p:spPr>
          <a:xfrm>
            <a:off x="752452" y="1367134"/>
            <a:ext cx="1024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 and running (</a:t>
            </a:r>
            <a:r>
              <a:rPr lang="it-I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most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of the time!)</a:t>
            </a:r>
          </a:p>
        </p:txBody>
      </p:sp>
    </p:spTree>
    <p:extLst>
      <p:ext uri="{BB962C8B-B14F-4D97-AF65-F5344CB8AC3E}">
        <p14:creationId xmlns:p14="http://schemas.microsoft.com/office/powerpoint/2010/main" val="279398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9296075" cy="5201403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Monte Carlo</a:t>
            </a:r>
            <a:r>
              <a:rPr lang="it-IT" dirty="0"/>
              <a:t>:</a:t>
            </a:r>
          </a:p>
          <a:p>
            <a:pPr lvl="1"/>
            <a:r>
              <a:rPr lang="it-IT" sz="2800" dirty="0" err="1"/>
              <a:t>Continuously</a:t>
            </a:r>
            <a:r>
              <a:rPr lang="it-IT" sz="2800" dirty="0"/>
              <a:t> </a:t>
            </a:r>
            <a:r>
              <a:rPr lang="it-IT" sz="2800" dirty="0" err="1"/>
              <a:t>evolving</a:t>
            </a:r>
            <a:r>
              <a:rPr lang="it-IT" sz="2800" dirty="0"/>
              <a:t> and following the </a:t>
            </a:r>
            <a:r>
              <a:rPr lang="it-IT" sz="2800" dirty="0" err="1"/>
              <a:t>different</a:t>
            </a:r>
            <a:r>
              <a:rPr lang="it-IT" sz="2800" dirty="0"/>
              <a:t> set-ups </a:t>
            </a:r>
            <a:r>
              <a:rPr lang="it-IT" sz="2800" dirty="0" err="1"/>
              <a:t>used</a:t>
            </a:r>
            <a:r>
              <a:rPr lang="it-IT" sz="2800" dirty="0"/>
              <a:t> in data </a:t>
            </a:r>
            <a:r>
              <a:rPr lang="it-IT" sz="2800" dirty="0" err="1"/>
              <a:t>takings</a:t>
            </a:r>
            <a:r>
              <a:rPr lang="it-IT" sz="2800" dirty="0"/>
              <a:t> or </a:t>
            </a:r>
            <a:r>
              <a:rPr lang="it-IT" sz="2800" dirty="0" err="1"/>
              <a:t>contributing</a:t>
            </a:r>
            <a:r>
              <a:rPr lang="it-IT" sz="2800" dirty="0"/>
              <a:t> to the </a:t>
            </a:r>
            <a:r>
              <a:rPr lang="it-IT" sz="2800" dirty="0" err="1"/>
              <a:t>definition</a:t>
            </a:r>
            <a:r>
              <a:rPr lang="it-IT" sz="2800" dirty="0"/>
              <a:t> of the set-ups!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Trigger and Data Acquisition:</a:t>
            </a:r>
          </a:p>
          <a:p>
            <a:pPr lvl="1"/>
            <a:r>
              <a:rPr lang="en-US" sz="2800" dirty="0"/>
              <a:t>Evolving with time and detectors on the beam line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More online controls; not yet finished!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Reconstruction software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Shoe: continuous development. Not at all an easy task!</a:t>
            </a:r>
          </a:p>
          <a:p>
            <a:pPr lvl="1"/>
            <a:r>
              <a:rPr lang="en-US" sz="2800" dirty="0"/>
              <a:t>Tuning at each data taking (alignment, noise, detectors on the beam line….). Solving bugs/features of recent campaigns…(2022-2024!)</a:t>
            </a:r>
          </a:p>
          <a:p>
            <a:pPr lvl="1"/>
            <a:endParaRPr lang="en-US" sz="2800" dirty="0"/>
          </a:p>
          <a:p>
            <a:r>
              <a:rPr lang="en-US" b="1" dirty="0">
                <a:solidFill>
                  <a:schemeClr val="accent1"/>
                </a:solidFill>
              </a:rPr>
              <a:t>Computing farm</a:t>
            </a:r>
          </a:p>
          <a:p>
            <a:pPr lvl="1"/>
            <a:r>
              <a:rPr lang="en-US" sz="2800" dirty="0"/>
              <a:t>Moving from Tier3 to Tier1  </a:t>
            </a:r>
            <a:r>
              <a:rPr lang="en-US" sz="2800" i="1" dirty="0">
                <a:solidFill>
                  <a:srgbClr val="C00000"/>
                </a:solidFill>
              </a:rPr>
              <a:t>(T3 accounts will be removed on 01/01/2025)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Tools are </a:t>
            </a:r>
            <a:r>
              <a:rPr lang="it-IT" b="1" dirty="0" err="1">
                <a:solidFill>
                  <a:schemeClr val="accent1"/>
                </a:solidFill>
              </a:rPr>
              <a:t>being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used</a:t>
            </a:r>
            <a:r>
              <a:rPr lang="it-IT" b="1" dirty="0">
                <a:solidFill>
                  <a:schemeClr val="accent1"/>
                </a:solidFill>
              </a:rPr>
              <a:t> to </a:t>
            </a:r>
            <a:r>
              <a:rPr lang="it-IT" b="1" dirty="0" err="1">
                <a:solidFill>
                  <a:schemeClr val="accent1"/>
                </a:solidFill>
              </a:rPr>
              <a:t>get</a:t>
            </a:r>
            <a:r>
              <a:rPr lang="it-IT" b="1" dirty="0">
                <a:solidFill>
                  <a:schemeClr val="accent1"/>
                </a:solidFill>
              </a:rPr>
              <a:t> some </a:t>
            </a:r>
            <a:r>
              <a:rPr lang="it-IT" b="1" dirty="0" err="1">
                <a:solidFill>
                  <a:schemeClr val="accent1"/>
                </a:solidFill>
              </a:rPr>
              <a:t>physics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strumento&#10;&#10;Descrizione generata automaticamente">
            <a:extLst>
              <a:ext uri="{FF2B5EF4-FFF2-40B4-BE49-F238E27FC236}">
                <a16:creationId xmlns:a16="http://schemas.microsoft.com/office/drawing/2014/main" id="{8EE5EB76-F234-DF24-D0F2-0D9050E8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75" y="4572482"/>
            <a:ext cx="1988091" cy="19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69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34A3799B07F4F89FD062B0A17A3E6" ma:contentTypeVersion="11" ma:contentTypeDescription="Create a new document." ma:contentTypeScope="" ma:versionID="37f38cce62c4c5c7ebcccb1a2c96d107">
  <xsd:schema xmlns:xsd="http://www.w3.org/2001/XMLSchema" xmlns:xs="http://www.w3.org/2001/XMLSchema" xmlns:p="http://schemas.microsoft.com/office/2006/metadata/properties" xmlns:ns3="2547b2f1-a2a3-47f6-ba61-3aea4efa0095" targetNamespace="http://schemas.microsoft.com/office/2006/metadata/properties" ma:root="true" ma:fieldsID="9b73e398bf67f533d171ab331bd9a0c9" ns3:_="">
    <xsd:import namespace="2547b2f1-a2a3-47f6-ba61-3aea4efa00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b2f1-a2a3-47f6-ba61-3aea4efa0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5386C-71BA-462D-8202-33EE198E8391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547b2f1-a2a3-47f6-ba61-3aea4efa009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A4B1B5-EF08-44F2-8735-58FA0735DF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19B333-E20F-401E-AFCA-0EE38398D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47b2f1-a2a3-47f6-ba61-3aea4efa0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1555</Words>
  <Application>Microsoft Office PowerPoint</Application>
  <PresentationFormat>Widescreen</PresentationFormat>
  <Paragraphs>392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Cambria Math</vt:lpstr>
      <vt:lpstr>Open Sans</vt:lpstr>
      <vt:lpstr>Open Sans Extra Bold</vt:lpstr>
      <vt:lpstr>Public Sans</vt:lpstr>
      <vt:lpstr>Times New Roman</vt:lpstr>
      <vt:lpstr>Trebuchet MS</vt:lpstr>
      <vt:lpstr>Verdana</vt:lpstr>
      <vt:lpstr>Tema di Office</vt:lpstr>
      <vt:lpstr>Presentazione standard di PowerPoint</vt:lpstr>
      <vt:lpstr>Collaboration</vt:lpstr>
      <vt:lpstr>Collaboration</vt:lpstr>
      <vt:lpstr>Presentazione standard di PowerPoint</vt:lpstr>
      <vt:lpstr>Presentazione standard di PowerPoint</vt:lpstr>
      <vt:lpstr>The three year plan presented to CSN3</vt:lpstr>
      <vt:lpstr>INFN Milestones</vt:lpstr>
      <vt:lpstr>Detector status</vt:lpstr>
      <vt:lpstr>Tools</vt:lpstr>
      <vt:lpstr>Many calibration studies and analyses ongoing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MAECI PROJECT: Measuring Oxygen Fragmentation For Improved Ion Therapy Strategies   (MOFFIITS) </vt:lpstr>
      <vt:lpstr>Time to start the meeting!</vt:lpstr>
      <vt:lpstr>Presentazione standard di PowerPoint</vt:lpstr>
      <vt:lpstr>FOOT impact on the community</vt:lpstr>
      <vt:lpstr>Presentazione standard di PowerPoint</vt:lpstr>
      <vt:lpstr>Presentazione standard di PowerPoint</vt:lpstr>
      <vt:lpstr>Presentazione standard di PowerPoint</vt:lpstr>
      <vt:lpstr>Tools</vt:lpstr>
      <vt:lpstr>A general comment</vt:lpstr>
      <vt:lpstr>Fragmentation cross sections 16O  on  natC  at  400 MeV/N kinetic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Villa</dc:creator>
  <cp:lastModifiedBy>Mauro Villa</cp:lastModifiedBy>
  <cp:revision>2</cp:revision>
  <dcterms:created xsi:type="dcterms:W3CDTF">2022-12-11T21:21:48Z</dcterms:created>
  <dcterms:modified xsi:type="dcterms:W3CDTF">2024-12-16T07:38:58Z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0x01010020E34A3799B07F4F89FD062B0A17A3E6</vt:lpwstr>
  </property>
</Properties>
</file>