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1" r:id="rId1"/>
  </p:sldMasterIdLst>
  <p:notesMasterIdLst>
    <p:notesMasterId r:id="rId30"/>
  </p:notesMasterIdLst>
  <p:handoutMasterIdLst>
    <p:handoutMasterId r:id="rId31"/>
  </p:handoutMasterIdLst>
  <p:sldIdLst>
    <p:sldId id="265" r:id="rId2"/>
    <p:sldId id="1011" r:id="rId3"/>
    <p:sldId id="1007" r:id="rId4"/>
    <p:sldId id="1006" r:id="rId5"/>
    <p:sldId id="263" r:id="rId6"/>
    <p:sldId id="259" r:id="rId7"/>
    <p:sldId id="1014" r:id="rId8"/>
    <p:sldId id="1015" r:id="rId9"/>
    <p:sldId id="1013" r:id="rId10"/>
    <p:sldId id="1016" r:id="rId11"/>
    <p:sldId id="1012" r:id="rId12"/>
    <p:sldId id="1019" r:id="rId13"/>
    <p:sldId id="1017" r:id="rId14"/>
    <p:sldId id="1020" r:id="rId15"/>
    <p:sldId id="1032" r:id="rId16"/>
    <p:sldId id="1027" r:id="rId17"/>
    <p:sldId id="1028" r:id="rId18"/>
    <p:sldId id="1022" r:id="rId19"/>
    <p:sldId id="1023" r:id="rId20"/>
    <p:sldId id="1024" r:id="rId21"/>
    <p:sldId id="1021" r:id="rId22"/>
    <p:sldId id="1008" r:id="rId23"/>
    <p:sldId id="942" r:id="rId24"/>
    <p:sldId id="1030" r:id="rId25"/>
    <p:sldId id="1031" r:id="rId26"/>
    <p:sldId id="1029" r:id="rId27"/>
    <p:sldId id="1018" r:id="rId28"/>
    <p:sldId id="1010" r:id="rId29"/>
  </p:sldIdLst>
  <p:sldSz cx="9144000" cy="5143500" type="screen16x9"/>
  <p:notesSz cx="7772400" cy="100584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9FCF6E-FD99-4B38-A081-7DA75E735740}" v="75" dt="2024-09-05T14:23:11.816"/>
    <p1510:client id="{984AF34C-8166-477A-ACFF-A795079996DE}" v="242" dt="2024-09-04T15:35:09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/>
    <p:restoredTop sz="90340"/>
  </p:normalViewPr>
  <p:slideViewPr>
    <p:cSldViewPr snapToGrid="0">
      <p:cViewPr varScale="1">
        <p:scale>
          <a:sx n="133" d="100"/>
          <a:sy n="133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582"/>
    </p:cViewPr>
  </p:sorterViewPr>
  <p:notesViewPr>
    <p:cSldViewPr snapToGrid="0">
      <p:cViewPr varScale="1">
        <p:scale>
          <a:sx n="75" d="100"/>
          <a:sy n="75" d="100"/>
        </p:scale>
        <p:origin x="3168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o Villa" userId="55cf41f2-666e-4a8b-92e0-630878079bcc" providerId="ADAL" clId="{7A9FCF6E-FD99-4B38-A081-7DA75E735740}"/>
    <pc:docChg chg="undo custSel addSld delSld modSld">
      <pc:chgData name="Mauro Villa" userId="55cf41f2-666e-4a8b-92e0-630878079bcc" providerId="ADAL" clId="{7A9FCF6E-FD99-4B38-A081-7DA75E735740}" dt="2024-09-05T14:49:41.744" v="449" actId="6549"/>
      <pc:docMkLst>
        <pc:docMk/>
      </pc:docMkLst>
      <pc:sldChg chg="modSp mod">
        <pc:chgData name="Mauro Villa" userId="55cf41f2-666e-4a8b-92e0-630878079bcc" providerId="ADAL" clId="{7A9FCF6E-FD99-4B38-A081-7DA75E735740}" dt="2024-09-05T14:49:41.744" v="449" actId="6549"/>
        <pc:sldMkLst>
          <pc:docMk/>
          <pc:sldMk cId="1719423698" sldId="265"/>
        </pc:sldMkLst>
        <pc:spChg chg="mod">
          <ac:chgData name="Mauro Villa" userId="55cf41f2-666e-4a8b-92e0-630878079bcc" providerId="ADAL" clId="{7A9FCF6E-FD99-4B38-A081-7DA75E735740}" dt="2024-09-05T14:49:41.744" v="449" actId="6549"/>
          <ac:spMkLst>
            <pc:docMk/>
            <pc:sldMk cId="1719423698" sldId="265"/>
            <ac:spMk id="2" creationId="{00000000-0000-0000-0000-000000000000}"/>
          </ac:spMkLst>
        </pc:spChg>
      </pc:sldChg>
      <pc:sldChg chg="del">
        <pc:chgData name="Mauro Villa" userId="55cf41f2-666e-4a8b-92e0-630878079bcc" providerId="ADAL" clId="{7A9FCF6E-FD99-4B38-A081-7DA75E735740}" dt="2024-09-05T14:48:54.257" v="439" actId="47"/>
        <pc:sldMkLst>
          <pc:docMk/>
          <pc:sldMk cId="0" sldId="285"/>
        </pc:sldMkLst>
      </pc:sldChg>
      <pc:sldChg chg="del">
        <pc:chgData name="Mauro Villa" userId="55cf41f2-666e-4a8b-92e0-630878079bcc" providerId="ADAL" clId="{7A9FCF6E-FD99-4B38-A081-7DA75E735740}" dt="2024-09-05T14:49:02.945" v="440" actId="47"/>
        <pc:sldMkLst>
          <pc:docMk/>
          <pc:sldMk cId="1052786004" sldId="328"/>
        </pc:sldMkLst>
      </pc:sldChg>
      <pc:sldChg chg="del">
        <pc:chgData name="Mauro Villa" userId="55cf41f2-666e-4a8b-92e0-630878079bcc" providerId="ADAL" clId="{7A9FCF6E-FD99-4B38-A081-7DA75E735740}" dt="2024-09-05T14:48:54.257" v="439" actId="47"/>
        <pc:sldMkLst>
          <pc:docMk/>
          <pc:sldMk cId="2028447435" sldId="943"/>
        </pc:sldMkLst>
      </pc:sldChg>
      <pc:sldChg chg="del">
        <pc:chgData name="Mauro Villa" userId="55cf41f2-666e-4a8b-92e0-630878079bcc" providerId="ADAL" clId="{7A9FCF6E-FD99-4B38-A081-7DA75E735740}" dt="2024-09-05T14:48:54.257" v="439" actId="47"/>
        <pc:sldMkLst>
          <pc:docMk/>
          <pc:sldMk cId="1026132201" sldId="962"/>
        </pc:sldMkLst>
      </pc:sldChg>
      <pc:sldChg chg="del">
        <pc:chgData name="Mauro Villa" userId="55cf41f2-666e-4a8b-92e0-630878079bcc" providerId="ADAL" clId="{7A9FCF6E-FD99-4B38-A081-7DA75E735740}" dt="2024-09-05T14:49:02.945" v="440" actId="47"/>
        <pc:sldMkLst>
          <pc:docMk/>
          <pc:sldMk cId="175220246" sldId="970"/>
        </pc:sldMkLst>
      </pc:sldChg>
      <pc:sldChg chg="del">
        <pc:chgData name="Mauro Villa" userId="55cf41f2-666e-4a8b-92e0-630878079bcc" providerId="ADAL" clId="{7A9FCF6E-FD99-4B38-A081-7DA75E735740}" dt="2024-09-05T14:49:02.945" v="440" actId="47"/>
        <pc:sldMkLst>
          <pc:docMk/>
          <pc:sldMk cId="2592963711" sldId="971"/>
        </pc:sldMkLst>
      </pc:sldChg>
      <pc:sldChg chg="del">
        <pc:chgData name="Mauro Villa" userId="55cf41f2-666e-4a8b-92e0-630878079bcc" providerId="ADAL" clId="{7A9FCF6E-FD99-4B38-A081-7DA75E735740}" dt="2024-09-05T14:49:02.945" v="440" actId="47"/>
        <pc:sldMkLst>
          <pc:docMk/>
          <pc:sldMk cId="200328028" sldId="975"/>
        </pc:sldMkLst>
      </pc:sldChg>
      <pc:sldChg chg="del">
        <pc:chgData name="Mauro Villa" userId="55cf41f2-666e-4a8b-92e0-630878079bcc" providerId="ADAL" clId="{7A9FCF6E-FD99-4B38-A081-7DA75E735740}" dt="2024-09-05T14:49:02.945" v="440" actId="47"/>
        <pc:sldMkLst>
          <pc:docMk/>
          <pc:sldMk cId="2594440349" sldId="979"/>
        </pc:sldMkLst>
      </pc:sldChg>
      <pc:sldChg chg="del">
        <pc:chgData name="Mauro Villa" userId="55cf41f2-666e-4a8b-92e0-630878079bcc" providerId="ADAL" clId="{7A9FCF6E-FD99-4B38-A081-7DA75E735740}" dt="2024-09-05T14:49:02.945" v="440" actId="47"/>
        <pc:sldMkLst>
          <pc:docMk/>
          <pc:sldMk cId="2184397057" sldId="981"/>
        </pc:sldMkLst>
      </pc:sldChg>
      <pc:sldChg chg="del">
        <pc:chgData name="Mauro Villa" userId="55cf41f2-666e-4a8b-92e0-630878079bcc" providerId="ADAL" clId="{7A9FCF6E-FD99-4B38-A081-7DA75E735740}" dt="2024-09-05T14:48:54.257" v="439" actId="47"/>
        <pc:sldMkLst>
          <pc:docMk/>
          <pc:sldMk cId="0" sldId="990"/>
        </pc:sldMkLst>
      </pc:sldChg>
      <pc:sldChg chg="del">
        <pc:chgData name="Mauro Villa" userId="55cf41f2-666e-4a8b-92e0-630878079bcc" providerId="ADAL" clId="{7A9FCF6E-FD99-4B38-A081-7DA75E735740}" dt="2024-09-05T14:48:54.257" v="439" actId="47"/>
        <pc:sldMkLst>
          <pc:docMk/>
          <pc:sldMk cId="0" sldId="991"/>
        </pc:sldMkLst>
      </pc:sldChg>
      <pc:sldChg chg="del">
        <pc:chgData name="Mauro Villa" userId="55cf41f2-666e-4a8b-92e0-630878079bcc" providerId="ADAL" clId="{7A9FCF6E-FD99-4B38-A081-7DA75E735740}" dt="2024-09-05T14:48:54.257" v="439" actId="47"/>
        <pc:sldMkLst>
          <pc:docMk/>
          <pc:sldMk cId="0" sldId="994"/>
        </pc:sldMkLst>
      </pc:sldChg>
      <pc:sldChg chg="modSp mod">
        <pc:chgData name="Mauro Villa" userId="55cf41f2-666e-4a8b-92e0-630878079bcc" providerId="ADAL" clId="{7A9FCF6E-FD99-4B38-A081-7DA75E735740}" dt="2024-09-05T12:12:35.606" v="364" actId="20577"/>
        <pc:sldMkLst>
          <pc:docMk/>
          <pc:sldMk cId="2173176910" sldId="1007"/>
        </pc:sldMkLst>
        <pc:graphicFrameChg chg="modGraphic">
          <ac:chgData name="Mauro Villa" userId="55cf41f2-666e-4a8b-92e0-630878079bcc" providerId="ADAL" clId="{7A9FCF6E-FD99-4B38-A081-7DA75E735740}" dt="2024-09-05T12:12:35.606" v="364" actId="20577"/>
          <ac:graphicFrameMkLst>
            <pc:docMk/>
            <pc:sldMk cId="2173176910" sldId="1007"/>
            <ac:graphicFrameMk id="7" creationId="{58475934-6CF6-F63B-19D8-A92D18011F97}"/>
          </ac:graphicFrameMkLst>
        </pc:graphicFrameChg>
      </pc:sldChg>
      <pc:sldChg chg="del">
        <pc:chgData name="Mauro Villa" userId="55cf41f2-666e-4a8b-92e0-630878079bcc" providerId="ADAL" clId="{7A9FCF6E-FD99-4B38-A081-7DA75E735740}" dt="2024-09-05T14:49:02.945" v="440" actId="47"/>
        <pc:sldMkLst>
          <pc:docMk/>
          <pc:sldMk cId="1052417562" sldId="1009"/>
        </pc:sldMkLst>
      </pc:sldChg>
      <pc:sldChg chg="modSp mod">
        <pc:chgData name="Mauro Villa" userId="55cf41f2-666e-4a8b-92e0-630878079bcc" providerId="ADAL" clId="{7A9FCF6E-FD99-4B38-A081-7DA75E735740}" dt="2024-09-05T14:49:21.784" v="445" actId="14100"/>
        <pc:sldMkLst>
          <pc:docMk/>
          <pc:sldMk cId="2741817594" sldId="1010"/>
        </pc:sldMkLst>
        <pc:spChg chg="mod">
          <ac:chgData name="Mauro Villa" userId="55cf41f2-666e-4a8b-92e0-630878079bcc" providerId="ADAL" clId="{7A9FCF6E-FD99-4B38-A081-7DA75E735740}" dt="2024-09-05T14:49:21.784" v="445" actId="14100"/>
          <ac:spMkLst>
            <pc:docMk/>
            <pc:sldMk cId="2741817594" sldId="1010"/>
            <ac:spMk id="3" creationId="{6DD0C5D5-6AC0-D9D2-7F44-C5228DA8A980}"/>
          </ac:spMkLst>
        </pc:spChg>
        <pc:picChg chg="mod">
          <ac:chgData name="Mauro Villa" userId="55cf41f2-666e-4a8b-92e0-630878079bcc" providerId="ADAL" clId="{7A9FCF6E-FD99-4B38-A081-7DA75E735740}" dt="2024-09-05T14:49:16.063" v="443" actId="1076"/>
          <ac:picMkLst>
            <pc:docMk/>
            <pc:sldMk cId="2741817594" sldId="1010"/>
            <ac:picMk id="6" creationId="{8EEB87EA-131B-D3ED-33D1-C8CA9AFAC475}"/>
          </ac:picMkLst>
        </pc:picChg>
      </pc:sldChg>
      <pc:sldChg chg="delSp modSp mod">
        <pc:chgData name="Mauro Villa" userId="55cf41f2-666e-4a8b-92e0-630878079bcc" providerId="ADAL" clId="{7A9FCF6E-FD99-4B38-A081-7DA75E735740}" dt="2024-09-05T09:00:55.512" v="2" actId="478"/>
        <pc:sldMkLst>
          <pc:docMk/>
          <pc:sldMk cId="3355508698" sldId="1017"/>
        </pc:sldMkLst>
        <pc:spChg chg="del mod">
          <ac:chgData name="Mauro Villa" userId="55cf41f2-666e-4a8b-92e0-630878079bcc" providerId="ADAL" clId="{7A9FCF6E-FD99-4B38-A081-7DA75E735740}" dt="2024-09-05T09:00:55.512" v="2" actId="478"/>
          <ac:spMkLst>
            <pc:docMk/>
            <pc:sldMk cId="3355508698" sldId="1017"/>
            <ac:spMk id="3" creationId="{98CC27D7-6667-CA42-5CB9-8A2D3B442A3A}"/>
          </ac:spMkLst>
        </pc:spChg>
      </pc:sldChg>
      <pc:sldChg chg="modSp mod">
        <pc:chgData name="Mauro Villa" userId="55cf41f2-666e-4a8b-92e0-630878079bcc" providerId="ADAL" clId="{7A9FCF6E-FD99-4B38-A081-7DA75E735740}" dt="2024-09-05T14:23:58.431" v="438" actId="20577"/>
        <pc:sldMkLst>
          <pc:docMk/>
          <pc:sldMk cId="2087627167" sldId="1018"/>
        </pc:sldMkLst>
        <pc:graphicFrameChg chg="mod modGraphic">
          <ac:chgData name="Mauro Villa" userId="55cf41f2-666e-4a8b-92e0-630878079bcc" providerId="ADAL" clId="{7A9FCF6E-FD99-4B38-A081-7DA75E735740}" dt="2024-09-05T14:23:58.431" v="438" actId="20577"/>
          <ac:graphicFrameMkLst>
            <pc:docMk/>
            <pc:sldMk cId="2087627167" sldId="1018"/>
            <ac:graphicFrameMk id="5" creationId="{5CE89333-9F46-2D1E-893C-3F859EC117DF}"/>
          </ac:graphicFrameMkLst>
        </pc:graphicFrameChg>
      </pc:sldChg>
      <pc:sldChg chg="addSp delSp modSp mod">
        <pc:chgData name="Mauro Villa" userId="55cf41f2-666e-4a8b-92e0-630878079bcc" providerId="ADAL" clId="{7A9FCF6E-FD99-4B38-A081-7DA75E735740}" dt="2024-09-05T12:11:19.895" v="351" actId="1076"/>
        <pc:sldMkLst>
          <pc:docMk/>
          <pc:sldMk cId="3676335703" sldId="1020"/>
        </pc:sldMkLst>
        <pc:spChg chg="mod">
          <ac:chgData name="Mauro Villa" userId="55cf41f2-666e-4a8b-92e0-630878079bcc" providerId="ADAL" clId="{7A9FCF6E-FD99-4B38-A081-7DA75E735740}" dt="2024-09-05T12:09:09.526" v="330" actId="20577"/>
          <ac:spMkLst>
            <pc:docMk/>
            <pc:sldMk cId="3676335703" sldId="1020"/>
            <ac:spMk id="3" creationId="{B5A720CB-918C-7B79-4397-000207AB4A0E}"/>
          </ac:spMkLst>
        </pc:spChg>
        <pc:spChg chg="add mod">
          <ac:chgData name="Mauro Villa" userId="55cf41f2-666e-4a8b-92e0-630878079bcc" providerId="ADAL" clId="{7A9FCF6E-FD99-4B38-A081-7DA75E735740}" dt="2024-09-05T12:11:19.895" v="351" actId="1076"/>
          <ac:spMkLst>
            <pc:docMk/>
            <pc:sldMk cId="3676335703" sldId="1020"/>
            <ac:spMk id="5" creationId="{1A5F002C-9E29-584D-671A-6555AE65256C}"/>
          </ac:spMkLst>
        </pc:spChg>
        <pc:spChg chg="add mod">
          <ac:chgData name="Mauro Villa" userId="55cf41f2-666e-4a8b-92e0-630878079bcc" providerId="ADAL" clId="{7A9FCF6E-FD99-4B38-A081-7DA75E735740}" dt="2024-09-05T12:11:17.142" v="350" actId="1076"/>
          <ac:spMkLst>
            <pc:docMk/>
            <pc:sldMk cId="3676335703" sldId="1020"/>
            <ac:spMk id="7" creationId="{198D657D-683F-6C40-8593-9208DEE15ECC}"/>
          </ac:spMkLst>
        </pc:spChg>
        <pc:picChg chg="del">
          <ac:chgData name="Mauro Villa" userId="55cf41f2-666e-4a8b-92e0-630878079bcc" providerId="ADAL" clId="{7A9FCF6E-FD99-4B38-A081-7DA75E735740}" dt="2024-09-05T09:18:01.138" v="204" actId="478"/>
          <ac:picMkLst>
            <pc:docMk/>
            <pc:sldMk cId="3676335703" sldId="1020"/>
            <ac:picMk id="18" creationId="{5ACD03E1-FE3B-7349-2BFD-0FFA7E0EB7DF}"/>
          </ac:picMkLst>
        </pc:picChg>
      </pc:sldChg>
      <pc:sldChg chg="addSp delSp modSp new mod">
        <pc:chgData name="Mauro Villa" userId="55cf41f2-666e-4a8b-92e0-630878079bcc" providerId="ADAL" clId="{7A9FCF6E-FD99-4B38-A081-7DA75E735740}" dt="2024-09-05T12:12:02.800" v="361" actId="1076"/>
        <pc:sldMkLst>
          <pc:docMk/>
          <pc:sldMk cId="1221786824" sldId="1032"/>
        </pc:sldMkLst>
        <pc:spChg chg="del">
          <ac:chgData name="Mauro Villa" userId="55cf41f2-666e-4a8b-92e0-630878079bcc" providerId="ADAL" clId="{7A9FCF6E-FD99-4B38-A081-7DA75E735740}" dt="2024-09-05T09:03:52.697" v="28" actId="478"/>
          <ac:spMkLst>
            <pc:docMk/>
            <pc:sldMk cId="1221786824" sldId="1032"/>
            <ac:spMk id="2" creationId="{AE2FD63A-1208-5928-660F-2802E8632CAF}"/>
          </ac:spMkLst>
        </pc:spChg>
        <pc:spChg chg="del">
          <ac:chgData name="Mauro Villa" userId="55cf41f2-666e-4a8b-92e0-630878079bcc" providerId="ADAL" clId="{7A9FCF6E-FD99-4B38-A081-7DA75E735740}" dt="2024-09-05T09:03:50.982" v="27" actId="478"/>
          <ac:spMkLst>
            <pc:docMk/>
            <pc:sldMk cId="1221786824" sldId="1032"/>
            <ac:spMk id="3" creationId="{4591B56E-2BCF-B26E-8177-C7209B6AA75F}"/>
          </ac:spMkLst>
        </pc:spChg>
        <pc:spChg chg="add del mod">
          <ac:chgData name="Mauro Villa" userId="55cf41f2-666e-4a8b-92e0-630878079bcc" providerId="ADAL" clId="{7A9FCF6E-FD99-4B38-A081-7DA75E735740}" dt="2024-09-05T09:19:15.167" v="220" actId="947"/>
          <ac:spMkLst>
            <pc:docMk/>
            <pc:sldMk cId="1221786824" sldId="1032"/>
            <ac:spMk id="5" creationId="{4F838A17-FE12-E6C2-80EF-EB92FF9B72E8}"/>
          </ac:spMkLst>
        </pc:spChg>
        <pc:spChg chg="add mod">
          <ac:chgData name="Mauro Villa" userId="55cf41f2-666e-4a8b-92e0-630878079bcc" providerId="ADAL" clId="{7A9FCF6E-FD99-4B38-A081-7DA75E735740}" dt="2024-09-05T09:19:34.240" v="223" actId="207"/>
          <ac:spMkLst>
            <pc:docMk/>
            <pc:sldMk cId="1221786824" sldId="1032"/>
            <ac:spMk id="8" creationId="{FF2048C3-497A-AAB7-347E-09F2DE46B446}"/>
          </ac:spMkLst>
        </pc:spChg>
        <pc:spChg chg="add mod">
          <ac:chgData name="Mauro Villa" userId="55cf41f2-666e-4a8b-92e0-630878079bcc" providerId="ADAL" clId="{7A9FCF6E-FD99-4B38-A081-7DA75E735740}" dt="2024-09-05T09:12:36.258" v="139" actId="1038"/>
          <ac:spMkLst>
            <pc:docMk/>
            <pc:sldMk cId="1221786824" sldId="1032"/>
            <ac:spMk id="13" creationId="{5657CC93-EDD7-5D6C-AC4E-83E63C7A9028}"/>
          </ac:spMkLst>
        </pc:spChg>
        <pc:spChg chg="add mod">
          <ac:chgData name="Mauro Villa" userId="55cf41f2-666e-4a8b-92e0-630878079bcc" providerId="ADAL" clId="{7A9FCF6E-FD99-4B38-A081-7DA75E735740}" dt="2024-09-05T09:12:41.081" v="140" actId="1076"/>
          <ac:spMkLst>
            <pc:docMk/>
            <pc:sldMk cId="1221786824" sldId="1032"/>
            <ac:spMk id="14" creationId="{A156D88B-B3AD-0F55-5407-5EF8822D60E7}"/>
          </ac:spMkLst>
        </pc:spChg>
        <pc:spChg chg="add mod">
          <ac:chgData name="Mauro Villa" userId="55cf41f2-666e-4a8b-92e0-630878079bcc" providerId="ADAL" clId="{7A9FCF6E-FD99-4B38-A081-7DA75E735740}" dt="2024-09-05T09:16:34.711" v="175" actId="207"/>
          <ac:spMkLst>
            <pc:docMk/>
            <pc:sldMk cId="1221786824" sldId="1032"/>
            <ac:spMk id="19" creationId="{F717EA54-1D75-15A6-3237-1F8A1F174932}"/>
          </ac:spMkLst>
        </pc:spChg>
        <pc:spChg chg="add mod">
          <ac:chgData name="Mauro Villa" userId="55cf41f2-666e-4a8b-92e0-630878079bcc" providerId="ADAL" clId="{7A9FCF6E-FD99-4B38-A081-7DA75E735740}" dt="2024-09-05T12:11:54.198" v="359" actId="1076"/>
          <ac:spMkLst>
            <pc:docMk/>
            <pc:sldMk cId="1221786824" sldId="1032"/>
            <ac:spMk id="20" creationId="{2E850265-1F14-4017-4B3B-6F4746427BCC}"/>
          </ac:spMkLst>
        </pc:spChg>
        <pc:spChg chg="add mod">
          <ac:chgData name="Mauro Villa" userId="55cf41f2-666e-4a8b-92e0-630878079bcc" providerId="ADAL" clId="{7A9FCF6E-FD99-4B38-A081-7DA75E735740}" dt="2024-09-05T09:18:16.521" v="206" actId="1076"/>
          <ac:spMkLst>
            <pc:docMk/>
            <pc:sldMk cId="1221786824" sldId="1032"/>
            <ac:spMk id="21" creationId="{CAB748C4-20CF-49C8-5997-A25325005756}"/>
          </ac:spMkLst>
        </pc:spChg>
        <pc:spChg chg="add mod">
          <ac:chgData name="Mauro Villa" userId="55cf41f2-666e-4a8b-92e0-630878079bcc" providerId="ADAL" clId="{7A9FCF6E-FD99-4B38-A081-7DA75E735740}" dt="2024-09-05T09:18:35.121" v="215" actId="6549"/>
          <ac:spMkLst>
            <pc:docMk/>
            <pc:sldMk cId="1221786824" sldId="1032"/>
            <ac:spMk id="22" creationId="{438607C1-7530-5537-75C5-4DEF81B62AA4}"/>
          </ac:spMkLst>
        </pc:spChg>
        <pc:spChg chg="add mod">
          <ac:chgData name="Mauro Villa" userId="55cf41f2-666e-4a8b-92e0-630878079bcc" providerId="ADAL" clId="{7A9FCF6E-FD99-4B38-A081-7DA75E735740}" dt="2024-09-05T09:19:57.369" v="307" actId="1036"/>
          <ac:spMkLst>
            <pc:docMk/>
            <pc:sldMk cId="1221786824" sldId="1032"/>
            <ac:spMk id="23" creationId="{7F10C9F3-CD58-90EC-E242-775F50F3C1C1}"/>
          </ac:spMkLst>
        </pc:spChg>
        <pc:spChg chg="add mod">
          <ac:chgData name="Mauro Villa" userId="55cf41f2-666e-4a8b-92e0-630878079bcc" providerId="ADAL" clId="{7A9FCF6E-FD99-4B38-A081-7DA75E735740}" dt="2024-09-05T12:11:50.086" v="358" actId="1076"/>
          <ac:spMkLst>
            <pc:docMk/>
            <pc:sldMk cId="1221786824" sldId="1032"/>
            <ac:spMk id="24" creationId="{6AEBF1EE-8229-2B38-BD9C-904A740090B2}"/>
          </ac:spMkLst>
        </pc:spChg>
        <pc:spChg chg="add mod">
          <ac:chgData name="Mauro Villa" userId="55cf41f2-666e-4a8b-92e0-630878079bcc" providerId="ADAL" clId="{7A9FCF6E-FD99-4B38-A081-7DA75E735740}" dt="2024-09-05T12:12:02.800" v="361" actId="1076"/>
          <ac:spMkLst>
            <pc:docMk/>
            <pc:sldMk cId="1221786824" sldId="1032"/>
            <ac:spMk id="25" creationId="{9684D71D-EF86-01B5-3CFC-F57A65B48FF2}"/>
          </ac:spMkLst>
        </pc:spChg>
        <pc:picChg chg="add mod">
          <ac:chgData name="Mauro Villa" userId="55cf41f2-666e-4a8b-92e0-630878079bcc" providerId="ADAL" clId="{7A9FCF6E-FD99-4B38-A081-7DA75E735740}" dt="2024-09-05T09:12:36.258" v="139" actId="1038"/>
          <ac:picMkLst>
            <pc:docMk/>
            <pc:sldMk cId="1221786824" sldId="1032"/>
            <ac:picMk id="7" creationId="{E775E7F5-FF22-17A6-6A88-5885D8A16AA8}"/>
          </ac:picMkLst>
        </pc:picChg>
        <pc:picChg chg="add mod">
          <ac:chgData name="Mauro Villa" userId="55cf41f2-666e-4a8b-92e0-630878079bcc" providerId="ADAL" clId="{7A9FCF6E-FD99-4B38-A081-7DA75E735740}" dt="2024-09-05T09:15:41.782" v="155" actId="1037"/>
          <ac:picMkLst>
            <pc:docMk/>
            <pc:sldMk cId="1221786824" sldId="1032"/>
            <ac:picMk id="10" creationId="{AFA5A2E0-756E-7E9D-31B7-3396C84C20DE}"/>
          </ac:picMkLst>
        </pc:picChg>
        <pc:picChg chg="add mod">
          <ac:chgData name="Mauro Villa" userId="55cf41f2-666e-4a8b-92e0-630878079bcc" providerId="ADAL" clId="{7A9FCF6E-FD99-4B38-A081-7DA75E735740}" dt="2024-09-05T09:08:51.833" v="86" actId="1076"/>
          <ac:picMkLst>
            <pc:docMk/>
            <pc:sldMk cId="1221786824" sldId="1032"/>
            <ac:picMk id="12" creationId="{2FCA2D8C-C290-6C2B-7C5E-5A4B9C47FB81}"/>
          </ac:picMkLst>
        </pc:picChg>
        <pc:picChg chg="add del mod">
          <ac:chgData name="Mauro Villa" userId="55cf41f2-666e-4a8b-92e0-630878079bcc" providerId="ADAL" clId="{7A9FCF6E-FD99-4B38-A081-7DA75E735740}" dt="2024-09-05T12:11:40.486" v="356" actId="478"/>
          <ac:picMkLst>
            <pc:docMk/>
            <pc:sldMk cId="1221786824" sldId="1032"/>
            <ac:picMk id="15" creationId="{A18D8247-9828-D483-EB3D-165DFF4DCCDE}"/>
          </ac:picMkLst>
        </pc:picChg>
        <pc:picChg chg="add mod">
          <ac:chgData name="Mauro Villa" userId="55cf41f2-666e-4a8b-92e0-630878079bcc" providerId="ADAL" clId="{7A9FCF6E-FD99-4B38-A081-7DA75E735740}" dt="2024-09-05T09:13:09.199" v="144" actId="1076"/>
          <ac:picMkLst>
            <pc:docMk/>
            <pc:sldMk cId="1221786824" sldId="1032"/>
            <ac:picMk id="16" creationId="{76615E7E-E265-E217-04D1-BE7684AD802D}"/>
          </ac:picMkLst>
        </pc:picChg>
        <pc:picChg chg="add mod">
          <ac:chgData name="Mauro Villa" userId="55cf41f2-666e-4a8b-92e0-630878079bcc" providerId="ADAL" clId="{7A9FCF6E-FD99-4B38-A081-7DA75E735740}" dt="2024-09-05T09:19:28.201" v="222" actId="1076"/>
          <ac:picMkLst>
            <pc:docMk/>
            <pc:sldMk cId="1221786824" sldId="1032"/>
            <ac:picMk id="18" creationId="{7171D76C-0A84-A230-A87C-070282169A22}"/>
          </ac:picMkLst>
        </pc:picChg>
      </pc:sldChg>
      <pc:sldMasterChg chg="delSldLayout">
        <pc:chgData name="Mauro Villa" userId="55cf41f2-666e-4a8b-92e0-630878079bcc" providerId="ADAL" clId="{7A9FCF6E-FD99-4B38-A081-7DA75E735740}" dt="2024-09-05T14:48:54.257" v="439" actId="47"/>
        <pc:sldMasterMkLst>
          <pc:docMk/>
          <pc:sldMasterMk cId="0" sldId="2147483661"/>
        </pc:sldMasterMkLst>
        <pc:sldLayoutChg chg="del">
          <pc:chgData name="Mauro Villa" userId="55cf41f2-666e-4a8b-92e0-630878079bcc" providerId="ADAL" clId="{7A9FCF6E-FD99-4B38-A081-7DA75E735740}" dt="2024-09-05T14:48:54.257" v="439" actId="47"/>
          <pc:sldLayoutMkLst>
            <pc:docMk/>
            <pc:sldMasterMk cId="0" sldId="2147483661"/>
            <pc:sldLayoutMk cId="1356937313" sldId="2147483681"/>
          </pc:sldLayoutMkLst>
        </pc:sldLayoutChg>
      </pc:sldMasterChg>
    </pc:docChg>
  </pc:docChgLst>
  <pc:docChgLst>
    <pc:chgData name="Mauro Villa" userId="55cf41f2-666e-4a8b-92e0-630878079bcc" providerId="ADAL" clId="{984AF34C-8166-477A-ACFF-A795079996DE}"/>
    <pc:docChg chg="undo custSel addSld delSld modSld sldOrd">
      <pc:chgData name="Mauro Villa" userId="55cf41f2-666e-4a8b-92e0-630878079bcc" providerId="ADAL" clId="{984AF34C-8166-477A-ACFF-A795079996DE}" dt="2024-09-05T07:53:41.226" v="5840" actId="20577"/>
      <pc:docMkLst>
        <pc:docMk/>
      </pc:docMkLst>
      <pc:sldChg chg="del">
        <pc:chgData name="Mauro Villa" userId="55cf41f2-666e-4a8b-92e0-630878079bcc" providerId="ADAL" clId="{984AF34C-8166-477A-ACFF-A795079996DE}" dt="2024-09-04T15:51:32.359" v="5701" actId="47"/>
        <pc:sldMkLst>
          <pc:docMk/>
          <pc:sldMk cId="1287997679" sldId="256"/>
        </pc:sldMkLst>
      </pc:sldChg>
      <pc:sldChg chg="del">
        <pc:chgData name="Mauro Villa" userId="55cf41f2-666e-4a8b-92e0-630878079bcc" providerId="ADAL" clId="{984AF34C-8166-477A-ACFF-A795079996DE}" dt="2024-09-04T15:52:36.145" v="5707" actId="47"/>
        <pc:sldMkLst>
          <pc:docMk/>
          <pc:sldMk cId="4072948427" sldId="257"/>
        </pc:sldMkLst>
      </pc:sldChg>
      <pc:sldChg chg="ord">
        <pc:chgData name="Mauro Villa" userId="55cf41f2-666e-4a8b-92e0-630878079bcc" providerId="ADAL" clId="{984AF34C-8166-477A-ACFF-A795079996DE}" dt="2024-09-04T10:48:41.216" v="760"/>
        <pc:sldMkLst>
          <pc:docMk/>
          <pc:sldMk cId="150761615" sldId="259"/>
        </pc:sldMkLst>
      </pc:sldChg>
      <pc:sldChg chg="del">
        <pc:chgData name="Mauro Villa" userId="55cf41f2-666e-4a8b-92e0-630878079bcc" providerId="ADAL" clId="{984AF34C-8166-477A-ACFF-A795079996DE}" dt="2024-09-04T15:52:36.145" v="5707" actId="47"/>
        <pc:sldMkLst>
          <pc:docMk/>
          <pc:sldMk cId="2714340914" sldId="260"/>
        </pc:sldMkLst>
      </pc:sldChg>
      <pc:sldChg chg="ord">
        <pc:chgData name="Mauro Villa" userId="55cf41f2-666e-4a8b-92e0-630878079bcc" providerId="ADAL" clId="{984AF34C-8166-477A-ACFF-A795079996DE}" dt="2024-09-04T10:48:41.216" v="760"/>
        <pc:sldMkLst>
          <pc:docMk/>
          <pc:sldMk cId="467414659" sldId="263"/>
        </pc:sldMkLst>
      </pc:sldChg>
      <pc:sldChg chg="modSp mod">
        <pc:chgData name="Mauro Villa" userId="55cf41f2-666e-4a8b-92e0-630878079bcc" providerId="ADAL" clId="{984AF34C-8166-477A-ACFF-A795079996DE}" dt="2024-09-04T09:35:36.020" v="107" actId="1036"/>
        <pc:sldMkLst>
          <pc:docMk/>
          <pc:sldMk cId="1719423698" sldId="265"/>
        </pc:sldMkLst>
        <pc:spChg chg="mod">
          <ac:chgData name="Mauro Villa" userId="55cf41f2-666e-4a8b-92e0-630878079bcc" providerId="ADAL" clId="{984AF34C-8166-477A-ACFF-A795079996DE}" dt="2024-09-04T09:35:36.020" v="107" actId="1036"/>
          <ac:spMkLst>
            <pc:docMk/>
            <pc:sldMk cId="1719423698" sldId="265"/>
            <ac:spMk id="2" creationId="{00000000-0000-0000-0000-000000000000}"/>
          </ac:spMkLst>
        </pc:spChg>
        <pc:spChg chg="mod">
          <ac:chgData name="Mauro Villa" userId="55cf41f2-666e-4a8b-92e0-630878079bcc" providerId="ADAL" clId="{984AF34C-8166-477A-ACFF-A795079996DE}" dt="2024-09-04T09:34:09.354" v="40" actId="1076"/>
          <ac:spMkLst>
            <pc:docMk/>
            <pc:sldMk cId="1719423698" sldId="265"/>
            <ac:spMk id="3" creationId="{00000000-0000-0000-0000-000000000000}"/>
          </ac:spMkLst>
        </pc:spChg>
      </pc:sldChg>
      <pc:sldChg chg="del">
        <pc:chgData name="Mauro Villa" userId="55cf41f2-666e-4a8b-92e0-630878079bcc" providerId="ADAL" clId="{984AF34C-8166-477A-ACFF-A795079996DE}" dt="2024-09-04T15:52:26.783" v="5706" actId="47"/>
        <pc:sldMkLst>
          <pc:docMk/>
          <pc:sldMk cId="388868423" sldId="266"/>
        </pc:sldMkLst>
      </pc:sldChg>
      <pc:sldChg chg="del">
        <pc:chgData name="Mauro Villa" userId="55cf41f2-666e-4a8b-92e0-630878079bcc" providerId="ADAL" clId="{984AF34C-8166-477A-ACFF-A795079996DE}" dt="2024-09-04T15:52:36.145" v="5707" actId="47"/>
        <pc:sldMkLst>
          <pc:docMk/>
          <pc:sldMk cId="3665621647" sldId="275"/>
        </pc:sldMkLst>
      </pc:sldChg>
      <pc:sldChg chg="del">
        <pc:chgData name="Mauro Villa" userId="55cf41f2-666e-4a8b-92e0-630878079bcc" providerId="ADAL" clId="{984AF34C-8166-477A-ACFF-A795079996DE}" dt="2024-09-04T15:51:32.359" v="5701" actId="47"/>
        <pc:sldMkLst>
          <pc:docMk/>
          <pc:sldMk cId="2699166272" sldId="282"/>
        </pc:sldMkLst>
      </pc:sldChg>
      <pc:sldChg chg="del">
        <pc:chgData name="Mauro Villa" userId="55cf41f2-666e-4a8b-92e0-630878079bcc" providerId="ADAL" clId="{984AF34C-8166-477A-ACFF-A795079996DE}" dt="2024-09-04T15:52:36.145" v="5707" actId="47"/>
        <pc:sldMkLst>
          <pc:docMk/>
          <pc:sldMk cId="0" sldId="283"/>
        </pc:sldMkLst>
      </pc:sldChg>
      <pc:sldChg chg="addSp delSp modSp del mod">
        <pc:chgData name="Mauro Villa" userId="55cf41f2-666e-4a8b-92e0-630878079bcc" providerId="ADAL" clId="{984AF34C-8166-477A-ACFF-A795079996DE}" dt="2024-09-04T13:35:28.436" v="3444" actId="47"/>
        <pc:sldMkLst>
          <pc:docMk/>
          <pc:sldMk cId="0" sldId="297"/>
        </pc:sldMkLst>
        <pc:spChg chg="add mod">
          <ac:chgData name="Mauro Villa" userId="55cf41f2-666e-4a8b-92e0-630878079bcc" providerId="ADAL" clId="{984AF34C-8166-477A-ACFF-A795079996DE}" dt="2024-09-04T13:35:01.047" v="3441" actId="478"/>
          <ac:spMkLst>
            <pc:docMk/>
            <pc:sldMk cId="0" sldId="297"/>
            <ac:spMk id="3" creationId="{0B4DE039-E119-84D8-E63B-404CFED3F5E7}"/>
          </ac:spMkLst>
        </pc:spChg>
        <pc:spChg chg="del">
          <ac:chgData name="Mauro Villa" userId="55cf41f2-666e-4a8b-92e0-630878079bcc" providerId="ADAL" clId="{984AF34C-8166-477A-ACFF-A795079996DE}" dt="2024-09-04T13:35:01.047" v="3441" actId="478"/>
          <ac:spMkLst>
            <pc:docMk/>
            <pc:sldMk cId="0" sldId="297"/>
            <ac:spMk id="1190" creationId="{00000000-0000-0000-0000-000000000000}"/>
          </ac:spMkLst>
        </pc:spChg>
      </pc:sldChg>
      <pc:sldChg chg="del">
        <pc:chgData name="Mauro Villa" userId="55cf41f2-666e-4a8b-92e0-630878079bcc" providerId="ADAL" clId="{984AF34C-8166-477A-ACFF-A795079996DE}" dt="2024-09-04T15:52:36.145" v="5707" actId="47"/>
        <pc:sldMkLst>
          <pc:docMk/>
          <pc:sldMk cId="1747893050" sldId="327"/>
        </pc:sldMkLst>
      </pc:sldChg>
      <pc:sldChg chg="del">
        <pc:chgData name="Mauro Villa" userId="55cf41f2-666e-4a8b-92e0-630878079bcc" providerId="ADAL" clId="{984AF34C-8166-477A-ACFF-A795079996DE}" dt="2024-09-04T15:51:44.835" v="5703" actId="47"/>
        <pc:sldMkLst>
          <pc:docMk/>
          <pc:sldMk cId="1704161202" sldId="332"/>
        </pc:sldMkLst>
      </pc:sldChg>
      <pc:sldChg chg="del">
        <pc:chgData name="Mauro Villa" userId="55cf41f2-666e-4a8b-92e0-630878079bcc" providerId="ADAL" clId="{984AF34C-8166-477A-ACFF-A795079996DE}" dt="2024-09-04T15:51:32.359" v="5701" actId="47"/>
        <pc:sldMkLst>
          <pc:docMk/>
          <pc:sldMk cId="420976012" sldId="467"/>
        </pc:sldMkLst>
      </pc:sldChg>
      <pc:sldChg chg="del">
        <pc:chgData name="Mauro Villa" userId="55cf41f2-666e-4a8b-92e0-630878079bcc" providerId="ADAL" clId="{984AF34C-8166-477A-ACFF-A795079996DE}" dt="2024-09-04T15:51:32.359" v="5701" actId="47"/>
        <pc:sldMkLst>
          <pc:docMk/>
          <pc:sldMk cId="491792228" sldId="927"/>
        </pc:sldMkLst>
      </pc:sldChg>
      <pc:sldChg chg="del">
        <pc:chgData name="Mauro Villa" userId="55cf41f2-666e-4a8b-92e0-630878079bcc" providerId="ADAL" clId="{984AF34C-8166-477A-ACFF-A795079996DE}" dt="2024-09-04T15:51:32.359" v="5701" actId="47"/>
        <pc:sldMkLst>
          <pc:docMk/>
          <pc:sldMk cId="310365466" sldId="934"/>
        </pc:sldMkLst>
      </pc:sldChg>
      <pc:sldChg chg="modSp mod ord">
        <pc:chgData name="Mauro Villa" userId="55cf41f2-666e-4a8b-92e0-630878079bcc" providerId="ADAL" clId="{984AF34C-8166-477A-ACFF-A795079996DE}" dt="2024-09-04T15:48:09.040" v="5636" actId="20577"/>
        <pc:sldMkLst>
          <pc:docMk/>
          <pc:sldMk cId="2478553021" sldId="942"/>
        </pc:sldMkLst>
        <pc:spChg chg="mod">
          <ac:chgData name="Mauro Villa" userId="55cf41f2-666e-4a8b-92e0-630878079bcc" providerId="ADAL" clId="{984AF34C-8166-477A-ACFF-A795079996DE}" dt="2024-09-04T15:16:40.042" v="5170" actId="6549"/>
          <ac:spMkLst>
            <pc:docMk/>
            <pc:sldMk cId="2478553021" sldId="942"/>
            <ac:spMk id="5" creationId="{3A805EF1-CB15-4EB2-9827-08538E4953F7}"/>
          </ac:spMkLst>
        </pc:spChg>
        <pc:graphicFrameChg chg="mod modGraphic">
          <ac:chgData name="Mauro Villa" userId="55cf41f2-666e-4a8b-92e0-630878079bcc" providerId="ADAL" clId="{984AF34C-8166-477A-ACFF-A795079996DE}" dt="2024-09-04T15:48:09.040" v="5636" actId="20577"/>
          <ac:graphicFrameMkLst>
            <pc:docMk/>
            <pc:sldMk cId="2478553021" sldId="942"/>
            <ac:graphicFrameMk id="8" creationId="{2A12226A-96EB-4C61-8E71-80BF40634FBD}"/>
          </ac:graphicFrameMkLst>
        </pc:graphicFrameChg>
      </pc:sldChg>
      <pc:sldChg chg="del">
        <pc:chgData name="Mauro Villa" userId="55cf41f2-666e-4a8b-92e0-630878079bcc" providerId="ADAL" clId="{984AF34C-8166-477A-ACFF-A795079996DE}" dt="2024-09-04T15:52:36.145" v="5707" actId="47"/>
        <pc:sldMkLst>
          <pc:docMk/>
          <pc:sldMk cId="3971082047" sldId="944"/>
        </pc:sldMkLst>
      </pc:sldChg>
      <pc:sldChg chg="del">
        <pc:chgData name="Mauro Villa" userId="55cf41f2-666e-4a8b-92e0-630878079bcc" providerId="ADAL" clId="{984AF34C-8166-477A-ACFF-A795079996DE}" dt="2024-09-04T15:52:26.783" v="5706" actId="47"/>
        <pc:sldMkLst>
          <pc:docMk/>
          <pc:sldMk cId="1494704144" sldId="946"/>
        </pc:sldMkLst>
      </pc:sldChg>
      <pc:sldChg chg="del">
        <pc:chgData name="Mauro Villa" userId="55cf41f2-666e-4a8b-92e0-630878079bcc" providerId="ADAL" clId="{984AF34C-8166-477A-ACFF-A795079996DE}" dt="2024-09-04T15:52:36.145" v="5707" actId="47"/>
        <pc:sldMkLst>
          <pc:docMk/>
          <pc:sldMk cId="0" sldId="947"/>
        </pc:sldMkLst>
      </pc:sldChg>
      <pc:sldChg chg="del">
        <pc:chgData name="Mauro Villa" userId="55cf41f2-666e-4a8b-92e0-630878079bcc" providerId="ADAL" clId="{984AF34C-8166-477A-ACFF-A795079996DE}" dt="2024-09-04T15:52:36.145" v="5707" actId="47"/>
        <pc:sldMkLst>
          <pc:docMk/>
          <pc:sldMk cId="2980473503" sldId="949"/>
        </pc:sldMkLst>
      </pc:sldChg>
      <pc:sldChg chg="del">
        <pc:chgData name="Mauro Villa" userId="55cf41f2-666e-4a8b-92e0-630878079bcc" providerId="ADAL" clId="{984AF34C-8166-477A-ACFF-A795079996DE}" dt="2024-09-04T15:51:32.359" v="5701" actId="47"/>
        <pc:sldMkLst>
          <pc:docMk/>
          <pc:sldMk cId="561585200" sldId="969"/>
        </pc:sldMkLst>
      </pc:sldChg>
      <pc:sldChg chg="del">
        <pc:chgData name="Mauro Villa" userId="55cf41f2-666e-4a8b-92e0-630878079bcc" providerId="ADAL" clId="{984AF34C-8166-477A-ACFF-A795079996DE}" dt="2024-09-04T15:52:36.145" v="5707" actId="47"/>
        <pc:sldMkLst>
          <pc:docMk/>
          <pc:sldMk cId="1092023243" sldId="972"/>
        </pc:sldMkLst>
      </pc:sldChg>
      <pc:sldChg chg="del">
        <pc:chgData name="Mauro Villa" userId="55cf41f2-666e-4a8b-92e0-630878079bcc" providerId="ADAL" clId="{984AF34C-8166-477A-ACFF-A795079996DE}" dt="2024-09-04T15:51:32.359" v="5701" actId="47"/>
        <pc:sldMkLst>
          <pc:docMk/>
          <pc:sldMk cId="1660345514" sldId="974"/>
        </pc:sldMkLst>
      </pc:sldChg>
      <pc:sldChg chg="del">
        <pc:chgData name="Mauro Villa" userId="55cf41f2-666e-4a8b-92e0-630878079bcc" providerId="ADAL" clId="{984AF34C-8166-477A-ACFF-A795079996DE}" dt="2024-09-04T15:51:40.983" v="5702" actId="47"/>
        <pc:sldMkLst>
          <pc:docMk/>
          <pc:sldMk cId="301361926" sldId="976"/>
        </pc:sldMkLst>
      </pc:sldChg>
      <pc:sldChg chg="del">
        <pc:chgData name="Mauro Villa" userId="55cf41f2-666e-4a8b-92e0-630878079bcc" providerId="ADAL" clId="{984AF34C-8166-477A-ACFF-A795079996DE}" dt="2024-09-04T15:52:36.145" v="5707" actId="47"/>
        <pc:sldMkLst>
          <pc:docMk/>
          <pc:sldMk cId="4030165210" sldId="977"/>
        </pc:sldMkLst>
      </pc:sldChg>
      <pc:sldChg chg="del">
        <pc:chgData name="Mauro Villa" userId="55cf41f2-666e-4a8b-92e0-630878079bcc" providerId="ADAL" clId="{984AF34C-8166-477A-ACFF-A795079996DE}" dt="2024-09-04T15:52:36.145" v="5707" actId="47"/>
        <pc:sldMkLst>
          <pc:docMk/>
          <pc:sldMk cId="4107555768" sldId="978"/>
        </pc:sldMkLst>
      </pc:sldChg>
      <pc:sldChg chg="del">
        <pc:chgData name="Mauro Villa" userId="55cf41f2-666e-4a8b-92e0-630878079bcc" providerId="ADAL" clId="{984AF34C-8166-477A-ACFF-A795079996DE}" dt="2024-09-04T15:52:36.145" v="5707" actId="47"/>
        <pc:sldMkLst>
          <pc:docMk/>
          <pc:sldMk cId="585182183" sldId="980"/>
        </pc:sldMkLst>
      </pc:sldChg>
      <pc:sldChg chg="del">
        <pc:chgData name="Mauro Villa" userId="55cf41f2-666e-4a8b-92e0-630878079bcc" providerId="ADAL" clId="{984AF34C-8166-477A-ACFF-A795079996DE}" dt="2024-09-04T15:52:36.145" v="5707" actId="47"/>
        <pc:sldMkLst>
          <pc:docMk/>
          <pc:sldMk cId="3503992359" sldId="983"/>
        </pc:sldMkLst>
      </pc:sldChg>
      <pc:sldChg chg="del">
        <pc:chgData name="Mauro Villa" userId="55cf41f2-666e-4a8b-92e0-630878079bcc" providerId="ADAL" clId="{984AF34C-8166-477A-ACFF-A795079996DE}" dt="2024-09-04T15:52:36.145" v="5707" actId="47"/>
        <pc:sldMkLst>
          <pc:docMk/>
          <pc:sldMk cId="1386057641" sldId="987"/>
        </pc:sldMkLst>
      </pc:sldChg>
      <pc:sldChg chg="del">
        <pc:chgData name="Mauro Villa" userId="55cf41f2-666e-4a8b-92e0-630878079bcc" providerId="ADAL" clId="{984AF34C-8166-477A-ACFF-A795079996DE}" dt="2024-09-04T15:52:36.145" v="5707" actId="47"/>
        <pc:sldMkLst>
          <pc:docMk/>
          <pc:sldMk cId="1072094608" sldId="988"/>
        </pc:sldMkLst>
      </pc:sldChg>
      <pc:sldChg chg="del">
        <pc:chgData name="Mauro Villa" userId="55cf41f2-666e-4a8b-92e0-630878079bcc" providerId="ADAL" clId="{984AF34C-8166-477A-ACFF-A795079996DE}" dt="2024-09-04T15:52:36.145" v="5707" actId="47"/>
        <pc:sldMkLst>
          <pc:docMk/>
          <pc:sldMk cId="0" sldId="992"/>
        </pc:sldMkLst>
      </pc:sldChg>
      <pc:sldChg chg="del">
        <pc:chgData name="Mauro Villa" userId="55cf41f2-666e-4a8b-92e0-630878079bcc" providerId="ADAL" clId="{984AF34C-8166-477A-ACFF-A795079996DE}" dt="2024-09-04T15:52:36.145" v="5707" actId="47"/>
        <pc:sldMkLst>
          <pc:docMk/>
          <pc:sldMk cId="0" sldId="993"/>
        </pc:sldMkLst>
      </pc:sldChg>
      <pc:sldChg chg="del">
        <pc:chgData name="Mauro Villa" userId="55cf41f2-666e-4a8b-92e0-630878079bcc" providerId="ADAL" clId="{984AF34C-8166-477A-ACFF-A795079996DE}" dt="2024-09-04T15:52:26.783" v="5706" actId="47"/>
        <pc:sldMkLst>
          <pc:docMk/>
          <pc:sldMk cId="903743938" sldId="996"/>
        </pc:sldMkLst>
      </pc:sldChg>
      <pc:sldChg chg="del">
        <pc:chgData name="Mauro Villa" userId="55cf41f2-666e-4a8b-92e0-630878079bcc" providerId="ADAL" clId="{984AF34C-8166-477A-ACFF-A795079996DE}" dt="2024-09-04T15:52:08.788" v="5705" actId="47"/>
        <pc:sldMkLst>
          <pc:docMk/>
          <pc:sldMk cId="120729051" sldId="997"/>
        </pc:sldMkLst>
      </pc:sldChg>
      <pc:sldChg chg="del">
        <pc:chgData name="Mauro Villa" userId="55cf41f2-666e-4a8b-92e0-630878079bcc" providerId="ADAL" clId="{984AF34C-8166-477A-ACFF-A795079996DE}" dt="2024-09-04T15:52:36.145" v="5707" actId="47"/>
        <pc:sldMkLst>
          <pc:docMk/>
          <pc:sldMk cId="3229107230" sldId="999"/>
        </pc:sldMkLst>
      </pc:sldChg>
      <pc:sldChg chg="del">
        <pc:chgData name="Mauro Villa" userId="55cf41f2-666e-4a8b-92e0-630878079bcc" providerId="ADAL" clId="{984AF34C-8166-477A-ACFF-A795079996DE}" dt="2024-09-04T15:52:26.783" v="5706" actId="47"/>
        <pc:sldMkLst>
          <pc:docMk/>
          <pc:sldMk cId="2445023906" sldId="1001"/>
        </pc:sldMkLst>
      </pc:sldChg>
      <pc:sldChg chg="del">
        <pc:chgData name="Mauro Villa" userId="55cf41f2-666e-4a8b-92e0-630878079bcc" providerId="ADAL" clId="{984AF34C-8166-477A-ACFF-A795079996DE}" dt="2024-09-04T15:52:36.145" v="5707" actId="47"/>
        <pc:sldMkLst>
          <pc:docMk/>
          <pc:sldMk cId="975761612" sldId="1003"/>
        </pc:sldMkLst>
      </pc:sldChg>
      <pc:sldChg chg="del">
        <pc:chgData name="Mauro Villa" userId="55cf41f2-666e-4a8b-92e0-630878079bcc" providerId="ADAL" clId="{984AF34C-8166-477A-ACFF-A795079996DE}" dt="2024-09-04T15:52:36.145" v="5707" actId="47"/>
        <pc:sldMkLst>
          <pc:docMk/>
          <pc:sldMk cId="3214989159" sldId="1004"/>
        </pc:sldMkLst>
      </pc:sldChg>
      <pc:sldChg chg="new del">
        <pc:chgData name="Mauro Villa" userId="55cf41f2-666e-4a8b-92e0-630878079bcc" providerId="ADAL" clId="{984AF34C-8166-477A-ACFF-A795079996DE}" dt="2024-09-04T10:36:57.555" v="627" actId="47"/>
        <pc:sldMkLst>
          <pc:docMk/>
          <pc:sldMk cId="48719373" sldId="1005"/>
        </pc:sldMkLst>
      </pc:sldChg>
      <pc:sldChg chg="addSp delSp modSp new mod">
        <pc:chgData name="Mauro Villa" userId="55cf41f2-666e-4a8b-92e0-630878079bcc" providerId="ADAL" clId="{984AF34C-8166-477A-ACFF-A795079996DE}" dt="2024-09-04T10:43:47.370" v="707" actId="1076"/>
        <pc:sldMkLst>
          <pc:docMk/>
          <pc:sldMk cId="491196946" sldId="1006"/>
        </pc:sldMkLst>
        <pc:spChg chg="mod">
          <ac:chgData name="Mauro Villa" userId="55cf41f2-666e-4a8b-92e0-630878079bcc" providerId="ADAL" clId="{984AF34C-8166-477A-ACFF-A795079996DE}" dt="2024-09-04T10:43:47.370" v="707" actId="1076"/>
          <ac:spMkLst>
            <pc:docMk/>
            <pc:sldMk cId="491196946" sldId="1006"/>
            <ac:spMk id="2" creationId="{2E86D7BE-4562-F48C-7CD7-FECF63A872B7}"/>
          </ac:spMkLst>
        </pc:spChg>
        <pc:spChg chg="del">
          <ac:chgData name="Mauro Villa" userId="55cf41f2-666e-4a8b-92e0-630878079bcc" providerId="ADAL" clId="{984AF34C-8166-477A-ACFF-A795079996DE}" dt="2024-09-04T10:41:02.089" v="668" actId="478"/>
          <ac:spMkLst>
            <pc:docMk/>
            <pc:sldMk cId="491196946" sldId="1006"/>
            <ac:spMk id="3" creationId="{537F76A7-04CC-0EA1-A1D3-CE4342C4948E}"/>
          </ac:spMkLst>
        </pc:spChg>
        <pc:spChg chg="add mod">
          <ac:chgData name="Mauro Villa" userId="55cf41f2-666e-4a8b-92e0-630878079bcc" providerId="ADAL" clId="{984AF34C-8166-477A-ACFF-A795079996DE}" dt="2024-09-04T10:43:43.674" v="705" actId="1076"/>
          <ac:spMkLst>
            <pc:docMk/>
            <pc:sldMk cId="491196946" sldId="1006"/>
            <ac:spMk id="7" creationId="{7E97B4BC-1E16-0C81-1854-F26EF66BC096}"/>
          </ac:spMkLst>
        </pc:spChg>
        <pc:picChg chg="add mod">
          <ac:chgData name="Mauro Villa" userId="55cf41f2-666e-4a8b-92e0-630878079bcc" providerId="ADAL" clId="{984AF34C-8166-477A-ACFF-A795079996DE}" dt="2024-09-04T10:43:43.674" v="705" actId="1076"/>
          <ac:picMkLst>
            <pc:docMk/>
            <pc:sldMk cId="491196946" sldId="1006"/>
            <ac:picMk id="6" creationId="{3DCF5935-2F20-B5F9-C750-A3AA91ED937D}"/>
          </ac:picMkLst>
        </pc:picChg>
        <pc:picChg chg="add mod">
          <ac:chgData name="Mauro Villa" userId="55cf41f2-666e-4a8b-92e0-630878079bcc" providerId="ADAL" clId="{984AF34C-8166-477A-ACFF-A795079996DE}" dt="2024-09-04T10:43:44.555" v="706" actId="1076"/>
          <ac:picMkLst>
            <pc:docMk/>
            <pc:sldMk cId="491196946" sldId="1006"/>
            <ac:picMk id="9" creationId="{7A7703DD-125F-033F-B7F3-4009A87C8547}"/>
          </ac:picMkLst>
        </pc:picChg>
      </pc:sldChg>
      <pc:sldChg chg="addSp delSp modSp new mod ord">
        <pc:chgData name="Mauro Villa" userId="55cf41f2-666e-4a8b-92e0-630878079bcc" providerId="ADAL" clId="{984AF34C-8166-477A-ACFF-A795079996DE}" dt="2024-09-04T14:18:28.442" v="4697" actId="6549"/>
        <pc:sldMkLst>
          <pc:docMk/>
          <pc:sldMk cId="2173176910" sldId="1007"/>
        </pc:sldMkLst>
        <pc:spChg chg="mod">
          <ac:chgData name="Mauro Villa" userId="55cf41f2-666e-4a8b-92e0-630878079bcc" providerId="ADAL" clId="{984AF34C-8166-477A-ACFF-A795079996DE}" dt="2024-09-04T09:38:09.592" v="121" actId="207"/>
          <ac:spMkLst>
            <pc:docMk/>
            <pc:sldMk cId="2173176910" sldId="1007"/>
            <ac:spMk id="2" creationId="{F1748659-A314-D6D7-7868-12B15F761D64}"/>
          </ac:spMkLst>
        </pc:spChg>
        <pc:spChg chg="del">
          <ac:chgData name="Mauro Villa" userId="55cf41f2-666e-4a8b-92e0-630878079bcc" providerId="ADAL" clId="{984AF34C-8166-477A-ACFF-A795079996DE}" dt="2024-09-04T09:35:43.275" v="108"/>
          <ac:spMkLst>
            <pc:docMk/>
            <pc:sldMk cId="2173176910" sldId="1007"/>
            <ac:spMk id="3" creationId="{93E5D7C8-FA15-F3E7-A105-65E92DA781EE}"/>
          </ac:spMkLst>
        </pc:spChg>
        <pc:spChg chg="add del mod">
          <ac:chgData name="Mauro Villa" userId="55cf41f2-666e-4a8b-92e0-630878079bcc" providerId="ADAL" clId="{984AF34C-8166-477A-ACFF-A795079996DE}" dt="2024-09-04T09:36:08.224" v="111" actId="478"/>
          <ac:spMkLst>
            <pc:docMk/>
            <pc:sldMk cId="2173176910" sldId="1007"/>
            <ac:spMk id="6" creationId="{EF06DA34-093B-3B96-B56D-820166E4356D}"/>
          </ac:spMkLst>
        </pc:spChg>
        <pc:graphicFrameChg chg="add mod modGraphic">
          <ac:chgData name="Mauro Villa" userId="55cf41f2-666e-4a8b-92e0-630878079bcc" providerId="ADAL" clId="{984AF34C-8166-477A-ACFF-A795079996DE}" dt="2024-09-04T14:18:28.442" v="4697" actId="6549"/>
          <ac:graphicFrameMkLst>
            <pc:docMk/>
            <pc:sldMk cId="2173176910" sldId="1007"/>
            <ac:graphicFrameMk id="5" creationId="{E8446D35-0FAC-A845-3B6A-3C5A8B9A0580}"/>
          </ac:graphicFrameMkLst>
        </pc:graphicFrameChg>
        <pc:graphicFrameChg chg="add mod modGraphic">
          <ac:chgData name="Mauro Villa" userId="55cf41f2-666e-4a8b-92e0-630878079bcc" providerId="ADAL" clId="{984AF34C-8166-477A-ACFF-A795079996DE}" dt="2024-09-04T09:44:55.634" v="282" actId="14734"/>
          <ac:graphicFrameMkLst>
            <pc:docMk/>
            <pc:sldMk cId="2173176910" sldId="1007"/>
            <ac:graphicFrameMk id="7" creationId="{58475934-6CF6-F63B-19D8-A92D18011F97}"/>
          </ac:graphicFrameMkLst>
        </pc:graphicFrameChg>
      </pc:sldChg>
      <pc:sldChg chg="addSp delSp modSp new mod ord">
        <pc:chgData name="Mauro Villa" userId="55cf41f2-666e-4a8b-92e0-630878079bcc" providerId="ADAL" clId="{984AF34C-8166-477A-ACFF-A795079996DE}" dt="2024-09-04T13:36:17.237" v="3449"/>
        <pc:sldMkLst>
          <pc:docMk/>
          <pc:sldMk cId="3521599599" sldId="1008"/>
        </pc:sldMkLst>
        <pc:spChg chg="mod">
          <ac:chgData name="Mauro Villa" userId="55cf41f2-666e-4a8b-92e0-630878079bcc" providerId="ADAL" clId="{984AF34C-8166-477A-ACFF-A795079996DE}" dt="2024-09-04T09:46:33.402" v="298" actId="1076"/>
          <ac:spMkLst>
            <pc:docMk/>
            <pc:sldMk cId="3521599599" sldId="1008"/>
            <ac:spMk id="2" creationId="{57BEF48F-F7B2-6086-D492-44955A93080B}"/>
          </ac:spMkLst>
        </pc:spChg>
        <pc:spChg chg="del mod">
          <ac:chgData name="Mauro Villa" userId="55cf41f2-666e-4a8b-92e0-630878079bcc" providerId="ADAL" clId="{984AF34C-8166-477A-ACFF-A795079996DE}" dt="2024-09-04T09:45:57.826" v="291" actId="478"/>
          <ac:spMkLst>
            <pc:docMk/>
            <pc:sldMk cId="3521599599" sldId="1008"/>
            <ac:spMk id="3" creationId="{DB277A1E-5116-2438-B246-CBB221D0FA33}"/>
          </ac:spMkLst>
        </pc:spChg>
        <pc:spChg chg="add del mod">
          <ac:chgData name="Mauro Villa" userId="55cf41f2-666e-4a8b-92e0-630878079bcc" providerId="ADAL" clId="{984AF34C-8166-477A-ACFF-A795079996DE}" dt="2024-09-04T09:45:55.233" v="290" actId="478"/>
          <ac:spMkLst>
            <pc:docMk/>
            <pc:sldMk cId="3521599599" sldId="1008"/>
            <ac:spMk id="6" creationId="{EFC37F1A-C340-18F6-2D9C-34930AD831E9}"/>
          </ac:spMkLst>
        </pc:spChg>
        <pc:graphicFrameChg chg="add mod modGraphic">
          <ac:chgData name="Mauro Villa" userId="55cf41f2-666e-4a8b-92e0-630878079bcc" providerId="ADAL" clId="{984AF34C-8166-477A-ACFF-A795079996DE}" dt="2024-09-04T09:46:26.852" v="297" actId="20577"/>
          <ac:graphicFrameMkLst>
            <pc:docMk/>
            <pc:sldMk cId="3521599599" sldId="1008"/>
            <ac:graphicFrameMk id="5" creationId="{EA8FAC3E-6176-2116-056F-521932F80735}"/>
          </ac:graphicFrameMkLst>
        </pc:graphicFrameChg>
      </pc:sldChg>
      <pc:sldChg chg="new">
        <pc:chgData name="Mauro Villa" userId="55cf41f2-666e-4a8b-92e0-630878079bcc" providerId="ADAL" clId="{984AF34C-8166-477A-ACFF-A795079996DE}" dt="2024-09-04T09:33:45.649" v="21" actId="680"/>
        <pc:sldMkLst>
          <pc:docMk/>
          <pc:sldMk cId="1052417562" sldId="1009"/>
        </pc:sldMkLst>
      </pc:sldChg>
      <pc:sldChg chg="addSp delSp modSp new mod">
        <pc:chgData name="Mauro Villa" userId="55cf41f2-666e-4a8b-92e0-630878079bcc" providerId="ADAL" clId="{984AF34C-8166-477A-ACFF-A795079996DE}" dt="2024-09-04T15:27:18.464" v="5547" actId="1076"/>
        <pc:sldMkLst>
          <pc:docMk/>
          <pc:sldMk cId="2741817594" sldId="1010"/>
        </pc:sldMkLst>
        <pc:spChg chg="del">
          <ac:chgData name="Mauro Villa" userId="55cf41f2-666e-4a8b-92e0-630878079bcc" providerId="ADAL" clId="{984AF34C-8166-477A-ACFF-A795079996DE}" dt="2024-09-04T12:17:13.584" v="1877" actId="478"/>
          <ac:spMkLst>
            <pc:docMk/>
            <pc:sldMk cId="2741817594" sldId="1010"/>
            <ac:spMk id="2" creationId="{441AD55E-0CB7-9E05-714F-80F55781844C}"/>
          </ac:spMkLst>
        </pc:spChg>
        <pc:spChg chg="mod">
          <ac:chgData name="Mauro Villa" userId="55cf41f2-666e-4a8b-92e0-630878079bcc" providerId="ADAL" clId="{984AF34C-8166-477A-ACFF-A795079996DE}" dt="2024-09-04T15:27:13.754" v="5545" actId="14100"/>
          <ac:spMkLst>
            <pc:docMk/>
            <pc:sldMk cId="2741817594" sldId="1010"/>
            <ac:spMk id="3" creationId="{6DD0C5D5-6AC0-D9D2-7F44-C5228DA8A980}"/>
          </ac:spMkLst>
        </pc:spChg>
        <pc:spChg chg="add del mod">
          <ac:chgData name="Mauro Villa" userId="55cf41f2-666e-4a8b-92e0-630878079bcc" providerId="ADAL" clId="{984AF34C-8166-477A-ACFF-A795079996DE}" dt="2024-09-04T15:26:21.336" v="5506" actId="478"/>
          <ac:spMkLst>
            <pc:docMk/>
            <pc:sldMk cId="2741817594" sldId="1010"/>
            <ac:spMk id="5" creationId="{98035600-B37F-7A9F-9773-0C7F9E553B8B}"/>
          </ac:spMkLst>
        </pc:spChg>
        <pc:picChg chg="add mod">
          <ac:chgData name="Mauro Villa" userId="55cf41f2-666e-4a8b-92e0-630878079bcc" providerId="ADAL" clId="{984AF34C-8166-477A-ACFF-A795079996DE}" dt="2024-09-04T15:27:18.464" v="5547" actId="1076"/>
          <ac:picMkLst>
            <pc:docMk/>
            <pc:sldMk cId="2741817594" sldId="1010"/>
            <ac:picMk id="6" creationId="{8EEB87EA-131B-D3ED-33D1-C8CA9AFAC475}"/>
          </ac:picMkLst>
        </pc:picChg>
      </pc:sldChg>
      <pc:sldChg chg="delSp modSp add mod">
        <pc:chgData name="Mauro Villa" userId="55cf41f2-666e-4a8b-92e0-630878079bcc" providerId="ADAL" clId="{984AF34C-8166-477A-ACFF-A795079996DE}" dt="2024-09-05T07:19:23.511" v="5776" actId="207"/>
        <pc:sldMkLst>
          <pc:docMk/>
          <pc:sldMk cId="3010929299" sldId="1011"/>
        </pc:sldMkLst>
        <pc:spChg chg="mod">
          <ac:chgData name="Mauro Villa" userId="55cf41f2-666e-4a8b-92e0-630878079bcc" providerId="ADAL" clId="{984AF34C-8166-477A-ACFF-A795079996DE}" dt="2024-09-04T09:52:21.539" v="468" actId="20577"/>
          <ac:spMkLst>
            <pc:docMk/>
            <pc:sldMk cId="3010929299" sldId="1011"/>
            <ac:spMk id="2" creationId="{8581CDE4-E851-460D-BBD7-9ADD56AF6CE9}"/>
          </ac:spMkLst>
        </pc:spChg>
        <pc:spChg chg="mod">
          <ac:chgData name="Mauro Villa" userId="55cf41f2-666e-4a8b-92e0-630878079bcc" providerId="ADAL" clId="{984AF34C-8166-477A-ACFF-A795079996DE}" dt="2024-09-05T07:19:02.287" v="5773" actId="20577"/>
          <ac:spMkLst>
            <pc:docMk/>
            <pc:sldMk cId="3010929299" sldId="1011"/>
            <ac:spMk id="3" creationId="{64D4EC42-06BC-47FA-B4CB-6C53B4A35094}"/>
          </ac:spMkLst>
        </pc:spChg>
        <pc:spChg chg="del">
          <ac:chgData name="Mauro Villa" userId="55cf41f2-666e-4a8b-92e0-630878079bcc" providerId="ADAL" clId="{984AF34C-8166-477A-ACFF-A795079996DE}" dt="2024-09-04T10:36:36.233" v="610" actId="478"/>
          <ac:spMkLst>
            <pc:docMk/>
            <pc:sldMk cId="3010929299" sldId="1011"/>
            <ac:spMk id="4" creationId="{E21EB8F6-A4A2-53EB-0520-74085FDE7896}"/>
          </ac:spMkLst>
        </pc:spChg>
        <pc:spChg chg="mod">
          <ac:chgData name="Mauro Villa" userId="55cf41f2-666e-4a8b-92e0-630878079bcc" providerId="ADAL" clId="{984AF34C-8166-477A-ACFF-A795079996DE}" dt="2024-09-04T15:53:28.876" v="5771" actId="14100"/>
          <ac:spMkLst>
            <pc:docMk/>
            <pc:sldMk cId="3010929299" sldId="1011"/>
            <ac:spMk id="6" creationId="{AE3C6B91-77E1-6996-4433-0602B1AA9F38}"/>
          </ac:spMkLst>
        </pc:spChg>
        <pc:spChg chg="mod">
          <ac:chgData name="Mauro Villa" userId="55cf41f2-666e-4a8b-92e0-630878079bcc" providerId="ADAL" clId="{984AF34C-8166-477A-ACFF-A795079996DE}" dt="2024-09-05T07:19:23.511" v="5776" actId="207"/>
          <ac:spMkLst>
            <pc:docMk/>
            <pc:sldMk cId="3010929299" sldId="1011"/>
            <ac:spMk id="9" creationId="{36CEB477-3A87-7E4E-9612-054FC799ADC8}"/>
          </ac:spMkLst>
        </pc:spChg>
        <pc:picChg chg="del">
          <ac:chgData name="Mauro Villa" userId="55cf41f2-666e-4a8b-92e0-630878079bcc" providerId="ADAL" clId="{984AF34C-8166-477A-ACFF-A795079996DE}" dt="2024-09-04T09:51:19.714" v="434" actId="478"/>
          <ac:picMkLst>
            <pc:docMk/>
            <pc:sldMk cId="3010929299" sldId="1011"/>
            <ac:picMk id="10" creationId="{BE45A692-9C39-C581-4BDE-50EF1E7323E1}"/>
          </ac:picMkLst>
        </pc:picChg>
      </pc:sldChg>
      <pc:sldChg chg="addSp delSp modSp new mod ord">
        <pc:chgData name="Mauro Villa" userId="55cf41f2-666e-4a8b-92e0-630878079bcc" providerId="ADAL" clId="{984AF34C-8166-477A-ACFF-A795079996DE}" dt="2024-09-04T12:21:16.362" v="1979" actId="20577"/>
        <pc:sldMkLst>
          <pc:docMk/>
          <pc:sldMk cId="2342371179" sldId="1012"/>
        </pc:sldMkLst>
        <pc:spChg chg="mod">
          <ac:chgData name="Mauro Villa" userId="55cf41f2-666e-4a8b-92e0-630878079bcc" providerId="ADAL" clId="{984AF34C-8166-477A-ACFF-A795079996DE}" dt="2024-09-04T10:47:02.754" v="757" actId="113"/>
          <ac:spMkLst>
            <pc:docMk/>
            <pc:sldMk cId="2342371179" sldId="1012"/>
            <ac:spMk id="2" creationId="{45DA261B-2D92-E562-A80C-FD3BFD4D634C}"/>
          </ac:spMkLst>
        </pc:spChg>
        <pc:spChg chg="del">
          <ac:chgData name="Mauro Villa" userId="55cf41f2-666e-4a8b-92e0-630878079bcc" providerId="ADAL" clId="{984AF34C-8166-477A-ACFF-A795079996DE}" dt="2024-09-04T12:19:30.175" v="1888" actId="478"/>
          <ac:spMkLst>
            <pc:docMk/>
            <pc:sldMk cId="2342371179" sldId="1012"/>
            <ac:spMk id="3" creationId="{C4DDF010-6F1F-A6C6-69FB-66C29C108147}"/>
          </ac:spMkLst>
        </pc:spChg>
        <pc:spChg chg="add mod">
          <ac:chgData name="Mauro Villa" userId="55cf41f2-666e-4a8b-92e0-630878079bcc" providerId="ADAL" clId="{984AF34C-8166-477A-ACFF-A795079996DE}" dt="2024-09-04T12:21:16.362" v="1979" actId="20577"/>
          <ac:spMkLst>
            <pc:docMk/>
            <pc:sldMk cId="2342371179" sldId="1012"/>
            <ac:spMk id="7" creationId="{233D6ECB-B86B-8D36-0B5E-25F9FF0748E8}"/>
          </ac:spMkLst>
        </pc:spChg>
        <pc:picChg chg="add mod">
          <ac:chgData name="Mauro Villa" userId="55cf41f2-666e-4a8b-92e0-630878079bcc" providerId="ADAL" clId="{984AF34C-8166-477A-ACFF-A795079996DE}" dt="2024-09-04T10:46:36.681" v="710" actId="1076"/>
          <ac:picMkLst>
            <pc:docMk/>
            <pc:sldMk cId="2342371179" sldId="1012"/>
            <ac:picMk id="6" creationId="{EB848D88-258B-2C1F-356C-5BA43A93CD0F}"/>
          </ac:picMkLst>
        </pc:picChg>
      </pc:sldChg>
      <pc:sldChg chg="addSp modSp new mod">
        <pc:chgData name="Mauro Villa" userId="55cf41f2-666e-4a8b-92e0-630878079bcc" providerId="ADAL" clId="{984AF34C-8166-477A-ACFF-A795079996DE}" dt="2024-09-04T11:02:28.017" v="1359" actId="1076"/>
        <pc:sldMkLst>
          <pc:docMk/>
          <pc:sldMk cId="2447648346" sldId="1013"/>
        </pc:sldMkLst>
        <pc:picChg chg="add mod">
          <ac:chgData name="Mauro Villa" userId="55cf41f2-666e-4a8b-92e0-630878079bcc" providerId="ADAL" clId="{984AF34C-8166-477A-ACFF-A795079996DE}" dt="2024-09-04T11:02:28.017" v="1359" actId="1076"/>
          <ac:picMkLst>
            <pc:docMk/>
            <pc:sldMk cId="2447648346" sldId="1013"/>
            <ac:picMk id="6" creationId="{CC093666-4172-BC5C-B4E1-2AFECECF36B7}"/>
          </ac:picMkLst>
        </pc:picChg>
      </pc:sldChg>
      <pc:sldChg chg="delSp modSp add mod">
        <pc:chgData name="Mauro Villa" userId="55cf41f2-666e-4a8b-92e0-630878079bcc" providerId="ADAL" clId="{984AF34C-8166-477A-ACFF-A795079996DE}" dt="2024-09-04T11:00:04.713" v="1324" actId="20577"/>
        <pc:sldMkLst>
          <pc:docMk/>
          <pc:sldMk cId="1928266467" sldId="1014"/>
        </pc:sldMkLst>
        <pc:spChg chg="mod">
          <ac:chgData name="Mauro Villa" userId="55cf41f2-666e-4a8b-92e0-630878079bcc" providerId="ADAL" clId="{984AF34C-8166-477A-ACFF-A795079996DE}" dt="2024-09-04T10:55:39.273" v="770" actId="1076"/>
          <ac:spMkLst>
            <pc:docMk/>
            <pc:sldMk cId="1928266467" sldId="1014"/>
            <ac:spMk id="2" creationId="{C2300699-FE95-3767-6E10-16222D2FE83D}"/>
          </ac:spMkLst>
        </pc:spChg>
        <pc:spChg chg="del">
          <ac:chgData name="Mauro Villa" userId="55cf41f2-666e-4a8b-92e0-630878079bcc" providerId="ADAL" clId="{984AF34C-8166-477A-ACFF-A795079996DE}" dt="2024-09-04T10:55:26.969" v="767" actId="478"/>
          <ac:spMkLst>
            <pc:docMk/>
            <pc:sldMk cId="1928266467" sldId="1014"/>
            <ac:spMk id="4" creationId="{5F173B87-6B71-39E7-B64D-18F7752C1B79}"/>
          </ac:spMkLst>
        </pc:spChg>
        <pc:spChg chg="mod">
          <ac:chgData name="Mauro Villa" userId="55cf41f2-666e-4a8b-92e0-630878079bcc" providerId="ADAL" clId="{984AF34C-8166-477A-ACFF-A795079996DE}" dt="2024-09-04T11:00:04.713" v="1324" actId="20577"/>
          <ac:spMkLst>
            <pc:docMk/>
            <pc:sldMk cId="1928266467" sldId="1014"/>
            <ac:spMk id="16" creationId="{FCBFA99E-99BF-9B2C-49A2-F5AFDF199388}"/>
          </ac:spMkLst>
        </pc:spChg>
        <pc:spChg chg="del">
          <ac:chgData name="Mauro Villa" userId="55cf41f2-666e-4a8b-92e0-630878079bcc" providerId="ADAL" clId="{984AF34C-8166-477A-ACFF-A795079996DE}" dt="2024-09-04T10:55:31.129" v="768" actId="478"/>
          <ac:spMkLst>
            <pc:docMk/>
            <pc:sldMk cId="1928266467" sldId="1014"/>
            <ac:spMk id="17" creationId="{CE22E6C4-DAE2-34A4-A746-7D1F9BBAA16E}"/>
          </ac:spMkLst>
        </pc:spChg>
        <pc:picChg chg="mod">
          <ac:chgData name="Mauro Villa" userId="55cf41f2-666e-4a8b-92e0-630878079bcc" providerId="ADAL" clId="{984AF34C-8166-477A-ACFF-A795079996DE}" dt="2024-09-04T10:59:35.378" v="1265" actId="1076"/>
          <ac:picMkLst>
            <pc:docMk/>
            <pc:sldMk cId="1928266467" sldId="1014"/>
            <ac:picMk id="13" creationId="{31F8D319-7EE6-E198-2F3C-52759E5C6F19}"/>
          </ac:picMkLst>
        </pc:picChg>
        <pc:picChg chg="del">
          <ac:chgData name="Mauro Villa" userId="55cf41f2-666e-4a8b-92e0-630878079bcc" providerId="ADAL" clId="{984AF34C-8166-477A-ACFF-A795079996DE}" dt="2024-09-04T10:55:19.570" v="765" actId="478"/>
          <ac:picMkLst>
            <pc:docMk/>
            <pc:sldMk cId="1928266467" sldId="1014"/>
            <ac:picMk id="15" creationId="{76FDA17E-0C2A-4620-08F3-78283A05781F}"/>
          </ac:picMkLst>
        </pc:picChg>
      </pc:sldChg>
      <pc:sldChg chg="delSp modSp add mod">
        <pc:chgData name="Mauro Villa" userId="55cf41f2-666e-4a8b-92e0-630878079bcc" providerId="ADAL" clId="{984AF34C-8166-477A-ACFF-A795079996DE}" dt="2024-09-04T11:00:32.322" v="1353" actId="478"/>
        <pc:sldMkLst>
          <pc:docMk/>
          <pc:sldMk cId="2545001196" sldId="1015"/>
        </pc:sldMkLst>
        <pc:spChg chg="mod">
          <ac:chgData name="Mauro Villa" userId="55cf41f2-666e-4a8b-92e0-630878079bcc" providerId="ADAL" clId="{984AF34C-8166-477A-ACFF-A795079996DE}" dt="2024-09-04T11:00:23.716" v="1352" actId="6549"/>
          <ac:spMkLst>
            <pc:docMk/>
            <pc:sldMk cId="2545001196" sldId="1015"/>
            <ac:spMk id="2" creationId="{19CACC59-C61F-318F-DB98-B8446BEFD9BF}"/>
          </ac:spMkLst>
        </pc:spChg>
        <pc:spChg chg="del">
          <ac:chgData name="Mauro Villa" userId="55cf41f2-666e-4a8b-92e0-630878079bcc" providerId="ADAL" clId="{984AF34C-8166-477A-ACFF-A795079996DE}" dt="2024-09-04T11:00:32.322" v="1353" actId="478"/>
          <ac:spMkLst>
            <pc:docMk/>
            <pc:sldMk cId="2545001196" sldId="1015"/>
            <ac:spMk id="4" creationId="{CDD179B6-0C49-0F6E-DE26-F76C5EE77E1F}"/>
          </ac:spMkLst>
        </pc:spChg>
      </pc:sldChg>
      <pc:sldChg chg="addSp delSp modSp new mod">
        <pc:chgData name="Mauro Villa" userId="55cf41f2-666e-4a8b-92e0-630878079bcc" providerId="ADAL" clId="{984AF34C-8166-477A-ACFF-A795079996DE}" dt="2024-09-04T14:19:29.896" v="4698" actId="478"/>
        <pc:sldMkLst>
          <pc:docMk/>
          <pc:sldMk cId="9617958" sldId="1016"/>
        </pc:sldMkLst>
        <pc:spChg chg="del">
          <ac:chgData name="Mauro Villa" userId="55cf41f2-666e-4a8b-92e0-630878079bcc" providerId="ADAL" clId="{984AF34C-8166-477A-ACFF-A795079996DE}" dt="2024-09-04T14:19:29.896" v="4698" actId="478"/>
          <ac:spMkLst>
            <pc:docMk/>
            <pc:sldMk cId="9617958" sldId="1016"/>
            <ac:spMk id="2" creationId="{2A676C9D-01B3-C5BE-4E7E-40C591BE6FE3}"/>
          </ac:spMkLst>
        </pc:spChg>
        <pc:picChg chg="add mod">
          <ac:chgData name="Mauro Villa" userId="55cf41f2-666e-4a8b-92e0-630878079bcc" providerId="ADAL" clId="{984AF34C-8166-477A-ACFF-A795079996DE}" dt="2024-09-04T11:03:20.043" v="1362" actId="1076"/>
          <ac:picMkLst>
            <pc:docMk/>
            <pc:sldMk cId="9617958" sldId="1016"/>
            <ac:picMk id="6" creationId="{03DABA22-A88F-5512-2AE5-B6AC8D992F29}"/>
          </ac:picMkLst>
        </pc:picChg>
      </pc:sldChg>
      <pc:sldChg chg="addSp modSp new mod">
        <pc:chgData name="Mauro Villa" userId="55cf41f2-666e-4a8b-92e0-630878079bcc" providerId="ADAL" clId="{984AF34C-8166-477A-ACFF-A795079996DE}" dt="2024-09-04T12:14:31.504" v="1863" actId="6549"/>
        <pc:sldMkLst>
          <pc:docMk/>
          <pc:sldMk cId="3355508698" sldId="1017"/>
        </pc:sldMkLst>
        <pc:spChg chg="mod">
          <ac:chgData name="Mauro Villa" userId="55cf41f2-666e-4a8b-92e0-630878079bcc" providerId="ADAL" clId="{984AF34C-8166-477A-ACFF-A795079996DE}" dt="2024-09-04T12:12:19.842" v="1731" actId="113"/>
          <ac:spMkLst>
            <pc:docMk/>
            <pc:sldMk cId="3355508698" sldId="1017"/>
            <ac:spMk id="2" creationId="{345136BE-B6B2-DB36-B31F-E323204082B6}"/>
          </ac:spMkLst>
        </pc:spChg>
        <pc:spChg chg="add mod">
          <ac:chgData name="Mauro Villa" userId="55cf41f2-666e-4a8b-92e0-630878079bcc" providerId="ADAL" clId="{984AF34C-8166-477A-ACFF-A795079996DE}" dt="2024-09-04T12:12:57.111" v="1765" actId="1035"/>
          <ac:spMkLst>
            <pc:docMk/>
            <pc:sldMk cId="3355508698" sldId="1017"/>
            <ac:spMk id="9" creationId="{D2764A13-A2C6-2496-BAF4-C1290A7F84E6}"/>
          </ac:spMkLst>
        </pc:spChg>
        <pc:spChg chg="add mod">
          <ac:chgData name="Mauro Villa" userId="55cf41f2-666e-4a8b-92e0-630878079bcc" providerId="ADAL" clId="{984AF34C-8166-477A-ACFF-A795079996DE}" dt="2024-09-04T12:14:31.504" v="1863" actId="6549"/>
          <ac:spMkLst>
            <pc:docMk/>
            <pc:sldMk cId="3355508698" sldId="1017"/>
            <ac:spMk id="12" creationId="{D1977FC6-D4C8-2F00-48FB-8CCDE749BC45}"/>
          </ac:spMkLst>
        </pc:spChg>
        <pc:picChg chg="add mod">
          <ac:chgData name="Mauro Villa" userId="55cf41f2-666e-4a8b-92e0-630878079bcc" providerId="ADAL" clId="{984AF34C-8166-477A-ACFF-A795079996DE}" dt="2024-09-04T12:12:57.111" v="1765" actId="1035"/>
          <ac:picMkLst>
            <pc:docMk/>
            <pc:sldMk cId="3355508698" sldId="1017"/>
            <ac:picMk id="6" creationId="{E5FEBA9D-367B-DE83-855A-F4F60A5EA0C4}"/>
          </ac:picMkLst>
        </pc:picChg>
        <pc:picChg chg="add mod">
          <ac:chgData name="Mauro Villa" userId="55cf41f2-666e-4a8b-92e0-630878079bcc" providerId="ADAL" clId="{984AF34C-8166-477A-ACFF-A795079996DE}" dt="2024-09-04T12:12:57.111" v="1765" actId="1035"/>
          <ac:picMkLst>
            <pc:docMk/>
            <pc:sldMk cId="3355508698" sldId="1017"/>
            <ac:picMk id="8" creationId="{69F5D9A1-DF03-C91F-7947-6778CF8D7DE4}"/>
          </ac:picMkLst>
        </pc:picChg>
        <pc:picChg chg="add mod">
          <ac:chgData name="Mauro Villa" userId="55cf41f2-666e-4a8b-92e0-630878079bcc" providerId="ADAL" clId="{984AF34C-8166-477A-ACFF-A795079996DE}" dt="2024-09-04T12:13:36.049" v="1844" actId="1035"/>
          <ac:picMkLst>
            <pc:docMk/>
            <pc:sldMk cId="3355508698" sldId="1017"/>
            <ac:picMk id="11" creationId="{EE4B54B7-4DE3-5576-A87B-B1C7F2DB418A}"/>
          </ac:picMkLst>
        </pc:picChg>
      </pc:sldChg>
      <pc:sldChg chg="addSp delSp modSp new mod ord">
        <pc:chgData name="Mauro Villa" userId="55cf41f2-666e-4a8b-92e0-630878079bcc" providerId="ADAL" clId="{984AF34C-8166-477A-ACFF-A795079996DE}" dt="2024-09-04T14:58:50.201" v="4845" actId="14734"/>
        <pc:sldMkLst>
          <pc:docMk/>
          <pc:sldMk cId="2087627167" sldId="1018"/>
        </pc:sldMkLst>
        <pc:spChg chg="mod">
          <ac:chgData name="Mauro Villa" userId="55cf41f2-666e-4a8b-92e0-630878079bcc" providerId="ADAL" clId="{984AF34C-8166-477A-ACFF-A795079996DE}" dt="2024-09-04T14:17:39.586" v="4693" actId="207"/>
          <ac:spMkLst>
            <pc:docMk/>
            <pc:sldMk cId="2087627167" sldId="1018"/>
            <ac:spMk id="2" creationId="{D698516F-03A0-94EA-A53E-49422CD79801}"/>
          </ac:spMkLst>
        </pc:spChg>
        <pc:spChg chg="del">
          <ac:chgData name="Mauro Villa" userId="55cf41f2-666e-4a8b-92e0-630878079bcc" providerId="ADAL" clId="{984AF34C-8166-477A-ACFF-A795079996DE}" dt="2024-09-04T14:17:19.593" v="4690" actId="478"/>
          <ac:spMkLst>
            <pc:docMk/>
            <pc:sldMk cId="2087627167" sldId="1018"/>
            <ac:spMk id="3" creationId="{A130EC8E-8FD8-896D-25C0-DDE4F5400629}"/>
          </ac:spMkLst>
        </pc:spChg>
        <pc:graphicFrameChg chg="add mod modGraphic">
          <ac:chgData name="Mauro Villa" userId="55cf41f2-666e-4a8b-92e0-630878079bcc" providerId="ADAL" clId="{984AF34C-8166-477A-ACFF-A795079996DE}" dt="2024-09-04T14:58:50.201" v="4845" actId="14734"/>
          <ac:graphicFrameMkLst>
            <pc:docMk/>
            <pc:sldMk cId="2087627167" sldId="1018"/>
            <ac:graphicFrameMk id="5" creationId="{5CE89333-9F46-2D1E-893C-3F859EC117DF}"/>
          </ac:graphicFrameMkLst>
        </pc:graphicFrameChg>
      </pc:sldChg>
      <pc:sldChg chg="addSp delSp modSp add mod">
        <pc:chgData name="Mauro Villa" userId="55cf41f2-666e-4a8b-92e0-630878079bcc" providerId="ADAL" clId="{984AF34C-8166-477A-ACFF-A795079996DE}" dt="2024-09-04T14:20:33.924" v="4699" actId="20577"/>
        <pc:sldMkLst>
          <pc:docMk/>
          <pc:sldMk cId="2629585866" sldId="1019"/>
        </pc:sldMkLst>
        <pc:spChg chg="del">
          <ac:chgData name="Mauro Villa" userId="55cf41f2-666e-4a8b-92e0-630878079bcc" providerId="ADAL" clId="{984AF34C-8166-477A-ACFF-A795079996DE}" dt="2024-09-04T11:06:10.259" v="1374" actId="478"/>
          <ac:spMkLst>
            <pc:docMk/>
            <pc:sldMk cId="2629585866" sldId="1019"/>
            <ac:spMk id="3" creationId="{F56D9BEC-CD4D-42E5-12D7-9D197DCC9ABC}"/>
          </ac:spMkLst>
        </pc:spChg>
        <pc:spChg chg="del">
          <ac:chgData name="Mauro Villa" userId="55cf41f2-666e-4a8b-92e0-630878079bcc" providerId="ADAL" clId="{984AF34C-8166-477A-ACFF-A795079996DE}" dt="2024-09-04T11:06:09.140" v="1373" actId="478"/>
          <ac:spMkLst>
            <pc:docMk/>
            <pc:sldMk cId="2629585866" sldId="1019"/>
            <ac:spMk id="4" creationId="{E5C58BD0-93A7-ACD7-9B58-9B3EA601FB27}"/>
          </ac:spMkLst>
        </pc:spChg>
        <pc:spChg chg="mod">
          <ac:chgData name="Mauro Villa" userId="55cf41f2-666e-4a8b-92e0-630878079bcc" providerId="ADAL" clId="{984AF34C-8166-477A-ACFF-A795079996DE}" dt="2024-09-04T12:10:16.208" v="1676" actId="6549"/>
          <ac:spMkLst>
            <pc:docMk/>
            <pc:sldMk cId="2629585866" sldId="1019"/>
            <ac:spMk id="5" creationId="{F6A39003-E2FA-D77E-BEE4-DF8B3F5DC383}"/>
          </ac:spMkLst>
        </pc:spChg>
        <pc:spChg chg="add del mod">
          <ac:chgData name="Mauro Villa" userId="55cf41f2-666e-4a8b-92e0-630878079bcc" providerId="ADAL" clId="{984AF34C-8166-477A-ACFF-A795079996DE}" dt="2024-09-04T12:06:55.856" v="1545" actId="478"/>
          <ac:spMkLst>
            <pc:docMk/>
            <pc:sldMk cId="2629585866" sldId="1019"/>
            <ac:spMk id="8" creationId="{05BC22AD-77F1-6B2F-438C-531284EAAE39}"/>
          </ac:spMkLst>
        </pc:spChg>
        <pc:spChg chg="mod">
          <ac:chgData name="Mauro Villa" userId="55cf41f2-666e-4a8b-92e0-630878079bcc" providerId="ADAL" clId="{984AF34C-8166-477A-ACFF-A795079996DE}" dt="2024-09-04T14:20:33.924" v="4699" actId="20577"/>
          <ac:spMkLst>
            <pc:docMk/>
            <pc:sldMk cId="2629585866" sldId="1019"/>
            <ac:spMk id="22" creationId="{B3A97A23-2E1E-0960-88AF-A72DC8153FCE}"/>
          </ac:spMkLst>
        </pc:spChg>
        <pc:grpChg chg="del">
          <ac:chgData name="Mauro Villa" userId="55cf41f2-666e-4a8b-92e0-630878079bcc" providerId="ADAL" clId="{984AF34C-8166-477A-ACFF-A795079996DE}" dt="2024-09-04T11:06:06.171" v="1371" actId="478"/>
          <ac:grpSpMkLst>
            <pc:docMk/>
            <pc:sldMk cId="2629585866" sldId="1019"/>
            <ac:grpSpMk id="10" creationId="{F1C0393E-652E-1130-8D01-D38B9405E553}"/>
          </ac:grpSpMkLst>
        </pc:grpChg>
        <pc:picChg chg="mod">
          <ac:chgData name="Mauro Villa" userId="55cf41f2-666e-4a8b-92e0-630878079bcc" providerId="ADAL" clId="{984AF34C-8166-477A-ACFF-A795079996DE}" dt="2024-09-04T11:06:17.588" v="1377" actId="14100"/>
          <ac:picMkLst>
            <pc:docMk/>
            <pc:sldMk cId="2629585866" sldId="1019"/>
            <ac:picMk id="7" creationId="{16E2EB3E-2FEF-E7A7-2B9A-86FB44719CE3}"/>
          </ac:picMkLst>
        </pc:picChg>
        <pc:picChg chg="del">
          <ac:chgData name="Mauro Villa" userId="55cf41f2-666e-4a8b-92e0-630878079bcc" providerId="ADAL" clId="{984AF34C-8166-477A-ACFF-A795079996DE}" dt="2024-09-04T11:06:05.129" v="1370" actId="478"/>
          <ac:picMkLst>
            <pc:docMk/>
            <pc:sldMk cId="2629585866" sldId="1019"/>
            <ac:picMk id="13" creationId="{52D77D68-C3DA-7231-DAC0-5E4BBD28C5F8}"/>
          </ac:picMkLst>
        </pc:picChg>
        <pc:picChg chg="del mod">
          <ac:chgData name="Mauro Villa" userId="55cf41f2-666e-4a8b-92e0-630878079bcc" providerId="ADAL" clId="{984AF34C-8166-477A-ACFF-A795079996DE}" dt="2024-09-04T12:06:40.527" v="1532" actId="478"/>
          <ac:picMkLst>
            <pc:docMk/>
            <pc:sldMk cId="2629585866" sldId="1019"/>
            <ac:picMk id="15" creationId="{BA1195B3-C5FB-E5D1-F646-187159CBF1C6}"/>
          </ac:picMkLst>
        </pc:picChg>
        <pc:picChg chg="add mod">
          <ac:chgData name="Mauro Villa" userId="55cf41f2-666e-4a8b-92e0-630878079bcc" providerId="ADAL" clId="{984AF34C-8166-477A-ACFF-A795079996DE}" dt="2024-09-04T12:08:17.361" v="1548" actId="1076"/>
          <ac:picMkLst>
            <pc:docMk/>
            <pc:sldMk cId="2629585866" sldId="1019"/>
            <ac:picMk id="21" creationId="{FECDB9DC-7A7C-19E9-E8F0-835E1C1E23EA}"/>
          </ac:picMkLst>
        </pc:picChg>
        <pc:picChg chg="add mod">
          <ac:chgData name="Mauro Villa" userId="55cf41f2-666e-4a8b-92e0-630878079bcc" providerId="ADAL" clId="{984AF34C-8166-477A-ACFF-A795079996DE}" dt="2024-09-04T12:09:26.521" v="1647" actId="1076"/>
          <ac:picMkLst>
            <pc:docMk/>
            <pc:sldMk cId="2629585866" sldId="1019"/>
            <ac:picMk id="26" creationId="{B05C893C-6DEE-FA4D-0B9D-042F9EA7D300}"/>
          </ac:picMkLst>
        </pc:picChg>
        <pc:picChg chg="add mod">
          <ac:chgData name="Mauro Villa" userId="55cf41f2-666e-4a8b-92e0-630878079bcc" providerId="ADAL" clId="{984AF34C-8166-477A-ACFF-A795079996DE}" dt="2024-09-04T12:09:59.377" v="1650" actId="1076"/>
          <ac:picMkLst>
            <pc:docMk/>
            <pc:sldMk cId="2629585866" sldId="1019"/>
            <ac:picMk id="28" creationId="{09133760-5C93-8BCA-15F4-62B111A9C91A}"/>
          </ac:picMkLst>
        </pc:picChg>
        <pc:cxnChg chg="del">
          <ac:chgData name="Mauro Villa" userId="55cf41f2-666e-4a8b-92e0-630878079bcc" providerId="ADAL" clId="{984AF34C-8166-477A-ACFF-A795079996DE}" dt="2024-09-04T11:06:09.140" v="1373" actId="478"/>
          <ac:cxnSpMkLst>
            <pc:docMk/>
            <pc:sldMk cId="2629585866" sldId="1019"/>
            <ac:cxnSpMk id="9" creationId="{B71165AB-34EF-D2E6-2B60-78C4703B897D}"/>
          </ac:cxnSpMkLst>
        </pc:cxnChg>
        <pc:cxnChg chg="del">
          <ac:chgData name="Mauro Villa" userId="55cf41f2-666e-4a8b-92e0-630878079bcc" providerId="ADAL" clId="{984AF34C-8166-477A-ACFF-A795079996DE}" dt="2024-09-04T11:06:09.140" v="1373" actId="478"/>
          <ac:cxnSpMkLst>
            <pc:docMk/>
            <pc:sldMk cId="2629585866" sldId="1019"/>
            <ac:cxnSpMk id="16" creationId="{FBEE1E66-D7DA-28FB-DABD-07D377A42851}"/>
          </ac:cxnSpMkLst>
        </pc:cxnChg>
        <pc:cxnChg chg="del">
          <ac:chgData name="Mauro Villa" userId="55cf41f2-666e-4a8b-92e0-630878079bcc" providerId="ADAL" clId="{984AF34C-8166-477A-ACFF-A795079996DE}" dt="2024-09-04T11:06:09.140" v="1373" actId="478"/>
          <ac:cxnSpMkLst>
            <pc:docMk/>
            <pc:sldMk cId="2629585866" sldId="1019"/>
            <ac:cxnSpMk id="17" creationId="{DDC7C266-8C7D-F6E4-2D8C-C7DC368172A3}"/>
          </ac:cxnSpMkLst>
        </pc:cxnChg>
        <pc:cxnChg chg="del">
          <ac:chgData name="Mauro Villa" userId="55cf41f2-666e-4a8b-92e0-630878079bcc" providerId="ADAL" clId="{984AF34C-8166-477A-ACFF-A795079996DE}" dt="2024-09-04T11:06:09.140" v="1373" actId="478"/>
          <ac:cxnSpMkLst>
            <pc:docMk/>
            <pc:sldMk cId="2629585866" sldId="1019"/>
            <ac:cxnSpMk id="18" creationId="{EA2D798D-AA21-DF47-C272-C83E09D4D91B}"/>
          </ac:cxnSpMkLst>
        </pc:cxnChg>
        <pc:cxnChg chg="del">
          <ac:chgData name="Mauro Villa" userId="55cf41f2-666e-4a8b-92e0-630878079bcc" providerId="ADAL" clId="{984AF34C-8166-477A-ACFF-A795079996DE}" dt="2024-09-04T11:06:09.140" v="1373" actId="478"/>
          <ac:cxnSpMkLst>
            <pc:docMk/>
            <pc:sldMk cId="2629585866" sldId="1019"/>
            <ac:cxnSpMk id="19" creationId="{66ED244D-91BF-BD21-057B-D11C5837CBBA}"/>
          </ac:cxnSpMkLst>
        </pc:cxnChg>
        <pc:cxnChg chg="del">
          <ac:chgData name="Mauro Villa" userId="55cf41f2-666e-4a8b-92e0-630878079bcc" providerId="ADAL" clId="{984AF34C-8166-477A-ACFF-A795079996DE}" dt="2024-09-04T11:06:06.872" v="1372" actId="478"/>
          <ac:cxnSpMkLst>
            <pc:docMk/>
            <pc:sldMk cId="2629585866" sldId="1019"/>
            <ac:cxnSpMk id="20" creationId="{46D1CCDB-3931-0EBE-E875-A8E6B5AFBBB6}"/>
          </ac:cxnSpMkLst>
        </pc:cxnChg>
        <pc:cxnChg chg="del">
          <ac:chgData name="Mauro Villa" userId="55cf41f2-666e-4a8b-92e0-630878079bcc" providerId="ADAL" clId="{984AF34C-8166-477A-ACFF-A795079996DE}" dt="2024-09-04T11:06:09.140" v="1373" actId="478"/>
          <ac:cxnSpMkLst>
            <pc:docMk/>
            <pc:sldMk cId="2629585866" sldId="1019"/>
            <ac:cxnSpMk id="24" creationId="{B3B4C143-AE48-97F7-05D1-ED28F3990BD6}"/>
          </ac:cxnSpMkLst>
        </pc:cxnChg>
        <pc:cxnChg chg="del">
          <ac:chgData name="Mauro Villa" userId="55cf41f2-666e-4a8b-92e0-630878079bcc" providerId="ADAL" clId="{984AF34C-8166-477A-ACFF-A795079996DE}" dt="2024-09-04T11:06:09.140" v="1373" actId="478"/>
          <ac:cxnSpMkLst>
            <pc:docMk/>
            <pc:sldMk cId="2629585866" sldId="1019"/>
            <ac:cxnSpMk id="25" creationId="{3BF24EE8-9FBE-B59E-2BF4-258CCE60CAA6}"/>
          </ac:cxnSpMkLst>
        </pc:cxnChg>
        <pc:cxnChg chg="del">
          <ac:chgData name="Mauro Villa" userId="55cf41f2-666e-4a8b-92e0-630878079bcc" providerId="ADAL" clId="{984AF34C-8166-477A-ACFF-A795079996DE}" dt="2024-09-04T11:06:09.140" v="1373" actId="478"/>
          <ac:cxnSpMkLst>
            <pc:docMk/>
            <pc:sldMk cId="2629585866" sldId="1019"/>
            <ac:cxnSpMk id="29" creationId="{C536D8CB-0A32-A47A-3A2B-722931AFF0B4}"/>
          </ac:cxnSpMkLst>
        </pc:cxnChg>
        <pc:cxnChg chg="del">
          <ac:chgData name="Mauro Villa" userId="55cf41f2-666e-4a8b-92e0-630878079bcc" providerId="ADAL" clId="{984AF34C-8166-477A-ACFF-A795079996DE}" dt="2024-09-04T11:06:09.140" v="1373" actId="478"/>
          <ac:cxnSpMkLst>
            <pc:docMk/>
            <pc:sldMk cId="2629585866" sldId="1019"/>
            <ac:cxnSpMk id="30" creationId="{98C3D52D-DE0D-321A-3F47-4E76125DC29C}"/>
          </ac:cxnSpMkLst>
        </pc:cxnChg>
        <pc:cxnChg chg="del">
          <ac:chgData name="Mauro Villa" userId="55cf41f2-666e-4a8b-92e0-630878079bcc" providerId="ADAL" clId="{984AF34C-8166-477A-ACFF-A795079996DE}" dt="2024-09-04T11:06:09.140" v="1373" actId="478"/>
          <ac:cxnSpMkLst>
            <pc:docMk/>
            <pc:sldMk cId="2629585866" sldId="1019"/>
            <ac:cxnSpMk id="34" creationId="{77EE7B17-B88A-05E0-4A3F-8801EEAF7296}"/>
          </ac:cxnSpMkLst>
        </pc:cxnChg>
        <pc:cxnChg chg="del">
          <ac:chgData name="Mauro Villa" userId="55cf41f2-666e-4a8b-92e0-630878079bcc" providerId="ADAL" clId="{984AF34C-8166-477A-ACFF-A795079996DE}" dt="2024-09-04T11:06:09.140" v="1373" actId="478"/>
          <ac:cxnSpMkLst>
            <pc:docMk/>
            <pc:sldMk cId="2629585866" sldId="1019"/>
            <ac:cxnSpMk id="37" creationId="{C652A600-B2CC-A27E-106A-0734F311B120}"/>
          </ac:cxnSpMkLst>
        </pc:cxnChg>
        <pc:cxnChg chg="del">
          <ac:chgData name="Mauro Villa" userId="55cf41f2-666e-4a8b-92e0-630878079bcc" providerId="ADAL" clId="{984AF34C-8166-477A-ACFF-A795079996DE}" dt="2024-09-04T11:06:09.140" v="1373" actId="478"/>
          <ac:cxnSpMkLst>
            <pc:docMk/>
            <pc:sldMk cId="2629585866" sldId="1019"/>
            <ac:cxnSpMk id="42" creationId="{CE2203BB-E81E-C779-9EA3-0BF64BE50625}"/>
          </ac:cxnSpMkLst>
        </pc:cxnChg>
      </pc:sldChg>
      <pc:sldChg chg="addSp modSp new mod">
        <pc:chgData name="Mauro Villa" userId="55cf41f2-666e-4a8b-92e0-630878079bcc" providerId="ADAL" clId="{984AF34C-8166-477A-ACFF-A795079996DE}" dt="2024-09-04T15:37:35.889" v="5632" actId="14100"/>
        <pc:sldMkLst>
          <pc:docMk/>
          <pc:sldMk cId="3676335703" sldId="1020"/>
        </pc:sldMkLst>
        <pc:spChg chg="mod">
          <ac:chgData name="Mauro Villa" userId="55cf41f2-666e-4a8b-92e0-630878079bcc" providerId="ADAL" clId="{984AF34C-8166-477A-ACFF-A795079996DE}" dt="2024-09-04T12:58:08.793" v="3124" actId="20577"/>
          <ac:spMkLst>
            <pc:docMk/>
            <pc:sldMk cId="3676335703" sldId="1020"/>
            <ac:spMk id="2" creationId="{A1B6570E-2DD8-C641-CB79-50B5A23022FE}"/>
          </ac:spMkLst>
        </pc:spChg>
        <pc:spChg chg="mod">
          <ac:chgData name="Mauro Villa" userId="55cf41f2-666e-4a8b-92e0-630878079bcc" providerId="ADAL" clId="{984AF34C-8166-477A-ACFF-A795079996DE}" dt="2024-09-04T12:52:04.561" v="3110" actId="20577"/>
          <ac:spMkLst>
            <pc:docMk/>
            <pc:sldMk cId="3676335703" sldId="1020"/>
            <ac:spMk id="3" creationId="{B5A720CB-918C-7B79-4397-000207AB4A0E}"/>
          </ac:spMkLst>
        </pc:spChg>
        <pc:spChg chg="mod">
          <ac:chgData name="Mauro Villa" userId="55cf41f2-666e-4a8b-92e0-630878079bcc" providerId="ADAL" clId="{984AF34C-8166-477A-ACFF-A795079996DE}" dt="2024-09-04T15:36:49.123" v="5627" actId="58"/>
          <ac:spMkLst>
            <pc:docMk/>
            <pc:sldMk cId="3676335703" sldId="1020"/>
            <ac:spMk id="4" creationId="{006E6675-8157-9205-4F34-BDE41A52CBAF}"/>
          </ac:spMkLst>
        </pc:spChg>
        <pc:spChg chg="add mod">
          <ac:chgData name="Mauro Villa" userId="55cf41f2-666e-4a8b-92e0-630878079bcc" providerId="ADAL" clId="{984AF34C-8166-477A-ACFF-A795079996DE}" dt="2024-09-04T15:36:08.697" v="5596" actId="1076"/>
          <ac:spMkLst>
            <pc:docMk/>
            <pc:sldMk cId="3676335703" sldId="1020"/>
            <ac:spMk id="9" creationId="{592228D1-303F-7B9E-5B3B-AA6B26A47942}"/>
          </ac:spMkLst>
        </pc:spChg>
        <pc:spChg chg="add mod">
          <ac:chgData name="Mauro Villa" userId="55cf41f2-666e-4a8b-92e0-630878079bcc" providerId="ADAL" clId="{984AF34C-8166-477A-ACFF-A795079996DE}" dt="2024-09-04T15:36:08.697" v="5596" actId="1076"/>
          <ac:spMkLst>
            <pc:docMk/>
            <pc:sldMk cId="3676335703" sldId="1020"/>
            <ac:spMk id="10" creationId="{6C25EB05-6326-8D61-811D-CB96D4B2CA1F}"/>
          </ac:spMkLst>
        </pc:spChg>
        <pc:spChg chg="add mod">
          <ac:chgData name="Mauro Villa" userId="55cf41f2-666e-4a8b-92e0-630878079bcc" providerId="ADAL" clId="{984AF34C-8166-477A-ACFF-A795079996DE}" dt="2024-09-04T15:36:08.697" v="5596" actId="1076"/>
          <ac:spMkLst>
            <pc:docMk/>
            <pc:sldMk cId="3676335703" sldId="1020"/>
            <ac:spMk id="11" creationId="{AD937DD7-DAB6-1EF4-5222-7D70E40BD36B}"/>
          </ac:spMkLst>
        </pc:spChg>
        <pc:spChg chg="add mod">
          <ac:chgData name="Mauro Villa" userId="55cf41f2-666e-4a8b-92e0-630878079bcc" providerId="ADAL" clId="{984AF34C-8166-477A-ACFF-A795079996DE}" dt="2024-09-04T15:36:34.440" v="5619" actId="1037"/>
          <ac:spMkLst>
            <pc:docMk/>
            <pc:sldMk cId="3676335703" sldId="1020"/>
            <ac:spMk id="14" creationId="{54D84E3B-DDF2-1F4C-B0A8-4EBBFF96D5FA}"/>
          </ac:spMkLst>
        </pc:spChg>
        <pc:spChg chg="add mod">
          <ac:chgData name="Mauro Villa" userId="55cf41f2-666e-4a8b-92e0-630878079bcc" providerId="ADAL" clId="{984AF34C-8166-477A-ACFF-A795079996DE}" dt="2024-09-04T15:36:34.440" v="5619" actId="1037"/>
          <ac:spMkLst>
            <pc:docMk/>
            <pc:sldMk cId="3676335703" sldId="1020"/>
            <ac:spMk id="19" creationId="{E41FF5DF-15A8-3708-737D-022C981BAEF9}"/>
          </ac:spMkLst>
        </pc:spChg>
        <pc:spChg chg="add mod">
          <ac:chgData name="Mauro Villa" userId="55cf41f2-666e-4a8b-92e0-630878079bcc" providerId="ADAL" clId="{984AF34C-8166-477A-ACFF-A795079996DE}" dt="2024-09-04T15:36:34.440" v="5619" actId="1037"/>
          <ac:spMkLst>
            <pc:docMk/>
            <pc:sldMk cId="3676335703" sldId="1020"/>
            <ac:spMk id="20" creationId="{1DCC1FEC-F6A9-6B92-BADD-49125DCE3056}"/>
          </ac:spMkLst>
        </pc:spChg>
        <pc:picChg chg="add mod">
          <ac:chgData name="Mauro Villa" userId="55cf41f2-666e-4a8b-92e0-630878079bcc" providerId="ADAL" clId="{984AF34C-8166-477A-ACFF-A795079996DE}" dt="2024-09-04T15:36:34.440" v="5619" actId="1037"/>
          <ac:picMkLst>
            <pc:docMk/>
            <pc:sldMk cId="3676335703" sldId="1020"/>
            <ac:picMk id="6" creationId="{E6E35244-43B6-6385-C003-D12DDEE359B6}"/>
          </ac:picMkLst>
        </pc:picChg>
        <pc:picChg chg="add mod">
          <ac:chgData name="Mauro Villa" userId="55cf41f2-666e-4a8b-92e0-630878079bcc" providerId="ADAL" clId="{984AF34C-8166-477A-ACFF-A795079996DE}" dt="2024-09-04T15:36:08.697" v="5596" actId="1076"/>
          <ac:picMkLst>
            <pc:docMk/>
            <pc:sldMk cId="3676335703" sldId="1020"/>
            <ac:picMk id="8" creationId="{A99A86D4-54CC-5792-6FC7-6EB28F7FC758}"/>
          </ac:picMkLst>
        </pc:picChg>
        <pc:picChg chg="add mod">
          <ac:chgData name="Mauro Villa" userId="55cf41f2-666e-4a8b-92e0-630878079bcc" providerId="ADAL" clId="{984AF34C-8166-477A-ACFF-A795079996DE}" dt="2024-09-04T12:55:05.512" v="3113" actId="1076"/>
          <ac:picMkLst>
            <pc:docMk/>
            <pc:sldMk cId="3676335703" sldId="1020"/>
            <ac:picMk id="16" creationId="{348A99CD-1D97-3143-2518-BE5140E2D445}"/>
          </ac:picMkLst>
        </pc:picChg>
        <pc:picChg chg="add mod">
          <ac:chgData name="Mauro Villa" userId="55cf41f2-666e-4a8b-92e0-630878079bcc" providerId="ADAL" clId="{984AF34C-8166-477A-ACFF-A795079996DE}" dt="2024-09-04T15:36:08.697" v="5596" actId="1076"/>
          <ac:picMkLst>
            <pc:docMk/>
            <pc:sldMk cId="3676335703" sldId="1020"/>
            <ac:picMk id="18" creationId="{5ACD03E1-FE3B-7349-2BFD-0FFA7E0EB7DF}"/>
          </ac:picMkLst>
        </pc:picChg>
        <pc:cxnChg chg="add mod">
          <ac:chgData name="Mauro Villa" userId="55cf41f2-666e-4a8b-92e0-630878079bcc" providerId="ADAL" clId="{984AF34C-8166-477A-ACFF-A795079996DE}" dt="2024-09-04T15:37:35.889" v="5632" actId="14100"/>
          <ac:cxnSpMkLst>
            <pc:docMk/>
            <pc:sldMk cId="3676335703" sldId="1020"/>
            <ac:cxnSpMk id="13" creationId="{946C83E9-E6A3-940D-D3C6-8DE70F9D3847}"/>
          </ac:cxnSpMkLst>
        </pc:cxnChg>
        <pc:cxnChg chg="add mod">
          <ac:chgData name="Mauro Villa" userId="55cf41f2-666e-4a8b-92e0-630878079bcc" providerId="ADAL" clId="{984AF34C-8166-477A-ACFF-A795079996DE}" dt="2024-09-04T15:37:21.613" v="5630" actId="1582"/>
          <ac:cxnSpMkLst>
            <pc:docMk/>
            <pc:sldMk cId="3676335703" sldId="1020"/>
            <ac:cxnSpMk id="25" creationId="{03994965-1094-BE07-D8A6-391A96B22C83}"/>
          </ac:cxnSpMkLst>
        </pc:cxnChg>
      </pc:sldChg>
      <pc:sldChg chg="modSp new mod">
        <pc:chgData name="Mauro Villa" userId="55cf41f2-666e-4a8b-92e0-630878079bcc" providerId="ADAL" clId="{984AF34C-8166-477A-ACFF-A795079996DE}" dt="2024-09-05T07:50:43.499" v="5809" actId="20577"/>
        <pc:sldMkLst>
          <pc:docMk/>
          <pc:sldMk cId="4269430865" sldId="1021"/>
        </pc:sldMkLst>
        <pc:spChg chg="mod">
          <ac:chgData name="Mauro Villa" userId="55cf41f2-666e-4a8b-92e0-630878079bcc" providerId="ADAL" clId="{984AF34C-8166-477A-ACFF-A795079996DE}" dt="2024-09-05T07:50:11.134" v="5793" actId="20577"/>
          <ac:spMkLst>
            <pc:docMk/>
            <pc:sldMk cId="4269430865" sldId="1021"/>
            <ac:spMk id="2" creationId="{57C30C35-3DCA-2807-68E0-075CB7F1BC0D}"/>
          </ac:spMkLst>
        </pc:spChg>
        <pc:spChg chg="mod">
          <ac:chgData name="Mauro Villa" userId="55cf41f2-666e-4a8b-92e0-630878079bcc" providerId="ADAL" clId="{984AF34C-8166-477A-ACFF-A795079996DE}" dt="2024-09-05T07:50:43.499" v="5809" actId="20577"/>
          <ac:spMkLst>
            <pc:docMk/>
            <pc:sldMk cId="4269430865" sldId="1021"/>
            <ac:spMk id="3" creationId="{1E4CD84F-E87F-9C0C-02B8-C85E95B6858C}"/>
          </ac:spMkLst>
        </pc:spChg>
      </pc:sldChg>
      <pc:sldChg chg="modSp add mod">
        <pc:chgData name="Mauro Villa" userId="55cf41f2-666e-4a8b-92e0-630878079bcc" providerId="ADAL" clId="{984AF34C-8166-477A-ACFF-A795079996DE}" dt="2024-09-04T12:58:42.617" v="3136" actId="20577"/>
        <pc:sldMkLst>
          <pc:docMk/>
          <pc:sldMk cId="352030342" sldId="1022"/>
        </pc:sldMkLst>
        <pc:spChg chg="mod">
          <ac:chgData name="Mauro Villa" userId="55cf41f2-666e-4a8b-92e0-630878079bcc" providerId="ADAL" clId="{984AF34C-8166-477A-ACFF-A795079996DE}" dt="2024-09-04T12:58:42.617" v="3136" actId="20577"/>
          <ac:spMkLst>
            <pc:docMk/>
            <pc:sldMk cId="352030342" sldId="1022"/>
            <ac:spMk id="118" creationId="{00000000-0000-0000-0000-000000000000}"/>
          </ac:spMkLst>
        </pc:spChg>
      </pc:sldChg>
      <pc:sldChg chg="addSp delSp modSp add mod">
        <pc:chgData name="Mauro Villa" userId="55cf41f2-666e-4a8b-92e0-630878079bcc" providerId="ADAL" clId="{984AF34C-8166-477A-ACFF-A795079996DE}" dt="2024-09-04T12:29:55.841" v="2450" actId="404"/>
        <pc:sldMkLst>
          <pc:docMk/>
          <pc:sldMk cId="122647249" sldId="1023"/>
        </pc:sldMkLst>
        <pc:spChg chg="add mod">
          <ac:chgData name="Mauro Villa" userId="55cf41f2-666e-4a8b-92e0-630878079bcc" providerId="ADAL" clId="{984AF34C-8166-477A-ACFF-A795079996DE}" dt="2024-09-04T12:29:17.913" v="2446" actId="20577"/>
          <ac:spMkLst>
            <pc:docMk/>
            <pc:sldMk cId="122647249" sldId="1023"/>
            <ac:spMk id="2" creationId="{AFF3DA0F-BA2A-A5E5-CAA3-BD03EA9A5199}"/>
          </ac:spMkLst>
        </pc:spChg>
        <pc:spChg chg="mod">
          <ac:chgData name="Mauro Villa" userId="55cf41f2-666e-4a8b-92e0-630878079bcc" providerId="ADAL" clId="{984AF34C-8166-477A-ACFF-A795079996DE}" dt="2024-09-04T12:29:55.841" v="2450" actId="404"/>
          <ac:spMkLst>
            <pc:docMk/>
            <pc:sldMk cId="122647249" sldId="1023"/>
            <ac:spMk id="165" creationId="{00000000-0000-0000-0000-000000000000}"/>
          </ac:spMkLst>
        </pc:spChg>
        <pc:spChg chg="mod">
          <ac:chgData name="Mauro Villa" userId="55cf41f2-666e-4a8b-92e0-630878079bcc" providerId="ADAL" clId="{984AF34C-8166-477A-ACFF-A795079996DE}" dt="2024-09-04T12:28:26.457" v="2344" actId="1076"/>
          <ac:spMkLst>
            <pc:docMk/>
            <pc:sldMk cId="122647249" sldId="1023"/>
            <ac:spMk id="172" creationId="{00000000-0000-0000-0000-000000000000}"/>
          </ac:spMkLst>
        </pc:spChg>
        <pc:spChg chg="mod">
          <ac:chgData name="Mauro Villa" userId="55cf41f2-666e-4a8b-92e0-630878079bcc" providerId="ADAL" clId="{984AF34C-8166-477A-ACFF-A795079996DE}" dt="2024-09-04T12:25:12.145" v="1987" actId="1076"/>
          <ac:spMkLst>
            <pc:docMk/>
            <pc:sldMk cId="122647249" sldId="1023"/>
            <ac:spMk id="174" creationId="{00000000-0000-0000-0000-000000000000}"/>
          </ac:spMkLst>
        </pc:spChg>
        <pc:spChg chg="mod">
          <ac:chgData name="Mauro Villa" userId="55cf41f2-666e-4a8b-92e0-630878079bcc" providerId="ADAL" clId="{984AF34C-8166-477A-ACFF-A795079996DE}" dt="2024-09-04T12:29:36.729" v="2448" actId="14100"/>
          <ac:spMkLst>
            <pc:docMk/>
            <pc:sldMk cId="122647249" sldId="1023"/>
            <ac:spMk id="176" creationId="{00000000-0000-0000-0000-000000000000}"/>
          </ac:spMkLst>
        </pc:spChg>
        <pc:spChg chg="mod">
          <ac:chgData name="Mauro Villa" userId="55cf41f2-666e-4a8b-92e0-630878079bcc" providerId="ADAL" clId="{984AF34C-8166-477A-ACFF-A795079996DE}" dt="2024-09-04T12:27:21.225" v="2220" actId="6549"/>
          <ac:spMkLst>
            <pc:docMk/>
            <pc:sldMk cId="122647249" sldId="1023"/>
            <ac:spMk id="179" creationId="{00000000-0000-0000-0000-000000000000}"/>
          </ac:spMkLst>
        </pc:spChg>
        <pc:grpChg chg="mod">
          <ac:chgData name="Mauro Villa" userId="55cf41f2-666e-4a8b-92e0-630878079bcc" providerId="ADAL" clId="{984AF34C-8166-477A-ACFF-A795079996DE}" dt="2024-09-04T12:28:19.866" v="2343" actId="1036"/>
          <ac:grpSpMkLst>
            <pc:docMk/>
            <pc:sldMk cId="122647249" sldId="1023"/>
            <ac:grpSpMk id="169" creationId="{00000000-0000-0000-0000-000000000000}"/>
          </ac:grpSpMkLst>
        </pc:grpChg>
        <pc:picChg chg="del">
          <ac:chgData name="Mauro Villa" userId="55cf41f2-666e-4a8b-92e0-630878079bcc" providerId="ADAL" clId="{984AF34C-8166-477A-ACFF-A795079996DE}" dt="2024-09-04T12:24:48.819" v="1983" actId="478"/>
          <ac:picMkLst>
            <pc:docMk/>
            <pc:sldMk cId="122647249" sldId="1023"/>
            <ac:picMk id="170" creationId="{00000000-0000-0000-0000-000000000000}"/>
          </ac:picMkLst>
        </pc:picChg>
        <pc:picChg chg="mod">
          <ac:chgData name="Mauro Villa" userId="55cf41f2-666e-4a8b-92e0-630878079bcc" providerId="ADAL" clId="{984AF34C-8166-477A-ACFF-A795079996DE}" dt="2024-09-04T12:25:06.795" v="1986" actId="1076"/>
          <ac:picMkLst>
            <pc:docMk/>
            <pc:sldMk cId="122647249" sldId="1023"/>
            <ac:picMk id="171" creationId="{00000000-0000-0000-0000-000000000000}"/>
          </ac:picMkLst>
        </pc:picChg>
        <pc:picChg chg="mod">
          <ac:chgData name="Mauro Villa" userId="55cf41f2-666e-4a8b-92e0-630878079bcc" providerId="ADAL" clId="{984AF34C-8166-477A-ACFF-A795079996DE}" dt="2024-09-04T12:24:52.695" v="1984" actId="1076"/>
          <ac:picMkLst>
            <pc:docMk/>
            <pc:sldMk cId="122647249" sldId="1023"/>
            <ac:picMk id="178" creationId="{00000000-0000-0000-0000-000000000000}"/>
          </ac:picMkLst>
        </pc:picChg>
      </pc:sldChg>
      <pc:sldChg chg="modSp add mod">
        <pc:chgData name="Mauro Villa" userId="55cf41f2-666e-4a8b-92e0-630878079bcc" providerId="ADAL" clId="{984AF34C-8166-477A-ACFF-A795079996DE}" dt="2024-09-04T12:31:56.747" v="2630" actId="2711"/>
        <pc:sldMkLst>
          <pc:docMk/>
          <pc:sldMk cId="2512419559" sldId="1024"/>
        </pc:sldMkLst>
        <pc:spChg chg="mod">
          <ac:chgData name="Mauro Villa" userId="55cf41f2-666e-4a8b-92e0-630878079bcc" providerId="ADAL" clId="{984AF34C-8166-477A-ACFF-A795079996DE}" dt="2024-09-04T12:31:56.747" v="2630" actId="2711"/>
          <ac:spMkLst>
            <pc:docMk/>
            <pc:sldMk cId="2512419559" sldId="1024"/>
            <ac:spMk id="126" creationId="{00000000-0000-0000-0000-000000000000}"/>
          </ac:spMkLst>
        </pc:spChg>
      </pc:sldChg>
      <pc:sldChg chg="addSp delSp modSp new del mod">
        <pc:chgData name="Mauro Villa" userId="55cf41f2-666e-4a8b-92e0-630878079bcc" providerId="ADAL" clId="{984AF34C-8166-477A-ACFF-A795079996DE}" dt="2024-09-04T13:35:28.436" v="3444" actId="47"/>
        <pc:sldMkLst>
          <pc:docMk/>
          <pc:sldMk cId="1008919093" sldId="1025"/>
        </pc:sldMkLst>
        <pc:spChg chg="mod">
          <ac:chgData name="Mauro Villa" userId="55cf41f2-666e-4a8b-92e0-630878079bcc" providerId="ADAL" clId="{984AF34C-8166-477A-ACFF-A795079996DE}" dt="2024-09-04T13:33:52.939" v="3433" actId="113"/>
          <ac:spMkLst>
            <pc:docMk/>
            <pc:sldMk cId="1008919093" sldId="1025"/>
            <ac:spMk id="2" creationId="{3ED30923-6D30-C3C6-0A41-A58F6C23D0A5}"/>
          </ac:spMkLst>
        </pc:spChg>
        <pc:spChg chg="add mod">
          <ac:chgData name="Mauro Villa" userId="55cf41f2-666e-4a8b-92e0-630878079bcc" providerId="ADAL" clId="{984AF34C-8166-477A-ACFF-A795079996DE}" dt="2024-09-04T13:33:39.649" v="3419" actId="1076"/>
          <ac:spMkLst>
            <pc:docMk/>
            <pc:sldMk cId="1008919093" sldId="1025"/>
            <ac:spMk id="7" creationId="{421D1D9A-30DC-C7B0-6C0A-244502991BB6}"/>
          </ac:spMkLst>
        </pc:spChg>
        <pc:spChg chg="add mod">
          <ac:chgData name="Mauro Villa" userId="55cf41f2-666e-4a8b-92e0-630878079bcc" providerId="ADAL" clId="{984AF34C-8166-477A-ACFF-A795079996DE}" dt="2024-09-04T13:34:35.892" v="3438" actId="27636"/>
          <ac:spMkLst>
            <pc:docMk/>
            <pc:sldMk cId="1008919093" sldId="1025"/>
            <ac:spMk id="10" creationId="{0589CDAB-0E7F-C603-BAB9-424FE3AFEE38}"/>
          </ac:spMkLst>
        </pc:spChg>
        <pc:spChg chg="add mod">
          <ac:chgData name="Mauro Villa" userId="55cf41f2-666e-4a8b-92e0-630878079bcc" providerId="ADAL" clId="{984AF34C-8166-477A-ACFF-A795079996DE}" dt="2024-09-04T13:34:35.888" v="3437" actId="27636"/>
          <ac:spMkLst>
            <pc:docMk/>
            <pc:sldMk cId="1008919093" sldId="1025"/>
            <ac:spMk id="11" creationId="{AC0E846B-CB50-814C-D3F8-FF14D6163E8F}"/>
          </ac:spMkLst>
        </pc:spChg>
        <pc:spChg chg="add mod">
          <ac:chgData name="Mauro Villa" userId="55cf41f2-666e-4a8b-92e0-630878079bcc" providerId="ADAL" clId="{984AF34C-8166-477A-ACFF-A795079996DE}" dt="2024-09-04T13:34:35.818" v="3436" actId="14100"/>
          <ac:spMkLst>
            <pc:docMk/>
            <pc:sldMk cId="1008919093" sldId="1025"/>
            <ac:spMk id="12" creationId="{0591819B-93DA-8AEC-1768-350980D2EBA7}"/>
          </ac:spMkLst>
        </pc:spChg>
        <pc:spChg chg="add mod">
          <ac:chgData name="Mauro Villa" userId="55cf41f2-666e-4a8b-92e0-630878079bcc" providerId="ADAL" clId="{984AF34C-8166-477A-ACFF-A795079996DE}" dt="2024-09-04T13:34:35.818" v="3436" actId="14100"/>
          <ac:spMkLst>
            <pc:docMk/>
            <pc:sldMk cId="1008919093" sldId="1025"/>
            <ac:spMk id="13" creationId="{773C173E-1AC1-A165-2F0B-7ADFB90A8D05}"/>
          </ac:spMkLst>
        </pc:spChg>
        <pc:spChg chg="add mod">
          <ac:chgData name="Mauro Villa" userId="55cf41f2-666e-4a8b-92e0-630878079bcc" providerId="ADAL" clId="{984AF34C-8166-477A-ACFF-A795079996DE}" dt="2024-09-04T13:34:35.896" v="3439" actId="27636"/>
          <ac:spMkLst>
            <pc:docMk/>
            <pc:sldMk cId="1008919093" sldId="1025"/>
            <ac:spMk id="14" creationId="{3949E81A-8E7D-0616-73D2-B856957E57F4}"/>
          </ac:spMkLst>
        </pc:spChg>
        <pc:spChg chg="add mod">
          <ac:chgData name="Mauro Villa" userId="55cf41f2-666e-4a8b-92e0-630878079bcc" providerId="ADAL" clId="{984AF34C-8166-477A-ACFF-A795079996DE}" dt="2024-09-04T13:34:35.818" v="3436" actId="14100"/>
          <ac:spMkLst>
            <pc:docMk/>
            <pc:sldMk cId="1008919093" sldId="1025"/>
            <ac:spMk id="15" creationId="{3646FB49-376E-1D06-E830-4FEB2D24DCB7}"/>
          </ac:spMkLst>
        </pc:spChg>
        <pc:spChg chg="add mod">
          <ac:chgData name="Mauro Villa" userId="55cf41f2-666e-4a8b-92e0-630878079bcc" providerId="ADAL" clId="{984AF34C-8166-477A-ACFF-A795079996DE}" dt="2024-09-04T13:34:35.818" v="3436" actId="14100"/>
          <ac:spMkLst>
            <pc:docMk/>
            <pc:sldMk cId="1008919093" sldId="1025"/>
            <ac:spMk id="16" creationId="{B96E28C9-ED18-0361-F77A-3EE9C75C8096}"/>
          </ac:spMkLst>
        </pc:spChg>
        <pc:spChg chg="add mod">
          <ac:chgData name="Mauro Villa" userId="55cf41f2-666e-4a8b-92e0-630878079bcc" providerId="ADAL" clId="{984AF34C-8166-477A-ACFF-A795079996DE}" dt="2024-09-04T13:34:35.899" v="3440" actId="27636"/>
          <ac:spMkLst>
            <pc:docMk/>
            <pc:sldMk cId="1008919093" sldId="1025"/>
            <ac:spMk id="17" creationId="{7F7445DE-CC48-8465-2E25-74983A48B834}"/>
          </ac:spMkLst>
        </pc:spChg>
        <pc:grpChg chg="add del mod">
          <ac:chgData name="Mauro Villa" userId="55cf41f2-666e-4a8b-92e0-630878079bcc" providerId="ADAL" clId="{984AF34C-8166-477A-ACFF-A795079996DE}" dt="2024-09-04T13:33:55.512" v="3434" actId="478"/>
          <ac:grpSpMkLst>
            <pc:docMk/>
            <pc:sldMk cId="1008919093" sldId="1025"/>
            <ac:grpSpMk id="5" creationId="{41ABE3BB-FD0D-7BF7-164A-D02AD1A1C404}"/>
          </ac:grpSpMkLst>
        </pc:grpChg>
        <pc:picChg chg="add mod">
          <ac:chgData name="Mauro Villa" userId="55cf41f2-666e-4a8b-92e0-630878079bcc" providerId="ADAL" clId="{984AF34C-8166-477A-ACFF-A795079996DE}" dt="2024-09-04T13:33:27.979" v="3417"/>
          <ac:picMkLst>
            <pc:docMk/>
            <pc:sldMk cId="1008919093" sldId="1025"/>
            <ac:picMk id="6" creationId="{AE0F3011-4009-FC88-1615-A3A0506769E8}"/>
          </ac:picMkLst>
        </pc:picChg>
        <pc:picChg chg="add mod">
          <ac:chgData name="Mauro Villa" userId="55cf41f2-666e-4a8b-92e0-630878079bcc" providerId="ADAL" clId="{984AF34C-8166-477A-ACFF-A795079996DE}" dt="2024-09-04T13:34:35.818" v="3436" actId="14100"/>
          <ac:picMkLst>
            <pc:docMk/>
            <pc:sldMk cId="1008919093" sldId="1025"/>
            <ac:picMk id="8" creationId="{A3EF7C38-C2DB-6E73-2C37-D53D154906C4}"/>
          </ac:picMkLst>
        </pc:picChg>
        <pc:picChg chg="add mod">
          <ac:chgData name="Mauro Villa" userId="55cf41f2-666e-4a8b-92e0-630878079bcc" providerId="ADAL" clId="{984AF34C-8166-477A-ACFF-A795079996DE}" dt="2024-09-04T13:34:35.818" v="3436" actId="14100"/>
          <ac:picMkLst>
            <pc:docMk/>
            <pc:sldMk cId="1008919093" sldId="1025"/>
            <ac:picMk id="9" creationId="{3F7B7921-C010-37E2-BE68-F1CE7FEF3D6C}"/>
          </ac:picMkLst>
        </pc:picChg>
      </pc:sldChg>
      <pc:sldChg chg="new del">
        <pc:chgData name="Mauro Villa" userId="55cf41f2-666e-4a8b-92e0-630878079bcc" providerId="ADAL" clId="{984AF34C-8166-477A-ACFF-A795079996DE}" dt="2024-09-04T15:51:56.843" v="5704" actId="47"/>
        <pc:sldMkLst>
          <pc:docMk/>
          <pc:sldMk cId="1602181865" sldId="1026"/>
        </pc:sldMkLst>
      </pc:sldChg>
      <pc:sldChg chg="addSp delSp modSp add mod">
        <pc:chgData name="Mauro Villa" userId="55cf41f2-666e-4a8b-92e0-630878079bcc" providerId="ADAL" clId="{984AF34C-8166-477A-ACFF-A795079996DE}" dt="2024-09-04T15:42:26.473" v="5634" actId="14100"/>
        <pc:sldMkLst>
          <pc:docMk/>
          <pc:sldMk cId="149980211" sldId="1027"/>
        </pc:sldMkLst>
        <pc:spChg chg="mod">
          <ac:chgData name="Mauro Villa" userId="55cf41f2-666e-4a8b-92e0-630878079bcc" providerId="ADAL" clId="{984AF34C-8166-477A-ACFF-A795079996DE}" dt="2024-09-04T13:27:28.546" v="3218" actId="1076"/>
          <ac:spMkLst>
            <pc:docMk/>
            <pc:sldMk cId="149980211" sldId="1027"/>
            <ac:spMk id="2" creationId="{C2CB9015-7048-88D4-9057-B2CBEFB38066}"/>
          </ac:spMkLst>
        </pc:spChg>
        <pc:spChg chg="add mod">
          <ac:chgData name="Mauro Villa" userId="55cf41f2-666e-4a8b-92e0-630878079bcc" providerId="ADAL" clId="{984AF34C-8166-477A-ACFF-A795079996DE}" dt="2024-09-04T13:29:15.801" v="3252" actId="14100"/>
          <ac:spMkLst>
            <pc:docMk/>
            <pc:sldMk cId="149980211" sldId="1027"/>
            <ac:spMk id="8" creationId="{5E107E09-1F96-3F91-0A5F-0F994CA1B6AC}"/>
          </ac:spMkLst>
        </pc:spChg>
        <pc:spChg chg="add mod">
          <ac:chgData name="Mauro Villa" userId="55cf41f2-666e-4a8b-92e0-630878079bcc" providerId="ADAL" clId="{984AF34C-8166-477A-ACFF-A795079996DE}" dt="2024-09-04T13:29:20.122" v="3253" actId="14100"/>
          <ac:spMkLst>
            <pc:docMk/>
            <pc:sldMk cId="149980211" sldId="1027"/>
            <ac:spMk id="9" creationId="{4A891449-FB03-440C-53B6-87FE7CA50137}"/>
          </ac:spMkLst>
        </pc:spChg>
        <pc:spChg chg="add mod">
          <ac:chgData name="Mauro Villa" userId="55cf41f2-666e-4a8b-92e0-630878079bcc" providerId="ADAL" clId="{984AF34C-8166-477A-ACFF-A795079996DE}" dt="2024-09-04T13:29:23.650" v="3254" actId="1076"/>
          <ac:spMkLst>
            <pc:docMk/>
            <pc:sldMk cId="149980211" sldId="1027"/>
            <ac:spMk id="10" creationId="{58416999-0B1B-94D2-3F27-C5A02AE6B0DD}"/>
          </ac:spMkLst>
        </pc:spChg>
        <pc:spChg chg="add mod">
          <ac:chgData name="Mauro Villa" userId="55cf41f2-666e-4a8b-92e0-630878079bcc" providerId="ADAL" clId="{984AF34C-8166-477A-ACFF-A795079996DE}" dt="2024-09-04T13:28:33.344" v="3237" actId="20577"/>
          <ac:spMkLst>
            <pc:docMk/>
            <pc:sldMk cId="149980211" sldId="1027"/>
            <ac:spMk id="13" creationId="{1953402B-640A-DA62-C2E6-788E4F13AB05}"/>
          </ac:spMkLst>
        </pc:spChg>
        <pc:spChg chg="add mod">
          <ac:chgData name="Mauro Villa" userId="55cf41f2-666e-4a8b-92e0-630878079bcc" providerId="ADAL" clId="{984AF34C-8166-477A-ACFF-A795079996DE}" dt="2024-09-04T13:28:28.792" v="3232" actId="20577"/>
          <ac:spMkLst>
            <pc:docMk/>
            <pc:sldMk cId="149980211" sldId="1027"/>
            <ac:spMk id="14" creationId="{B3542033-7331-DC56-090E-6E0AAE61ABA4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15" creationId="{9142589D-87EB-1551-15CC-9E8D77C6292C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16" creationId="{6D23878E-57CB-7CAD-D61D-DEF0DD6DD727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17" creationId="{14ACBD42-069D-66DF-5D14-204F2522C1FC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18" creationId="{51B0AAC3-E3B1-923C-A764-D3F6A4C06E97}"/>
          </ac:spMkLst>
        </pc:spChg>
        <pc:spChg chg="add mod">
          <ac:chgData name="Mauro Villa" userId="55cf41f2-666e-4a8b-92e0-630878079bcc" providerId="ADAL" clId="{984AF34C-8166-477A-ACFF-A795079996DE}" dt="2024-09-04T13:31:06.237" v="3324" actId="404"/>
          <ac:spMkLst>
            <pc:docMk/>
            <pc:sldMk cId="149980211" sldId="1027"/>
            <ac:spMk id="20" creationId="{7160307A-0770-F458-3F8F-EDDB2B21ABF3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21" creationId="{83A331AC-BD9B-F0C0-A389-81FEA463A0B9}"/>
          </ac:spMkLst>
        </pc:spChg>
        <pc:spChg chg="add del mod">
          <ac:chgData name="Mauro Villa" userId="55cf41f2-666e-4a8b-92e0-630878079bcc" providerId="ADAL" clId="{984AF34C-8166-477A-ACFF-A795079996DE}" dt="2024-09-04T13:31:11.681" v="3325" actId="478"/>
          <ac:spMkLst>
            <pc:docMk/>
            <pc:sldMk cId="149980211" sldId="1027"/>
            <ac:spMk id="22" creationId="{35A30637-8EAC-5497-EF4A-25B3A7CC3818}"/>
          </ac:spMkLst>
        </pc:spChg>
        <pc:spChg chg="add del mod">
          <ac:chgData name="Mauro Villa" userId="55cf41f2-666e-4a8b-92e0-630878079bcc" providerId="ADAL" clId="{984AF34C-8166-477A-ACFF-A795079996DE}" dt="2024-09-04T13:31:14.665" v="3326" actId="478"/>
          <ac:spMkLst>
            <pc:docMk/>
            <pc:sldMk cId="149980211" sldId="1027"/>
            <ac:spMk id="23" creationId="{35BCB47C-0BB5-65D5-42B4-1D808B9E8FA4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24" creationId="{9A131933-DD65-4F2A-4611-904C0D75D3B6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25" creationId="{CE359369-E3F4-63FC-15B5-D9E742286797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26" creationId="{027B3FF9-AABE-47CD-CD80-A2B729C10D7A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27" creationId="{A34ABF63-2427-44B3-3419-D56859D7410D}"/>
          </ac:spMkLst>
        </pc:spChg>
        <pc:spChg chg="add mod">
          <ac:chgData name="Mauro Villa" userId="55cf41f2-666e-4a8b-92e0-630878079bcc" providerId="ADAL" clId="{984AF34C-8166-477A-ACFF-A795079996DE}" dt="2024-09-04T13:30:54.291" v="3305" actId="6549"/>
          <ac:spMkLst>
            <pc:docMk/>
            <pc:sldMk cId="149980211" sldId="1027"/>
            <ac:spMk id="28" creationId="{AF6C1E47-156F-1A06-D62C-55D4EA04C8F4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29" creationId="{711616FC-CBC6-512E-E728-CA3678F7C25F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30" creationId="{22740558-12C7-D708-AA3E-1117130BD0D9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31" creationId="{B8F678B3-F31D-3B4A-85E8-C66C1D290C83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32" creationId="{4188DF72-9705-40FC-3805-7BAAD84BCFCD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33" creationId="{DECE7DC1-B557-D6A3-85FE-1C9A2FB2F315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34" creationId="{9FED50C0-9C0B-1D34-F014-4FBF40DDD38F}"/>
          </ac:spMkLst>
        </pc:spChg>
        <pc:spChg chg="add mod">
          <ac:chgData name="Mauro Villa" userId="55cf41f2-666e-4a8b-92e0-630878079bcc" providerId="ADAL" clId="{984AF34C-8166-477A-ACFF-A795079996DE}" dt="2024-09-04T13:30:24.080" v="3296" actId="6549"/>
          <ac:spMkLst>
            <pc:docMk/>
            <pc:sldMk cId="149980211" sldId="1027"/>
            <ac:spMk id="35" creationId="{F44C1561-E401-CC8C-AB24-B15CDD6A075F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36" creationId="{67D09BB1-0DB0-966D-99C6-07072B71FE98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37" creationId="{9EA410E0-0660-4BAF-DB8C-2718617A6CC3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38" creationId="{DB5499BD-37A3-2812-8299-2BAA4AA067E2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39" creationId="{CB4DE959-9BB5-0B81-171B-8AD5841B8CE3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40" creationId="{9CFF6388-8198-DD4E-8F66-6B92F49E4BAD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41" creationId="{BC2326CD-E934-67C5-5154-5D14C0C146BC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43" creationId="{4D6DAAFC-5B78-976A-0A81-4831A75C9CE0}"/>
          </ac:spMkLst>
        </pc:spChg>
        <pc:spChg chg="add mod">
          <ac:chgData name="Mauro Villa" userId="55cf41f2-666e-4a8b-92e0-630878079bcc" providerId="ADAL" clId="{984AF34C-8166-477A-ACFF-A795079996DE}" dt="2024-09-04T13:30:18.171" v="3288" actId="14100"/>
          <ac:spMkLst>
            <pc:docMk/>
            <pc:sldMk cId="149980211" sldId="1027"/>
            <ac:spMk id="44" creationId="{81E15CCD-E5B4-6FB6-C01B-010A3B4587B0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45" creationId="{91DA284D-B778-D882-CD85-870E8FCCEAD1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46" creationId="{C9C7B51E-745B-8968-B48C-4172DE280404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47" creationId="{2AC37AEB-7D85-78F4-6093-6037481B9B83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48" creationId="{4802C77F-47E1-6662-AAFF-D22733C38672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49" creationId="{8EBFEBD2-B788-6997-D163-4CD5A9307F82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50" creationId="{CD48EDE9-9508-CB48-9800-ECAC80FDBEF5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51" creationId="{404D80FE-30B7-758C-1A79-A16B06D7EDD0}"/>
          </ac:spMkLst>
        </pc:spChg>
        <pc:spChg chg="add mod">
          <ac:chgData name="Mauro Villa" userId="55cf41f2-666e-4a8b-92e0-630878079bcc" providerId="ADAL" clId="{984AF34C-8166-477A-ACFF-A795079996DE}" dt="2024-09-04T13:30:02.940" v="3277" actId="6549"/>
          <ac:spMkLst>
            <pc:docMk/>
            <pc:sldMk cId="149980211" sldId="1027"/>
            <ac:spMk id="52" creationId="{042B2F33-9472-4D58-7D14-F0703D22E084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53" creationId="{754029C2-1A62-7280-F6B0-8619060E9528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54" creationId="{17774806-7119-10ED-B5E0-4B1AB783492E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55" creationId="{8115D48E-DE2B-AD2D-C6AF-7C037555847D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56" creationId="{9B73CFB1-65E2-D90B-308E-B220412840AF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57" creationId="{9F29F73F-C922-B934-6738-FB2AB08061BF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58" creationId="{08F942F6-785C-7240-C250-A8FA657F5017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59" creationId="{B5828544-A48F-A4AA-7CB5-BB69EA0C4774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60" creationId="{A72874F0-09A1-F686-5EF3-E50F18A53179}"/>
          </ac:spMkLst>
        </pc:spChg>
        <pc:spChg chg="add mod">
          <ac:chgData name="Mauro Villa" userId="55cf41f2-666e-4a8b-92e0-630878079bcc" providerId="ADAL" clId="{984AF34C-8166-477A-ACFF-A795079996DE}" dt="2024-09-04T13:29:44.152" v="3267" actId="6549"/>
          <ac:spMkLst>
            <pc:docMk/>
            <pc:sldMk cId="149980211" sldId="1027"/>
            <ac:spMk id="61" creationId="{B9516BF9-685D-0D7E-0604-B69FED2BD912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62" creationId="{E3B5F866-BB68-CF28-A2C3-8546FD8C7D55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63" creationId="{D5D0D2B9-DBA4-C03B-F98D-1C1129980076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64" creationId="{339C69C4-0C91-6958-58D7-569E60508ED0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65" creationId="{C5999AE0-4E37-AB64-F2E4-5F473864B441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66" creationId="{D3187D1A-1F87-9DC8-C24E-3FAE20FCFF3B}"/>
          </ac:spMkLst>
        </pc:spChg>
        <pc:spChg chg="add mod">
          <ac:chgData name="Mauro Villa" userId="55cf41f2-666e-4a8b-92e0-630878079bcc" providerId="ADAL" clId="{984AF34C-8166-477A-ACFF-A795079996DE}" dt="2024-09-04T13:31:26.385" v="3330" actId="1076"/>
          <ac:spMkLst>
            <pc:docMk/>
            <pc:sldMk cId="149980211" sldId="1027"/>
            <ac:spMk id="71" creationId="{CA028A1E-63ED-6AC0-575C-B1F6A1F2CC40}"/>
          </ac:spMkLst>
        </pc:spChg>
        <pc:spChg chg="add mod">
          <ac:chgData name="Mauro Villa" userId="55cf41f2-666e-4a8b-92e0-630878079bcc" providerId="ADAL" clId="{984AF34C-8166-477A-ACFF-A795079996DE}" dt="2024-09-04T13:28:02.304" v="3223"/>
          <ac:spMkLst>
            <pc:docMk/>
            <pc:sldMk cId="149980211" sldId="1027"/>
            <ac:spMk id="72" creationId="{F0EBFB31-32BC-6776-1520-74D15F0256F4}"/>
          </ac:spMkLst>
        </pc:spChg>
        <pc:spChg chg="add mod">
          <ac:chgData name="Mauro Villa" userId="55cf41f2-666e-4a8b-92e0-630878079bcc" providerId="ADAL" clId="{984AF34C-8166-477A-ACFF-A795079996DE}" dt="2024-09-04T13:32:36.679" v="3416" actId="20577"/>
          <ac:spMkLst>
            <pc:docMk/>
            <pc:sldMk cId="149980211" sldId="1027"/>
            <ac:spMk id="73" creationId="{64B17ED6-227E-A79A-EF5E-A54DA66DD9BE}"/>
          </ac:spMkLst>
        </pc:spChg>
        <pc:spChg chg="mod">
          <ac:chgData name="Mauro Villa" userId="55cf41f2-666e-4a8b-92e0-630878079bcc" providerId="ADAL" clId="{984AF34C-8166-477A-ACFF-A795079996DE}" dt="2024-09-04T13:20:47.193" v="3210" actId="20577"/>
          <ac:spMkLst>
            <pc:docMk/>
            <pc:sldMk cId="149980211" sldId="1027"/>
            <ac:spMk id="101" creationId="{00000000-0000-0000-0000-000000000000}"/>
          </ac:spMkLst>
        </pc:spChg>
        <pc:spChg chg="mod">
          <ac:chgData name="Mauro Villa" userId="55cf41f2-666e-4a8b-92e0-630878079bcc" providerId="ADAL" clId="{984AF34C-8166-477A-ACFF-A795079996DE}" dt="2024-09-04T15:42:26.473" v="5634" actId="14100"/>
          <ac:spMkLst>
            <pc:docMk/>
            <pc:sldMk cId="149980211" sldId="1027"/>
            <ac:spMk id="104" creationId="{00000000-0000-0000-0000-000000000000}"/>
          </ac:spMkLst>
        </pc:spChg>
        <pc:spChg chg="mod">
          <ac:chgData name="Mauro Villa" userId="55cf41f2-666e-4a8b-92e0-630878079bcc" providerId="ADAL" clId="{984AF34C-8166-477A-ACFF-A795079996DE}" dt="2024-09-04T15:42:23.641" v="5633" actId="14100"/>
          <ac:spMkLst>
            <pc:docMk/>
            <pc:sldMk cId="149980211" sldId="1027"/>
            <ac:spMk id="107" creationId="{00000000-0000-0000-0000-000000000000}"/>
          </ac:spMkLst>
        </pc:spChg>
        <pc:spChg chg="del">
          <ac:chgData name="Mauro Villa" userId="55cf41f2-666e-4a8b-92e0-630878079bcc" providerId="ADAL" clId="{984AF34C-8166-477A-ACFF-A795079996DE}" dt="2024-09-04T13:20:20.497" v="3140" actId="478"/>
          <ac:spMkLst>
            <pc:docMk/>
            <pc:sldMk cId="149980211" sldId="1027"/>
            <ac:spMk id="113" creationId="{00000000-0000-0000-0000-000000000000}"/>
          </ac:spMkLst>
        </pc:spChg>
        <pc:spChg chg="del">
          <ac:chgData name="Mauro Villa" userId="55cf41f2-666e-4a8b-92e0-630878079bcc" providerId="ADAL" clId="{984AF34C-8166-477A-ACFF-A795079996DE}" dt="2024-09-04T13:27:03.288" v="3212" actId="478"/>
          <ac:spMkLst>
            <pc:docMk/>
            <pc:sldMk cId="149980211" sldId="1027"/>
            <ac:spMk id="114" creationId="{00000000-0000-0000-0000-000000000000}"/>
          </ac:spMkLst>
        </pc:spChg>
        <pc:grpChg chg="add mod">
          <ac:chgData name="Mauro Villa" userId="55cf41f2-666e-4a8b-92e0-630878079bcc" providerId="ADAL" clId="{984AF34C-8166-477A-ACFF-A795079996DE}" dt="2024-09-04T13:31:44.203" v="3332" actId="1076"/>
          <ac:grpSpMkLst>
            <pc:docMk/>
            <pc:sldMk cId="149980211" sldId="1027"/>
            <ac:grpSpMk id="5" creationId="{010C417C-6BBA-B03F-4905-A5BF82D6BDCB}"/>
          </ac:grpSpMkLst>
        </pc:grpChg>
        <pc:grpChg chg="mod">
          <ac:chgData name="Mauro Villa" userId="55cf41f2-666e-4a8b-92e0-630878079bcc" providerId="ADAL" clId="{984AF34C-8166-477A-ACFF-A795079996DE}" dt="2024-09-04T13:27:41.464" v="3221" actId="1076"/>
          <ac:grpSpMkLst>
            <pc:docMk/>
            <pc:sldMk cId="149980211" sldId="1027"/>
            <ac:grpSpMk id="112" creationId="{00000000-0000-0000-0000-000000000000}"/>
          </ac:grpSpMkLst>
        </pc:grpChg>
        <pc:picChg chg="add mod">
          <ac:chgData name="Mauro Villa" userId="55cf41f2-666e-4a8b-92e0-630878079bcc" providerId="ADAL" clId="{984AF34C-8166-477A-ACFF-A795079996DE}" dt="2024-09-04T13:31:38.250" v="3331" actId="1076"/>
          <ac:picMkLst>
            <pc:docMk/>
            <pc:sldMk cId="149980211" sldId="1027"/>
            <ac:picMk id="3" creationId="{B1A36043-E3A9-B062-88CF-B427B2497C13}"/>
          </ac:picMkLst>
        </pc:picChg>
        <pc:picChg chg="del">
          <ac:chgData name="Mauro Villa" userId="55cf41f2-666e-4a8b-92e0-630878079bcc" providerId="ADAL" clId="{984AF34C-8166-477A-ACFF-A795079996DE}" dt="2024-09-04T13:27:05.559" v="3213" actId="478"/>
          <ac:picMkLst>
            <pc:docMk/>
            <pc:sldMk cId="149980211" sldId="1027"/>
            <ac:picMk id="4" creationId="{9AC99C26-68D7-06E6-1381-7FC1F3C9ADC2}"/>
          </ac:picMkLst>
        </pc:picChg>
        <pc:picChg chg="add mod">
          <ac:chgData name="Mauro Villa" userId="55cf41f2-666e-4a8b-92e0-630878079bcc" providerId="ADAL" clId="{984AF34C-8166-477A-ACFF-A795079996DE}" dt="2024-09-04T13:28:02.304" v="3223"/>
          <ac:picMkLst>
            <pc:docMk/>
            <pc:sldMk cId="149980211" sldId="1027"/>
            <ac:picMk id="6" creationId="{2808FA3D-617D-F000-881C-EA6D672AD362}"/>
          </ac:picMkLst>
        </pc:picChg>
        <pc:picChg chg="add mod">
          <ac:chgData name="Mauro Villa" userId="55cf41f2-666e-4a8b-92e0-630878079bcc" providerId="ADAL" clId="{984AF34C-8166-477A-ACFF-A795079996DE}" dt="2024-09-04T13:28:02.304" v="3223"/>
          <ac:picMkLst>
            <pc:docMk/>
            <pc:sldMk cId="149980211" sldId="1027"/>
            <ac:picMk id="7" creationId="{A94A96F0-139F-35BA-9E4A-8A6F6890F5CA}"/>
          </ac:picMkLst>
        </pc:picChg>
        <pc:picChg chg="add mod">
          <ac:chgData name="Mauro Villa" userId="55cf41f2-666e-4a8b-92e0-630878079bcc" providerId="ADAL" clId="{984AF34C-8166-477A-ACFF-A795079996DE}" dt="2024-09-04T13:28:02.304" v="3223"/>
          <ac:picMkLst>
            <pc:docMk/>
            <pc:sldMk cId="149980211" sldId="1027"/>
            <ac:picMk id="11" creationId="{E9B69112-57EE-9F30-B0AB-C71180BDCD87}"/>
          </ac:picMkLst>
        </pc:picChg>
        <pc:picChg chg="add mod">
          <ac:chgData name="Mauro Villa" userId="55cf41f2-666e-4a8b-92e0-630878079bcc" providerId="ADAL" clId="{984AF34C-8166-477A-ACFF-A795079996DE}" dt="2024-09-04T13:28:02.304" v="3223"/>
          <ac:picMkLst>
            <pc:docMk/>
            <pc:sldMk cId="149980211" sldId="1027"/>
            <ac:picMk id="12" creationId="{7252E3FC-3BD8-C0B9-5402-94821440004F}"/>
          </ac:picMkLst>
        </pc:picChg>
        <pc:picChg chg="add mod">
          <ac:chgData name="Mauro Villa" userId="55cf41f2-666e-4a8b-92e0-630878079bcc" providerId="ADAL" clId="{984AF34C-8166-477A-ACFF-A795079996DE}" dt="2024-09-04T13:28:02.304" v="3223"/>
          <ac:picMkLst>
            <pc:docMk/>
            <pc:sldMk cId="149980211" sldId="1027"/>
            <ac:picMk id="19" creationId="{FDEE4D1F-D879-646B-292B-E0256958EC25}"/>
          </ac:picMkLst>
        </pc:picChg>
        <pc:picChg chg="add mod">
          <ac:chgData name="Mauro Villa" userId="55cf41f2-666e-4a8b-92e0-630878079bcc" providerId="ADAL" clId="{984AF34C-8166-477A-ACFF-A795079996DE}" dt="2024-09-04T13:28:02.304" v="3223"/>
          <ac:picMkLst>
            <pc:docMk/>
            <pc:sldMk cId="149980211" sldId="1027"/>
            <ac:picMk id="42" creationId="{299B7344-04C2-C2D1-480B-C3989FDD0A23}"/>
          </ac:picMkLst>
        </pc:picChg>
        <pc:picChg chg="add mod">
          <ac:chgData name="Mauro Villa" userId="55cf41f2-666e-4a8b-92e0-630878079bcc" providerId="ADAL" clId="{984AF34C-8166-477A-ACFF-A795079996DE}" dt="2024-09-04T13:28:02.304" v="3223"/>
          <ac:picMkLst>
            <pc:docMk/>
            <pc:sldMk cId="149980211" sldId="1027"/>
            <ac:picMk id="67" creationId="{B42A9A0A-8266-6318-1230-EBE03C8C00D5}"/>
          </ac:picMkLst>
        </pc:picChg>
        <pc:picChg chg="add mod">
          <ac:chgData name="Mauro Villa" userId="55cf41f2-666e-4a8b-92e0-630878079bcc" providerId="ADAL" clId="{984AF34C-8166-477A-ACFF-A795079996DE}" dt="2024-09-04T13:28:02.304" v="3223"/>
          <ac:picMkLst>
            <pc:docMk/>
            <pc:sldMk cId="149980211" sldId="1027"/>
            <ac:picMk id="68" creationId="{F7A03A33-06F5-9A0E-0ED4-DCEA06C4190A}"/>
          </ac:picMkLst>
        </pc:picChg>
        <pc:picChg chg="add mod">
          <ac:chgData name="Mauro Villa" userId="55cf41f2-666e-4a8b-92e0-630878079bcc" providerId="ADAL" clId="{984AF34C-8166-477A-ACFF-A795079996DE}" dt="2024-09-04T13:28:02.304" v="3223"/>
          <ac:picMkLst>
            <pc:docMk/>
            <pc:sldMk cId="149980211" sldId="1027"/>
            <ac:picMk id="69" creationId="{D977B433-2B10-9503-831B-6BDB1E9A45CD}"/>
          </ac:picMkLst>
        </pc:picChg>
        <pc:picChg chg="add mod">
          <ac:chgData name="Mauro Villa" userId="55cf41f2-666e-4a8b-92e0-630878079bcc" providerId="ADAL" clId="{984AF34C-8166-477A-ACFF-A795079996DE}" dt="2024-09-04T13:28:02.304" v="3223"/>
          <ac:picMkLst>
            <pc:docMk/>
            <pc:sldMk cId="149980211" sldId="1027"/>
            <ac:picMk id="70" creationId="{33D65484-59EB-4BF7-6CD7-BCAE66640CA5}"/>
          </ac:picMkLst>
        </pc:picChg>
        <pc:picChg chg="mod">
          <ac:chgData name="Mauro Villa" userId="55cf41f2-666e-4a8b-92e0-630878079bcc" providerId="ADAL" clId="{984AF34C-8166-477A-ACFF-A795079996DE}" dt="2024-09-04T13:27:33.506" v="3220" actId="1076"/>
          <ac:picMkLst>
            <pc:docMk/>
            <pc:sldMk cId="149980211" sldId="1027"/>
            <ac:picMk id="103" creationId="{00000000-0000-0000-0000-000000000000}"/>
          </ac:picMkLst>
        </pc:picChg>
        <pc:picChg chg="del">
          <ac:chgData name="Mauro Villa" userId="55cf41f2-666e-4a8b-92e0-630878079bcc" providerId="ADAL" clId="{984AF34C-8166-477A-ACFF-A795079996DE}" dt="2024-09-04T13:27:07.392" v="3214" actId="478"/>
          <ac:picMkLst>
            <pc:docMk/>
            <pc:sldMk cId="149980211" sldId="1027"/>
            <ac:picMk id="115" creationId="{00000000-0000-0000-0000-000000000000}"/>
          </ac:picMkLst>
        </pc:picChg>
      </pc:sldChg>
      <pc:sldChg chg="addSp delSp modSp mod">
        <pc:chgData name="Mauro Villa" userId="55cf41f2-666e-4a8b-92e0-630878079bcc" providerId="ADAL" clId="{984AF34C-8166-477A-ACFF-A795079996DE}" dt="2024-09-04T13:35:45.281" v="3445" actId="14100"/>
        <pc:sldMkLst>
          <pc:docMk/>
          <pc:sldMk cId="0" sldId="1028"/>
        </pc:sldMkLst>
        <pc:spChg chg="add del mod">
          <ac:chgData name="Mauro Villa" userId="55cf41f2-666e-4a8b-92e0-630878079bcc" providerId="ADAL" clId="{984AF34C-8166-477A-ACFF-A795079996DE}" dt="2024-09-04T13:35:21.900" v="3443" actId="478"/>
          <ac:spMkLst>
            <pc:docMk/>
            <pc:sldMk cId="0" sldId="1028"/>
            <ac:spMk id="3" creationId="{F384BE6F-274B-FAD1-A72B-0CED49F07B96}"/>
          </ac:spMkLst>
        </pc:spChg>
        <pc:spChg chg="add del">
          <ac:chgData name="Mauro Villa" userId="55cf41f2-666e-4a8b-92e0-630878079bcc" providerId="ADAL" clId="{984AF34C-8166-477A-ACFF-A795079996DE}" dt="2024-09-04T13:35:21.900" v="3443" actId="478"/>
          <ac:spMkLst>
            <pc:docMk/>
            <pc:sldMk cId="0" sldId="1028"/>
            <ac:spMk id="1190" creationId="{00000000-0000-0000-0000-000000000000}"/>
          </ac:spMkLst>
        </pc:spChg>
        <pc:spChg chg="mod">
          <ac:chgData name="Mauro Villa" userId="55cf41f2-666e-4a8b-92e0-630878079bcc" providerId="ADAL" clId="{984AF34C-8166-477A-ACFF-A795079996DE}" dt="2024-09-04T13:35:45.281" v="3445" actId="14100"/>
          <ac:spMkLst>
            <pc:docMk/>
            <pc:sldMk cId="0" sldId="1028"/>
            <ac:spMk id="1199" creationId="{00000000-0000-0000-0000-000000000000}"/>
          </ac:spMkLst>
        </pc:spChg>
      </pc:sldChg>
      <pc:sldChg chg="addSp modSp mod">
        <pc:chgData name="Mauro Villa" userId="55cf41f2-666e-4a8b-92e0-630878079bcc" providerId="ADAL" clId="{984AF34C-8166-477A-ACFF-A795079996DE}" dt="2024-09-04T15:49:28.384" v="5697" actId="6549"/>
        <pc:sldMkLst>
          <pc:docMk/>
          <pc:sldMk cId="2192142072" sldId="1029"/>
        </pc:sldMkLst>
        <pc:spChg chg="mod">
          <ac:chgData name="Mauro Villa" userId="55cf41f2-666e-4a8b-92e0-630878079bcc" providerId="ADAL" clId="{984AF34C-8166-477A-ACFF-A795079996DE}" dt="2024-09-04T15:49:28.384" v="5697" actId="6549"/>
          <ac:spMkLst>
            <pc:docMk/>
            <pc:sldMk cId="2192142072" sldId="1029"/>
            <ac:spMk id="3" creationId="{2A441AD5-7239-5219-0D64-BF753ABA6A0F}"/>
          </ac:spMkLst>
        </pc:spChg>
        <pc:spChg chg="add mod">
          <ac:chgData name="Mauro Villa" userId="55cf41f2-666e-4a8b-92e0-630878079bcc" providerId="ADAL" clId="{984AF34C-8166-477A-ACFF-A795079996DE}" dt="2024-09-04T14:12:36.488" v="4571" actId="1076"/>
          <ac:spMkLst>
            <pc:docMk/>
            <pc:sldMk cId="2192142072" sldId="1029"/>
            <ac:spMk id="4" creationId="{D33870F4-DC39-A78D-8B2D-52A582EC5CEF}"/>
          </ac:spMkLst>
        </pc:spChg>
        <pc:spChg chg="add mod">
          <ac:chgData name="Mauro Villa" userId="55cf41f2-666e-4a8b-92e0-630878079bcc" providerId="ADAL" clId="{984AF34C-8166-477A-ACFF-A795079996DE}" dt="2024-09-04T14:12:32.928" v="4570" actId="1076"/>
          <ac:spMkLst>
            <pc:docMk/>
            <pc:sldMk cId="2192142072" sldId="1029"/>
            <ac:spMk id="6" creationId="{008703BA-915A-8B6A-2581-BE0732F97590}"/>
          </ac:spMkLst>
        </pc:spChg>
        <pc:graphicFrameChg chg="mod modGraphic">
          <ac:chgData name="Mauro Villa" userId="55cf41f2-666e-4a8b-92e0-630878079bcc" providerId="ADAL" clId="{984AF34C-8166-477A-ACFF-A795079996DE}" dt="2024-09-04T14:13:06.016" v="4585" actId="20577"/>
          <ac:graphicFrameMkLst>
            <pc:docMk/>
            <pc:sldMk cId="2192142072" sldId="1029"/>
            <ac:graphicFrameMk id="8" creationId="{2A12226A-96EB-4C61-8E71-80BF40634FBD}"/>
          </ac:graphicFrameMkLst>
        </pc:graphicFrameChg>
      </pc:sldChg>
      <pc:sldChg chg="addSp delSp modSp add mod">
        <pc:chgData name="Mauro Villa" userId="55cf41f2-666e-4a8b-92e0-630878079bcc" providerId="ADAL" clId="{984AF34C-8166-477A-ACFF-A795079996DE}" dt="2024-09-05T07:53:41.226" v="5840" actId="20577"/>
        <pc:sldMkLst>
          <pc:docMk/>
          <pc:sldMk cId="2777093897" sldId="1030"/>
        </pc:sldMkLst>
        <pc:spChg chg="mod">
          <ac:chgData name="Mauro Villa" userId="55cf41f2-666e-4a8b-92e0-630878079bcc" providerId="ADAL" clId="{984AF34C-8166-477A-ACFF-A795079996DE}" dt="2024-09-04T15:11:00.832" v="4866" actId="20577"/>
          <ac:spMkLst>
            <pc:docMk/>
            <pc:sldMk cId="2777093897" sldId="1030"/>
            <ac:spMk id="5" creationId="{3A805EF1-CB15-4EB2-9827-08538E4953F7}"/>
          </ac:spMkLst>
        </pc:spChg>
        <pc:spChg chg="add mod">
          <ac:chgData name="Mauro Villa" userId="55cf41f2-666e-4a8b-92e0-630878079bcc" providerId="ADAL" clId="{984AF34C-8166-477A-ACFF-A795079996DE}" dt="2024-09-05T07:53:41.226" v="5840" actId="20577"/>
          <ac:spMkLst>
            <pc:docMk/>
            <pc:sldMk cId="2777093897" sldId="1030"/>
            <ac:spMk id="6" creationId="{D6F420B8-266C-7752-0F38-02F04042700C}"/>
          </ac:spMkLst>
        </pc:spChg>
        <pc:spChg chg="del">
          <ac:chgData name="Mauro Villa" userId="55cf41f2-666e-4a8b-92e0-630878079bcc" providerId="ADAL" clId="{984AF34C-8166-477A-ACFF-A795079996DE}" dt="2024-09-04T15:14:00.856" v="5051" actId="478"/>
          <ac:spMkLst>
            <pc:docMk/>
            <pc:sldMk cId="2777093897" sldId="1030"/>
            <ac:spMk id="9" creationId="{4E26FEC0-5B33-44AC-A959-7D584CDCAF73}"/>
          </ac:spMkLst>
        </pc:spChg>
        <pc:graphicFrameChg chg="del">
          <ac:chgData name="Mauro Villa" userId="55cf41f2-666e-4a8b-92e0-630878079bcc" providerId="ADAL" clId="{984AF34C-8166-477A-ACFF-A795079996DE}" dt="2024-09-04T15:11:06.200" v="4867" actId="478"/>
          <ac:graphicFrameMkLst>
            <pc:docMk/>
            <pc:sldMk cId="2777093897" sldId="1030"/>
            <ac:graphicFrameMk id="8" creationId="{2A12226A-96EB-4C61-8E71-80BF40634FBD}"/>
          </ac:graphicFrameMkLst>
        </pc:graphicFrameChg>
        <pc:cxnChg chg="del">
          <ac:chgData name="Mauro Villa" userId="55cf41f2-666e-4a8b-92e0-630878079bcc" providerId="ADAL" clId="{984AF34C-8166-477A-ACFF-A795079996DE}" dt="2024-09-04T15:11:11.575" v="4868" actId="478"/>
          <ac:cxnSpMkLst>
            <pc:docMk/>
            <pc:sldMk cId="2777093897" sldId="1030"/>
            <ac:cxnSpMk id="4" creationId="{6B67BE31-93B6-4318-875D-B011F8AE257E}"/>
          </ac:cxnSpMkLst>
        </pc:cxnChg>
      </pc:sldChg>
      <pc:sldChg chg="delSp modSp add mod ord">
        <pc:chgData name="Mauro Villa" userId="55cf41f2-666e-4a8b-92e0-630878079bcc" providerId="ADAL" clId="{984AF34C-8166-477A-ACFF-A795079996DE}" dt="2024-09-04T15:50:08.590" v="5699"/>
        <pc:sldMkLst>
          <pc:docMk/>
          <pc:sldMk cId="638140528" sldId="1031"/>
        </pc:sldMkLst>
        <pc:spChg chg="mod">
          <ac:chgData name="Mauro Villa" userId="55cf41f2-666e-4a8b-92e0-630878079bcc" providerId="ADAL" clId="{984AF34C-8166-477A-ACFF-A795079996DE}" dt="2024-09-04T15:19:01.343" v="5182" actId="20577"/>
          <ac:spMkLst>
            <pc:docMk/>
            <pc:sldMk cId="638140528" sldId="1031"/>
            <ac:spMk id="5" creationId="{3A805EF1-CB15-4EB2-9827-08538E4953F7}"/>
          </ac:spMkLst>
        </pc:spChg>
        <pc:spChg chg="del">
          <ac:chgData name="Mauro Villa" userId="55cf41f2-666e-4a8b-92e0-630878079bcc" providerId="ADAL" clId="{984AF34C-8166-477A-ACFF-A795079996DE}" dt="2024-09-04T15:24:42.513" v="5467" actId="478"/>
          <ac:spMkLst>
            <pc:docMk/>
            <pc:sldMk cId="638140528" sldId="1031"/>
            <ac:spMk id="9" creationId="{4E26FEC0-5B33-44AC-A959-7D584CDCAF73}"/>
          </ac:spMkLst>
        </pc:spChg>
        <pc:graphicFrameChg chg="mod modGraphic">
          <ac:chgData name="Mauro Villa" userId="55cf41f2-666e-4a8b-92e0-630878079bcc" providerId="ADAL" clId="{984AF34C-8166-477A-ACFF-A795079996DE}" dt="2024-09-04T15:26:10.297" v="5503" actId="14734"/>
          <ac:graphicFrameMkLst>
            <pc:docMk/>
            <pc:sldMk cId="638140528" sldId="1031"/>
            <ac:graphicFrameMk id="8" creationId="{2A12226A-96EB-4C61-8E71-80BF40634FBD}"/>
          </ac:graphicFrameMkLst>
        </pc:graphicFrameChg>
        <pc:cxnChg chg="mod">
          <ac:chgData name="Mauro Villa" userId="55cf41f2-666e-4a8b-92e0-630878079bcc" providerId="ADAL" clId="{984AF34C-8166-477A-ACFF-A795079996DE}" dt="2024-09-04T15:26:16.281" v="5505" actId="14100"/>
          <ac:cxnSpMkLst>
            <pc:docMk/>
            <pc:sldMk cId="638140528" sldId="1031"/>
            <ac:cxnSpMk id="4" creationId="{6B67BE31-93B6-4318-875D-B011F8AE257E}"/>
          </ac:cxnSpMkLst>
        </pc:cxnChg>
      </pc:sldChg>
      <pc:sldChg chg="add del">
        <pc:chgData name="Mauro Villa" userId="55cf41f2-666e-4a8b-92e0-630878079bcc" providerId="ADAL" clId="{984AF34C-8166-477A-ACFF-A795079996DE}" dt="2024-09-04T15:50:13.882" v="5700" actId="47"/>
        <pc:sldMkLst>
          <pc:docMk/>
          <pc:sldMk cId="2814406558" sldId="1032"/>
        </pc:sldMkLst>
      </pc:sldChg>
    </pc:docChg>
  </pc:docChgLst>
  <pc:docChgLst>
    <pc:chgData name="Mauro Villa" userId="55cf41f2-666e-4a8b-92e0-630878079bcc" providerId="ADAL" clId="{2F8129D1-29CD-4590-92F0-D5FBA8DF3926}"/>
    <pc:docChg chg="undo custSel addSld delSld modSld sldOrd">
      <pc:chgData name="Mauro Villa" userId="55cf41f2-666e-4a8b-92e0-630878079bcc" providerId="ADAL" clId="{2F8129D1-29CD-4590-92F0-D5FBA8DF3926}" dt="2024-06-23T19:36:29.672" v="6486" actId="1076"/>
      <pc:docMkLst>
        <pc:docMk/>
      </pc:docMkLst>
      <pc:sldChg chg="addSp delSp modSp mod">
        <pc:chgData name="Mauro Villa" userId="55cf41f2-666e-4a8b-92e0-630878079bcc" providerId="ADAL" clId="{2F8129D1-29CD-4590-92F0-D5FBA8DF3926}" dt="2024-06-14T12:24:47.418" v="295" actId="732"/>
        <pc:sldMkLst>
          <pc:docMk/>
          <pc:sldMk cId="1287997679" sldId="256"/>
        </pc:sldMkLst>
        <pc:spChg chg="add mod">
          <ac:chgData name="Mauro Villa" userId="55cf41f2-666e-4a8b-92e0-630878079bcc" providerId="ADAL" clId="{2F8129D1-29CD-4590-92F0-D5FBA8DF3926}" dt="2024-06-14T12:23:51.658" v="212" actId="1076"/>
          <ac:spMkLst>
            <pc:docMk/>
            <pc:sldMk cId="1287997679" sldId="256"/>
            <ac:spMk id="36" creationId="{8873F49D-83F6-6151-C330-EAEBFB22C610}"/>
          </ac:spMkLst>
        </pc:spChg>
        <pc:spChg chg="add mod">
          <ac:chgData name="Mauro Villa" userId="55cf41f2-666e-4a8b-92e0-630878079bcc" providerId="ADAL" clId="{2F8129D1-29CD-4590-92F0-D5FBA8DF3926}" dt="2024-06-14T12:24:19.098" v="217" actId="208"/>
          <ac:spMkLst>
            <pc:docMk/>
            <pc:sldMk cId="1287997679" sldId="256"/>
            <ac:spMk id="38" creationId="{688EE04D-5119-BCD8-524D-07267B2863D2}"/>
          </ac:spMkLst>
        </pc:spChg>
        <pc:spChg chg="add mod">
          <ac:chgData name="Mauro Villa" userId="55cf41f2-666e-4a8b-92e0-630878079bcc" providerId="ADAL" clId="{2F8129D1-29CD-4590-92F0-D5FBA8DF3926}" dt="2024-06-14T12:24:28.762" v="293" actId="1036"/>
          <ac:spMkLst>
            <pc:docMk/>
            <pc:sldMk cId="1287997679" sldId="256"/>
            <ac:spMk id="40" creationId="{719D1347-13A7-86BA-F21C-C91A6B274BBC}"/>
          </ac:spMkLst>
        </pc:spChg>
        <pc:picChg chg="add mod modCrop">
          <ac:chgData name="Mauro Villa" userId="55cf41f2-666e-4a8b-92e0-630878079bcc" providerId="ADAL" clId="{2F8129D1-29CD-4590-92F0-D5FBA8DF3926}" dt="2024-06-14T12:23:47.314" v="211" actId="732"/>
          <ac:picMkLst>
            <pc:docMk/>
            <pc:sldMk cId="1287997679" sldId="256"/>
            <ac:picMk id="3" creationId="{B2088F9D-A7AE-82DE-C658-4E56394EE01A}"/>
          </ac:picMkLst>
        </pc:picChg>
        <pc:picChg chg="add mod modCrop">
          <ac:chgData name="Mauro Villa" userId="55cf41f2-666e-4a8b-92e0-630878079bcc" providerId="ADAL" clId="{2F8129D1-29CD-4590-92F0-D5FBA8DF3926}" dt="2024-06-14T12:24:47.418" v="295" actId="732"/>
          <ac:picMkLst>
            <pc:docMk/>
            <pc:sldMk cId="1287997679" sldId="256"/>
            <ac:picMk id="5" creationId="{2343B46C-CF68-5F8D-2AD4-3289BCFE7844}"/>
          </ac:picMkLst>
        </pc:picChg>
        <pc:picChg chg="del">
          <ac:chgData name="Mauro Villa" userId="55cf41f2-666e-4a8b-92e0-630878079bcc" providerId="ADAL" clId="{2F8129D1-29CD-4590-92F0-D5FBA8DF3926}" dt="2024-06-14T12:23:32.288" v="209" actId="478"/>
          <ac:picMkLst>
            <pc:docMk/>
            <pc:sldMk cId="1287997679" sldId="256"/>
            <ac:picMk id="9" creationId="{643C46AC-0257-8E0D-56D6-6ACB313BEAFB}"/>
          </ac:picMkLst>
        </pc:picChg>
        <pc:picChg chg="del mod">
          <ac:chgData name="Mauro Villa" userId="55cf41f2-666e-4a8b-92e0-630878079bcc" providerId="ADAL" clId="{2F8129D1-29CD-4590-92F0-D5FBA8DF3926}" dt="2024-06-14T12:23:27.339" v="208" actId="478"/>
          <ac:picMkLst>
            <pc:docMk/>
            <pc:sldMk cId="1287997679" sldId="256"/>
            <ac:picMk id="10" creationId="{DF92468D-CA15-91DD-0A2C-16B275373300}"/>
          </ac:picMkLst>
        </pc:picChg>
      </pc:sldChg>
      <pc:sldChg chg="modSp add mod modTransition">
        <pc:chgData name="Mauro Villa" userId="55cf41f2-666e-4a8b-92e0-630878079bcc" providerId="ADAL" clId="{2F8129D1-29CD-4590-92F0-D5FBA8DF3926}" dt="2024-06-14T15:16:23.943" v="5638" actId="2165"/>
        <pc:sldMkLst>
          <pc:docMk/>
          <pc:sldMk cId="4072948427" sldId="257"/>
        </pc:sldMkLst>
        <pc:spChg chg="mod">
          <ac:chgData name="Mauro Villa" userId="55cf41f2-666e-4a8b-92e0-630878079bcc" providerId="ADAL" clId="{2F8129D1-29CD-4590-92F0-D5FBA8DF3926}" dt="2024-06-14T15:14:47.118" v="5599" actId="20577"/>
          <ac:spMkLst>
            <pc:docMk/>
            <pc:sldMk cId="4072948427" sldId="257"/>
            <ac:spMk id="5" creationId="{F3FD5138-EE89-D45E-4113-79F9AA70648A}"/>
          </ac:spMkLst>
        </pc:spChg>
        <pc:graphicFrameChg chg="modGraphic">
          <ac:chgData name="Mauro Villa" userId="55cf41f2-666e-4a8b-92e0-630878079bcc" providerId="ADAL" clId="{2F8129D1-29CD-4590-92F0-D5FBA8DF3926}" dt="2024-06-14T15:16:23.943" v="5638" actId="2165"/>
          <ac:graphicFrameMkLst>
            <pc:docMk/>
            <pc:sldMk cId="4072948427" sldId="257"/>
            <ac:graphicFrameMk id="4" creationId="{EDDFE6D2-155E-FA44-1F1C-D9C0451C8DAA}"/>
          </ac:graphicFrameMkLst>
        </pc:graphicFrameChg>
        <pc:cxnChg chg="mod">
          <ac:chgData name="Mauro Villa" userId="55cf41f2-666e-4a8b-92e0-630878079bcc" providerId="ADAL" clId="{2F8129D1-29CD-4590-92F0-D5FBA8DF3926}" dt="2024-06-14T15:16:08.551" v="5637" actId="1076"/>
          <ac:cxnSpMkLst>
            <pc:docMk/>
            <pc:sldMk cId="4072948427" sldId="257"/>
            <ac:cxnSpMk id="3" creationId="{71A82FEC-2E92-0E23-5016-9B054B7A6DBA}"/>
          </ac:cxnSpMkLst>
        </pc:cxnChg>
      </pc:sldChg>
      <pc:sldChg chg="addSp delSp modSp add mod">
        <pc:chgData name="Mauro Villa" userId="55cf41f2-666e-4a8b-92e0-630878079bcc" providerId="ADAL" clId="{2F8129D1-29CD-4590-92F0-D5FBA8DF3926}" dt="2024-06-14T14:10:56.058" v="4158" actId="1076"/>
        <pc:sldMkLst>
          <pc:docMk/>
          <pc:sldMk cId="150761615" sldId="259"/>
        </pc:sldMkLst>
        <pc:spChg chg="mod">
          <ac:chgData name="Mauro Villa" userId="55cf41f2-666e-4a8b-92e0-630878079bcc" providerId="ADAL" clId="{2F8129D1-29CD-4590-92F0-D5FBA8DF3926}" dt="2024-06-14T13:07:09.144" v="2322" actId="20577"/>
          <ac:spMkLst>
            <pc:docMk/>
            <pc:sldMk cId="150761615" sldId="259"/>
            <ac:spMk id="2" creationId="{2DA2A29E-3ECA-07BA-0B05-109CD167311F}"/>
          </ac:spMkLst>
        </pc:spChg>
        <pc:spChg chg="mod">
          <ac:chgData name="Mauro Villa" userId="55cf41f2-666e-4a8b-92e0-630878079bcc" providerId="ADAL" clId="{2F8129D1-29CD-4590-92F0-D5FBA8DF3926}" dt="2024-06-14T13:07:50.942" v="2347" actId="27636"/>
          <ac:spMkLst>
            <pc:docMk/>
            <pc:sldMk cId="150761615" sldId="259"/>
            <ac:spMk id="3" creationId="{901D0AD5-B484-452E-5B7E-3DFD7B6BE107}"/>
          </ac:spMkLst>
        </pc:spChg>
        <pc:spChg chg="add mod">
          <ac:chgData name="Mauro Villa" userId="55cf41f2-666e-4a8b-92e0-630878079bcc" providerId="ADAL" clId="{2F8129D1-29CD-4590-92F0-D5FBA8DF3926}" dt="2024-06-14T13:11:23.627" v="2407" actId="20577"/>
          <ac:spMkLst>
            <pc:docMk/>
            <pc:sldMk cId="150761615" sldId="259"/>
            <ac:spMk id="8" creationId="{2DF92D72-E445-7F90-93BB-7CF9F725ACA6}"/>
          </ac:spMkLst>
        </pc:spChg>
        <pc:graphicFrameChg chg="add mod">
          <ac:chgData name="Mauro Villa" userId="55cf41f2-666e-4a8b-92e0-630878079bcc" providerId="ADAL" clId="{2F8129D1-29CD-4590-92F0-D5FBA8DF3926}" dt="2024-06-14T13:12:10" v="2413" actId="14100"/>
          <ac:graphicFrameMkLst>
            <pc:docMk/>
            <pc:sldMk cId="150761615" sldId="259"/>
            <ac:graphicFrameMk id="6" creationId="{8C6E4CDB-9861-F3A8-51B4-D46AE0A8E9FB}"/>
          </ac:graphicFrameMkLst>
        </pc:graphicFrameChg>
        <pc:graphicFrameChg chg="add mod">
          <ac:chgData name="Mauro Villa" userId="55cf41f2-666e-4a8b-92e0-630878079bcc" providerId="ADAL" clId="{2F8129D1-29CD-4590-92F0-D5FBA8DF3926}" dt="2024-06-14T13:11:58.651" v="2409" actId="1076"/>
          <ac:graphicFrameMkLst>
            <pc:docMk/>
            <pc:sldMk cId="150761615" sldId="259"/>
            <ac:graphicFrameMk id="7" creationId="{5526D4C5-0480-803E-1159-AD336D954D8C}"/>
          </ac:graphicFrameMkLst>
        </pc:graphicFrameChg>
        <pc:picChg chg="add del mod">
          <ac:chgData name="Mauro Villa" userId="55cf41f2-666e-4a8b-92e0-630878079bcc" providerId="ADAL" clId="{2F8129D1-29CD-4590-92F0-D5FBA8DF3926}" dt="2024-06-14T13:12:45.460" v="2415" actId="478"/>
          <ac:picMkLst>
            <pc:docMk/>
            <pc:sldMk cId="150761615" sldId="259"/>
            <ac:picMk id="4" creationId="{AEB591EF-D8BA-DEF2-505E-BDCB99DF30DB}"/>
          </ac:picMkLst>
        </pc:picChg>
        <pc:picChg chg="mod">
          <ac:chgData name="Mauro Villa" userId="55cf41f2-666e-4a8b-92e0-630878079bcc" providerId="ADAL" clId="{2F8129D1-29CD-4590-92F0-D5FBA8DF3926}" dt="2024-06-14T14:10:56.058" v="4158" actId="1076"/>
          <ac:picMkLst>
            <pc:docMk/>
            <pc:sldMk cId="150761615" sldId="259"/>
            <ac:picMk id="5" creationId="{1EFBD160-0374-8363-C6F9-5B494EC233CA}"/>
          </ac:picMkLst>
        </pc:picChg>
        <pc:picChg chg="add mod">
          <ac:chgData name="Mauro Villa" userId="55cf41f2-666e-4a8b-92e0-630878079bcc" providerId="ADAL" clId="{2F8129D1-29CD-4590-92F0-D5FBA8DF3926}" dt="2024-06-14T13:13:29.192" v="2422" actId="14100"/>
          <ac:picMkLst>
            <pc:docMk/>
            <pc:sldMk cId="150761615" sldId="259"/>
            <ac:picMk id="9" creationId="{4C9467FC-48AE-4337-1D51-D49D4BAF982D}"/>
          </ac:picMkLst>
        </pc:picChg>
        <pc:picChg chg="add mod">
          <ac:chgData name="Mauro Villa" userId="55cf41f2-666e-4a8b-92e0-630878079bcc" providerId="ADAL" clId="{2F8129D1-29CD-4590-92F0-D5FBA8DF3926}" dt="2024-06-14T13:20:36.368" v="2424"/>
          <ac:picMkLst>
            <pc:docMk/>
            <pc:sldMk cId="150761615" sldId="259"/>
            <ac:picMk id="10" creationId="{8516DF4D-A6BA-591B-543C-AB0539FDA201}"/>
          </ac:picMkLst>
        </pc:picChg>
        <pc:picChg chg="add mod">
          <ac:chgData name="Mauro Villa" userId="55cf41f2-666e-4a8b-92e0-630878079bcc" providerId="ADAL" clId="{2F8129D1-29CD-4590-92F0-D5FBA8DF3926}" dt="2024-06-14T14:10:51.240" v="4157"/>
          <ac:picMkLst>
            <pc:docMk/>
            <pc:sldMk cId="150761615" sldId="259"/>
            <ac:picMk id="11" creationId="{7EE319BC-F928-F33D-1354-7D10C427DEBE}"/>
          </ac:picMkLst>
        </pc:picChg>
      </pc:sldChg>
      <pc:sldChg chg="modSp add mod">
        <pc:chgData name="Mauro Villa" userId="55cf41f2-666e-4a8b-92e0-630878079bcc" providerId="ADAL" clId="{2F8129D1-29CD-4590-92F0-D5FBA8DF3926}" dt="2024-06-14T15:32:21.553" v="6331" actId="27636"/>
        <pc:sldMkLst>
          <pc:docMk/>
          <pc:sldMk cId="2714340914" sldId="260"/>
        </pc:sldMkLst>
        <pc:spChg chg="mod">
          <ac:chgData name="Mauro Villa" userId="55cf41f2-666e-4a8b-92e0-630878079bcc" providerId="ADAL" clId="{2F8129D1-29CD-4590-92F0-D5FBA8DF3926}" dt="2024-06-14T15:32:21.553" v="6331" actId="27636"/>
          <ac:spMkLst>
            <pc:docMk/>
            <pc:sldMk cId="2714340914" sldId="260"/>
            <ac:spMk id="3" creationId="{2F5BF18F-C10C-76DC-B8AC-CE21B18A48BB}"/>
          </ac:spMkLst>
        </pc:spChg>
      </pc:sldChg>
      <pc:sldChg chg="addSp modSp add mod">
        <pc:chgData name="Mauro Villa" userId="55cf41f2-666e-4a8b-92e0-630878079bcc" providerId="ADAL" clId="{2F8129D1-29CD-4590-92F0-D5FBA8DF3926}" dt="2024-06-14T14:10:28.735" v="4123"/>
        <pc:sldMkLst>
          <pc:docMk/>
          <pc:sldMk cId="467414659" sldId="263"/>
        </pc:sldMkLst>
        <pc:spChg chg="mod">
          <ac:chgData name="Mauro Villa" userId="55cf41f2-666e-4a8b-92e0-630878079bcc" providerId="ADAL" clId="{2F8129D1-29CD-4590-92F0-D5FBA8DF3926}" dt="2024-06-14T12:58:53.908" v="1934" actId="403"/>
          <ac:spMkLst>
            <pc:docMk/>
            <pc:sldMk cId="467414659" sldId="263"/>
            <ac:spMk id="2" creationId="{97C58D9A-FD40-8857-557E-6A9C28BAA91E}"/>
          </ac:spMkLst>
        </pc:spChg>
        <pc:spChg chg="mod">
          <ac:chgData name="Mauro Villa" userId="55cf41f2-666e-4a8b-92e0-630878079bcc" providerId="ADAL" clId="{2F8129D1-29CD-4590-92F0-D5FBA8DF3926}" dt="2024-06-14T12:59:08.945" v="1937" actId="1076"/>
          <ac:spMkLst>
            <pc:docMk/>
            <pc:sldMk cId="467414659" sldId="263"/>
            <ac:spMk id="10" creationId="{134C6F8F-838B-9933-3B65-F487DE29553D}"/>
          </ac:spMkLst>
        </pc:spChg>
        <pc:picChg chg="add mod">
          <ac:chgData name="Mauro Villa" userId="55cf41f2-666e-4a8b-92e0-630878079bcc" providerId="ADAL" clId="{2F8129D1-29CD-4590-92F0-D5FBA8DF3926}" dt="2024-06-14T14:10:28.735" v="4123"/>
          <ac:picMkLst>
            <pc:docMk/>
            <pc:sldMk cId="467414659" sldId="263"/>
            <ac:picMk id="3" creationId="{F8932849-882A-0D55-3CF4-8CF543500CC4}"/>
          </ac:picMkLst>
        </pc:picChg>
      </pc:sldChg>
      <pc:sldChg chg="modSp mod">
        <pc:chgData name="Mauro Villa" userId="55cf41f2-666e-4a8b-92e0-630878079bcc" providerId="ADAL" clId="{2F8129D1-29CD-4590-92F0-D5FBA8DF3926}" dt="2024-06-14T10:36:23.510" v="129" actId="1076"/>
        <pc:sldMkLst>
          <pc:docMk/>
          <pc:sldMk cId="1719423698" sldId="265"/>
        </pc:sldMkLst>
        <pc:spChg chg="mod">
          <ac:chgData name="Mauro Villa" userId="55cf41f2-666e-4a8b-92e0-630878079bcc" providerId="ADAL" clId="{2F8129D1-29CD-4590-92F0-D5FBA8DF3926}" dt="2024-06-14T10:36:21.438" v="128" actId="1076"/>
          <ac:spMkLst>
            <pc:docMk/>
            <pc:sldMk cId="1719423698" sldId="265"/>
            <ac:spMk id="2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0:36:23.510" v="129" actId="1076"/>
          <ac:spMkLst>
            <pc:docMk/>
            <pc:sldMk cId="1719423698" sldId="265"/>
            <ac:spMk id="3" creationId="{00000000-0000-0000-0000-000000000000}"/>
          </ac:spMkLst>
        </pc:spChg>
      </pc:sldChg>
      <pc:sldChg chg="addSp modSp add mod">
        <pc:chgData name="Mauro Villa" userId="55cf41f2-666e-4a8b-92e0-630878079bcc" providerId="ADAL" clId="{2F8129D1-29CD-4590-92F0-D5FBA8DF3926}" dt="2024-06-14T15:09:58.486" v="5548" actId="1076"/>
        <pc:sldMkLst>
          <pc:docMk/>
          <pc:sldMk cId="388868423" sldId="266"/>
        </pc:sldMkLst>
        <pc:spChg chg="mod">
          <ac:chgData name="Mauro Villa" userId="55cf41f2-666e-4a8b-92e0-630878079bcc" providerId="ADAL" clId="{2F8129D1-29CD-4590-92F0-D5FBA8DF3926}" dt="2024-06-14T15:08:42.078" v="5489" actId="27636"/>
          <ac:spMkLst>
            <pc:docMk/>
            <pc:sldMk cId="388868423" sldId="266"/>
            <ac:spMk id="2" creationId="{F9CEFC26-43DC-ACB7-07F9-95E85D63668F}"/>
          </ac:spMkLst>
        </pc:spChg>
        <pc:spChg chg="mod">
          <ac:chgData name="Mauro Villa" userId="55cf41f2-666e-4a8b-92e0-630878079bcc" providerId="ADAL" clId="{2F8129D1-29CD-4590-92F0-D5FBA8DF3926}" dt="2024-06-14T15:09:30.020" v="5521" actId="6549"/>
          <ac:spMkLst>
            <pc:docMk/>
            <pc:sldMk cId="388868423" sldId="266"/>
            <ac:spMk id="3" creationId="{A8B6E61E-802D-6CFF-732C-0800A77B9823}"/>
          </ac:spMkLst>
        </pc:spChg>
        <pc:spChg chg="add mod">
          <ac:chgData name="Mauro Villa" userId="55cf41f2-666e-4a8b-92e0-630878079bcc" providerId="ADAL" clId="{2F8129D1-29CD-4590-92F0-D5FBA8DF3926}" dt="2024-06-14T15:09:58.486" v="5548" actId="1076"/>
          <ac:spMkLst>
            <pc:docMk/>
            <pc:sldMk cId="388868423" sldId="266"/>
            <ac:spMk id="4" creationId="{B8F2E94B-CEED-68D8-532B-6B05A8CDEFCD}"/>
          </ac:spMkLst>
        </pc:spChg>
      </pc:sldChg>
      <pc:sldChg chg="addSp delSp modSp add mod ord">
        <pc:chgData name="Mauro Villa" userId="55cf41f2-666e-4a8b-92e0-630878079bcc" providerId="ADAL" clId="{2F8129D1-29CD-4590-92F0-D5FBA8DF3926}" dt="2024-06-14T14:10:44.374" v="4156" actId="1036"/>
        <pc:sldMkLst>
          <pc:docMk/>
          <pc:sldMk cId="3665621647" sldId="275"/>
        </pc:sldMkLst>
        <pc:spChg chg="mod">
          <ac:chgData name="Mauro Villa" userId="55cf41f2-666e-4a8b-92e0-630878079bcc" providerId="ADAL" clId="{2F8129D1-29CD-4590-92F0-D5FBA8DF3926}" dt="2024-06-14T13:03:57.857" v="2112" actId="403"/>
          <ac:spMkLst>
            <pc:docMk/>
            <pc:sldMk cId="3665621647" sldId="275"/>
            <ac:spMk id="2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3:04:08.754" v="2114" actId="404"/>
          <ac:spMkLst>
            <pc:docMk/>
            <pc:sldMk cId="3665621647" sldId="275"/>
            <ac:spMk id="3" creationId="{00000000-0000-0000-0000-000000000000}"/>
          </ac:spMkLst>
        </pc:spChg>
        <pc:picChg chg="del">
          <ac:chgData name="Mauro Villa" userId="55cf41f2-666e-4a8b-92e0-630878079bcc" providerId="ADAL" clId="{2F8129D1-29CD-4590-92F0-D5FBA8DF3926}" dt="2024-06-14T14:10:37.265" v="4125" actId="478"/>
          <ac:picMkLst>
            <pc:docMk/>
            <pc:sldMk cId="3665621647" sldId="275"/>
            <ac:picMk id="4" creationId="{00000000-0000-0000-0000-000000000000}"/>
          </ac:picMkLst>
        </pc:picChg>
        <pc:picChg chg="mod">
          <ac:chgData name="Mauro Villa" userId="55cf41f2-666e-4a8b-92e0-630878079bcc" providerId="ADAL" clId="{2F8129D1-29CD-4590-92F0-D5FBA8DF3926}" dt="2024-06-14T14:10:44.374" v="4156" actId="1036"/>
          <ac:picMkLst>
            <pc:docMk/>
            <pc:sldMk cId="3665621647" sldId="275"/>
            <ac:picMk id="5" creationId="{00000000-0000-0000-0000-000000000000}"/>
          </ac:picMkLst>
        </pc:picChg>
        <pc:picChg chg="add mod">
          <ac:chgData name="Mauro Villa" userId="55cf41f2-666e-4a8b-92e0-630878079bcc" providerId="ADAL" clId="{2F8129D1-29CD-4590-92F0-D5FBA8DF3926}" dt="2024-06-14T14:10:31.813" v="4124"/>
          <ac:picMkLst>
            <pc:docMk/>
            <pc:sldMk cId="3665621647" sldId="275"/>
            <ac:picMk id="6" creationId="{39E57529-E150-672D-3B28-4C02B4C37E5E}"/>
          </ac:picMkLst>
        </pc:picChg>
        <pc:picChg chg="mod">
          <ac:chgData name="Mauro Villa" userId="55cf41f2-666e-4a8b-92e0-630878079bcc" providerId="ADAL" clId="{2F8129D1-29CD-4590-92F0-D5FBA8DF3926}" dt="2024-06-14T13:04:19.519" v="2135" actId="1035"/>
          <ac:picMkLst>
            <pc:docMk/>
            <pc:sldMk cId="3665621647" sldId="275"/>
            <ac:picMk id="7" creationId="{00000000-0000-0000-0000-000000000000}"/>
          </ac:picMkLst>
        </pc:picChg>
        <pc:picChg chg="mod">
          <ac:chgData name="Mauro Villa" userId="55cf41f2-666e-4a8b-92e0-630878079bcc" providerId="ADAL" clId="{2F8129D1-29CD-4590-92F0-D5FBA8DF3926}" dt="2024-06-14T13:04:19.519" v="2135" actId="1035"/>
          <ac:picMkLst>
            <pc:docMk/>
            <pc:sldMk cId="3665621647" sldId="275"/>
            <ac:picMk id="8" creationId="{00000000-0000-0000-0000-000000000000}"/>
          </ac:picMkLst>
        </pc:picChg>
        <pc:picChg chg="mod">
          <ac:chgData name="Mauro Villa" userId="55cf41f2-666e-4a8b-92e0-630878079bcc" providerId="ADAL" clId="{2F8129D1-29CD-4590-92F0-D5FBA8DF3926}" dt="2024-06-14T13:04:19.519" v="2135" actId="1035"/>
          <ac:picMkLst>
            <pc:docMk/>
            <pc:sldMk cId="3665621647" sldId="275"/>
            <ac:picMk id="9" creationId="{00000000-0000-0000-0000-000000000000}"/>
          </ac:picMkLst>
        </pc:picChg>
      </pc:sldChg>
      <pc:sldChg chg="modSp mod">
        <pc:chgData name="Mauro Villa" userId="55cf41f2-666e-4a8b-92e0-630878079bcc" providerId="ADAL" clId="{2F8129D1-29CD-4590-92F0-D5FBA8DF3926}" dt="2024-06-14T10:42:34.611" v="195" actId="27636"/>
        <pc:sldMkLst>
          <pc:docMk/>
          <pc:sldMk cId="2699166272" sldId="282"/>
        </pc:sldMkLst>
        <pc:spChg chg="mod">
          <ac:chgData name="Mauro Villa" userId="55cf41f2-666e-4a8b-92e0-630878079bcc" providerId="ADAL" clId="{2F8129D1-29CD-4590-92F0-D5FBA8DF3926}" dt="2024-06-14T10:32:58.683" v="9" actId="6549"/>
          <ac:spMkLst>
            <pc:docMk/>
            <pc:sldMk cId="2699166272" sldId="282"/>
            <ac:spMk id="2" creationId="{8581CDE4-E851-460D-BBD7-9ADD56AF6CE9}"/>
          </ac:spMkLst>
        </pc:spChg>
        <pc:spChg chg="mod">
          <ac:chgData name="Mauro Villa" userId="55cf41f2-666e-4a8b-92e0-630878079bcc" providerId="ADAL" clId="{2F8129D1-29CD-4590-92F0-D5FBA8DF3926}" dt="2024-06-14T10:42:34.611" v="195" actId="27636"/>
          <ac:spMkLst>
            <pc:docMk/>
            <pc:sldMk cId="2699166272" sldId="282"/>
            <ac:spMk id="3" creationId="{64D4EC42-06BC-47FA-B4CB-6C53B4A35094}"/>
          </ac:spMkLst>
        </pc:spChg>
        <pc:spChg chg="mod">
          <ac:chgData name="Mauro Villa" userId="55cf41f2-666e-4a8b-92e0-630878079bcc" providerId="ADAL" clId="{2F8129D1-29CD-4590-92F0-D5FBA8DF3926}" dt="2024-06-14T10:42:23.279" v="187" actId="20577"/>
          <ac:spMkLst>
            <pc:docMk/>
            <pc:sldMk cId="2699166272" sldId="282"/>
            <ac:spMk id="6" creationId="{AE3C6B91-77E1-6996-4433-0602B1AA9F38}"/>
          </ac:spMkLst>
        </pc:spChg>
        <pc:spChg chg="mod">
          <ac:chgData name="Mauro Villa" userId="55cf41f2-666e-4a8b-92e0-630878079bcc" providerId="ADAL" clId="{2F8129D1-29CD-4590-92F0-D5FBA8DF3926}" dt="2024-06-14T10:36:51.894" v="141" actId="20577"/>
          <ac:spMkLst>
            <pc:docMk/>
            <pc:sldMk cId="2699166272" sldId="282"/>
            <ac:spMk id="9" creationId="{36CEB477-3A87-7E4E-9612-054FC799ADC8}"/>
          </ac:spMkLst>
        </pc:spChg>
      </pc:sldChg>
      <pc:sldChg chg="modSp add mod">
        <pc:chgData name="Mauro Villa" userId="55cf41f2-666e-4a8b-92e0-630878079bcc" providerId="ADAL" clId="{2F8129D1-29CD-4590-92F0-D5FBA8DF3926}" dt="2024-06-14T14:43:34.894" v="4661" actId="1076"/>
        <pc:sldMkLst>
          <pc:docMk/>
          <pc:sldMk cId="0" sldId="283"/>
        </pc:sldMkLst>
        <pc:spChg chg="mod">
          <ac:chgData name="Mauro Villa" userId="55cf41f2-666e-4a8b-92e0-630878079bcc" providerId="ADAL" clId="{2F8129D1-29CD-4590-92F0-D5FBA8DF3926}" dt="2024-06-14T14:43:34.894" v="4661" actId="1076"/>
          <ac:spMkLst>
            <pc:docMk/>
            <pc:sldMk cId="0" sldId="283"/>
            <ac:spMk id="187" creationId="{00000000-0000-0000-0000-000000000000}"/>
          </ac:spMkLst>
        </pc:spChg>
      </pc:sldChg>
      <pc:sldChg chg="modSp add mod">
        <pc:chgData name="Mauro Villa" userId="55cf41f2-666e-4a8b-92e0-630878079bcc" providerId="ADAL" clId="{2F8129D1-29CD-4590-92F0-D5FBA8DF3926}" dt="2024-06-14T14:50:48.415" v="4740" actId="20577"/>
        <pc:sldMkLst>
          <pc:docMk/>
          <pc:sldMk cId="0" sldId="285"/>
        </pc:sldMkLst>
        <pc:spChg chg="mod">
          <ac:chgData name="Mauro Villa" userId="55cf41f2-666e-4a8b-92e0-630878079bcc" providerId="ADAL" clId="{2F8129D1-29CD-4590-92F0-D5FBA8DF3926}" dt="2024-06-14T14:50:48.415" v="4740" actId="20577"/>
          <ac:spMkLst>
            <pc:docMk/>
            <pc:sldMk cId="0" sldId="285"/>
            <ac:spMk id="2" creationId="{C7CB7FA2-6FFE-12C0-A95F-FF786567D5DB}"/>
          </ac:spMkLst>
        </pc:spChg>
        <pc:spChg chg="mod">
          <ac:chgData name="Mauro Villa" userId="55cf41f2-666e-4a8b-92e0-630878079bcc" providerId="ADAL" clId="{2F8129D1-29CD-4590-92F0-D5FBA8DF3926}" dt="2024-06-14T14:44:05.697" v="4683" actId="14100"/>
          <ac:spMkLst>
            <pc:docMk/>
            <pc:sldMk cId="0" sldId="285"/>
            <ac:spMk id="199" creationId="{00000000-0000-0000-0000-000000000000}"/>
          </ac:spMkLst>
        </pc:spChg>
        <pc:picChg chg="mod">
          <ac:chgData name="Mauro Villa" userId="55cf41f2-666e-4a8b-92e0-630878079bcc" providerId="ADAL" clId="{2F8129D1-29CD-4590-92F0-D5FBA8DF3926}" dt="2024-06-14T14:44:08.416" v="4684" actId="1076"/>
          <ac:picMkLst>
            <pc:docMk/>
            <pc:sldMk cId="0" sldId="285"/>
            <ac:picMk id="201" creationId="{00000000-0000-0000-0000-000000000000}"/>
          </ac:picMkLst>
        </pc:picChg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91887951" sldId="316"/>
        </pc:sldMkLst>
      </pc:sldChg>
      <pc:sldChg chg="addSp modSp add mod">
        <pc:chgData name="Mauro Villa" userId="55cf41f2-666e-4a8b-92e0-630878079bcc" providerId="ADAL" clId="{2F8129D1-29CD-4590-92F0-D5FBA8DF3926}" dt="2024-06-14T14:16:39.161" v="4212"/>
        <pc:sldMkLst>
          <pc:docMk/>
          <pc:sldMk cId="1747893050" sldId="327"/>
        </pc:sldMkLst>
        <pc:spChg chg="mod">
          <ac:chgData name="Mauro Villa" userId="55cf41f2-666e-4a8b-92e0-630878079bcc" providerId="ADAL" clId="{2F8129D1-29CD-4590-92F0-D5FBA8DF3926}" dt="2024-06-14T14:16:07.731" v="4201" actId="403"/>
          <ac:spMkLst>
            <pc:docMk/>
            <pc:sldMk cId="1747893050" sldId="327"/>
            <ac:spMk id="5" creationId="{F6A39003-E2FA-D77E-BEE4-DF8B3F5DC383}"/>
          </ac:spMkLst>
        </pc:spChg>
        <pc:spChg chg="mod">
          <ac:chgData name="Mauro Villa" userId="55cf41f2-666e-4a8b-92e0-630878079bcc" providerId="ADAL" clId="{2F8129D1-29CD-4590-92F0-D5FBA8DF3926}" dt="2024-06-14T14:16:30.559" v="4210" actId="14100"/>
          <ac:spMkLst>
            <pc:docMk/>
            <pc:sldMk cId="1747893050" sldId="327"/>
            <ac:spMk id="8" creationId="{5871F624-BF39-613A-BF18-C2D9B52124E1}"/>
          </ac:spMkLst>
        </pc:spChg>
        <pc:picChg chg="add mod">
          <ac:chgData name="Mauro Villa" userId="55cf41f2-666e-4a8b-92e0-630878079bcc" providerId="ADAL" clId="{2F8129D1-29CD-4590-92F0-D5FBA8DF3926}" dt="2024-06-14T14:16:39.161" v="4212"/>
          <ac:picMkLst>
            <pc:docMk/>
            <pc:sldMk cId="1747893050" sldId="327"/>
            <ac:picMk id="9" creationId="{47D7BBFD-17ED-F7C2-91C5-02B63B56FF60}"/>
          </ac:picMkLst>
        </pc:picChg>
      </pc:sldChg>
      <pc:sldChg chg="addSp modSp add mod">
        <pc:chgData name="Mauro Villa" userId="55cf41f2-666e-4a8b-92e0-630878079bcc" providerId="ADAL" clId="{2F8129D1-29CD-4590-92F0-D5FBA8DF3926}" dt="2024-06-14T14:17:17.785" v="4220" actId="207"/>
        <pc:sldMkLst>
          <pc:docMk/>
          <pc:sldMk cId="1052786004" sldId="328"/>
        </pc:sldMkLst>
        <pc:spChg chg="mod">
          <ac:chgData name="Mauro Villa" userId="55cf41f2-666e-4a8b-92e0-630878079bcc" providerId="ADAL" clId="{2F8129D1-29CD-4590-92F0-D5FBA8DF3926}" dt="2024-06-14T14:16:18.727" v="4208" actId="20577"/>
          <ac:spMkLst>
            <pc:docMk/>
            <pc:sldMk cId="1052786004" sldId="328"/>
            <ac:spMk id="5" creationId="{F6A39003-E2FA-D77E-BEE4-DF8B3F5DC383}"/>
          </ac:spMkLst>
        </pc:spChg>
        <pc:spChg chg="mod">
          <ac:chgData name="Mauro Villa" userId="55cf41f2-666e-4a8b-92e0-630878079bcc" providerId="ADAL" clId="{2F8129D1-29CD-4590-92F0-D5FBA8DF3926}" dt="2024-06-14T14:17:17.785" v="4220" actId="207"/>
          <ac:spMkLst>
            <pc:docMk/>
            <pc:sldMk cId="1052786004" sldId="328"/>
            <ac:spMk id="2058" creationId="{0A867780-CFF2-87B4-827D-079103B1E474}"/>
          </ac:spMkLst>
        </pc:spChg>
        <pc:spChg chg="mod">
          <ac:chgData name="Mauro Villa" userId="55cf41f2-666e-4a8b-92e0-630878079bcc" providerId="ADAL" clId="{2F8129D1-29CD-4590-92F0-D5FBA8DF3926}" dt="2024-06-14T14:17:09.146" v="4219" actId="403"/>
          <ac:spMkLst>
            <pc:docMk/>
            <pc:sldMk cId="1052786004" sldId="328"/>
            <ac:spMk id="2059" creationId="{C2ACCD5B-B2CD-65D1-C435-3C833EAC9386}"/>
          </ac:spMkLst>
        </pc:spChg>
        <pc:picChg chg="add mod ord">
          <ac:chgData name="Mauro Villa" userId="55cf41f2-666e-4a8b-92e0-630878079bcc" providerId="ADAL" clId="{2F8129D1-29CD-4590-92F0-D5FBA8DF3926}" dt="2024-06-14T14:16:50.831" v="4214" actId="167"/>
          <ac:picMkLst>
            <pc:docMk/>
            <pc:sldMk cId="1052786004" sldId="328"/>
            <ac:picMk id="2" creationId="{6857D83F-CA35-D69E-EEB7-21D83BE0B75A}"/>
          </ac:picMkLst>
        </pc:picChg>
      </pc:sldChg>
      <pc:sldChg chg="addSp modSp add mod">
        <pc:chgData name="Mauro Villa" userId="55cf41f2-666e-4a8b-92e0-630878079bcc" providerId="ADAL" clId="{2F8129D1-29CD-4590-92F0-D5FBA8DF3926}" dt="2024-06-14T14:17:34.978" v="4222" actId="207"/>
        <pc:sldMkLst>
          <pc:docMk/>
          <pc:sldMk cId="1704161202" sldId="332"/>
        </pc:sldMkLst>
        <pc:spChg chg="mod">
          <ac:chgData name="Mauro Villa" userId="55cf41f2-666e-4a8b-92e0-630878079bcc" providerId="ADAL" clId="{2F8129D1-29CD-4590-92F0-D5FBA8DF3926}" dt="2024-06-14T14:17:34.978" v="4222" actId="207"/>
          <ac:spMkLst>
            <pc:docMk/>
            <pc:sldMk cId="1704161202" sldId="332"/>
            <ac:spMk id="2" creationId="{09F4DBF2-487C-8126-4686-34221868AB1D}"/>
          </ac:spMkLst>
        </pc:spChg>
        <pc:spChg chg="mod">
          <ac:chgData name="Mauro Villa" userId="55cf41f2-666e-4a8b-92e0-630878079bcc" providerId="ADAL" clId="{2F8129D1-29CD-4590-92F0-D5FBA8DF3926}" dt="2024-06-14T14:14:42.353" v="4197" actId="1076"/>
          <ac:spMkLst>
            <pc:docMk/>
            <pc:sldMk cId="1704161202" sldId="332"/>
            <ac:spMk id="3" creationId="{F56D9BEC-CD4D-42E5-12D7-9D197DCC9ABC}"/>
          </ac:spMkLst>
        </pc:spChg>
        <pc:spChg chg="mod">
          <ac:chgData name="Mauro Villa" userId="55cf41f2-666e-4a8b-92e0-630878079bcc" providerId="ADAL" clId="{2F8129D1-29CD-4590-92F0-D5FBA8DF3926}" dt="2024-06-14T14:14:37.506" v="4196" actId="403"/>
          <ac:spMkLst>
            <pc:docMk/>
            <pc:sldMk cId="1704161202" sldId="332"/>
            <ac:spMk id="5" creationId="{F6A39003-E2FA-D77E-BEE4-DF8B3F5DC383}"/>
          </ac:spMkLst>
        </pc:spChg>
        <pc:picChg chg="add mod">
          <ac:chgData name="Mauro Villa" userId="55cf41f2-666e-4a8b-92e0-630878079bcc" providerId="ADAL" clId="{2F8129D1-29CD-4590-92F0-D5FBA8DF3926}" dt="2024-06-14T14:16:40.465" v="4213"/>
          <ac:picMkLst>
            <pc:docMk/>
            <pc:sldMk cId="1704161202" sldId="332"/>
            <ac:picMk id="6" creationId="{FA7A8DDF-FCF4-58BB-3B13-BA511CE05CAA}"/>
          </ac:picMkLst>
        </pc:picChg>
      </pc:sldChg>
      <pc:sldChg chg="addSp modSp">
        <pc:chgData name="Mauro Villa" userId="55cf41f2-666e-4a8b-92e0-630878079bcc" providerId="ADAL" clId="{2F8129D1-29CD-4590-92F0-D5FBA8DF3926}" dt="2024-06-14T14:10:12.944" v="4118"/>
        <pc:sldMkLst>
          <pc:docMk/>
          <pc:sldMk cId="420976012" sldId="467"/>
        </pc:sldMkLst>
        <pc:picChg chg="add mod">
          <ac:chgData name="Mauro Villa" userId="55cf41f2-666e-4a8b-92e0-630878079bcc" providerId="ADAL" clId="{2F8129D1-29CD-4590-92F0-D5FBA8DF3926}" dt="2024-06-14T14:10:12.944" v="4118"/>
          <ac:picMkLst>
            <pc:docMk/>
            <pc:sldMk cId="420976012" sldId="467"/>
            <ac:picMk id="2" creationId="{30348711-5CAF-4AF6-6F21-7A64DD6CE52F}"/>
          </ac:picMkLst>
        </pc:picChg>
      </pc:sldChg>
      <pc:sldChg chg="del ord">
        <pc:chgData name="Mauro Villa" userId="55cf41f2-666e-4a8b-92e0-630878079bcc" providerId="ADAL" clId="{2F8129D1-29CD-4590-92F0-D5FBA8DF3926}" dt="2024-06-14T12:37:16.687" v="506" actId="47"/>
        <pc:sldMkLst>
          <pc:docMk/>
          <pc:sldMk cId="2762479114" sldId="917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3792351228" sldId="921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578126741" sldId="924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3107922401" sldId="925"/>
        </pc:sldMkLst>
      </pc:sldChg>
      <pc:sldChg chg="addSp modSp mod">
        <pc:chgData name="Mauro Villa" userId="55cf41f2-666e-4a8b-92e0-630878079bcc" providerId="ADAL" clId="{2F8129D1-29CD-4590-92F0-D5FBA8DF3926}" dt="2024-06-14T15:07:05.846" v="5480" actId="6549"/>
        <pc:sldMkLst>
          <pc:docMk/>
          <pc:sldMk cId="491792228" sldId="927"/>
        </pc:sldMkLst>
        <pc:spChg chg="mod">
          <ac:chgData name="Mauro Villa" userId="55cf41f2-666e-4a8b-92e0-630878079bcc" providerId="ADAL" clId="{2F8129D1-29CD-4590-92F0-D5FBA8DF3926}" dt="2024-06-14T15:07:05.846" v="5480" actId="6549"/>
          <ac:spMkLst>
            <pc:docMk/>
            <pc:sldMk cId="491792228" sldId="927"/>
            <ac:spMk id="4" creationId="{4B3DC875-55E6-4DA3-8428-D8CF1EBD5CF7}"/>
          </ac:spMkLst>
        </pc:spChg>
        <pc:picChg chg="add mod">
          <ac:chgData name="Mauro Villa" userId="55cf41f2-666e-4a8b-92e0-630878079bcc" providerId="ADAL" clId="{2F8129D1-29CD-4590-92F0-D5FBA8DF3926}" dt="2024-06-14T14:10:10.539" v="4117"/>
          <ac:picMkLst>
            <pc:docMk/>
            <pc:sldMk cId="491792228" sldId="927"/>
            <ac:picMk id="3" creationId="{24F3AA7E-6CC2-6C82-A63C-C5ACA2F8FD60}"/>
          </ac:picMkLst>
        </pc:picChg>
      </pc:sldChg>
      <pc:sldChg chg="addSp modSp mod ord">
        <pc:chgData name="Mauro Villa" userId="55cf41f2-666e-4a8b-92e0-630878079bcc" providerId="ADAL" clId="{2F8129D1-29CD-4590-92F0-D5FBA8DF3926}" dt="2024-06-14T14:10:26.859" v="4122"/>
        <pc:sldMkLst>
          <pc:docMk/>
          <pc:sldMk cId="310365466" sldId="934"/>
        </pc:sldMkLst>
        <pc:spChg chg="mod">
          <ac:chgData name="Mauro Villa" userId="55cf41f2-666e-4a8b-92e0-630878079bcc" providerId="ADAL" clId="{2F8129D1-29CD-4590-92F0-D5FBA8DF3926}" dt="2024-06-14T12:38:15.732" v="557" actId="403"/>
          <ac:spMkLst>
            <pc:docMk/>
            <pc:sldMk cId="310365466" sldId="934"/>
            <ac:spMk id="2" creationId="{8581CDE4-E851-460D-BBD7-9ADD56AF6CE9}"/>
          </ac:spMkLst>
        </pc:spChg>
        <pc:spChg chg="mod">
          <ac:chgData name="Mauro Villa" userId="55cf41f2-666e-4a8b-92e0-630878079bcc" providerId="ADAL" clId="{2F8129D1-29CD-4590-92F0-D5FBA8DF3926}" dt="2024-06-14T13:00:30.793" v="2104" actId="20577"/>
          <ac:spMkLst>
            <pc:docMk/>
            <pc:sldMk cId="310365466" sldId="934"/>
            <ac:spMk id="6" creationId="{4DABF1C0-F67B-F049-BD79-9E30D5A9A354}"/>
          </ac:spMkLst>
        </pc:spChg>
        <pc:picChg chg="add mod">
          <ac:chgData name="Mauro Villa" userId="55cf41f2-666e-4a8b-92e0-630878079bcc" providerId="ADAL" clId="{2F8129D1-29CD-4590-92F0-D5FBA8DF3926}" dt="2024-06-14T14:10:26.859" v="4122"/>
          <ac:picMkLst>
            <pc:docMk/>
            <pc:sldMk cId="310365466" sldId="934"/>
            <ac:picMk id="4" creationId="{7A52D8CA-83D9-E5EB-5EB6-8B52C69F052E}"/>
          </ac:picMkLst>
        </pc:picChg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376612730" sldId="935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878832957" sldId="936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1719572264" sldId="937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3322337321" sldId="938"/>
        </pc:sldMkLst>
      </pc:sldChg>
      <pc:sldChg chg="modSp mod ord">
        <pc:chgData name="Mauro Villa" userId="55cf41f2-666e-4a8b-92e0-630878079bcc" providerId="ADAL" clId="{2F8129D1-29CD-4590-92F0-D5FBA8DF3926}" dt="2024-06-14T15:00:58.606" v="4989" actId="20577"/>
        <pc:sldMkLst>
          <pc:docMk/>
          <pc:sldMk cId="2478553021" sldId="942"/>
        </pc:sldMkLst>
        <pc:spChg chg="mod">
          <ac:chgData name="Mauro Villa" userId="55cf41f2-666e-4a8b-92e0-630878079bcc" providerId="ADAL" clId="{2F8129D1-29CD-4590-92F0-D5FBA8DF3926}" dt="2024-06-14T15:00:58.606" v="4989" actId="20577"/>
          <ac:spMkLst>
            <pc:docMk/>
            <pc:sldMk cId="2478553021" sldId="942"/>
            <ac:spMk id="5" creationId="{3A805EF1-CB15-4EB2-9827-08538E4953F7}"/>
          </ac:spMkLst>
        </pc:spChg>
        <pc:spChg chg="mod">
          <ac:chgData name="Mauro Villa" userId="55cf41f2-666e-4a8b-92e0-630878079bcc" providerId="ADAL" clId="{2F8129D1-29CD-4590-92F0-D5FBA8DF3926}" dt="2024-06-14T14:19:22.753" v="4239" actId="20577"/>
          <ac:spMkLst>
            <pc:docMk/>
            <pc:sldMk cId="2478553021" sldId="942"/>
            <ac:spMk id="9" creationId="{4E26FEC0-5B33-44AC-A959-7D584CDCAF73}"/>
          </ac:spMkLst>
        </pc:spChg>
        <pc:graphicFrameChg chg="modGraphic">
          <ac:chgData name="Mauro Villa" userId="55cf41f2-666e-4a8b-92e0-630878079bcc" providerId="ADAL" clId="{2F8129D1-29CD-4590-92F0-D5FBA8DF3926}" dt="2024-06-14T15:00:38.228" v="4964" actId="20577"/>
          <ac:graphicFrameMkLst>
            <pc:docMk/>
            <pc:sldMk cId="2478553021" sldId="942"/>
            <ac:graphicFrameMk id="8" creationId="{2A12226A-96EB-4C61-8E71-80BF40634FBD}"/>
          </ac:graphicFrameMkLst>
        </pc:graphicFrameChg>
        <pc:cxnChg chg="mod">
          <ac:chgData name="Mauro Villa" userId="55cf41f2-666e-4a8b-92e0-630878079bcc" providerId="ADAL" clId="{2F8129D1-29CD-4590-92F0-D5FBA8DF3926}" dt="2024-06-14T14:59:31.783" v="4895" actId="1076"/>
          <ac:cxnSpMkLst>
            <pc:docMk/>
            <pc:sldMk cId="2478553021" sldId="942"/>
            <ac:cxnSpMk id="4" creationId="{6B67BE31-93B6-4318-875D-B011F8AE257E}"/>
          </ac:cxnSpMkLst>
        </pc:cxnChg>
      </pc:sldChg>
      <pc:sldChg chg="modSp mod ord">
        <pc:chgData name="Mauro Villa" userId="55cf41f2-666e-4a8b-92e0-630878079bcc" providerId="ADAL" clId="{2F8129D1-29CD-4590-92F0-D5FBA8DF3926}" dt="2024-06-14T15:05:31.771" v="5426" actId="20577"/>
        <pc:sldMkLst>
          <pc:docMk/>
          <pc:sldMk cId="2028447435" sldId="943"/>
        </pc:sldMkLst>
        <pc:spChg chg="mod">
          <ac:chgData name="Mauro Villa" userId="55cf41f2-666e-4a8b-92e0-630878079bcc" providerId="ADAL" clId="{2F8129D1-29CD-4590-92F0-D5FBA8DF3926}" dt="2024-06-14T15:05:31.771" v="5426" actId="20577"/>
          <ac:spMkLst>
            <pc:docMk/>
            <pc:sldMk cId="2028447435" sldId="943"/>
            <ac:spMk id="4" creationId="{7FC1F8B3-86AD-47F3-A617-2DF375D2279B}"/>
          </ac:spMkLst>
        </pc:spChg>
      </pc:sldChg>
      <pc:sldChg chg="modSp mod ord">
        <pc:chgData name="Mauro Villa" userId="55cf41f2-666e-4a8b-92e0-630878079bcc" providerId="ADAL" clId="{2F8129D1-29CD-4590-92F0-D5FBA8DF3926}" dt="2024-06-14T15:31:00.931" v="6325" actId="403"/>
        <pc:sldMkLst>
          <pc:docMk/>
          <pc:sldMk cId="1494704144" sldId="946"/>
        </pc:sldMkLst>
        <pc:spChg chg="mod">
          <ac:chgData name="Mauro Villa" userId="55cf41f2-666e-4a8b-92e0-630878079bcc" providerId="ADAL" clId="{2F8129D1-29CD-4590-92F0-D5FBA8DF3926}" dt="2024-06-14T15:31:00.931" v="6325" actId="403"/>
          <ac:spMkLst>
            <pc:docMk/>
            <pc:sldMk cId="1494704144" sldId="946"/>
            <ac:spMk id="3" creationId="{2A441AD5-7239-5219-0D64-BF753ABA6A0F}"/>
          </ac:spMkLst>
        </pc:spChg>
        <pc:spChg chg="mod">
          <ac:chgData name="Mauro Villa" userId="55cf41f2-666e-4a8b-92e0-630878079bcc" providerId="ADAL" clId="{2F8129D1-29CD-4590-92F0-D5FBA8DF3926}" dt="2024-06-14T15:30:51.726" v="6324" actId="1076"/>
          <ac:spMkLst>
            <pc:docMk/>
            <pc:sldMk cId="1494704144" sldId="946"/>
            <ac:spMk id="5" creationId="{3A805EF1-CB15-4EB2-9827-08538E4953F7}"/>
          </ac:spMkLst>
        </pc:spChg>
        <pc:graphicFrameChg chg="mod modGraphic">
          <ac:chgData name="Mauro Villa" userId="55cf41f2-666e-4a8b-92e0-630878079bcc" providerId="ADAL" clId="{2F8129D1-29CD-4590-92F0-D5FBA8DF3926}" dt="2024-06-14T14:24:13.257" v="4611" actId="1076"/>
          <ac:graphicFrameMkLst>
            <pc:docMk/>
            <pc:sldMk cId="1494704144" sldId="946"/>
            <ac:graphicFrameMk id="8" creationId="{2A12226A-96EB-4C61-8E71-80BF40634FBD}"/>
          </ac:graphicFrameMkLst>
        </pc:graphicFrameChg>
      </pc:sldChg>
      <pc:sldChg chg="modSp add mod">
        <pc:chgData name="Mauro Villa" userId="55cf41f2-666e-4a8b-92e0-630878079bcc" providerId="ADAL" clId="{2F8129D1-29CD-4590-92F0-D5FBA8DF3926}" dt="2024-06-14T14:54:37.962" v="4759" actId="120"/>
        <pc:sldMkLst>
          <pc:docMk/>
          <pc:sldMk cId="0" sldId="947"/>
        </pc:sldMkLst>
        <pc:spChg chg="mod">
          <ac:chgData name="Mauro Villa" userId="55cf41f2-666e-4a8b-92e0-630878079bcc" providerId="ADAL" clId="{2F8129D1-29CD-4590-92F0-D5FBA8DF3926}" dt="2024-06-14T14:54:37.962" v="4759" actId="120"/>
          <ac:spMkLst>
            <pc:docMk/>
            <pc:sldMk cId="0" sldId="947"/>
            <ac:spMk id="179" creationId="{00000000-0000-0000-0000-000000000000}"/>
          </ac:spMkLst>
        </pc:spChg>
      </pc:sldChg>
      <pc:sldChg chg="del">
        <pc:chgData name="Mauro Villa" userId="55cf41f2-666e-4a8b-92e0-630878079bcc" providerId="ADAL" clId="{2F8129D1-29CD-4590-92F0-D5FBA8DF3926}" dt="2024-06-14T14:18:45.499" v="4224" actId="47"/>
        <pc:sldMkLst>
          <pc:docMk/>
          <pc:sldMk cId="612167456" sldId="947"/>
        </pc:sldMkLst>
      </pc:sldChg>
      <pc:sldChg chg="del">
        <pc:chgData name="Mauro Villa" userId="55cf41f2-666e-4a8b-92e0-630878079bcc" providerId="ADAL" clId="{2F8129D1-29CD-4590-92F0-D5FBA8DF3926}" dt="2024-06-14T14:18:48.322" v="4225" actId="47"/>
        <pc:sldMkLst>
          <pc:docMk/>
          <pc:sldMk cId="3345340495" sldId="948"/>
        </pc:sldMkLst>
      </pc:sldChg>
      <pc:sldChg chg="del">
        <pc:chgData name="Mauro Villa" userId="55cf41f2-666e-4a8b-92e0-630878079bcc" providerId="ADAL" clId="{2F8129D1-29CD-4590-92F0-D5FBA8DF3926}" dt="2024-06-14T14:18:50.428" v="4226" actId="47"/>
        <pc:sldMkLst>
          <pc:docMk/>
          <pc:sldMk cId="4255520637" sldId="950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4048367898" sldId="951"/>
        </pc:sldMkLst>
      </pc:sldChg>
      <pc:sldChg chg="del">
        <pc:chgData name="Mauro Villa" userId="55cf41f2-666e-4a8b-92e0-630878079bcc" providerId="ADAL" clId="{2F8129D1-29CD-4590-92F0-D5FBA8DF3926}" dt="2024-06-14T15:31:40.629" v="6326" actId="47"/>
        <pc:sldMkLst>
          <pc:docMk/>
          <pc:sldMk cId="323361998" sldId="952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410805943" sldId="953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2710604226" sldId="954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1512724630" sldId="956"/>
        </pc:sldMkLst>
      </pc:sldChg>
      <pc:sldChg chg="del">
        <pc:chgData name="Mauro Villa" userId="55cf41f2-666e-4a8b-92e0-630878079bcc" providerId="ADAL" clId="{2F8129D1-29CD-4590-92F0-D5FBA8DF3926}" dt="2024-06-14T14:09:59.615" v="4116" actId="47"/>
        <pc:sldMkLst>
          <pc:docMk/>
          <pc:sldMk cId="173919420" sldId="957"/>
        </pc:sldMkLst>
      </pc:sldChg>
      <pc:sldChg chg="del">
        <pc:chgData name="Mauro Villa" userId="55cf41f2-666e-4a8b-92e0-630878079bcc" providerId="ADAL" clId="{2F8129D1-29CD-4590-92F0-D5FBA8DF3926}" dt="2024-06-14T15:31:40.629" v="6326" actId="47"/>
        <pc:sldMkLst>
          <pc:docMk/>
          <pc:sldMk cId="1522867901" sldId="958"/>
        </pc:sldMkLst>
      </pc:sldChg>
      <pc:sldChg chg="del">
        <pc:chgData name="Mauro Villa" userId="55cf41f2-666e-4a8b-92e0-630878079bcc" providerId="ADAL" clId="{2F8129D1-29CD-4590-92F0-D5FBA8DF3926}" dt="2024-06-14T15:31:40.629" v="6326" actId="47"/>
        <pc:sldMkLst>
          <pc:docMk/>
          <pc:sldMk cId="4030896831" sldId="960"/>
        </pc:sldMkLst>
      </pc:sldChg>
      <pc:sldChg chg="addSp delSp modSp mod ord">
        <pc:chgData name="Mauro Villa" userId="55cf41f2-666e-4a8b-92e0-630878079bcc" providerId="ADAL" clId="{2F8129D1-29CD-4590-92F0-D5FBA8DF3926}" dt="2024-06-14T15:42:43.440" v="6477"/>
        <pc:sldMkLst>
          <pc:docMk/>
          <pc:sldMk cId="1026132201" sldId="962"/>
        </pc:sldMkLst>
        <pc:spChg chg="add del mod">
          <ac:chgData name="Mauro Villa" userId="55cf41f2-666e-4a8b-92e0-630878079bcc" providerId="ADAL" clId="{2F8129D1-29CD-4590-92F0-D5FBA8DF3926}" dt="2024-06-14T15:33:38.698" v="6340"/>
          <ac:spMkLst>
            <pc:docMk/>
            <pc:sldMk cId="1026132201" sldId="962"/>
            <ac:spMk id="2" creationId="{47DFB276-3F1C-A1F8-F3E1-8CF716376B5D}"/>
          </ac:spMkLst>
        </pc:spChg>
        <pc:spChg chg="mod">
          <ac:chgData name="Mauro Villa" userId="55cf41f2-666e-4a8b-92e0-630878079bcc" providerId="ADAL" clId="{2F8129D1-29CD-4590-92F0-D5FBA8DF3926}" dt="2024-06-14T15:42:24.856" v="6474" actId="1076"/>
          <ac:spMkLst>
            <pc:docMk/>
            <pc:sldMk cId="1026132201" sldId="962"/>
            <ac:spMk id="5" creationId="{C44CE3DE-26E4-F582-A933-BCF14EFACC8E}"/>
          </ac:spMkLst>
        </pc:spChg>
        <pc:spChg chg="mod">
          <ac:chgData name="Mauro Villa" userId="55cf41f2-666e-4a8b-92e0-630878079bcc" providerId="ADAL" clId="{2F8129D1-29CD-4590-92F0-D5FBA8DF3926}" dt="2024-06-14T15:33:12.507" v="6335" actId="6549"/>
          <ac:spMkLst>
            <pc:docMk/>
            <pc:sldMk cId="1026132201" sldId="962"/>
            <ac:spMk id="8" creationId="{4D288A66-908F-F869-BB46-675803CDCE75}"/>
          </ac:spMkLst>
        </pc:spChg>
        <pc:spChg chg="del">
          <ac:chgData name="Mauro Villa" userId="55cf41f2-666e-4a8b-92e0-630878079bcc" providerId="ADAL" clId="{2F8129D1-29CD-4590-92F0-D5FBA8DF3926}" dt="2024-06-14T15:40:08.118" v="6360" actId="478"/>
          <ac:spMkLst>
            <pc:docMk/>
            <pc:sldMk cId="1026132201" sldId="962"/>
            <ac:spMk id="10" creationId="{E537FCD7-E5FC-8883-F6D7-3FD90B182ECB}"/>
          </ac:spMkLst>
        </pc:spChg>
        <pc:spChg chg="del">
          <ac:chgData name="Mauro Villa" userId="55cf41f2-666e-4a8b-92e0-630878079bcc" providerId="ADAL" clId="{2F8129D1-29CD-4590-92F0-D5FBA8DF3926}" dt="2024-06-14T15:41:51.416" v="6438" actId="478"/>
          <ac:spMkLst>
            <pc:docMk/>
            <pc:sldMk cId="1026132201" sldId="962"/>
            <ac:spMk id="11" creationId="{280EF902-C08B-2F52-E0F9-30DDEDF14FB9}"/>
          </ac:spMkLst>
        </pc:spChg>
        <pc:spChg chg="add mod">
          <ac:chgData name="Mauro Villa" userId="55cf41f2-666e-4a8b-92e0-630878079bcc" providerId="ADAL" clId="{2F8129D1-29CD-4590-92F0-D5FBA8DF3926}" dt="2024-06-14T15:40:00.932" v="6359" actId="404"/>
          <ac:spMkLst>
            <pc:docMk/>
            <pc:sldMk cId="1026132201" sldId="962"/>
            <ac:spMk id="18" creationId="{9C473CBC-D6C1-373C-EEB6-DEB54E5099C3}"/>
          </ac:spMkLst>
        </pc:spChg>
        <pc:graphicFrameChg chg="add del mod">
          <ac:chgData name="Mauro Villa" userId="55cf41f2-666e-4a8b-92e0-630878079bcc" providerId="ADAL" clId="{2F8129D1-29CD-4590-92F0-D5FBA8DF3926}" dt="2024-06-14T15:39:20.743" v="6351" actId="478"/>
          <ac:graphicFrameMkLst>
            <pc:docMk/>
            <pc:sldMk cId="1026132201" sldId="962"/>
            <ac:graphicFrameMk id="6" creationId="{58709515-8666-2735-C4EC-624336782E10}"/>
          </ac:graphicFrameMkLst>
        </pc:graphicFrameChg>
        <pc:graphicFrameChg chg="add del mod modGraphic">
          <ac:chgData name="Mauro Villa" userId="55cf41f2-666e-4a8b-92e0-630878079bcc" providerId="ADAL" clId="{2F8129D1-29CD-4590-92F0-D5FBA8DF3926}" dt="2024-06-14T15:39:17.476" v="6349" actId="478"/>
          <ac:graphicFrameMkLst>
            <pc:docMk/>
            <pc:sldMk cId="1026132201" sldId="962"/>
            <ac:graphicFrameMk id="7" creationId="{8DFF4AF7-99E9-21DB-157F-60E20199703A}"/>
          </ac:graphicFrameMkLst>
        </pc:graphicFrameChg>
        <pc:graphicFrameChg chg="add del mod">
          <ac:chgData name="Mauro Villa" userId="55cf41f2-666e-4a8b-92e0-630878079bcc" providerId="ADAL" clId="{2F8129D1-29CD-4590-92F0-D5FBA8DF3926}" dt="2024-06-14T15:39:14.791" v="6347" actId="478"/>
          <ac:graphicFrameMkLst>
            <pc:docMk/>
            <pc:sldMk cId="1026132201" sldId="962"/>
            <ac:graphicFrameMk id="12" creationId="{728BC23F-89C1-FCDD-C756-2350FAD43DA6}"/>
          </ac:graphicFrameMkLst>
        </pc:graphicFrameChg>
        <pc:graphicFrameChg chg="add del mod modGraphic">
          <ac:chgData name="Mauro Villa" userId="55cf41f2-666e-4a8b-92e0-630878079bcc" providerId="ADAL" clId="{2F8129D1-29CD-4590-92F0-D5FBA8DF3926}" dt="2024-06-14T15:39:23.443" v="6352" actId="478"/>
          <ac:graphicFrameMkLst>
            <pc:docMk/>
            <pc:sldMk cId="1026132201" sldId="962"/>
            <ac:graphicFrameMk id="15" creationId="{1EEB6248-B3A0-D1C4-3C97-A3BB2F845171}"/>
          </ac:graphicFrameMkLst>
        </pc:graphicFrameChg>
        <pc:graphicFrameChg chg="add del mod modGraphic">
          <ac:chgData name="Mauro Villa" userId="55cf41f2-666e-4a8b-92e0-630878079bcc" providerId="ADAL" clId="{2F8129D1-29CD-4590-92F0-D5FBA8DF3926}" dt="2024-06-14T15:39:13.170" v="6346" actId="478"/>
          <ac:graphicFrameMkLst>
            <pc:docMk/>
            <pc:sldMk cId="1026132201" sldId="962"/>
            <ac:graphicFrameMk id="16" creationId="{ECD14496-3C1F-8F75-462D-510A39E32492}"/>
          </ac:graphicFrameMkLst>
        </pc:graphicFrameChg>
        <pc:graphicFrameChg chg="add del mod">
          <ac:chgData name="Mauro Villa" userId="55cf41f2-666e-4a8b-92e0-630878079bcc" providerId="ADAL" clId="{2F8129D1-29CD-4590-92F0-D5FBA8DF3926}" dt="2024-06-14T15:39:09.365" v="6344" actId="478"/>
          <ac:graphicFrameMkLst>
            <pc:docMk/>
            <pc:sldMk cId="1026132201" sldId="962"/>
            <ac:graphicFrameMk id="17" creationId="{59687E04-E509-7673-5549-0DAC756D14E2}"/>
          </ac:graphicFrameMkLst>
        </pc:graphicFrameChg>
        <pc:picChg chg="del">
          <ac:chgData name="Mauro Villa" userId="55cf41f2-666e-4a8b-92e0-630878079bcc" providerId="ADAL" clId="{2F8129D1-29CD-4590-92F0-D5FBA8DF3926}" dt="2024-06-14T15:33:38.696" v="6338" actId="478"/>
          <ac:picMkLst>
            <pc:docMk/>
            <pc:sldMk cId="1026132201" sldId="962"/>
            <ac:picMk id="3" creationId="{98058566-87F0-6FA3-18F5-034BF3207EA0}"/>
          </ac:picMkLst>
        </pc:picChg>
        <pc:picChg chg="del mod">
          <ac:chgData name="Mauro Villa" userId="55cf41f2-666e-4a8b-92e0-630878079bcc" providerId="ADAL" clId="{2F8129D1-29CD-4590-92F0-D5FBA8DF3926}" dt="2024-06-14T15:40:29.926" v="6396" actId="478"/>
          <ac:picMkLst>
            <pc:docMk/>
            <pc:sldMk cId="1026132201" sldId="962"/>
            <ac:picMk id="9" creationId="{0616309C-CC55-4112-6C9C-68A03D4E1649}"/>
          </ac:picMkLst>
        </pc:picChg>
        <pc:picChg chg="del">
          <ac:chgData name="Mauro Villa" userId="55cf41f2-666e-4a8b-92e0-630878079bcc" providerId="ADAL" clId="{2F8129D1-29CD-4590-92F0-D5FBA8DF3926}" dt="2024-06-14T15:40:33.481" v="6397" actId="478"/>
          <ac:picMkLst>
            <pc:docMk/>
            <pc:sldMk cId="1026132201" sldId="962"/>
            <ac:picMk id="13" creationId="{197A04A9-A5D8-A1DD-1D19-EDFBA84F1574}"/>
          </ac:picMkLst>
        </pc:picChg>
        <pc:picChg chg="add mod">
          <ac:chgData name="Mauro Villa" userId="55cf41f2-666e-4a8b-92e0-630878079bcc" providerId="ADAL" clId="{2F8129D1-29CD-4590-92F0-D5FBA8DF3926}" dt="2024-06-14T15:33:34.530" v="6337"/>
          <ac:picMkLst>
            <pc:docMk/>
            <pc:sldMk cId="1026132201" sldId="962"/>
            <ac:picMk id="1025" creationId="{443A1E9A-19D2-4D77-D787-ED55E7103541}"/>
          </ac:picMkLst>
        </pc:picChg>
        <pc:picChg chg="add mod">
          <ac:chgData name="Mauro Villa" userId="55cf41f2-666e-4a8b-92e0-630878079bcc" providerId="ADAL" clId="{2F8129D1-29CD-4590-92F0-D5FBA8DF3926}" dt="2024-06-14T15:33:34.530" v="6337"/>
          <ac:picMkLst>
            <pc:docMk/>
            <pc:sldMk cId="1026132201" sldId="962"/>
            <ac:picMk id="1026" creationId="{051D8C81-0FF8-04CB-3A76-78F368EB3EA5}"/>
          </ac:picMkLst>
        </pc:picChg>
      </pc:sldChg>
      <pc:sldChg chg="del">
        <pc:chgData name="Mauro Villa" userId="55cf41f2-666e-4a8b-92e0-630878079bcc" providerId="ADAL" clId="{2F8129D1-29CD-4590-92F0-D5FBA8DF3926}" dt="2024-06-14T14:09:59.615" v="4116" actId="47"/>
        <pc:sldMkLst>
          <pc:docMk/>
          <pc:sldMk cId="3945746518" sldId="963"/>
        </pc:sldMkLst>
      </pc:sldChg>
      <pc:sldChg chg="del">
        <pc:chgData name="Mauro Villa" userId="55cf41f2-666e-4a8b-92e0-630878079bcc" providerId="ADAL" clId="{2F8129D1-29CD-4590-92F0-D5FBA8DF3926}" dt="2024-06-14T14:09:59.615" v="4116" actId="47"/>
        <pc:sldMkLst>
          <pc:docMk/>
          <pc:sldMk cId="3162163844" sldId="964"/>
        </pc:sldMkLst>
      </pc:sldChg>
      <pc:sldChg chg="del">
        <pc:chgData name="Mauro Villa" userId="55cf41f2-666e-4a8b-92e0-630878079bcc" providerId="ADAL" clId="{2F8129D1-29CD-4590-92F0-D5FBA8DF3926}" dt="2024-06-14T14:09:59.615" v="4116" actId="47"/>
        <pc:sldMkLst>
          <pc:docMk/>
          <pc:sldMk cId="1808109430" sldId="965"/>
        </pc:sldMkLst>
      </pc:sldChg>
      <pc:sldChg chg="del">
        <pc:chgData name="Mauro Villa" userId="55cf41f2-666e-4a8b-92e0-630878079bcc" providerId="ADAL" clId="{2F8129D1-29CD-4590-92F0-D5FBA8DF3926}" dt="2024-06-14T14:09:59.615" v="4116" actId="47"/>
        <pc:sldMkLst>
          <pc:docMk/>
          <pc:sldMk cId="2723883451" sldId="966"/>
        </pc:sldMkLst>
      </pc:sldChg>
      <pc:sldChg chg="del">
        <pc:chgData name="Mauro Villa" userId="55cf41f2-666e-4a8b-92e0-630878079bcc" providerId="ADAL" clId="{2F8129D1-29CD-4590-92F0-D5FBA8DF3926}" dt="2024-06-14T14:09:59.615" v="4116" actId="47"/>
        <pc:sldMkLst>
          <pc:docMk/>
          <pc:sldMk cId="1862003223" sldId="967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1249835388" sldId="968"/>
        </pc:sldMkLst>
      </pc:sldChg>
      <pc:sldChg chg="addSp delSp modSp new mod">
        <pc:chgData name="Mauro Villa" userId="55cf41f2-666e-4a8b-92e0-630878079bcc" providerId="ADAL" clId="{2F8129D1-29CD-4590-92F0-D5FBA8DF3926}" dt="2024-06-14T14:10:15.312" v="4119"/>
        <pc:sldMkLst>
          <pc:docMk/>
          <pc:sldMk cId="561585200" sldId="969"/>
        </pc:sldMkLst>
        <pc:spChg chg="mod">
          <ac:chgData name="Mauro Villa" userId="55cf41f2-666e-4a8b-92e0-630878079bcc" providerId="ADAL" clId="{2F8129D1-29CD-4590-92F0-D5FBA8DF3926}" dt="2024-06-14T12:29:05.394" v="364" actId="108"/>
          <ac:spMkLst>
            <pc:docMk/>
            <pc:sldMk cId="561585200" sldId="969"/>
            <ac:spMk id="2" creationId="{337389D9-6C40-BD1E-7813-65896B99E874}"/>
          </ac:spMkLst>
        </pc:spChg>
        <pc:spChg chg="del">
          <ac:chgData name="Mauro Villa" userId="55cf41f2-666e-4a8b-92e0-630878079bcc" providerId="ADAL" clId="{2F8129D1-29CD-4590-92F0-D5FBA8DF3926}" dt="2024-06-14T12:28:04.700" v="358" actId="478"/>
          <ac:spMkLst>
            <pc:docMk/>
            <pc:sldMk cId="561585200" sldId="969"/>
            <ac:spMk id="4" creationId="{853740CE-9FB2-40FF-C538-D5184EFD5D90}"/>
          </ac:spMkLst>
        </pc:spChg>
        <pc:spChg chg="add mod">
          <ac:chgData name="Mauro Villa" userId="55cf41f2-666e-4a8b-92e0-630878079bcc" providerId="ADAL" clId="{2F8129D1-29CD-4590-92F0-D5FBA8DF3926}" dt="2024-06-14T12:28:21.241" v="361" actId="208"/>
          <ac:spMkLst>
            <pc:docMk/>
            <pc:sldMk cId="561585200" sldId="969"/>
            <ac:spMk id="8" creationId="{03392108-5222-C4CB-25B1-60A38F957B7C}"/>
          </ac:spMkLst>
        </pc:spChg>
        <pc:picChg chg="add mod modCrop">
          <ac:chgData name="Mauro Villa" userId="55cf41f2-666e-4a8b-92e0-630878079bcc" providerId="ADAL" clId="{2F8129D1-29CD-4590-92F0-D5FBA8DF3926}" dt="2024-06-14T12:29:14.427" v="365" actId="1076"/>
          <ac:picMkLst>
            <pc:docMk/>
            <pc:sldMk cId="561585200" sldId="969"/>
            <ac:picMk id="7" creationId="{30A38080-5AB7-FB27-06FC-99E3B170EDF0}"/>
          </ac:picMkLst>
        </pc:picChg>
        <pc:picChg chg="add mod">
          <ac:chgData name="Mauro Villa" userId="55cf41f2-666e-4a8b-92e0-630878079bcc" providerId="ADAL" clId="{2F8129D1-29CD-4590-92F0-D5FBA8DF3926}" dt="2024-06-14T14:10:15.312" v="4119"/>
          <ac:picMkLst>
            <pc:docMk/>
            <pc:sldMk cId="561585200" sldId="969"/>
            <ac:picMk id="9" creationId="{681A7030-E5E9-2878-EE88-B6EDE955D21C}"/>
          </ac:picMkLst>
        </pc:picChg>
      </pc:sldChg>
      <pc:sldChg chg="addSp modSp new mod">
        <pc:chgData name="Mauro Villa" userId="55cf41f2-666e-4a8b-92e0-630878079bcc" providerId="ADAL" clId="{2F8129D1-29CD-4590-92F0-D5FBA8DF3926}" dt="2024-06-14T14:10:59.867" v="4159"/>
        <pc:sldMkLst>
          <pc:docMk/>
          <pc:sldMk cId="175220246" sldId="970"/>
        </pc:sldMkLst>
        <pc:spChg chg="mod">
          <ac:chgData name="Mauro Villa" userId="55cf41f2-666e-4a8b-92e0-630878079bcc" providerId="ADAL" clId="{2F8129D1-29CD-4590-92F0-D5FBA8DF3926}" dt="2024-06-14T13:21:21.061" v="2463" actId="6549"/>
          <ac:spMkLst>
            <pc:docMk/>
            <pc:sldMk cId="175220246" sldId="970"/>
            <ac:spMk id="2" creationId="{C747554A-ECFC-9F71-827D-064F621AE869}"/>
          </ac:spMkLst>
        </pc:spChg>
        <pc:spChg chg="mod">
          <ac:chgData name="Mauro Villa" userId="55cf41f2-666e-4a8b-92e0-630878079bcc" providerId="ADAL" clId="{2F8129D1-29CD-4590-92F0-D5FBA8DF3926}" dt="2024-06-14T13:23:25.264" v="2590" actId="20577"/>
          <ac:spMkLst>
            <pc:docMk/>
            <pc:sldMk cId="175220246" sldId="970"/>
            <ac:spMk id="3" creationId="{D9F7CB26-E9F5-2EC2-D575-45E2975E7D6C}"/>
          </ac:spMkLst>
        </pc:spChg>
        <pc:picChg chg="add mod">
          <ac:chgData name="Mauro Villa" userId="55cf41f2-666e-4a8b-92e0-630878079bcc" providerId="ADAL" clId="{2F8129D1-29CD-4590-92F0-D5FBA8DF3926}" dt="2024-06-14T13:21:29.704" v="2465" actId="1076"/>
          <ac:picMkLst>
            <pc:docMk/>
            <pc:sldMk cId="175220246" sldId="970"/>
            <ac:picMk id="6" creationId="{A31DDB47-049B-B4B7-7F82-FB6A3A19E0DF}"/>
          </ac:picMkLst>
        </pc:picChg>
        <pc:picChg chg="add mod">
          <ac:chgData name="Mauro Villa" userId="55cf41f2-666e-4a8b-92e0-630878079bcc" providerId="ADAL" clId="{2F8129D1-29CD-4590-92F0-D5FBA8DF3926}" dt="2024-06-14T13:22:33.290" v="2473" actId="14100"/>
          <ac:picMkLst>
            <pc:docMk/>
            <pc:sldMk cId="175220246" sldId="970"/>
            <ac:picMk id="7" creationId="{0FC6A1D4-7DDD-6A77-30A2-6E713DAF8494}"/>
          </ac:picMkLst>
        </pc:picChg>
        <pc:picChg chg="add mod">
          <ac:chgData name="Mauro Villa" userId="55cf41f2-666e-4a8b-92e0-630878079bcc" providerId="ADAL" clId="{2F8129D1-29CD-4590-92F0-D5FBA8DF3926}" dt="2024-06-14T13:22:34.873" v="2474" actId="1076"/>
          <ac:picMkLst>
            <pc:docMk/>
            <pc:sldMk cId="175220246" sldId="970"/>
            <ac:picMk id="8" creationId="{97EDC839-25CF-230F-E384-A4256E01B7FA}"/>
          </ac:picMkLst>
        </pc:picChg>
        <pc:picChg chg="add mod">
          <ac:chgData name="Mauro Villa" userId="55cf41f2-666e-4a8b-92e0-630878079bcc" providerId="ADAL" clId="{2F8129D1-29CD-4590-92F0-D5FBA8DF3926}" dt="2024-06-14T14:10:59.867" v="4159"/>
          <ac:picMkLst>
            <pc:docMk/>
            <pc:sldMk cId="175220246" sldId="970"/>
            <ac:picMk id="9" creationId="{A8F9C38D-A319-1604-E893-210D8B46BAE4}"/>
          </ac:picMkLst>
        </pc:picChg>
      </pc:sldChg>
      <pc:sldChg chg="addSp modSp new mod">
        <pc:chgData name="Mauro Villa" userId="55cf41f2-666e-4a8b-92e0-630878079bcc" providerId="ADAL" clId="{2F8129D1-29CD-4590-92F0-D5FBA8DF3926}" dt="2024-06-14T14:11:09.108" v="4161" actId="1076"/>
        <pc:sldMkLst>
          <pc:docMk/>
          <pc:sldMk cId="2592963711" sldId="971"/>
        </pc:sldMkLst>
        <pc:spChg chg="mod">
          <ac:chgData name="Mauro Villa" userId="55cf41f2-666e-4a8b-92e0-630878079bcc" providerId="ADAL" clId="{2F8129D1-29CD-4590-92F0-D5FBA8DF3926}" dt="2024-06-14T13:24:56.146" v="2614" actId="207"/>
          <ac:spMkLst>
            <pc:docMk/>
            <pc:sldMk cId="2592963711" sldId="971"/>
            <ac:spMk id="2" creationId="{31CBF465-E1AC-A866-42D4-0A4BE8798180}"/>
          </ac:spMkLst>
        </pc:spChg>
        <pc:spChg chg="add mod">
          <ac:chgData name="Mauro Villa" userId="55cf41f2-666e-4a8b-92e0-630878079bcc" providerId="ADAL" clId="{2F8129D1-29CD-4590-92F0-D5FBA8DF3926}" dt="2024-06-14T14:11:09.108" v="4161" actId="1076"/>
          <ac:spMkLst>
            <pc:docMk/>
            <pc:sldMk cId="2592963711" sldId="971"/>
            <ac:spMk id="10" creationId="{94E2127B-B98A-A3A8-A698-E9ABCCC0A945}"/>
          </ac:spMkLst>
        </pc:spChg>
        <pc:picChg chg="add mod">
          <ac:chgData name="Mauro Villa" userId="55cf41f2-666e-4a8b-92e0-630878079bcc" providerId="ADAL" clId="{2F8129D1-29CD-4590-92F0-D5FBA8DF3926}" dt="2024-06-14T13:24:37.786" v="2595" actId="1076"/>
          <ac:picMkLst>
            <pc:docMk/>
            <pc:sldMk cId="2592963711" sldId="971"/>
            <ac:picMk id="7" creationId="{DD98B734-421D-4292-42E3-4541A3E6D25B}"/>
          </ac:picMkLst>
        </pc:picChg>
        <pc:picChg chg="add mod">
          <ac:chgData name="Mauro Villa" userId="55cf41f2-666e-4a8b-92e0-630878079bcc" providerId="ADAL" clId="{2F8129D1-29CD-4590-92F0-D5FBA8DF3926}" dt="2024-06-14T13:25:30.994" v="2644" actId="1076"/>
          <ac:picMkLst>
            <pc:docMk/>
            <pc:sldMk cId="2592963711" sldId="971"/>
            <ac:picMk id="9" creationId="{E41745D6-AB04-3521-3B9A-2369C7D63AAB}"/>
          </ac:picMkLst>
        </pc:picChg>
        <pc:picChg chg="add mod">
          <ac:chgData name="Mauro Villa" userId="55cf41f2-666e-4a8b-92e0-630878079bcc" providerId="ADAL" clId="{2F8129D1-29CD-4590-92F0-D5FBA8DF3926}" dt="2024-06-14T14:11:02.937" v="4160"/>
          <ac:picMkLst>
            <pc:docMk/>
            <pc:sldMk cId="2592963711" sldId="971"/>
            <ac:picMk id="11" creationId="{201DE013-B23D-D095-2EED-7CFCC330757F}"/>
          </ac:picMkLst>
        </pc:picChg>
      </pc:sldChg>
      <pc:sldChg chg="addSp delSp modSp new mod">
        <pc:chgData name="Mauro Villa" userId="55cf41f2-666e-4a8b-92e0-630878079bcc" providerId="ADAL" clId="{2F8129D1-29CD-4590-92F0-D5FBA8DF3926}" dt="2024-06-14T13:32:57.257" v="3181" actId="20577"/>
        <pc:sldMkLst>
          <pc:docMk/>
          <pc:sldMk cId="1092023243" sldId="972"/>
        </pc:sldMkLst>
        <pc:spChg chg="mod">
          <ac:chgData name="Mauro Villa" userId="55cf41f2-666e-4a8b-92e0-630878079bcc" providerId="ADAL" clId="{2F8129D1-29CD-4590-92F0-D5FBA8DF3926}" dt="2024-06-14T13:28:30.468" v="2777" actId="403"/>
          <ac:spMkLst>
            <pc:docMk/>
            <pc:sldMk cId="1092023243" sldId="972"/>
            <ac:spMk id="2" creationId="{AB13D0E4-0B29-9562-6C25-C5E41CE2BA90}"/>
          </ac:spMkLst>
        </pc:spChg>
        <pc:spChg chg="del">
          <ac:chgData name="Mauro Villa" userId="55cf41f2-666e-4a8b-92e0-630878079bcc" providerId="ADAL" clId="{2F8129D1-29CD-4590-92F0-D5FBA8DF3926}" dt="2024-06-14T13:29:50.452" v="2903" actId="478"/>
          <ac:spMkLst>
            <pc:docMk/>
            <pc:sldMk cId="1092023243" sldId="972"/>
            <ac:spMk id="3" creationId="{9A6A42FD-2545-C559-F286-E4C0C59FAEA5}"/>
          </ac:spMkLst>
        </pc:spChg>
        <pc:spChg chg="add mod">
          <ac:chgData name="Mauro Villa" userId="55cf41f2-666e-4a8b-92e0-630878079bcc" providerId="ADAL" clId="{2F8129D1-29CD-4590-92F0-D5FBA8DF3926}" dt="2024-06-14T13:32:57.257" v="3181" actId="20577"/>
          <ac:spMkLst>
            <pc:docMk/>
            <pc:sldMk cId="1092023243" sldId="972"/>
            <ac:spMk id="9" creationId="{18868A99-D042-F9C1-E4A8-D8D0AC582B21}"/>
          </ac:spMkLst>
        </pc:spChg>
        <pc:picChg chg="add mod">
          <ac:chgData name="Mauro Villa" userId="55cf41f2-666e-4a8b-92e0-630878079bcc" providerId="ADAL" clId="{2F8129D1-29CD-4590-92F0-D5FBA8DF3926}" dt="2024-06-14T13:28:09.042" v="2754" actId="1076"/>
          <ac:picMkLst>
            <pc:docMk/>
            <pc:sldMk cId="1092023243" sldId="972"/>
            <ac:picMk id="7" creationId="{70C372C1-6929-AEB6-2FCB-AD62EFAAEB77}"/>
          </ac:picMkLst>
        </pc:picChg>
      </pc:sldChg>
      <pc:sldChg chg="delSp add del mod">
        <pc:chgData name="Mauro Villa" userId="55cf41f2-666e-4a8b-92e0-630878079bcc" providerId="ADAL" clId="{2F8129D1-29CD-4590-92F0-D5FBA8DF3926}" dt="2024-06-14T12:37:12.905" v="505" actId="47"/>
        <pc:sldMkLst>
          <pc:docMk/>
          <pc:sldMk cId="1131909539" sldId="973"/>
        </pc:sldMkLst>
        <pc:spChg chg="del">
          <ac:chgData name="Mauro Villa" userId="55cf41f2-666e-4a8b-92e0-630878079bcc" providerId="ADAL" clId="{2F8129D1-29CD-4590-92F0-D5FBA8DF3926}" dt="2024-06-14T12:32:21.819" v="372" actId="478"/>
          <ac:spMkLst>
            <pc:docMk/>
            <pc:sldMk cId="1131909539" sldId="973"/>
            <ac:spMk id="222" creationId="{00000000-0000-0000-0000-000000000000}"/>
          </ac:spMkLst>
        </pc:spChg>
      </pc:sldChg>
      <pc:sldChg chg="addSp delSp modSp add mod">
        <pc:chgData name="Mauro Villa" userId="55cf41f2-666e-4a8b-92e0-630878079bcc" providerId="ADAL" clId="{2F8129D1-29CD-4590-92F0-D5FBA8DF3926}" dt="2024-06-14T14:10:23.720" v="4121" actId="1076"/>
        <pc:sldMkLst>
          <pc:docMk/>
          <pc:sldMk cId="1660345514" sldId="974"/>
        </pc:sldMkLst>
        <pc:spChg chg="mod">
          <ac:chgData name="Mauro Villa" userId="55cf41f2-666e-4a8b-92e0-630878079bcc" providerId="ADAL" clId="{2F8129D1-29CD-4590-92F0-D5FBA8DF3926}" dt="2024-06-14T12:36:13.572" v="492"/>
          <ac:spMkLst>
            <pc:docMk/>
            <pc:sldMk cId="1660345514" sldId="974"/>
            <ac:spMk id="5" creationId="{9E4097A7-0942-7CDE-1B3F-D7062D776E2B}"/>
          </ac:spMkLst>
        </pc:spChg>
        <pc:spChg chg="mod">
          <ac:chgData name="Mauro Villa" userId="55cf41f2-666e-4a8b-92e0-630878079bcc" providerId="ADAL" clId="{2F8129D1-29CD-4590-92F0-D5FBA8DF3926}" dt="2024-06-14T12:36:13.572" v="492"/>
          <ac:spMkLst>
            <pc:docMk/>
            <pc:sldMk cId="1660345514" sldId="974"/>
            <ac:spMk id="6" creationId="{2BB36918-CA60-6067-6982-884D4F434967}"/>
          </ac:spMkLst>
        </pc:spChg>
        <pc:spChg chg="mod">
          <ac:chgData name="Mauro Villa" userId="55cf41f2-666e-4a8b-92e0-630878079bcc" providerId="ADAL" clId="{2F8129D1-29CD-4590-92F0-D5FBA8DF3926}" dt="2024-06-14T12:36:13.572" v="492"/>
          <ac:spMkLst>
            <pc:docMk/>
            <pc:sldMk cId="1660345514" sldId="974"/>
            <ac:spMk id="7" creationId="{3F0128B1-FC8B-212B-325D-66E483557EBA}"/>
          </ac:spMkLst>
        </pc:spChg>
        <pc:spChg chg="mod">
          <ac:chgData name="Mauro Villa" userId="55cf41f2-666e-4a8b-92e0-630878079bcc" providerId="ADAL" clId="{2F8129D1-29CD-4590-92F0-D5FBA8DF3926}" dt="2024-06-14T12:37:02.995" v="504" actId="404"/>
          <ac:spMkLst>
            <pc:docMk/>
            <pc:sldMk cId="1660345514" sldId="974"/>
            <ac:spMk id="9" creationId="{89517BD6-B04F-5EBE-DCC8-99F5750A3C91}"/>
          </ac:spMkLst>
        </pc:spChg>
        <pc:spChg chg="mod">
          <ac:chgData name="Mauro Villa" userId="55cf41f2-666e-4a8b-92e0-630878079bcc" providerId="ADAL" clId="{2F8129D1-29CD-4590-92F0-D5FBA8DF3926}" dt="2024-06-14T12:36:39.661" v="498" actId="404"/>
          <ac:spMkLst>
            <pc:docMk/>
            <pc:sldMk cId="1660345514" sldId="974"/>
            <ac:spMk id="10" creationId="{732F3674-9907-2490-8786-F4B3FE992BA8}"/>
          </ac:spMkLst>
        </pc:spChg>
        <pc:spChg chg="mod">
          <ac:chgData name="Mauro Villa" userId="55cf41f2-666e-4a8b-92e0-630878079bcc" providerId="ADAL" clId="{2F8129D1-29CD-4590-92F0-D5FBA8DF3926}" dt="2024-06-14T12:36:53.763" v="501" actId="404"/>
          <ac:spMkLst>
            <pc:docMk/>
            <pc:sldMk cId="1660345514" sldId="974"/>
            <ac:spMk id="11" creationId="{82DA8AE9-BA82-3EB3-0AF7-A4ED5B28B812}"/>
          </ac:spMkLst>
        </pc:spChg>
        <pc:spChg chg="mod">
          <ac:chgData name="Mauro Villa" userId="55cf41f2-666e-4a8b-92e0-630878079bcc" providerId="ADAL" clId="{2F8129D1-29CD-4590-92F0-D5FBA8DF3926}" dt="2024-06-14T12:36:29.076" v="496" actId="404"/>
          <ac:spMkLst>
            <pc:docMk/>
            <pc:sldMk cId="1660345514" sldId="974"/>
            <ac:spMk id="12" creationId="{06934EF9-18F0-2962-9686-4D3B3B8AD6EC}"/>
          </ac:spMkLst>
        </pc:spChg>
        <pc:spChg chg="add mod">
          <ac:chgData name="Mauro Villa" userId="55cf41f2-666e-4a8b-92e0-630878079bcc" providerId="ADAL" clId="{2F8129D1-29CD-4590-92F0-D5FBA8DF3926}" dt="2024-06-14T12:37:31.146" v="531" actId="20577"/>
          <ac:spMkLst>
            <pc:docMk/>
            <pc:sldMk cId="1660345514" sldId="974"/>
            <ac:spMk id="13" creationId="{1A4DC09B-187C-8475-CB06-81822B0A2601}"/>
          </ac:spMkLst>
        </pc:spChg>
        <pc:spChg chg="mod">
          <ac:chgData name="Mauro Villa" userId="55cf41f2-666e-4a8b-92e0-630878079bcc" providerId="ADAL" clId="{2F8129D1-29CD-4590-92F0-D5FBA8DF3926}" dt="2024-06-14T14:10:23.720" v="4121" actId="1076"/>
          <ac:spMkLst>
            <pc:docMk/>
            <pc:sldMk cId="1660345514" sldId="974"/>
            <ac:spMk id="73" creationId="{7E397DA5-1105-3640-81B9-F85C5CC22ADB}"/>
          </ac:spMkLst>
        </pc:spChg>
        <pc:spChg chg="mod">
          <ac:chgData name="Mauro Villa" userId="55cf41f2-666e-4a8b-92e0-630878079bcc" providerId="ADAL" clId="{2F8129D1-29CD-4590-92F0-D5FBA8DF3926}" dt="2024-06-14T12:35:58.769" v="491" actId="1076"/>
          <ac:spMkLst>
            <pc:docMk/>
            <pc:sldMk cId="1660345514" sldId="974"/>
            <ac:spMk id="222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5:56.328" v="490" actId="1076"/>
          <ac:spMkLst>
            <pc:docMk/>
            <pc:sldMk cId="1660345514" sldId="974"/>
            <ac:spMk id="223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2:47.205" v="381" actId="164"/>
          <ac:spMkLst>
            <pc:docMk/>
            <pc:sldMk cId="1660345514" sldId="974"/>
            <ac:spMk id="224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2:47.205" v="381" actId="164"/>
          <ac:spMkLst>
            <pc:docMk/>
            <pc:sldMk cId="1660345514" sldId="974"/>
            <ac:spMk id="225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5:36.483" v="486" actId="404"/>
          <ac:spMkLst>
            <pc:docMk/>
            <pc:sldMk cId="1660345514" sldId="974"/>
            <ac:spMk id="226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5:48.265" v="488" actId="14100"/>
          <ac:spMkLst>
            <pc:docMk/>
            <pc:sldMk cId="1660345514" sldId="974"/>
            <ac:spMk id="231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5:43.497" v="487" actId="14100"/>
          <ac:spMkLst>
            <pc:docMk/>
            <pc:sldMk cId="1660345514" sldId="974"/>
            <ac:spMk id="232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2:47.205" v="381" actId="164"/>
          <ac:spMkLst>
            <pc:docMk/>
            <pc:sldMk cId="1660345514" sldId="974"/>
            <ac:spMk id="233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2:47.205" v="381" actId="164"/>
          <ac:spMkLst>
            <pc:docMk/>
            <pc:sldMk cId="1660345514" sldId="974"/>
            <ac:spMk id="234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2:47.205" v="381" actId="164"/>
          <ac:spMkLst>
            <pc:docMk/>
            <pc:sldMk cId="1660345514" sldId="974"/>
            <ac:spMk id="235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2:47.205" v="381" actId="164"/>
          <ac:spMkLst>
            <pc:docMk/>
            <pc:sldMk cId="1660345514" sldId="974"/>
            <ac:spMk id="236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4:05.082" v="433" actId="1076"/>
          <ac:spMkLst>
            <pc:docMk/>
            <pc:sldMk cId="1660345514" sldId="974"/>
            <ac:spMk id="238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3:51.505" v="427" actId="478"/>
          <ac:spMkLst>
            <pc:docMk/>
            <pc:sldMk cId="1660345514" sldId="974"/>
            <ac:spMk id="239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3:53.088" v="428" actId="478"/>
          <ac:spMkLst>
            <pc:docMk/>
            <pc:sldMk cId="1660345514" sldId="974"/>
            <ac:spMk id="240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3:44.595" v="423" actId="478"/>
          <ac:spMkLst>
            <pc:docMk/>
            <pc:sldMk cId="1660345514" sldId="974"/>
            <ac:spMk id="241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3:46.768" v="424" actId="478"/>
          <ac:spMkLst>
            <pc:docMk/>
            <pc:sldMk cId="1660345514" sldId="974"/>
            <ac:spMk id="242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2:47.205" v="381" actId="164"/>
          <ac:spMkLst>
            <pc:docMk/>
            <pc:sldMk cId="1660345514" sldId="974"/>
            <ac:spMk id="243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2:47.205" v="381" actId="164"/>
          <ac:spMkLst>
            <pc:docMk/>
            <pc:sldMk cId="1660345514" sldId="974"/>
            <ac:spMk id="244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2:47.205" v="381" actId="164"/>
          <ac:spMkLst>
            <pc:docMk/>
            <pc:sldMk cId="1660345514" sldId="974"/>
            <ac:spMk id="245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4:03.074" v="432" actId="1076"/>
          <ac:spMkLst>
            <pc:docMk/>
            <pc:sldMk cId="1660345514" sldId="974"/>
            <ac:spMk id="246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3:58.265" v="430" actId="478"/>
          <ac:spMkLst>
            <pc:docMk/>
            <pc:sldMk cId="1660345514" sldId="974"/>
            <ac:spMk id="247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3:56.034" v="429" actId="478"/>
          <ac:spMkLst>
            <pc:docMk/>
            <pc:sldMk cId="1660345514" sldId="974"/>
            <ac:spMk id="248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3:59.890" v="431" actId="478"/>
          <ac:spMkLst>
            <pc:docMk/>
            <pc:sldMk cId="1660345514" sldId="974"/>
            <ac:spMk id="249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3:38.450" v="422" actId="478"/>
          <ac:spMkLst>
            <pc:docMk/>
            <pc:sldMk cId="1660345514" sldId="974"/>
            <ac:spMk id="250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2:47.205" v="381" actId="164"/>
          <ac:spMkLst>
            <pc:docMk/>
            <pc:sldMk cId="1660345514" sldId="974"/>
            <ac:spMk id="251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2:47.205" v="381" actId="164"/>
          <ac:spMkLst>
            <pc:docMk/>
            <pc:sldMk cId="1660345514" sldId="974"/>
            <ac:spMk id="252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4:29.752" v="450" actId="20577"/>
          <ac:spMkLst>
            <pc:docMk/>
            <pc:sldMk cId="1660345514" sldId="974"/>
            <ac:spMk id="253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4:07.357" v="434" actId="478"/>
          <ac:spMkLst>
            <pc:docMk/>
            <pc:sldMk cId="1660345514" sldId="974"/>
            <ac:spMk id="254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4:16.207" v="444" actId="478"/>
          <ac:spMkLst>
            <pc:docMk/>
            <pc:sldMk cId="1660345514" sldId="974"/>
            <ac:spMk id="255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4:10.041" v="436" actId="478"/>
          <ac:spMkLst>
            <pc:docMk/>
            <pc:sldMk cId="1660345514" sldId="974"/>
            <ac:spMk id="256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4:20.496" v="447" actId="478"/>
          <ac:spMkLst>
            <pc:docMk/>
            <pc:sldMk cId="1660345514" sldId="974"/>
            <ac:spMk id="257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2:47.205" v="381" actId="164"/>
          <ac:spMkLst>
            <pc:docMk/>
            <pc:sldMk cId="1660345514" sldId="974"/>
            <ac:spMk id="258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2:47.205" v="381" actId="164"/>
          <ac:spMkLst>
            <pc:docMk/>
            <pc:sldMk cId="1660345514" sldId="974"/>
            <ac:spMk id="259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2:47.205" v="381" actId="164"/>
          <ac:spMkLst>
            <pc:docMk/>
            <pc:sldMk cId="1660345514" sldId="974"/>
            <ac:spMk id="261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5:14.417" v="478" actId="1076"/>
          <ac:spMkLst>
            <pc:docMk/>
            <pc:sldMk cId="1660345514" sldId="974"/>
            <ac:spMk id="262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4:45.529" v="461" actId="478"/>
          <ac:spMkLst>
            <pc:docMk/>
            <pc:sldMk cId="1660345514" sldId="974"/>
            <ac:spMk id="263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4:43.545" v="460" actId="478"/>
          <ac:spMkLst>
            <pc:docMk/>
            <pc:sldMk cId="1660345514" sldId="974"/>
            <ac:spMk id="264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4:35.190" v="451" actId="478"/>
          <ac:spMkLst>
            <pc:docMk/>
            <pc:sldMk cId="1660345514" sldId="974"/>
            <ac:spMk id="265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4:41.828" v="459" actId="478"/>
          <ac:spMkLst>
            <pc:docMk/>
            <pc:sldMk cId="1660345514" sldId="974"/>
            <ac:spMk id="266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2:47.205" v="381" actId="164"/>
          <ac:spMkLst>
            <pc:docMk/>
            <pc:sldMk cId="1660345514" sldId="974"/>
            <ac:spMk id="267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2:47.205" v="381" actId="164"/>
          <ac:spMkLst>
            <pc:docMk/>
            <pc:sldMk cId="1660345514" sldId="974"/>
            <ac:spMk id="268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2:47.205" v="381" actId="164"/>
          <ac:spMkLst>
            <pc:docMk/>
            <pc:sldMk cId="1660345514" sldId="974"/>
            <ac:spMk id="269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5:17.010" v="479" actId="1076"/>
          <ac:spMkLst>
            <pc:docMk/>
            <pc:sldMk cId="1660345514" sldId="974"/>
            <ac:spMk id="270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5:04.430" v="475" actId="478"/>
          <ac:spMkLst>
            <pc:docMk/>
            <pc:sldMk cId="1660345514" sldId="974"/>
            <ac:spMk id="271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5:02.147" v="474" actId="478"/>
          <ac:spMkLst>
            <pc:docMk/>
            <pc:sldMk cId="1660345514" sldId="974"/>
            <ac:spMk id="272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4:55.613" v="466" actId="478"/>
          <ac:spMkLst>
            <pc:docMk/>
            <pc:sldMk cId="1660345514" sldId="974"/>
            <ac:spMk id="273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4:52.167" v="463" actId="478"/>
          <ac:spMkLst>
            <pc:docMk/>
            <pc:sldMk cId="1660345514" sldId="974"/>
            <ac:spMk id="274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2:47.205" v="381" actId="164"/>
          <ac:spMkLst>
            <pc:docMk/>
            <pc:sldMk cId="1660345514" sldId="974"/>
            <ac:spMk id="275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2:47.205" v="381" actId="164"/>
          <ac:spMkLst>
            <pc:docMk/>
            <pc:sldMk cId="1660345514" sldId="974"/>
            <ac:spMk id="276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2:47.205" v="381" actId="164"/>
          <ac:spMkLst>
            <pc:docMk/>
            <pc:sldMk cId="1660345514" sldId="974"/>
            <ac:spMk id="277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2:47.205" v="381" actId="164"/>
          <ac:spMkLst>
            <pc:docMk/>
            <pc:sldMk cId="1660345514" sldId="974"/>
            <ac:spMk id="278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5:29.914" v="484" actId="1076"/>
          <ac:spMkLst>
            <pc:docMk/>
            <pc:sldMk cId="1660345514" sldId="974"/>
            <ac:spMk id="279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5:18.265" v="480" actId="478"/>
          <ac:spMkLst>
            <pc:docMk/>
            <pc:sldMk cId="1660345514" sldId="974"/>
            <ac:spMk id="280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5:20.288" v="481" actId="478"/>
          <ac:spMkLst>
            <pc:docMk/>
            <pc:sldMk cId="1660345514" sldId="974"/>
            <ac:spMk id="281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5:27.018" v="483" actId="478"/>
          <ac:spMkLst>
            <pc:docMk/>
            <pc:sldMk cId="1660345514" sldId="974"/>
            <ac:spMk id="282" creationId="{00000000-0000-0000-0000-000000000000}"/>
          </ac:spMkLst>
        </pc:spChg>
        <pc:spChg chg="del mod">
          <ac:chgData name="Mauro Villa" userId="55cf41f2-666e-4a8b-92e0-630878079bcc" providerId="ADAL" clId="{2F8129D1-29CD-4590-92F0-D5FBA8DF3926}" dt="2024-06-14T12:35:23.226" v="482" actId="478"/>
          <ac:spMkLst>
            <pc:docMk/>
            <pc:sldMk cId="1660345514" sldId="974"/>
            <ac:spMk id="283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2:32:47.205" v="381" actId="164"/>
          <ac:spMkLst>
            <pc:docMk/>
            <pc:sldMk cId="1660345514" sldId="974"/>
            <ac:spMk id="284" creationId="{00000000-0000-0000-0000-000000000000}"/>
          </ac:spMkLst>
        </pc:spChg>
        <pc:grpChg chg="add del mod">
          <ac:chgData name="Mauro Villa" userId="55cf41f2-666e-4a8b-92e0-630878079bcc" providerId="ADAL" clId="{2F8129D1-29CD-4590-92F0-D5FBA8DF3926}" dt="2024-06-14T12:34:54.229" v="465" actId="478"/>
          <ac:grpSpMkLst>
            <pc:docMk/>
            <pc:sldMk cId="1660345514" sldId="974"/>
            <ac:grpSpMk id="2" creationId="{755C6080-018C-F6E7-D2BF-045BFD2F8171}"/>
          </ac:grpSpMkLst>
        </pc:grpChg>
        <pc:grpChg chg="add mod">
          <ac:chgData name="Mauro Villa" userId="55cf41f2-666e-4a8b-92e0-630878079bcc" providerId="ADAL" clId="{2F8129D1-29CD-4590-92F0-D5FBA8DF3926}" dt="2024-06-14T12:36:24.098" v="494" actId="14100"/>
          <ac:grpSpMkLst>
            <pc:docMk/>
            <pc:sldMk cId="1660345514" sldId="974"/>
            <ac:grpSpMk id="3" creationId="{4E2A1DA1-F947-C1A7-EB69-44B68EA2948B}"/>
          </ac:grpSpMkLst>
        </pc:grpChg>
        <pc:grpChg chg="mod">
          <ac:chgData name="Mauro Villa" userId="55cf41f2-666e-4a8b-92e0-630878079bcc" providerId="ADAL" clId="{2F8129D1-29CD-4590-92F0-D5FBA8DF3926}" dt="2024-06-14T12:36:13.572" v="492"/>
          <ac:grpSpMkLst>
            <pc:docMk/>
            <pc:sldMk cId="1660345514" sldId="974"/>
            <ac:grpSpMk id="4" creationId="{2D04E19C-9208-1E57-B65C-7BA589FDFA4F}"/>
          </ac:grpSpMkLst>
        </pc:grpChg>
        <pc:picChg chg="mod">
          <ac:chgData name="Mauro Villa" userId="55cf41f2-666e-4a8b-92e0-630878079bcc" providerId="ADAL" clId="{2F8129D1-29CD-4590-92F0-D5FBA8DF3926}" dt="2024-06-14T12:36:13.572" v="492"/>
          <ac:picMkLst>
            <pc:docMk/>
            <pc:sldMk cId="1660345514" sldId="974"/>
            <ac:picMk id="8" creationId="{23289FEB-4791-196A-7E3E-4088920A60D4}"/>
          </ac:picMkLst>
        </pc:picChg>
        <pc:picChg chg="add mod">
          <ac:chgData name="Mauro Villa" userId="55cf41f2-666e-4a8b-92e0-630878079bcc" providerId="ADAL" clId="{2F8129D1-29CD-4590-92F0-D5FBA8DF3926}" dt="2024-06-14T14:10:18.036" v="4120"/>
          <ac:picMkLst>
            <pc:docMk/>
            <pc:sldMk cId="1660345514" sldId="974"/>
            <ac:picMk id="14" creationId="{8C44AC8D-D0BD-068A-6AC0-EBCF3D54BD4A}"/>
          </ac:picMkLst>
        </pc:picChg>
        <pc:picChg chg="mod">
          <ac:chgData name="Mauro Villa" userId="55cf41f2-666e-4a8b-92e0-630878079bcc" providerId="ADAL" clId="{2F8129D1-29CD-4590-92F0-D5FBA8DF3926}" dt="2024-06-14T12:32:47.205" v="381" actId="164"/>
          <ac:picMkLst>
            <pc:docMk/>
            <pc:sldMk cId="1660345514" sldId="974"/>
            <ac:picMk id="219" creationId="{00000000-0000-0000-0000-000000000000}"/>
          </ac:picMkLst>
        </pc:picChg>
        <pc:picChg chg="mod">
          <ac:chgData name="Mauro Villa" userId="55cf41f2-666e-4a8b-92e0-630878079bcc" providerId="ADAL" clId="{2F8129D1-29CD-4590-92F0-D5FBA8DF3926}" dt="2024-06-14T12:32:47.205" v="381" actId="164"/>
          <ac:picMkLst>
            <pc:docMk/>
            <pc:sldMk cId="1660345514" sldId="974"/>
            <ac:picMk id="220" creationId="{00000000-0000-0000-0000-000000000000}"/>
          </ac:picMkLst>
        </pc:picChg>
        <pc:picChg chg="mod">
          <ac:chgData name="Mauro Villa" userId="55cf41f2-666e-4a8b-92e0-630878079bcc" providerId="ADAL" clId="{2F8129D1-29CD-4590-92F0-D5FBA8DF3926}" dt="2024-06-14T12:32:47.205" v="381" actId="164"/>
          <ac:picMkLst>
            <pc:docMk/>
            <pc:sldMk cId="1660345514" sldId="974"/>
            <ac:picMk id="227" creationId="{00000000-0000-0000-0000-000000000000}"/>
          </ac:picMkLst>
        </pc:picChg>
        <pc:picChg chg="mod">
          <ac:chgData name="Mauro Villa" userId="55cf41f2-666e-4a8b-92e0-630878079bcc" providerId="ADAL" clId="{2F8129D1-29CD-4590-92F0-D5FBA8DF3926}" dt="2024-06-14T12:32:47.205" v="381" actId="164"/>
          <ac:picMkLst>
            <pc:docMk/>
            <pc:sldMk cId="1660345514" sldId="974"/>
            <ac:picMk id="229" creationId="{00000000-0000-0000-0000-000000000000}"/>
          </ac:picMkLst>
        </pc:picChg>
        <pc:picChg chg="mod">
          <ac:chgData name="Mauro Villa" userId="55cf41f2-666e-4a8b-92e0-630878079bcc" providerId="ADAL" clId="{2F8129D1-29CD-4590-92F0-D5FBA8DF3926}" dt="2024-06-14T12:32:47.205" v="381" actId="164"/>
          <ac:picMkLst>
            <pc:docMk/>
            <pc:sldMk cId="1660345514" sldId="974"/>
            <ac:picMk id="237" creationId="{00000000-0000-0000-0000-000000000000}"/>
          </ac:picMkLst>
        </pc:picChg>
        <pc:picChg chg="mod">
          <ac:chgData name="Mauro Villa" userId="55cf41f2-666e-4a8b-92e0-630878079bcc" providerId="ADAL" clId="{2F8129D1-29CD-4590-92F0-D5FBA8DF3926}" dt="2024-06-14T12:32:47.205" v="381" actId="164"/>
          <ac:picMkLst>
            <pc:docMk/>
            <pc:sldMk cId="1660345514" sldId="974"/>
            <ac:picMk id="260" creationId="{00000000-0000-0000-0000-000000000000}"/>
          </ac:picMkLst>
        </pc:picChg>
        <pc:picChg chg="mod">
          <ac:chgData name="Mauro Villa" userId="55cf41f2-666e-4a8b-92e0-630878079bcc" providerId="ADAL" clId="{2F8129D1-29CD-4590-92F0-D5FBA8DF3926}" dt="2024-06-14T12:32:47.205" v="381" actId="164"/>
          <ac:picMkLst>
            <pc:docMk/>
            <pc:sldMk cId="1660345514" sldId="974"/>
            <ac:picMk id="285" creationId="{00000000-0000-0000-0000-000000000000}"/>
          </ac:picMkLst>
        </pc:picChg>
        <pc:picChg chg="mod">
          <ac:chgData name="Mauro Villa" userId="55cf41f2-666e-4a8b-92e0-630878079bcc" providerId="ADAL" clId="{2F8129D1-29CD-4590-92F0-D5FBA8DF3926}" dt="2024-06-14T12:32:47.205" v="381" actId="164"/>
          <ac:picMkLst>
            <pc:docMk/>
            <pc:sldMk cId="1660345514" sldId="974"/>
            <ac:picMk id="286" creationId="{00000000-0000-0000-0000-000000000000}"/>
          </ac:picMkLst>
        </pc:picChg>
        <pc:picChg chg="mod">
          <ac:chgData name="Mauro Villa" userId="55cf41f2-666e-4a8b-92e0-630878079bcc" providerId="ADAL" clId="{2F8129D1-29CD-4590-92F0-D5FBA8DF3926}" dt="2024-06-14T12:32:47.205" v="381" actId="164"/>
          <ac:picMkLst>
            <pc:docMk/>
            <pc:sldMk cId="1660345514" sldId="974"/>
            <ac:picMk id="287" creationId="{00000000-0000-0000-0000-000000000000}"/>
          </ac:picMkLst>
        </pc:picChg>
        <pc:picChg chg="mod">
          <ac:chgData name="Mauro Villa" userId="55cf41f2-666e-4a8b-92e0-630878079bcc" providerId="ADAL" clId="{2F8129D1-29CD-4590-92F0-D5FBA8DF3926}" dt="2024-06-14T12:32:47.205" v="381" actId="164"/>
          <ac:picMkLst>
            <pc:docMk/>
            <pc:sldMk cId="1660345514" sldId="974"/>
            <ac:picMk id="288" creationId="{00000000-0000-0000-0000-000000000000}"/>
          </ac:picMkLst>
        </pc:picChg>
      </pc:sldChg>
      <pc:sldChg chg="addSp delSp modSp new mod">
        <pc:chgData name="Mauro Villa" userId="55cf41f2-666e-4a8b-92e0-630878079bcc" providerId="ADAL" clId="{2F8129D1-29CD-4590-92F0-D5FBA8DF3926}" dt="2024-06-14T14:11:32.954" v="4166" actId="1076"/>
        <pc:sldMkLst>
          <pc:docMk/>
          <pc:sldMk cId="200328028" sldId="975"/>
        </pc:sldMkLst>
        <pc:spChg chg="mod">
          <ac:chgData name="Mauro Villa" userId="55cf41f2-666e-4a8b-92e0-630878079bcc" providerId="ADAL" clId="{2F8129D1-29CD-4590-92F0-D5FBA8DF3926}" dt="2024-06-14T13:33:25.882" v="3199" actId="403"/>
          <ac:spMkLst>
            <pc:docMk/>
            <pc:sldMk cId="200328028" sldId="975"/>
            <ac:spMk id="2" creationId="{C2300699-FE95-3767-6E10-16222D2FE83D}"/>
          </ac:spMkLst>
        </pc:spChg>
        <pc:spChg chg="del">
          <ac:chgData name="Mauro Villa" userId="55cf41f2-666e-4a8b-92e0-630878079bcc" providerId="ADAL" clId="{2F8129D1-29CD-4590-92F0-D5FBA8DF3926}" dt="2024-06-14T13:33:35.175" v="3200" actId="478"/>
          <ac:spMkLst>
            <pc:docMk/>
            <pc:sldMk cId="200328028" sldId="975"/>
            <ac:spMk id="3" creationId="{717FB79D-C571-B45D-5264-2266C6B1A6D4}"/>
          </ac:spMkLst>
        </pc:spChg>
        <pc:spChg chg="add mod">
          <ac:chgData name="Mauro Villa" userId="55cf41f2-666e-4a8b-92e0-630878079bcc" providerId="ADAL" clId="{2F8129D1-29CD-4590-92F0-D5FBA8DF3926}" dt="2024-06-14T14:11:24.955" v="4164" actId="20577"/>
          <ac:spMkLst>
            <pc:docMk/>
            <pc:sldMk cId="200328028" sldId="975"/>
            <ac:spMk id="16" creationId="{FCBFA99E-99BF-9B2C-49A2-F5AFDF199388}"/>
          </ac:spMkLst>
        </pc:spChg>
        <pc:spChg chg="add mod">
          <ac:chgData name="Mauro Villa" userId="55cf41f2-666e-4a8b-92e0-630878079bcc" providerId="ADAL" clId="{2F8129D1-29CD-4590-92F0-D5FBA8DF3926}" dt="2024-06-14T14:11:30.137" v="4165" actId="1076"/>
          <ac:spMkLst>
            <pc:docMk/>
            <pc:sldMk cId="200328028" sldId="975"/>
            <ac:spMk id="17" creationId="{CE22E6C4-DAE2-34A4-A746-7D1F9BBAA16E}"/>
          </ac:spMkLst>
        </pc:spChg>
        <pc:picChg chg="add del mod">
          <ac:chgData name="Mauro Villa" userId="55cf41f2-666e-4a8b-92e0-630878079bcc" providerId="ADAL" clId="{2F8129D1-29CD-4590-92F0-D5FBA8DF3926}" dt="2024-06-14T13:36:03.035" v="3205" actId="478"/>
          <ac:picMkLst>
            <pc:docMk/>
            <pc:sldMk cId="200328028" sldId="975"/>
            <ac:picMk id="7" creationId="{F6106126-36F5-1E6C-464F-35226EC044F1}"/>
          </ac:picMkLst>
        </pc:picChg>
        <pc:picChg chg="add del mod">
          <ac:chgData name="Mauro Villa" userId="55cf41f2-666e-4a8b-92e0-630878079bcc" providerId="ADAL" clId="{2F8129D1-29CD-4590-92F0-D5FBA8DF3926}" dt="2024-06-14T13:36:26.533" v="3209" actId="478"/>
          <ac:picMkLst>
            <pc:docMk/>
            <pc:sldMk cId="200328028" sldId="975"/>
            <ac:picMk id="9" creationId="{0809CBEA-EA08-AE17-EC97-AEB79142C460}"/>
          </ac:picMkLst>
        </pc:picChg>
        <pc:picChg chg="add del mod">
          <ac:chgData name="Mauro Villa" userId="55cf41f2-666e-4a8b-92e0-630878079bcc" providerId="ADAL" clId="{2F8129D1-29CD-4590-92F0-D5FBA8DF3926}" dt="2024-06-14T13:50:21.403" v="3585" actId="478"/>
          <ac:picMkLst>
            <pc:docMk/>
            <pc:sldMk cId="200328028" sldId="975"/>
            <ac:picMk id="11" creationId="{A90F9693-4518-DD07-5CBB-CD2454CA41FE}"/>
          </ac:picMkLst>
        </pc:picChg>
        <pc:picChg chg="add mod">
          <ac:chgData name="Mauro Villa" userId="55cf41f2-666e-4a8b-92e0-630878079bcc" providerId="ADAL" clId="{2F8129D1-29CD-4590-92F0-D5FBA8DF3926}" dt="2024-06-14T14:11:32.954" v="4166" actId="1076"/>
          <ac:picMkLst>
            <pc:docMk/>
            <pc:sldMk cId="200328028" sldId="975"/>
            <ac:picMk id="13" creationId="{31F8D319-7EE6-E198-2F3C-52759E5C6F19}"/>
          </ac:picMkLst>
        </pc:picChg>
        <pc:picChg chg="add mod">
          <ac:chgData name="Mauro Villa" userId="55cf41f2-666e-4a8b-92e0-630878079bcc" providerId="ADAL" clId="{2F8129D1-29CD-4590-92F0-D5FBA8DF3926}" dt="2024-06-14T13:37:24.345" v="3219" actId="1076"/>
          <ac:picMkLst>
            <pc:docMk/>
            <pc:sldMk cId="200328028" sldId="975"/>
            <ac:picMk id="15" creationId="{76FDA17E-0C2A-4620-08F3-78283A05781F}"/>
          </ac:picMkLst>
        </pc:picChg>
        <pc:picChg chg="add mod">
          <ac:chgData name="Mauro Villa" userId="55cf41f2-666e-4a8b-92e0-630878079bcc" providerId="ADAL" clId="{2F8129D1-29CD-4590-92F0-D5FBA8DF3926}" dt="2024-06-14T14:11:13.392" v="4162"/>
          <ac:picMkLst>
            <pc:docMk/>
            <pc:sldMk cId="200328028" sldId="975"/>
            <ac:picMk id="18" creationId="{1861267B-48F2-B3DD-F137-45BBDB1C360D}"/>
          </ac:picMkLst>
        </pc:picChg>
      </pc:sldChg>
      <pc:sldChg chg="addSp delSp modSp new del mod">
        <pc:chgData name="Mauro Villa" userId="55cf41f2-666e-4a8b-92e0-630878079bcc" providerId="ADAL" clId="{2F8129D1-29CD-4590-92F0-D5FBA8DF3926}" dt="2024-06-14T13:13:45.082" v="2423" actId="47"/>
        <pc:sldMkLst>
          <pc:docMk/>
          <pc:sldMk cId="3330525228" sldId="975"/>
        </pc:sldMkLst>
        <pc:spChg chg="del">
          <ac:chgData name="Mauro Villa" userId="55cf41f2-666e-4a8b-92e0-630878079bcc" providerId="ADAL" clId="{2F8129D1-29CD-4590-92F0-D5FBA8DF3926}" dt="2024-06-14T12:55:35.977" v="1896" actId="478"/>
          <ac:spMkLst>
            <pc:docMk/>
            <pc:sldMk cId="3330525228" sldId="975"/>
            <ac:spMk id="2" creationId="{5DD4E011-B943-135C-A3BC-2878222EBC65}"/>
          </ac:spMkLst>
        </pc:spChg>
        <pc:spChg chg="add mod">
          <ac:chgData name="Mauro Villa" userId="55cf41f2-666e-4a8b-92e0-630878079bcc" providerId="ADAL" clId="{2F8129D1-29CD-4590-92F0-D5FBA8DF3926}" dt="2024-06-14T12:56:00.919" v="1927" actId="20577"/>
          <ac:spMkLst>
            <pc:docMk/>
            <pc:sldMk cId="3330525228" sldId="975"/>
            <ac:spMk id="7" creationId="{060C49AD-30E8-A119-E69B-3B636C767197}"/>
          </ac:spMkLst>
        </pc:spChg>
      </pc:sldChg>
      <pc:sldChg chg="addSp delSp modSp new mod">
        <pc:chgData name="Mauro Villa" userId="55cf41f2-666e-4a8b-92e0-630878079bcc" providerId="ADAL" clId="{2F8129D1-29CD-4590-92F0-D5FBA8DF3926}" dt="2024-06-14T14:11:40.344" v="4167"/>
        <pc:sldMkLst>
          <pc:docMk/>
          <pc:sldMk cId="301361926" sldId="976"/>
        </pc:sldMkLst>
        <pc:spChg chg="mod">
          <ac:chgData name="Mauro Villa" userId="55cf41f2-666e-4a8b-92e0-630878079bcc" providerId="ADAL" clId="{2F8129D1-29CD-4590-92F0-D5FBA8DF3926}" dt="2024-06-14T13:38:14.016" v="3234" actId="1076"/>
          <ac:spMkLst>
            <pc:docMk/>
            <pc:sldMk cId="301361926" sldId="976"/>
            <ac:spMk id="2" creationId="{19CACC59-C61F-318F-DB98-B8446BEFD9BF}"/>
          </ac:spMkLst>
        </pc:spChg>
        <pc:spChg chg="del">
          <ac:chgData name="Mauro Villa" userId="55cf41f2-666e-4a8b-92e0-630878079bcc" providerId="ADAL" clId="{2F8129D1-29CD-4590-92F0-D5FBA8DF3926}" dt="2024-06-14T13:39:19.997" v="3246" actId="478"/>
          <ac:spMkLst>
            <pc:docMk/>
            <pc:sldMk cId="301361926" sldId="976"/>
            <ac:spMk id="3" creationId="{66F51569-5E13-40C4-D2BF-D1DAB2CD5A0A}"/>
          </ac:spMkLst>
        </pc:spChg>
        <pc:spChg chg="add mod">
          <ac:chgData name="Mauro Villa" userId="55cf41f2-666e-4a8b-92e0-630878079bcc" providerId="ADAL" clId="{2F8129D1-29CD-4590-92F0-D5FBA8DF3926}" dt="2024-06-14T13:40:20.506" v="3256" actId="1076"/>
          <ac:spMkLst>
            <pc:docMk/>
            <pc:sldMk cId="301361926" sldId="976"/>
            <ac:spMk id="19" creationId="{61073F13-A2A2-0628-75E6-87C34ABD26B6}"/>
          </ac:spMkLst>
        </pc:spChg>
        <pc:spChg chg="add mod">
          <ac:chgData name="Mauro Villa" userId="55cf41f2-666e-4a8b-92e0-630878079bcc" providerId="ADAL" clId="{2F8129D1-29CD-4590-92F0-D5FBA8DF3926}" dt="2024-06-14T13:42:12.217" v="3280" actId="1076"/>
          <ac:spMkLst>
            <pc:docMk/>
            <pc:sldMk cId="301361926" sldId="976"/>
            <ac:spMk id="20" creationId="{C3A2A988-D175-8D2B-2976-C8AC98E4FA55}"/>
          </ac:spMkLst>
        </pc:spChg>
        <pc:spChg chg="add mod">
          <ac:chgData name="Mauro Villa" userId="55cf41f2-666e-4a8b-92e0-630878079bcc" providerId="ADAL" clId="{2F8129D1-29CD-4590-92F0-D5FBA8DF3926}" dt="2024-06-14T13:40:53.034" v="3264" actId="1076"/>
          <ac:spMkLst>
            <pc:docMk/>
            <pc:sldMk cId="301361926" sldId="976"/>
            <ac:spMk id="21" creationId="{D728E567-461E-9FBE-277C-2FBFAE25B6F6}"/>
          </ac:spMkLst>
        </pc:spChg>
        <pc:spChg chg="add mod">
          <ac:chgData name="Mauro Villa" userId="55cf41f2-666e-4a8b-92e0-630878079bcc" providerId="ADAL" clId="{2F8129D1-29CD-4590-92F0-D5FBA8DF3926}" dt="2024-06-14T13:42:21.785" v="3283" actId="1076"/>
          <ac:spMkLst>
            <pc:docMk/>
            <pc:sldMk cId="301361926" sldId="976"/>
            <ac:spMk id="22" creationId="{0EA02BEC-6B3F-F080-4B9C-E8EF8F894B0D}"/>
          </ac:spMkLst>
        </pc:spChg>
        <pc:spChg chg="add mod">
          <ac:chgData name="Mauro Villa" userId="55cf41f2-666e-4a8b-92e0-630878079bcc" providerId="ADAL" clId="{2F8129D1-29CD-4590-92F0-D5FBA8DF3926}" dt="2024-06-14T13:42:38.561" v="3336" actId="6549"/>
          <ac:spMkLst>
            <pc:docMk/>
            <pc:sldMk cId="301361926" sldId="976"/>
            <ac:spMk id="26" creationId="{8BD18223-F26B-B74A-BA1E-53495A3C6A99}"/>
          </ac:spMkLst>
        </pc:spChg>
        <pc:picChg chg="add mod">
          <ac:chgData name="Mauro Villa" userId="55cf41f2-666e-4a8b-92e0-630878079bcc" providerId="ADAL" clId="{2F8129D1-29CD-4590-92F0-D5FBA8DF3926}" dt="2024-06-14T13:38:44.272" v="3237" actId="1076"/>
          <ac:picMkLst>
            <pc:docMk/>
            <pc:sldMk cId="301361926" sldId="976"/>
            <ac:picMk id="7" creationId="{B6B096AC-09C1-73B4-23DD-0ED07E120AFC}"/>
          </ac:picMkLst>
        </pc:picChg>
        <pc:picChg chg="add mod">
          <ac:chgData name="Mauro Villa" userId="55cf41f2-666e-4a8b-92e0-630878079bcc" providerId="ADAL" clId="{2F8129D1-29CD-4590-92F0-D5FBA8DF3926}" dt="2024-06-14T13:39:14.634" v="3244" actId="1076"/>
          <ac:picMkLst>
            <pc:docMk/>
            <pc:sldMk cId="301361926" sldId="976"/>
            <ac:picMk id="9" creationId="{A42AB889-D2FC-79F9-5C94-B5BB10608E32}"/>
          </ac:picMkLst>
        </pc:picChg>
        <pc:picChg chg="add mod">
          <ac:chgData name="Mauro Villa" userId="55cf41f2-666e-4a8b-92e0-630878079bcc" providerId="ADAL" clId="{2F8129D1-29CD-4590-92F0-D5FBA8DF3926}" dt="2024-06-14T13:39:17.913" v="3245" actId="1076"/>
          <ac:picMkLst>
            <pc:docMk/>
            <pc:sldMk cId="301361926" sldId="976"/>
            <ac:picMk id="11" creationId="{D6BF22B3-804D-496A-2494-200B41C24546}"/>
          </ac:picMkLst>
        </pc:picChg>
        <pc:picChg chg="add mod">
          <ac:chgData name="Mauro Villa" userId="55cf41f2-666e-4a8b-92e0-630878079bcc" providerId="ADAL" clId="{2F8129D1-29CD-4590-92F0-D5FBA8DF3926}" dt="2024-06-14T13:39:29.064" v="3248" actId="1076"/>
          <ac:picMkLst>
            <pc:docMk/>
            <pc:sldMk cId="301361926" sldId="976"/>
            <ac:picMk id="13" creationId="{8BF3F82A-03C1-29F0-6394-F6DCB0E1201E}"/>
          </ac:picMkLst>
        </pc:picChg>
        <pc:picChg chg="add mod">
          <ac:chgData name="Mauro Villa" userId="55cf41f2-666e-4a8b-92e0-630878079bcc" providerId="ADAL" clId="{2F8129D1-29CD-4590-92F0-D5FBA8DF3926}" dt="2024-06-14T13:39:42.379" v="3250" actId="1076"/>
          <ac:picMkLst>
            <pc:docMk/>
            <pc:sldMk cId="301361926" sldId="976"/>
            <ac:picMk id="15" creationId="{85A3D0F2-B012-58DC-AB80-FE78E1F648B1}"/>
          </ac:picMkLst>
        </pc:picChg>
        <pc:picChg chg="add del mod">
          <ac:chgData name="Mauro Villa" userId="55cf41f2-666e-4a8b-92e0-630878079bcc" providerId="ADAL" clId="{2F8129D1-29CD-4590-92F0-D5FBA8DF3926}" dt="2024-06-14T13:40:14.896" v="3255" actId="478"/>
          <ac:picMkLst>
            <pc:docMk/>
            <pc:sldMk cId="301361926" sldId="976"/>
            <ac:picMk id="17" creationId="{E87D3F0C-8869-AFCC-3F74-72D835E741EC}"/>
          </ac:picMkLst>
        </pc:picChg>
        <pc:picChg chg="add mod">
          <ac:chgData name="Mauro Villa" userId="55cf41f2-666e-4a8b-92e0-630878079bcc" providerId="ADAL" clId="{2F8129D1-29CD-4590-92F0-D5FBA8DF3926}" dt="2024-06-14T14:11:40.344" v="4167"/>
          <ac:picMkLst>
            <pc:docMk/>
            <pc:sldMk cId="301361926" sldId="976"/>
            <ac:picMk id="28" creationId="{99B28E1D-6EB8-F9FD-884D-886287DA80C5}"/>
          </ac:picMkLst>
        </pc:picChg>
        <pc:cxnChg chg="add mod">
          <ac:chgData name="Mauro Villa" userId="55cf41f2-666e-4a8b-92e0-630878079bcc" providerId="ADAL" clId="{2F8129D1-29CD-4590-92F0-D5FBA8DF3926}" dt="2024-06-14T13:42:08.715" v="3279" actId="208"/>
          <ac:cxnSpMkLst>
            <pc:docMk/>
            <pc:sldMk cId="301361926" sldId="976"/>
            <ac:cxnSpMk id="24" creationId="{F4954D66-E717-1AAB-708C-2CAF55E87C1D}"/>
          </ac:cxnSpMkLst>
        </pc:cxnChg>
        <pc:cxnChg chg="add mod">
          <ac:chgData name="Mauro Villa" userId="55cf41f2-666e-4a8b-92e0-630878079bcc" providerId="ADAL" clId="{2F8129D1-29CD-4590-92F0-D5FBA8DF3926}" dt="2024-06-14T13:42:18.705" v="3282" actId="1076"/>
          <ac:cxnSpMkLst>
            <pc:docMk/>
            <pc:sldMk cId="301361926" sldId="976"/>
            <ac:cxnSpMk id="25" creationId="{7F09FD4E-86EE-E9C0-08CF-B595D727F4D6}"/>
          </ac:cxnSpMkLst>
        </pc:cxnChg>
        <pc:cxnChg chg="add mod">
          <ac:chgData name="Mauro Villa" userId="55cf41f2-666e-4a8b-92e0-630878079bcc" providerId="ADAL" clId="{2F8129D1-29CD-4590-92F0-D5FBA8DF3926}" dt="2024-06-14T13:42:34.580" v="3333" actId="1036"/>
          <ac:cxnSpMkLst>
            <pc:docMk/>
            <pc:sldMk cId="301361926" sldId="976"/>
            <ac:cxnSpMk id="27" creationId="{88CCDBAA-70C9-A504-AE5D-AEB377197E43}"/>
          </ac:cxnSpMkLst>
        </pc:cxnChg>
      </pc:sldChg>
      <pc:sldChg chg="addSp delSp modSp new mod">
        <pc:chgData name="Mauro Villa" userId="55cf41f2-666e-4a8b-92e0-630878079bcc" providerId="ADAL" clId="{2F8129D1-29CD-4590-92F0-D5FBA8DF3926}" dt="2024-06-14T14:11:42.706" v="4168"/>
        <pc:sldMkLst>
          <pc:docMk/>
          <pc:sldMk cId="4030165210" sldId="977"/>
        </pc:sldMkLst>
        <pc:spChg chg="mod">
          <ac:chgData name="Mauro Villa" userId="55cf41f2-666e-4a8b-92e0-630878079bcc" providerId="ADAL" clId="{2F8129D1-29CD-4590-92F0-D5FBA8DF3926}" dt="2024-06-14T13:49:02.130" v="3519" actId="1076"/>
          <ac:spMkLst>
            <pc:docMk/>
            <pc:sldMk cId="4030165210" sldId="977"/>
            <ac:spMk id="2" creationId="{F8641FE9-6D38-1696-F421-9E49E5DC5E3E}"/>
          </ac:spMkLst>
        </pc:spChg>
        <pc:spChg chg="del">
          <ac:chgData name="Mauro Villa" userId="55cf41f2-666e-4a8b-92e0-630878079bcc" providerId="ADAL" clId="{2F8129D1-29CD-4590-92F0-D5FBA8DF3926}" dt="2024-06-14T13:43:32.656" v="3344" actId="478"/>
          <ac:spMkLst>
            <pc:docMk/>
            <pc:sldMk cId="4030165210" sldId="977"/>
            <ac:spMk id="3" creationId="{1C7D74B6-C363-68FE-A743-2AA84F3E79A1}"/>
          </ac:spMkLst>
        </pc:spChg>
        <pc:spChg chg="del">
          <ac:chgData name="Mauro Villa" userId="55cf41f2-666e-4a8b-92e0-630878079bcc" providerId="ADAL" clId="{2F8129D1-29CD-4590-92F0-D5FBA8DF3926}" dt="2024-06-14T13:46:27.603" v="3414" actId="478"/>
          <ac:spMkLst>
            <pc:docMk/>
            <pc:sldMk cId="4030165210" sldId="977"/>
            <ac:spMk id="4" creationId="{D8CAF25D-F0C7-9C02-E478-827162CC17F0}"/>
          </ac:spMkLst>
        </pc:spChg>
        <pc:spChg chg="add mod">
          <ac:chgData name="Mauro Villa" userId="55cf41f2-666e-4a8b-92e0-630878079bcc" providerId="ADAL" clId="{2F8129D1-29CD-4590-92F0-D5FBA8DF3926}" dt="2024-06-14T13:51:27.241" v="3626" actId="1076"/>
          <ac:spMkLst>
            <pc:docMk/>
            <pc:sldMk cId="4030165210" sldId="977"/>
            <ac:spMk id="13" creationId="{C1AA9289-5A10-697A-1D10-2565131B2FF5}"/>
          </ac:spMkLst>
        </pc:spChg>
        <pc:spChg chg="add mod">
          <ac:chgData name="Mauro Villa" userId="55cf41f2-666e-4a8b-92e0-630878079bcc" providerId="ADAL" clId="{2F8129D1-29CD-4590-92F0-D5FBA8DF3926}" dt="2024-06-14T13:51:22.156" v="3625" actId="1035"/>
          <ac:spMkLst>
            <pc:docMk/>
            <pc:sldMk cId="4030165210" sldId="977"/>
            <ac:spMk id="17" creationId="{20E78A50-B17F-17A9-903F-1CCB91B42EE6}"/>
          </ac:spMkLst>
        </pc:spChg>
        <pc:spChg chg="add mod">
          <ac:chgData name="Mauro Villa" userId="55cf41f2-666e-4a8b-92e0-630878079bcc" providerId="ADAL" clId="{2F8129D1-29CD-4590-92F0-D5FBA8DF3926}" dt="2024-06-14T13:51:22.156" v="3625" actId="1035"/>
          <ac:spMkLst>
            <pc:docMk/>
            <pc:sldMk cId="4030165210" sldId="977"/>
            <ac:spMk id="19" creationId="{3708E30A-9557-E829-F4B0-A932AA4D69C0}"/>
          </ac:spMkLst>
        </pc:spChg>
        <pc:spChg chg="add mod">
          <ac:chgData name="Mauro Villa" userId="55cf41f2-666e-4a8b-92e0-630878079bcc" providerId="ADAL" clId="{2F8129D1-29CD-4590-92F0-D5FBA8DF3926}" dt="2024-06-14T13:51:22.156" v="3625" actId="1035"/>
          <ac:spMkLst>
            <pc:docMk/>
            <pc:sldMk cId="4030165210" sldId="977"/>
            <ac:spMk id="20" creationId="{78046838-EDF7-B3B0-99F6-EB2BCA37C152}"/>
          </ac:spMkLst>
        </pc:spChg>
        <pc:spChg chg="add mod">
          <ac:chgData name="Mauro Villa" userId="55cf41f2-666e-4a8b-92e0-630878079bcc" providerId="ADAL" clId="{2F8129D1-29CD-4590-92F0-D5FBA8DF3926}" dt="2024-06-14T13:51:22.156" v="3625" actId="1035"/>
          <ac:spMkLst>
            <pc:docMk/>
            <pc:sldMk cId="4030165210" sldId="977"/>
            <ac:spMk id="21" creationId="{5E8A1E1C-8D8C-6D03-4C90-B4DFE6A9E5D0}"/>
          </ac:spMkLst>
        </pc:spChg>
        <pc:spChg chg="add mod">
          <ac:chgData name="Mauro Villa" userId="55cf41f2-666e-4a8b-92e0-630878079bcc" providerId="ADAL" clId="{2F8129D1-29CD-4590-92F0-D5FBA8DF3926}" dt="2024-06-14T13:51:22.156" v="3625" actId="1035"/>
          <ac:spMkLst>
            <pc:docMk/>
            <pc:sldMk cId="4030165210" sldId="977"/>
            <ac:spMk id="22" creationId="{B8E8B335-D9C6-4563-8F85-21D8FDF522DD}"/>
          </ac:spMkLst>
        </pc:spChg>
        <pc:spChg chg="add mod">
          <ac:chgData name="Mauro Villa" userId="55cf41f2-666e-4a8b-92e0-630878079bcc" providerId="ADAL" clId="{2F8129D1-29CD-4590-92F0-D5FBA8DF3926}" dt="2024-06-14T13:51:22.156" v="3625" actId="1035"/>
          <ac:spMkLst>
            <pc:docMk/>
            <pc:sldMk cId="4030165210" sldId="977"/>
            <ac:spMk id="23" creationId="{D3C1DA64-0D00-9318-D6F2-1BC93F4E029E}"/>
          </ac:spMkLst>
        </pc:spChg>
        <pc:spChg chg="add mod">
          <ac:chgData name="Mauro Villa" userId="55cf41f2-666e-4a8b-92e0-630878079bcc" providerId="ADAL" clId="{2F8129D1-29CD-4590-92F0-D5FBA8DF3926}" dt="2024-06-14T13:51:22.156" v="3625" actId="1035"/>
          <ac:spMkLst>
            <pc:docMk/>
            <pc:sldMk cId="4030165210" sldId="977"/>
            <ac:spMk id="24" creationId="{3C28E0E0-719B-AE3B-1038-4DDA37A4905D}"/>
          </ac:spMkLst>
        </pc:spChg>
        <pc:spChg chg="add mod">
          <ac:chgData name="Mauro Villa" userId="55cf41f2-666e-4a8b-92e0-630878079bcc" providerId="ADAL" clId="{2F8129D1-29CD-4590-92F0-D5FBA8DF3926}" dt="2024-06-14T13:51:22.156" v="3625" actId="1035"/>
          <ac:spMkLst>
            <pc:docMk/>
            <pc:sldMk cId="4030165210" sldId="977"/>
            <ac:spMk id="25" creationId="{F4878F19-4DB9-A2A1-5BFD-8C52794C87BA}"/>
          </ac:spMkLst>
        </pc:spChg>
        <pc:spChg chg="add mod">
          <ac:chgData name="Mauro Villa" userId="55cf41f2-666e-4a8b-92e0-630878079bcc" providerId="ADAL" clId="{2F8129D1-29CD-4590-92F0-D5FBA8DF3926}" dt="2024-06-14T13:51:22.156" v="3625" actId="1035"/>
          <ac:spMkLst>
            <pc:docMk/>
            <pc:sldMk cId="4030165210" sldId="977"/>
            <ac:spMk id="26" creationId="{AD277664-6859-C2C3-B0D2-DBC0B9134EE0}"/>
          </ac:spMkLst>
        </pc:spChg>
        <pc:spChg chg="add mod">
          <ac:chgData name="Mauro Villa" userId="55cf41f2-666e-4a8b-92e0-630878079bcc" providerId="ADAL" clId="{2F8129D1-29CD-4590-92F0-D5FBA8DF3926}" dt="2024-06-14T13:51:22.156" v="3625" actId="1035"/>
          <ac:spMkLst>
            <pc:docMk/>
            <pc:sldMk cId="4030165210" sldId="977"/>
            <ac:spMk id="27" creationId="{E2FCFADB-5DB5-21F2-8138-BA704FD738F6}"/>
          </ac:spMkLst>
        </pc:spChg>
        <pc:spChg chg="add mod">
          <ac:chgData name="Mauro Villa" userId="55cf41f2-666e-4a8b-92e0-630878079bcc" providerId="ADAL" clId="{2F8129D1-29CD-4590-92F0-D5FBA8DF3926}" dt="2024-06-14T13:52:11.280" v="3722" actId="1076"/>
          <ac:spMkLst>
            <pc:docMk/>
            <pc:sldMk cId="4030165210" sldId="977"/>
            <ac:spMk id="28" creationId="{3821E3E5-B132-ABB4-6843-CAD367096184}"/>
          </ac:spMkLst>
        </pc:spChg>
        <pc:picChg chg="add mod">
          <ac:chgData name="Mauro Villa" userId="55cf41f2-666e-4a8b-92e0-630878079bcc" providerId="ADAL" clId="{2F8129D1-29CD-4590-92F0-D5FBA8DF3926}" dt="2024-06-14T13:51:22.156" v="3625" actId="1035"/>
          <ac:picMkLst>
            <pc:docMk/>
            <pc:sldMk cId="4030165210" sldId="977"/>
            <ac:picMk id="7" creationId="{088A6854-1D3D-6E88-F355-6972579A4B32}"/>
          </ac:picMkLst>
        </pc:picChg>
        <pc:picChg chg="add mod">
          <ac:chgData name="Mauro Villa" userId="55cf41f2-666e-4a8b-92e0-630878079bcc" providerId="ADAL" clId="{2F8129D1-29CD-4590-92F0-D5FBA8DF3926}" dt="2024-06-14T13:51:22.156" v="3625" actId="1035"/>
          <ac:picMkLst>
            <pc:docMk/>
            <pc:sldMk cId="4030165210" sldId="977"/>
            <ac:picMk id="9" creationId="{437C10D3-C3DE-C4E4-209E-67A32F63CB1D}"/>
          </ac:picMkLst>
        </pc:picChg>
        <pc:picChg chg="add del mod">
          <ac:chgData name="Mauro Villa" userId="55cf41f2-666e-4a8b-92e0-630878079bcc" providerId="ADAL" clId="{2F8129D1-29CD-4590-92F0-D5FBA8DF3926}" dt="2024-06-14T13:43:46.663" v="3347" actId="478"/>
          <ac:picMkLst>
            <pc:docMk/>
            <pc:sldMk cId="4030165210" sldId="977"/>
            <ac:picMk id="11" creationId="{F8199603-D5D0-A12A-C3BE-A98E6F2DA58A}"/>
          </ac:picMkLst>
        </pc:picChg>
        <pc:picChg chg="add del">
          <ac:chgData name="Mauro Villa" userId="55cf41f2-666e-4a8b-92e0-630878079bcc" providerId="ADAL" clId="{2F8129D1-29CD-4590-92F0-D5FBA8DF3926}" dt="2024-06-14T13:46:30.545" v="3415" actId="478"/>
          <ac:picMkLst>
            <pc:docMk/>
            <pc:sldMk cId="4030165210" sldId="977"/>
            <ac:picMk id="15" creationId="{3A1335E7-496C-4953-4DC0-30A820796400}"/>
          </ac:picMkLst>
        </pc:picChg>
        <pc:picChg chg="add mod">
          <ac:chgData name="Mauro Villa" userId="55cf41f2-666e-4a8b-92e0-630878079bcc" providerId="ADAL" clId="{2F8129D1-29CD-4590-92F0-D5FBA8DF3926}" dt="2024-06-14T14:11:42.706" v="4168"/>
          <ac:picMkLst>
            <pc:docMk/>
            <pc:sldMk cId="4030165210" sldId="977"/>
            <ac:picMk id="29" creationId="{FE000F6F-3C93-CB3B-CFCD-0B76108B2025}"/>
          </ac:picMkLst>
        </pc:picChg>
      </pc:sldChg>
      <pc:sldChg chg="new del">
        <pc:chgData name="Mauro Villa" userId="55cf41f2-666e-4a8b-92e0-630878079bcc" providerId="ADAL" clId="{2F8129D1-29CD-4590-92F0-D5FBA8DF3926}" dt="2024-06-14T14:18:06.616" v="4223" actId="47"/>
        <pc:sldMkLst>
          <pc:docMk/>
          <pc:sldMk cId="2755254659" sldId="978"/>
        </pc:sldMkLst>
      </pc:sldChg>
      <pc:sldChg chg="add">
        <pc:chgData name="Mauro Villa" userId="55cf41f2-666e-4a8b-92e0-630878079bcc" providerId="ADAL" clId="{2F8129D1-29CD-4590-92F0-D5FBA8DF3926}" dt="2024-06-14T15:32:21.428" v="6330"/>
        <pc:sldMkLst>
          <pc:docMk/>
          <pc:sldMk cId="4107555768" sldId="978"/>
        </pc:sldMkLst>
      </pc:sldChg>
      <pc:sldChg chg="addSp delSp modSp new mod">
        <pc:chgData name="Mauro Villa" userId="55cf41f2-666e-4a8b-92e0-630878079bcc" providerId="ADAL" clId="{2F8129D1-29CD-4590-92F0-D5FBA8DF3926}" dt="2024-06-14T14:12:03.359" v="4175" actId="20577"/>
        <pc:sldMkLst>
          <pc:docMk/>
          <pc:sldMk cId="2594440349" sldId="979"/>
        </pc:sldMkLst>
        <pc:spChg chg="mod">
          <ac:chgData name="Mauro Villa" userId="55cf41f2-666e-4a8b-92e0-630878079bcc" providerId="ADAL" clId="{2F8129D1-29CD-4590-92F0-D5FBA8DF3926}" dt="2024-06-14T13:58:17.465" v="3775" actId="14100"/>
          <ac:spMkLst>
            <pc:docMk/>
            <pc:sldMk cId="2594440349" sldId="979"/>
            <ac:spMk id="2" creationId="{2DC7641F-1563-D247-E7B3-8093F387B51D}"/>
          </ac:spMkLst>
        </pc:spChg>
        <pc:spChg chg="mod">
          <ac:chgData name="Mauro Villa" userId="55cf41f2-666e-4a8b-92e0-630878079bcc" providerId="ADAL" clId="{2F8129D1-29CD-4590-92F0-D5FBA8DF3926}" dt="2024-06-14T14:12:03.359" v="4175" actId="20577"/>
          <ac:spMkLst>
            <pc:docMk/>
            <pc:sldMk cId="2594440349" sldId="979"/>
            <ac:spMk id="3" creationId="{6C3235E6-299B-D533-C550-2E418F24BEA4}"/>
          </ac:spMkLst>
        </pc:spChg>
        <pc:spChg chg="add mod">
          <ac:chgData name="Mauro Villa" userId="55cf41f2-666e-4a8b-92e0-630878079bcc" providerId="ADAL" clId="{2F8129D1-29CD-4590-92F0-D5FBA8DF3926}" dt="2024-06-14T14:01:10.680" v="3936" actId="1076"/>
          <ac:spMkLst>
            <pc:docMk/>
            <pc:sldMk cId="2594440349" sldId="979"/>
            <ac:spMk id="8" creationId="{F4F00C82-BA34-B31C-A652-7DFCEFDDE199}"/>
          </ac:spMkLst>
        </pc:spChg>
        <pc:spChg chg="add mod">
          <ac:chgData name="Mauro Villa" userId="55cf41f2-666e-4a8b-92e0-630878079bcc" providerId="ADAL" clId="{2F8129D1-29CD-4590-92F0-D5FBA8DF3926}" dt="2024-06-14T14:01:40.505" v="3944" actId="1076"/>
          <ac:spMkLst>
            <pc:docMk/>
            <pc:sldMk cId="2594440349" sldId="979"/>
            <ac:spMk id="16" creationId="{9BA237CE-06C6-B128-7EDF-7260329E8D40}"/>
          </ac:spMkLst>
        </pc:spChg>
        <pc:spChg chg="add mod">
          <ac:chgData name="Mauro Villa" userId="55cf41f2-666e-4a8b-92e0-630878079bcc" providerId="ADAL" clId="{2F8129D1-29CD-4590-92F0-D5FBA8DF3926}" dt="2024-06-14T14:01:52.784" v="3951" actId="1076"/>
          <ac:spMkLst>
            <pc:docMk/>
            <pc:sldMk cId="2594440349" sldId="979"/>
            <ac:spMk id="17" creationId="{EFFEB6B1-FBE0-F307-373A-5D883A01068C}"/>
          </ac:spMkLst>
        </pc:spChg>
        <pc:spChg chg="add mod">
          <ac:chgData name="Mauro Villa" userId="55cf41f2-666e-4a8b-92e0-630878079bcc" providerId="ADAL" clId="{2F8129D1-29CD-4590-92F0-D5FBA8DF3926}" dt="2024-06-14T14:02:18.736" v="3954" actId="20577"/>
          <ac:spMkLst>
            <pc:docMk/>
            <pc:sldMk cId="2594440349" sldId="979"/>
            <ac:spMk id="19" creationId="{50F2EE02-3ACF-600A-3969-48AD7FAFA109}"/>
          </ac:spMkLst>
        </pc:spChg>
        <pc:picChg chg="add mod">
          <ac:chgData name="Mauro Villa" userId="55cf41f2-666e-4a8b-92e0-630878079bcc" providerId="ADAL" clId="{2F8129D1-29CD-4590-92F0-D5FBA8DF3926}" dt="2024-06-14T14:01:12.168" v="3937" actId="1076"/>
          <ac:picMkLst>
            <pc:docMk/>
            <pc:sldMk cId="2594440349" sldId="979"/>
            <ac:picMk id="7" creationId="{9124D3DF-FB4A-602E-BF21-ED4DA2FE0780}"/>
          </ac:picMkLst>
        </pc:picChg>
        <pc:picChg chg="add mod">
          <ac:chgData name="Mauro Villa" userId="55cf41f2-666e-4a8b-92e0-630878079bcc" providerId="ADAL" clId="{2F8129D1-29CD-4590-92F0-D5FBA8DF3926}" dt="2024-06-14T14:01:48.729" v="3950" actId="1076"/>
          <ac:picMkLst>
            <pc:docMk/>
            <pc:sldMk cId="2594440349" sldId="979"/>
            <ac:picMk id="10" creationId="{A94AF268-AEBC-4CDF-9BCD-7A91FFB9DC40}"/>
          </ac:picMkLst>
        </pc:picChg>
        <pc:picChg chg="add mod">
          <ac:chgData name="Mauro Villa" userId="55cf41f2-666e-4a8b-92e0-630878079bcc" providerId="ADAL" clId="{2F8129D1-29CD-4590-92F0-D5FBA8DF3926}" dt="2024-06-14T14:01:15.912" v="3939" actId="1076"/>
          <ac:picMkLst>
            <pc:docMk/>
            <pc:sldMk cId="2594440349" sldId="979"/>
            <ac:picMk id="12" creationId="{C7874039-E8FA-6E53-623C-29A5F300392A}"/>
          </ac:picMkLst>
        </pc:picChg>
        <pc:picChg chg="add del">
          <ac:chgData name="Mauro Villa" userId="55cf41f2-666e-4a8b-92e0-630878079bcc" providerId="ADAL" clId="{2F8129D1-29CD-4590-92F0-D5FBA8DF3926}" dt="2024-06-14T14:01:25.295" v="3941" actId="478"/>
          <ac:picMkLst>
            <pc:docMk/>
            <pc:sldMk cId="2594440349" sldId="979"/>
            <ac:picMk id="14" creationId="{F1168BD4-D7C4-A379-26DE-B08FD3FCDB7F}"/>
          </ac:picMkLst>
        </pc:picChg>
        <pc:picChg chg="add mod">
          <ac:chgData name="Mauro Villa" userId="55cf41f2-666e-4a8b-92e0-630878079bcc" providerId="ADAL" clId="{2F8129D1-29CD-4590-92F0-D5FBA8DF3926}" dt="2024-06-14T14:11:44.114" v="4169"/>
          <ac:picMkLst>
            <pc:docMk/>
            <pc:sldMk cId="2594440349" sldId="979"/>
            <ac:picMk id="20" creationId="{B8BBCAB6-9865-925C-E212-63F4B51719F7}"/>
          </ac:picMkLst>
        </pc:picChg>
      </pc:sldChg>
      <pc:sldChg chg="addSp delSp modSp new mod">
        <pc:chgData name="Mauro Villa" userId="55cf41f2-666e-4a8b-92e0-630878079bcc" providerId="ADAL" clId="{2F8129D1-29CD-4590-92F0-D5FBA8DF3926}" dt="2024-06-14T14:12:06.449" v="4176"/>
        <pc:sldMkLst>
          <pc:docMk/>
          <pc:sldMk cId="585182183" sldId="980"/>
        </pc:sldMkLst>
        <pc:spChg chg="mod">
          <ac:chgData name="Mauro Villa" userId="55cf41f2-666e-4a8b-92e0-630878079bcc" providerId="ADAL" clId="{2F8129D1-29CD-4590-92F0-D5FBA8DF3926}" dt="2024-06-14T14:03:20.861" v="3982" actId="113"/>
          <ac:spMkLst>
            <pc:docMk/>
            <pc:sldMk cId="585182183" sldId="980"/>
            <ac:spMk id="2" creationId="{3F2EE276-03E8-EB9B-D21D-40F4CA449E88}"/>
          </ac:spMkLst>
        </pc:spChg>
        <pc:spChg chg="del">
          <ac:chgData name="Mauro Villa" userId="55cf41f2-666e-4a8b-92e0-630878079bcc" providerId="ADAL" clId="{2F8129D1-29CD-4590-92F0-D5FBA8DF3926}" dt="2024-06-14T14:03:36.663" v="3986" actId="478"/>
          <ac:spMkLst>
            <pc:docMk/>
            <pc:sldMk cId="585182183" sldId="980"/>
            <ac:spMk id="3" creationId="{677F879A-25FD-D6B5-ABAC-AFC7D7D6F10E}"/>
          </ac:spMkLst>
        </pc:spChg>
        <pc:spChg chg="del">
          <ac:chgData name="Mauro Villa" userId="55cf41f2-666e-4a8b-92e0-630878079bcc" providerId="ADAL" clId="{2F8129D1-29CD-4590-92F0-D5FBA8DF3926}" dt="2024-06-14T14:04:03.779" v="3992" actId="478"/>
          <ac:spMkLst>
            <pc:docMk/>
            <pc:sldMk cId="585182183" sldId="980"/>
            <ac:spMk id="4" creationId="{97DCAFA4-2699-72AD-70EE-651D388494D7}"/>
          </ac:spMkLst>
        </pc:spChg>
        <pc:spChg chg="add mod">
          <ac:chgData name="Mauro Villa" userId="55cf41f2-666e-4a8b-92e0-630878079bcc" providerId="ADAL" clId="{2F8129D1-29CD-4590-92F0-D5FBA8DF3926}" dt="2024-06-14T14:04:30.001" v="3998" actId="1076"/>
          <ac:spMkLst>
            <pc:docMk/>
            <pc:sldMk cId="585182183" sldId="980"/>
            <ac:spMk id="13" creationId="{406F7EA5-4600-427E-7F42-ADA484ACE774}"/>
          </ac:spMkLst>
        </pc:spChg>
        <pc:picChg chg="add mod">
          <ac:chgData name="Mauro Villa" userId="55cf41f2-666e-4a8b-92e0-630878079bcc" providerId="ADAL" clId="{2F8129D1-29CD-4590-92F0-D5FBA8DF3926}" dt="2024-06-14T14:03:53.002" v="3991" actId="1076"/>
          <ac:picMkLst>
            <pc:docMk/>
            <pc:sldMk cId="585182183" sldId="980"/>
            <ac:picMk id="7" creationId="{BBB89D25-DECE-D72D-834A-788B4FB1E98F}"/>
          </ac:picMkLst>
        </pc:picChg>
        <pc:picChg chg="add mod">
          <ac:chgData name="Mauro Villa" userId="55cf41f2-666e-4a8b-92e0-630878079bcc" providerId="ADAL" clId="{2F8129D1-29CD-4590-92F0-D5FBA8DF3926}" dt="2024-06-14T14:04:07.976" v="3994" actId="1076"/>
          <ac:picMkLst>
            <pc:docMk/>
            <pc:sldMk cId="585182183" sldId="980"/>
            <ac:picMk id="9" creationId="{4C31FAD4-67D2-22F0-CC31-565ED0BC58F1}"/>
          </ac:picMkLst>
        </pc:picChg>
        <pc:picChg chg="add mod">
          <ac:chgData name="Mauro Villa" userId="55cf41f2-666e-4a8b-92e0-630878079bcc" providerId="ADAL" clId="{2F8129D1-29CD-4590-92F0-D5FBA8DF3926}" dt="2024-06-14T14:04:06.025" v="3993" actId="1076"/>
          <ac:picMkLst>
            <pc:docMk/>
            <pc:sldMk cId="585182183" sldId="980"/>
            <ac:picMk id="11" creationId="{28C5902F-C904-AB10-79BB-FF3867807132}"/>
          </ac:picMkLst>
        </pc:picChg>
        <pc:picChg chg="add mod">
          <ac:chgData name="Mauro Villa" userId="55cf41f2-666e-4a8b-92e0-630878079bcc" providerId="ADAL" clId="{2F8129D1-29CD-4590-92F0-D5FBA8DF3926}" dt="2024-06-14T14:12:06.449" v="4176"/>
          <ac:picMkLst>
            <pc:docMk/>
            <pc:sldMk cId="585182183" sldId="980"/>
            <ac:picMk id="14" creationId="{143D7308-1EFD-0E13-0479-64B385E70092}"/>
          </ac:picMkLst>
        </pc:picChg>
      </pc:sldChg>
      <pc:sldChg chg="addSp delSp modSp new mod">
        <pc:chgData name="Mauro Villa" userId="55cf41f2-666e-4a8b-92e0-630878079bcc" providerId="ADAL" clId="{2F8129D1-29CD-4590-92F0-D5FBA8DF3926}" dt="2024-06-14T14:12:07.738" v="4177"/>
        <pc:sldMkLst>
          <pc:docMk/>
          <pc:sldMk cId="2184397057" sldId="981"/>
        </pc:sldMkLst>
        <pc:spChg chg="mod">
          <ac:chgData name="Mauro Villa" userId="55cf41f2-666e-4a8b-92e0-630878079bcc" providerId="ADAL" clId="{2F8129D1-29CD-4590-92F0-D5FBA8DF3926}" dt="2024-06-14T14:07:42.743" v="4108" actId="1076"/>
          <ac:spMkLst>
            <pc:docMk/>
            <pc:sldMk cId="2184397057" sldId="981"/>
            <ac:spMk id="2" creationId="{43806B6B-F874-1604-205A-DDDA12904AB8}"/>
          </ac:spMkLst>
        </pc:spChg>
        <pc:spChg chg="del">
          <ac:chgData name="Mauro Villa" userId="55cf41f2-666e-4a8b-92e0-630878079bcc" providerId="ADAL" clId="{2F8129D1-29CD-4590-92F0-D5FBA8DF3926}" dt="2024-06-14T14:06:21.864" v="4022" actId="478"/>
          <ac:spMkLst>
            <pc:docMk/>
            <pc:sldMk cId="2184397057" sldId="981"/>
            <ac:spMk id="3" creationId="{DB623BDC-7B5E-7D49-0DFB-CE47A40BDC21}"/>
          </ac:spMkLst>
        </pc:spChg>
        <pc:spChg chg="add mod">
          <ac:chgData name="Mauro Villa" userId="55cf41f2-666e-4a8b-92e0-630878079bcc" providerId="ADAL" clId="{2F8129D1-29CD-4590-92F0-D5FBA8DF3926}" dt="2024-06-14T14:05:39.978" v="4010" actId="1076"/>
          <ac:spMkLst>
            <pc:docMk/>
            <pc:sldMk cId="2184397057" sldId="981"/>
            <ac:spMk id="13" creationId="{BD55CC41-9E58-3080-7D0E-5013D574F662}"/>
          </ac:spMkLst>
        </pc:spChg>
        <pc:spChg chg="add mod">
          <ac:chgData name="Mauro Villa" userId="55cf41f2-666e-4a8b-92e0-630878079bcc" providerId="ADAL" clId="{2F8129D1-29CD-4590-92F0-D5FBA8DF3926}" dt="2024-06-14T14:05:45.296" v="4014" actId="20577"/>
          <ac:spMkLst>
            <pc:docMk/>
            <pc:sldMk cId="2184397057" sldId="981"/>
            <ac:spMk id="14" creationId="{B962227F-3488-4109-7258-2FB36829C75A}"/>
          </ac:spMkLst>
        </pc:spChg>
        <pc:spChg chg="add mod">
          <ac:chgData name="Mauro Villa" userId="55cf41f2-666e-4a8b-92e0-630878079bcc" providerId="ADAL" clId="{2F8129D1-29CD-4590-92F0-D5FBA8DF3926}" dt="2024-06-14T14:05:56.984" v="4019" actId="1076"/>
          <ac:spMkLst>
            <pc:docMk/>
            <pc:sldMk cId="2184397057" sldId="981"/>
            <ac:spMk id="15" creationId="{D11C847E-E322-0353-B2FF-95D2CE2EE23C}"/>
          </ac:spMkLst>
        </pc:spChg>
        <pc:spChg chg="add mod">
          <ac:chgData name="Mauro Villa" userId="55cf41f2-666e-4a8b-92e0-630878079bcc" providerId="ADAL" clId="{2F8129D1-29CD-4590-92F0-D5FBA8DF3926}" dt="2024-06-14T14:07:39.415" v="4107" actId="1076"/>
          <ac:spMkLst>
            <pc:docMk/>
            <pc:sldMk cId="2184397057" sldId="981"/>
            <ac:spMk id="16" creationId="{7F91122A-3DA7-1DA5-6A73-FB12CCB8528A}"/>
          </ac:spMkLst>
        </pc:spChg>
        <pc:picChg chg="add mod">
          <ac:chgData name="Mauro Villa" userId="55cf41f2-666e-4a8b-92e0-630878079bcc" providerId="ADAL" clId="{2F8129D1-29CD-4590-92F0-D5FBA8DF3926}" dt="2024-06-14T14:05:06.505" v="4001" actId="14100"/>
          <ac:picMkLst>
            <pc:docMk/>
            <pc:sldMk cId="2184397057" sldId="981"/>
            <ac:picMk id="7" creationId="{0345DC42-77FB-3F59-0E65-93CED8BDFCAA}"/>
          </ac:picMkLst>
        </pc:picChg>
        <pc:picChg chg="add mod">
          <ac:chgData name="Mauro Villa" userId="55cf41f2-666e-4a8b-92e0-630878079bcc" providerId="ADAL" clId="{2F8129D1-29CD-4590-92F0-D5FBA8DF3926}" dt="2024-06-14T14:05:27.688" v="4008" actId="1076"/>
          <ac:picMkLst>
            <pc:docMk/>
            <pc:sldMk cId="2184397057" sldId="981"/>
            <ac:picMk id="9" creationId="{604F76FD-2028-6422-D531-1A9A6F8075B7}"/>
          </ac:picMkLst>
        </pc:picChg>
        <pc:picChg chg="add mod">
          <ac:chgData name="Mauro Villa" userId="55cf41f2-666e-4a8b-92e0-630878079bcc" providerId="ADAL" clId="{2F8129D1-29CD-4590-92F0-D5FBA8DF3926}" dt="2024-06-14T14:05:25.961" v="4007" actId="14100"/>
          <ac:picMkLst>
            <pc:docMk/>
            <pc:sldMk cId="2184397057" sldId="981"/>
            <ac:picMk id="11" creationId="{62529533-2214-E19A-B026-B4DC313F2976}"/>
          </ac:picMkLst>
        </pc:picChg>
        <pc:picChg chg="add mod">
          <ac:chgData name="Mauro Villa" userId="55cf41f2-666e-4a8b-92e0-630878079bcc" providerId="ADAL" clId="{2F8129D1-29CD-4590-92F0-D5FBA8DF3926}" dt="2024-06-14T14:12:07.738" v="4177"/>
          <ac:picMkLst>
            <pc:docMk/>
            <pc:sldMk cId="2184397057" sldId="981"/>
            <ac:picMk id="17" creationId="{7B39A94F-4970-F2A3-18DB-071456650073}"/>
          </ac:picMkLst>
        </pc:picChg>
      </pc:sldChg>
      <pc:sldChg chg="new del">
        <pc:chgData name="Mauro Villa" userId="55cf41f2-666e-4a8b-92e0-630878079bcc" providerId="ADAL" clId="{2F8129D1-29CD-4590-92F0-D5FBA8DF3926}" dt="2024-06-14T14:18:06.616" v="4223" actId="47"/>
        <pc:sldMkLst>
          <pc:docMk/>
          <pc:sldMk cId="3341943936" sldId="982"/>
        </pc:sldMkLst>
      </pc:sldChg>
      <pc:sldChg chg="addSp delSp modSp add mod">
        <pc:chgData name="Mauro Villa" userId="55cf41f2-666e-4a8b-92e0-630878079bcc" providerId="ADAL" clId="{2F8129D1-29CD-4590-92F0-D5FBA8DF3926}" dt="2024-06-14T14:12:09.271" v="4178"/>
        <pc:sldMkLst>
          <pc:docMk/>
          <pc:sldMk cId="3503992359" sldId="983"/>
        </pc:sldMkLst>
        <pc:picChg chg="add del">
          <ac:chgData name="Mauro Villa" userId="55cf41f2-666e-4a8b-92e0-630878079bcc" providerId="ADAL" clId="{2F8129D1-29CD-4590-92F0-D5FBA8DF3926}" dt="2024-06-14T14:08:18.632" v="4111" actId="22"/>
          <ac:picMkLst>
            <pc:docMk/>
            <pc:sldMk cId="3503992359" sldId="983"/>
            <ac:picMk id="6" creationId="{791AA7E5-42D0-9825-C8B7-4BAE8DAF6C5A}"/>
          </ac:picMkLst>
        </pc:picChg>
        <pc:picChg chg="add del">
          <ac:chgData name="Mauro Villa" userId="55cf41f2-666e-4a8b-92e0-630878079bcc" providerId="ADAL" clId="{2F8129D1-29CD-4590-92F0-D5FBA8DF3926}" dt="2024-06-14T14:08:36.802" v="4113" actId="22"/>
          <ac:picMkLst>
            <pc:docMk/>
            <pc:sldMk cId="3503992359" sldId="983"/>
            <ac:picMk id="10" creationId="{428BD9DF-182E-2D0F-3489-0641B01884B9}"/>
          </ac:picMkLst>
        </pc:picChg>
        <pc:picChg chg="add mod">
          <ac:chgData name="Mauro Villa" userId="55cf41f2-666e-4a8b-92e0-630878079bcc" providerId="ADAL" clId="{2F8129D1-29CD-4590-92F0-D5FBA8DF3926}" dt="2024-06-14T14:09:27.280" v="4115" actId="1076"/>
          <ac:picMkLst>
            <pc:docMk/>
            <pc:sldMk cId="3503992359" sldId="983"/>
            <ac:picMk id="17" creationId="{4E46A15B-85A2-7953-7818-F17547392CD9}"/>
          </ac:picMkLst>
        </pc:picChg>
        <pc:picChg chg="add mod">
          <ac:chgData name="Mauro Villa" userId="55cf41f2-666e-4a8b-92e0-630878079bcc" providerId="ADAL" clId="{2F8129D1-29CD-4590-92F0-D5FBA8DF3926}" dt="2024-06-14T14:12:09.271" v="4178"/>
          <ac:picMkLst>
            <pc:docMk/>
            <pc:sldMk cId="3503992359" sldId="983"/>
            <ac:picMk id="18" creationId="{B970E594-3AB4-08BD-733D-B7C3EDD45ACC}"/>
          </ac:picMkLst>
        </pc:picChg>
      </pc:sldChg>
      <pc:sldChg chg="new del">
        <pc:chgData name="Mauro Villa" userId="55cf41f2-666e-4a8b-92e0-630878079bcc" providerId="ADAL" clId="{2F8129D1-29CD-4590-92F0-D5FBA8DF3926}" dt="2024-06-14T14:54:47.713" v="4760" actId="47"/>
        <pc:sldMkLst>
          <pc:docMk/>
          <pc:sldMk cId="2450637551" sldId="984"/>
        </pc:sldMkLst>
      </pc:sldChg>
      <pc:sldChg chg="new del">
        <pc:chgData name="Mauro Villa" userId="55cf41f2-666e-4a8b-92e0-630878079bcc" providerId="ADAL" clId="{2F8129D1-29CD-4590-92F0-D5FBA8DF3926}" dt="2024-06-14T14:16:01.356" v="4199" actId="47"/>
        <pc:sldMkLst>
          <pc:docMk/>
          <pc:sldMk cId="3398142437" sldId="984"/>
        </pc:sldMkLst>
      </pc:sldChg>
      <pc:sldChg chg="new del">
        <pc:chgData name="Mauro Villa" userId="55cf41f2-666e-4a8b-92e0-630878079bcc" providerId="ADAL" clId="{2F8129D1-29CD-4590-92F0-D5FBA8DF3926}" dt="2024-06-14T15:01:51.043" v="5000" actId="47"/>
        <pc:sldMkLst>
          <pc:docMk/>
          <pc:sldMk cId="2309595024" sldId="985"/>
        </pc:sldMkLst>
      </pc:sldChg>
      <pc:sldChg chg="new del">
        <pc:chgData name="Mauro Villa" userId="55cf41f2-666e-4a8b-92e0-630878079bcc" providerId="ADAL" clId="{2F8129D1-29CD-4590-92F0-D5FBA8DF3926}" dt="2024-06-14T15:01:52.497" v="5001" actId="47"/>
        <pc:sldMkLst>
          <pc:docMk/>
          <pc:sldMk cId="1141954823" sldId="986"/>
        </pc:sldMkLst>
      </pc:sldChg>
      <pc:sldChg chg="new">
        <pc:chgData name="Mauro Villa" userId="55cf41f2-666e-4a8b-92e0-630878079bcc" providerId="ADAL" clId="{2F8129D1-29CD-4590-92F0-D5FBA8DF3926}" dt="2024-06-14T14:41:49.263" v="4616" actId="680"/>
        <pc:sldMkLst>
          <pc:docMk/>
          <pc:sldMk cId="1386057641" sldId="987"/>
        </pc:sldMkLst>
      </pc:sldChg>
      <pc:sldChg chg="new">
        <pc:chgData name="Mauro Villa" userId="55cf41f2-666e-4a8b-92e0-630878079bcc" providerId="ADAL" clId="{2F8129D1-29CD-4590-92F0-D5FBA8DF3926}" dt="2024-06-14T14:41:49.469" v="4617" actId="680"/>
        <pc:sldMkLst>
          <pc:docMk/>
          <pc:sldMk cId="1072094608" sldId="988"/>
        </pc:sldMkLst>
      </pc:sldChg>
      <pc:sldChg chg="new del">
        <pc:chgData name="Mauro Villa" userId="55cf41f2-666e-4a8b-92e0-630878079bcc" providerId="ADAL" clId="{2F8129D1-29CD-4590-92F0-D5FBA8DF3926}" dt="2024-06-14T15:31:40.629" v="6326" actId="47"/>
        <pc:sldMkLst>
          <pc:docMk/>
          <pc:sldMk cId="2956516608" sldId="989"/>
        </pc:sldMkLst>
      </pc:sldChg>
      <pc:sldChg chg="modSp add mod">
        <pc:chgData name="Mauro Villa" userId="55cf41f2-666e-4a8b-92e0-630878079bcc" providerId="ADAL" clId="{2F8129D1-29CD-4590-92F0-D5FBA8DF3926}" dt="2024-06-14T14:43:13.642" v="4659" actId="207"/>
        <pc:sldMkLst>
          <pc:docMk/>
          <pc:sldMk cId="0" sldId="990"/>
        </pc:sldMkLst>
        <pc:spChg chg="mod">
          <ac:chgData name="Mauro Villa" userId="55cf41f2-666e-4a8b-92e0-630878079bcc" providerId="ADAL" clId="{2F8129D1-29CD-4590-92F0-D5FBA8DF3926}" dt="2024-06-14T14:43:13.642" v="4659" actId="207"/>
          <ac:spMkLst>
            <pc:docMk/>
            <pc:sldMk cId="0" sldId="990"/>
            <ac:spMk id="181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4:43:01.415" v="4657" actId="1076"/>
          <ac:spMkLst>
            <pc:docMk/>
            <pc:sldMk cId="0" sldId="990"/>
            <ac:spMk id="183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4:43:05.431" v="4658" actId="1076"/>
          <ac:spMkLst>
            <pc:docMk/>
            <pc:sldMk cId="0" sldId="990"/>
            <ac:spMk id="184" creationId="{00000000-0000-0000-0000-000000000000}"/>
          </ac:spMkLst>
        </pc:spChg>
      </pc:sldChg>
      <pc:sldChg chg="addSp modSp add del mod">
        <pc:chgData name="Mauro Villa" userId="55cf41f2-666e-4a8b-92e0-630878079bcc" providerId="ADAL" clId="{2F8129D1-29CD-4590-92F0-D5FBA8DF3926}" dt="2024-06-23T19:36:29.672" v="6486" actId="1076"/>
        <pc:sldMkLst>
          <pc:docMk/>
          <pc:sldMk cId="0" sldId="991"/>
        </pc:sldMkLst>
        <pc:spChg chg="mod">
          <ac:chgData name="Mauro Villa" userId="55cf41f2-666e-4a8b-92e0-630878079bcc" providerId="ADAL" clId="{2F8129D1-29CD-4590-92F0-D5FBA8DF3926}" dt="2024-06-14T14:53:25.183" v="4745" actId="1076"/>
          <ac:spMkLst>
            <pc:docMk/>
            <pc:sldMk cId="0" sldId="991"/>
            <ac:spMk id="101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4:55:56.592" v="4778" actId="404"/>
          <ac:spMkLst>
            <pc:docMk/>
            <pc:sldMk cId="0" sldId="991"/>
            <ac:spMk id="102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4:55:25.943" v="4761" actId="6549"/>
          <ac:spMkLst>
            <pc:docMk/>
            <pc:sldMk cId="0" sldId="991"/>
            <ac:spMk id="114" creationId="{00000000-0000-0000-0000-000000000000}"/>
          </ac:spMkLst>
        </pc:spChg>
        <pc:picChg chg="add mod">
          <ac:chgData name="Mauro Villa" userId="55cf41f2-666e-4a8b-92e0-630878079bcc" providerId="ADAL" clId="{2F8129D1-29CD-4590-92F0-D5FBA8DF3926}" dt="2024-06-23T19:36:29.672" v="6486" actId="1076"/>
          <ac:picMkLst>
            <pc:docMk/>
            <pc:sldMk cId="0" sldId="991"/>
            <ac:picMk id="4" creationId="{9AC99C26-68D7-06E6-1381-7FC1F3C9ADC2}"/>
          </ac:picMkLst>
        </pc:picChg>
        <pc:picChg chg="mod">
          <ac:chgData name="Mauro Villa" userId="55cf41f2-666e-4a8b-92e0-630878079bcc" providerId="ADAL" clId="{2F8129D1-29CD-4590-92F0-D5FBA8DF3926}" dt="2024-06-14T14:55:35.432" v="4764" actId="1076"/>
          <ac:picMkLst>
            <pc:docMk/>
            <pc:sldMk cId="0" sldId="991"/>
            <ac:picMk id="115" creationId="{00000000-0000-0000-0000-000000000000}"/>
          </ac:picMkLst>
        </pc:picChg>
      </pc:sldChg>
      <pc:sldChg chg="modSp add del mod">
        <pc:chgData name="Mauro Villa" userId="55cf41f2-666e-4a8b-92e0-630878079bcc" providerId="ADAL" clId="{2F8129D1-29CD-4590-92F0-D5FBA8DF3926}" dt="2024-06-14T14:53:55.568" v="4751" actId="1076"/>
        <pc:sldMkLst>
          <pc:docMk/>
          <pc:sldMk cId="0" sldId="992"/>
        </pc:sldMkLst>
        <pc:spChg chg="mod">
          <ac:chgData name="Mauro Villa" userId="55cf41f2-666e-4a8b-92e0-630878079bcc" providerId="ADAL" clId="{2F8129D1-29CD-4590-92F0-D5FBA8DF3926}" dt="2024-06-14T14:53:55.568" v="4751" actId="1076"/>
          <ac:spMkLst>
            <pc:docMk/>
            <pc:sldMk cId="0" sldId="992"/>
            <ac:spMk id="118" creationId="{00000000-0000-0000-0000-000000000000}"/>
          </ac:spMkLst>
        </pc:spChg>
      </pc:sldChg>
      <pc:sldChg chg="add del ord">
        <pc:chgData name="Mauro Villa" userId="55cf41f2-666e-4a8b-92e0-630878079bcc" providerId="ADAL" clId="{2F8129D1-29CD-4590-92F0-D5FBA8DF3926}" dt="2024-06-14T14:56:24.140" v="4780"/>
        <pc:sldMkLst>
          <pc:docMk/>
          <pc:sldMk cId="0" sldId="993"/>
        </pc:sldMkLst>
      </pc:sldChg>
      <pc:sldChg chg="modSp add mod">
        <pc:chgData name="Mauro Villa" userId="55cf41f2-666e-4a8b-92e0-630878079bcc" providerId="ADAL" clId="{2F8129D1-29CD-4590-92F0-D5FBA8DF3926}" dt="2024-06-14T14:54:21.450" v="4755" actId="14100"/>
        <pc:sldMkLst>
          <pc:docMk/>
          <pc:sldMk cId="0" sldId="994"/>
        </pc:sldMkLst>
        <pc:spChg chg="mod">
          <ac:chgData name="Mauro Villa" userId="55cf41f2-666e-4a8b-92e0-630878079bcc" providerId="ADAL" clId="{2F8129D1-29CD-4590-92F0-D5FBA8DF3926}" dt="2024-06-14T14:54:21.450" v="4755" actId="14100"/>
          <ac:spMkLst>
            <pc:docMk/>
            <pc:sldMk cId="0" sldId="994"/>
            <ac:spMk id="148" creationId="{00000000-0000-0000-0000-000000000000}"/>
          </ac:spMkLst>
        </pc:spChg>
        <pc:spChg chg="mod">
          <ac:chgData name="Mauro Villa" userId="55cf41f2-666e-4a8b-92e0-630878079bcc" providerId="ADAL" clId="{2F8129D1-29CD-4590-92F0-D5FBA8DF3926}" dt="2024-06-14T14:54:13.696" v="4754" actId="14100"/>
          <ac:spMkLst>
            <pc:docMk/>
            <pc:sldMk cId="0" sldId="994"/>
            <ac:spMk id="163" creationId="{00000000-0000-0000-0000-000000000000}"/>
          </ac:spMkLst>
        </pc:spChg>
      </pc:sldChg>
      <pc:sldChg chg="modSp add del mod">
        <pc:chgData name="Mauro Villa" userId="55cf41f2-666e-4a8b-92e0-630878079bcc" providerId="ADAL" clId="{2F8129D1-29CD-4590-92F0-D5FBA8DF3926}" dt="2024-06-14T15:02:20.250" v="5002" actId="47"/>
        <pc:sldMkLst>
          <pc:docMk/>
          <pc:sldMk cId="105108788" sldId="995"/>
        </pc:sldMkLst>
        <pc:spChg chg="mod">
          <ac:chgData name="Mauro Villa" userId="55cf41f2-666e-4a8b-92e0-630878079bcc" providerId="ADAL" clId="{2F8129D1-29CD-4590-92F0-D5FBA8DF3926}" dt="2024-06-14T14:52:52.220" v="4742" actId="27636"/>
          <ac:spMkLst>
            <pc:docMk/>
            <pc:sldMk cId="105108788" sldId="995"/>
            <ac:spMk id="3" creationId="{3A460F23-C281-FC09-F78C-A8D9B45C805B}"/>
          </ac:spMkLst>
        </pc:spChg>
      </pc:sldChg>
      <pc:sldChg chg="modSp add mod">
        <pc:chgData name="Mauro Villa" userId="55cf41f2-666e-4a8b-92e0-630878079bcc" providerId="ADAL" clId="{2F8129D1-29CD-4590-92F0-D5FBA8DF3926}" dt="2024-06-14T15:45:13.680" v="6482" actId="20577"/>
        <pc:sldMkLst>
          <pc:docMk/>
          <pc:sldMk cId="903743938" sldId="996"/>
        </pc:sldMkLst>
        <pc:spChg chg="mod">
          <ac:chgData name="Mauro Villa" userId="55cf41f2-666e-4a8b-92e0-630878079bcc" providerId="ADAL" clId="{2F8129D1-29CD-4590-92F0-D5FBA8DF3926}" dt="2024-06-14T15:01:43.059" v="4997" actId="403"/>
          <ac:spMkLst>
            <pc:docMk/>
            <pc:sldMk cId="903743938" sldId="996"/>
            <ac:spMk id="2" creationId="{35C8E8AC-EC6C-36DB-6D0F-A9B4F0A15E59}"/>
          </ac:spMkLst>
        </pc:spChg>
        <pc:spChg chg="mod">
          <ac:chgData name="Mauro Villa" userId="55cf41f2-666e-4a8b-92e0-630878079bcc" providerId="ADAL" clId="{2F8129D1-29CD-4590-92F0-D5FBA8DF3926}" dt="2024-06-14T15:45:13.680" v="6482" actId="20577"/>
          <ac:spMkLst>
            <pc:docMk/>
            <pc:sldMk cId="903743938" sldId="996"/>
            <ac:spMk id="3" creationId="{3A460F23-C281-FC09-F78C-A8D9B45C805B}"/>
          </ac:spMkLst>
        </pc:spChg>
        <pc:spChg chg="mod">
          <ac:chgData name="Mauro Villa" userId="55cf41f2-666e-4a8b-92e0-630878079bcc" providerId="ADAL" clId="{2F8129D1-29CD-4590-92F0-D5FBA8DF3926}" dt="2024-06-14T15:01:49.024" v="4999" actId="1076"/>
          <ac:spMkLst>
            <pc:docMk/>
            <pc:sldMk cId="903743938" sldId="996"/>
            <ac:spMk id="4" creationId="{16393209-D246-B707-BB0F-BBD4D27AE2E9}"/>
          </ac:spMkLst>
        </pc:spChg>
        <pc:spChg chg="mod">
          <ac:chgData name="Mauro Villa" userId="55cf41f2-666e-4a8b-92e0-630878079bcc" providerId="ADAL" clId="{2F8129D1-29CD-4590-92F0-D5FBA8DF3926}" dt="2024-06-14T15:01:46.552" v="4998" actId="1076"/>
          <ac:spMkLst>
            <pc:docMk/>
            <pc:sldMk cId="903743938" sldId="996"/>
            <ac:spMk id="5" creationId="{79C67C01-CEFE-B7D4-0368-B1D482DE065A}"/>
          </ac:spMkLst>
        </pc:spChg>
      </pc:sldChg>
      <pc:sldChg chg="addSp modSp new mod">
        <pc:chgData name="Mauro Villa" userId="55cf41f2-666e-4a8b-92e0-630878079bcc" providerId="ADAL" clId="{2F8129D1-29CD-4590-92F0-D5FBA8DF3926}" dt="2024-06-14T15:06:21.070" v="5468" actId="20577"/>
        <pc:sldMkLst>
          <pc:docMk/>
          <pc:sldMk cId="120729051" sldId="997"/>
        </pc:sldMkLst>
        <pc:spChg chg="add mod">
          <ac:chgData name="Mauro Villa" userId="55cf41f2-666e-4a8b-92e0-630878079bcc" providerId="ADAL" clId="{2F8129D1-29CD-4590-92F0-D5FBA8DF3926}" dt="2024-06-14T15:06:21.070" v="5468" actId="20577"/>
          <ac:spMkLst>
            <pc:docMk/>
            <pc:sldMk cId="120729051" sldId="997"/>
            <ac:spMk id="3" creationId="{5FD8D0FB-B3E8-E819-0960-9238C9C62487}"/>
          </ac:spMkLst>
        </pc:spChg>
      </pc:sldChg>
      <pc:sldChg chg="new del">
        <pc:chgData name="Mauro Villa" userId="55cf41f2-666e-4a8b-92e0-630878079bcc" providerId="ADAL" clId="{2F8129D1-29CD-4590-92F0-D5FBA8DF3926}" dt="2024-06-14T15:11:27.012" v="5582" actId="47"/>
        <pc:sldMkLst>
          <pc:docMk/>
          <pc:sldMk cId="2665123122" sldId="998"/>
        </pc:sldMkLst>
      </pc:sldChg>
      <pc:sldChg chg="modSp add mod">
        <pc:chgData name="Mauro Villa" userId="55cf41f2-666e-4a8b-92e0-630878079bcc" providerId="ADAL" clId="{2F8129D1-29CD-4590-92F0-D5FBA8DF3926}" dt="2024-06-14T15:11:11.256" v="5581" actId="2711"/>
        <pc:sldMkLst>
          <pc:docMk/>
          <pc:sldMk cId="3229107230" sldId="999"/>
        </pc:sldMkLst>
        <pc:spChg chg="mod">
          <ac:chgData name="Mauro Villa" userId="55cf41f2-666e-4a8b-92e0-630878079bcc" providerId="ADAL" clId="{2F8129D1-29CD-4590-92F0-D5FBA8DF3926}" dt="2024-06-14T15:11:11.256" v="5581" actId="2711"/>
          <ac:spMkLst>
            <pc:docMk/>
            <pc:sldMk cId="3229107230" sldId="999"/>
            <ac:spMk id="3" creationId="{70E79D1F-E454-E0F8-F068-51DBA616A861}"/>
          </ac:spMkLst>
        </pc:spChg>
      </pc:sldChg>
      <pc:sldChg chg="new del">
        <pc:chgData name="Mauro Villa" userId="55cf41f2-666e-4a8b-92e0-630878079bcc" providerId="ADAL" clId="{2F8129D1-29CD-4590-92F0-D5FBA8DF3926}" dt="2024-06-14T15:30:42.261" v="6323" actId="47"/>
        <pc:sldMkLst>
          <pc:docMk/>
          <pc:sldMk cId="4041833597" sldId="1000"/>
        </pc:sldMkLst>
      </pc:sldChg>
      <pc:sldChg chg="addSp modSp add mod ord modTransition">
        <pc:chgData name="Mauro Villa" userId="55cf41f2-666e-4a8b-92e0-630878079bcc" providerId="ADAL" clId="{2F8129D1-29CD-4590-92F0-D5FBA8DF3926}" dt="2024-06-14T15:30:32.142" v="6322" actId="20577"/>
        <pc:sldMkLst>
          <pc:docMk/>
          <pc:sldMk cId="2445023906" sldId="1001"/>
        </pc:sldMkLst>
        <pc:spChg chg="add mod">
          <ac:chgData name="Mauro Villa" userId="55cf41f2-666e-4a8b-92e0-630878079bcc" providerId="ADAL" clId="{2F8129D1-29CD-4590-92F0-D5FBA8DF3926}" dt="2024-06-14T15:30:32.142" v="6322" actId="20577"/>
          <ac:spMkLst>
            <pc:docMk/>
            <pc:sldMk cId="2445023906" sldId="1001"/>
            <ac:spMk id="2" creationId="{EFBBA4B1-F79E-258E-E985-080AC27052DA}"/>
          </ac:spMkLst>
        </pc:spChg>
        <pc:spChg chg="mod">
          <ac:chgData name="Mauro Villa" userId="55cf41f2-666e-4a8b-92e0-630878079bcc" providerId="ADAL" clId="{2F8129D1-29CD-4590-92F0-D5FBA8DF3926}" dt="2024-06-14T15:28:04.753" v="6014" actId="6549"/>
          <ac:spMkLst>
            <pc:docMk/>
            <pc:sldMk cId="2445023906" sldId="1001"/>
            <ac:spMk id="5" creationId="{F3FD5138-EE89-D45E-4113-79F9AA70648A}"/>
          </ac:spMkLst>
        </pc:spChg>
        <pc:graphicFrameChg chg="mod modGraphic">
          <ac:chgData name="Mauro Villa" userId="55cf41f2-666e-4a8b-92e0-630878079bcc" providerId="ADAL" clId="{2F8129D1-29CD-4590-92F0-D5FBA8DF3926}" dt="2024-06-14T15:27:59.016" v="6013" actId="1076"/>
          <ac:graphicFrameMkLst>
            <pc:docMk/>
            <pc:sldMk cId="2445023906" sldId="1001"/>
            <ac:graphicFrameMk id="4" creationId="{EDDFE6D2-155E-FA44-1F1C-D9C0451C8DAA}"/>
          </ac:graphicFrameMkLst>
        </pc:graphicFrameChg>
        <pc:cxnChg chg="mod">
          <ac:chgData name="Mauro Villa" userId="55cf41f2-666e-4a8b-92e0-630878079bcc" providerId="ADAL" clId="{2F8129D1-29CD-4590-92F0-D5FBA8DF3926}" dt="2024-06-14T15:28:12.648" v="6016" actId="1076"/>
          <ac:cxnSpMkLst>
            <pc:docMk/>
            <pc:sldMk cId="2445023906" sldId="1001"/>
            <ac:cxnSpMk id="3" creationId="{71A82FEC-2E92-0E23-5016-9B054B7A6DBA}"/>
          </ac:cxnSpMkLst>
        </pc:cxnChg>
      </pc:sldChg>
      <pc:sldChg chg="modSp add del mod">
        <pc:chgData name="Mauro Villa" userId="55cf41f2-666e-4a8b-92e0-630878079bcc" providerId="ADAL" clId="{2F8129D1-29CD-4590-92F0-D5FBA8DF3926}" dt="2024-06-14T15:14:29.036" v="5587"/>
        <pc:sldMkLst>
          <pc:docMk/>
          <pc:sldMk cId="3670932220" sldId="1001"/>
        </pc:sldMkLst>
        <pc:spChg chg="mod">
          <ac:chgData name="Mauro Villa" userId="55cf41f2-666e-4a8b-92e0-630878079bcc" providerId="ADAL" clId="{2F8129D1-29CD-4590-92F0-D5FBA8DF3926}" dt="2024-06-14T15:14:29.036" v="5587"/>
          <ac:spMkLst>
            <pc:docMk/>
            <pc:sldMk cId="3670932220" sldId="1001"/>
            <ac:spMk id="3" creationId="{A8B6E61E-802D-6CFF-732C-0800A77B9823}"/>
          </ac:spMkLst>
        </pc:spChg>
      </pc:sldChg>
      <pc:sldChg chg="add del">
        <pc:chgData name="Mauro Villa" userId="55cf41f2-666e-4a8b-92e0-630878079bcc" providerId="ADAL" clId="{2F8129D1-29CD-4590-92F0-D5FBA8DF3926}" dt="2024-06-14T15:14:29.036" v="5587"/>
        <pc:sldMkLst>
          <pc:docMk/>
          <pc:sldMk cId="276239193" sldId="1002"/>
        </pc:sldMkLst>
      </pc:sldChg>
      <pc:sldChg chg="add del">
        <pc:chgData name="Mauro Villa" userId="55cf41f2-666e-4a8b-92e0-630878079bcc" providerId="ADAL" clId="{2F8129D1-29CD-4590-92F0-D5FBA8DF3926}" dt="2024-06-14T15:42:28.058" v="6475" actId="47"/>
        <pc:sldMkLst>
          <pc:docMk/>
          <pc:sldMk cId="1441509489" sldId="1002"/>
        </pc:sldMkLst>
      </pc:sldChg>
      <pc:sldChg chg="add">
        <pc:chgData name="Mauro Villa" userId="55cf41f2-666e-4a8b-92e0-630878079bcc" providerId="ADAL" clId="{2F8129D1-29CD-4590-92F0-D5FBA8DF3926}" dt="2024-06-14T15:32:21.428" v="6330"/>
        <pc:sldMkLst>
          <pc:docMk/>
          <pc:sldMk cId="975761612" sldId="1003"/>
        </pc:sldMkLst>
      </pc:sldChg>
    </pc:docChg>
  </pc:docChgLst>
  <pc:docChgLst>
    <pc:chgData name="Mauro Villa" userId="137354bc-8369-486a-a5fa-294e1d70ad2d" providerId="ADAL" clId="{8DC018AA-4AD1-448F-B36B-5ED11784C702}"/>
    <pc:docChg chg="undo custSel addSld modSld sldOrd">
      <pc:chgData name="Mauro Villa" userId="137354bc-8369-486a-a5fa-294e1d70ad2d" providerId="ADAL" clId="{8DC018AA-4AD1-448F-B36B-5ED11784C702}" dt="2023-06-22T14:06:34.700" v="1512" actId="14100"/>
      <pc:docMkLst>
        <pc:docMk/>
      </pc:docMkLst>
      <pc:sldChg chg="modSp mod">
        <pc:chgData name="Mauro Villa" userId="137354bc-8369-486a-a5fa-294e1d70ad2d" providerId="ADAL" clId="{8DC018AA-4AD1-448F-B36B-5ED11784C702}" dt="2023-06-16T07:00:21.639" v="3" actId="1076"/>
        <pc:sldMkLst>
          <pc:docMk/>
          <pc:sldMk cId="1719423698" sldId="265"/>
        </pc:sldMkLst>
        <pc:spChg chg="mod">
          <ac:chgData name="Mauro Villa" userId="137354bc-8369-486a-a5fa-294e1d70ad2d" providerId="ADAL" clId="{8DC018AA-4AD1-448F-B36B-5ED11784C702}" dt="2023-06-16T07:00:21.639" v="3" actId="1076"/>
          <ac:spMkLst>
            <pc:docMk/>
            <pc:sldMk cId="1719423698" sldId="265"/>
            <ac:spMk id="2" creationId="{00000000-0000-0000-0000-000000000000}"/>
          </ac:spMkLst>
        </pc:spChg>
      </pc:sldChg>
      <pc:sldChg chg="addSp modSp mod">
        <pc:chgData name="Mauro Villa" userId="137354bc-8369-486a-a5fa-294e1d70ad2d" providerId="ADAL" clId="{8DC018AA-4AD1-448F-B36B-5ED11784C702}" dt="2023-06-22T13:58:40.932" v="1467" actId="1076"/>
        <pc:sldMkLst>
          <pc:docMk/>
          <pc:sldMk cId="2699166272" sldId="282"/>
        </pc:sldMkLst>
        <pc:spChg chg="add mod">
          <ac:chgData name="Mauro Villa" userId="137354bc-8369-486a-a5fa-294e1d70ad2d" providerId="ADAL" clId="{8DC018AA-4AD1-448F-B36B-5ED11784C702}" dt="2023-06-22T13:58:40.932" v="1467" actId="1076"/>
          <ac:spMkLst>
            <pc:docMk/>
            <pc:sldMk cId="2699166272" sldId="282"/>
            <ac:spMk id="4" creationId="{E21EB8F6-A4A2-53EB-0520-74085FDE7896}"/>
          </ac:spMkLst>
        </pc:spChg>
        <pc:spChg chg="mod">
          <ac:chgData name="Mauro Villa" userId="137354bc-8369-486a-a5fa-294e1d70ad2d" providerId="ADAL" clId="{8DC018AA-4AD1-448F-B36B-5ED11784C702}" dt="2023-06-22T13:58:05.769" v="1439" actId="1076"/>
          <ac:spMkLst>
            <pc:docMk/>
            <pc:sldMk cId="2699166272" sldId="282"/>
            <ac:spMk id="6" creationId="{AE3C6B91-77E1-6996-4433-0602B1AA9F38}"/>
          </ac:spMkLst>
        </pc:spChg>
      </pc:sldChg>
      <pc:sldChg chg="modSp mod">
        <pc:chgData name="Mauro Villa" userId="137354bc-8369-486a-a5fa-294e1d70ad2d" providerId="ADAL" clId="{8DC018AA-4AD1-448F-B36B-5ED11784C702}" dt="2023-06-20T10:00:42.512" v="785" actId="20577"/>
        <pc:sldMkLst>
          <pc:docMk/>
          <pc:sldMk cId="420976012" sldId="467"/>
        </pc:sldMkLst>
        <pc:spChg chg="mod">
          <ac:chgData name="Mauro Villa" userId="137354bc-8369-486a-a5fa-294e1d70ad2d" providerId="ADAL" clId="{8DC018AA-4AD1-448F-B36B-5ED11784C702}" dt="2023-06-20T10:00:42.512" v="785" actId="20577"/>
          <ac:spMkLst>
            <pc:docMk/>
            <pc:sldMk cId="420976012" sldId="467"/>
            <ac:spMk id="7" creationId="{00000000-0000-0000-0000-000000000000}"/>
          </ac:spMkLst>
        </pc:spChg>
      </pc:sldChg>
      <pc:sldChg chg="delSp modAnim">
        <pc:chgData name="Mauro Villa" userId="137354bc-8369-486a-a5fa-294e1d70ad2d" providerId="ADAL" clId="{8DC018AA-4AD1-448F-B36B-5ED11784C702}" dt="2023-06-20T11:08:43.285" v="1437" actId="478"/>
        <pc:sldMkLst>
          <pc:docMk/>
          <pc:sldMk cId="2762479114" sldId="917"/>
        </pc:sldMkLst>
        <pc:picChg chg="del">
          <ac:chgData name="Mauro Villa" userId="137354bc-8369-486a-a5fa-294e1d70ad2d" providerId="ADAL" clId="{8DC018AA-4AD1-448F-B36B-5ED11784C702}" dt="2023-06-20T11:08:43.285" v="1437" actId="478"/>
          <ac:picMkLst>
            <pc:docMk/>
            <pc:sldMk cId="2762479114" sldId="917"/>
            <ac:picMk id="74" creationId="{9B6E500E-BC0A-044A-ABD0-882F4B3AC32B}"/>
          </ac:picMkLst>
        </pc:picChg>
      </pc:sldChg>
      <pc:sldChg chg="modSp mod">
        <pc:chgData name="Mauro Villa" userId="137354bc-8369-486a-a5fa-294e1d70ad2d" providerId="ADAL" clId="{8DC018AA-4AD1-448F-B36B-5ED11784C702}" dt="2023-06-20T11:08:26.626" v="1435" actId="20577"/>
        <pc:sldMkLst>
          <pc:docMk/>
          <pc:sldMk cId="310365466" sldId="934"/>
        </pc:sldMkLst>
        <pc:spChg chg="mod">
          <ac:chgData name="Mauro Villa" userId="137354bc-8369-486a-a5fa-294e1d70ad2d" providerId="ADAL" clId="{8DC018AA-4AD1-448F-B36B-5ED11784C702}" dt="2023-06-20T11:08:26.626" v="1435" actId="20577"/>
          <ac:spMkLst>
            <pc:docMk/>
            <pc:sldMk cId="310365466" sldId="934"/>
            <ac:spMk id="6" creationId="{4DABF1C0-F67B-F049-BD79-9E30D5A9A354}"/>
          </ac:spMkLst>
        </pc:spChg>
      </pc:sldChg>
      <pc:sldChg chg="modSp mod">
        <pc:chgData name="Mauro Villa" userId="137354bc-8369-486a-a5fa-294e1d70ad2d" providerId="ADAL" clId="{8DC018AA-4AD1-448F-B36B-5ED11784C702}" dt="2023-06-19T10:23:31.497" v="748" actId="20577"/>
        <pc:sldMkLst>
          <pc:docMk/>
          <pc:sldMk cId="2028447435" sldId="943"/>
        </pc:sldMkLst>
        <pc:spChg chg="mod">
          <ac:chgData name="Mauro Villa" userId="137354bc-8369-486a-a5fa-294e1d70ad2d" providerId="ADAL" clId="{8DC018AA-4AD1-448F-B36B-5ED11784C702}" dt="2023-06-19T10:23:31.497" v="748" actId="20577"/>
          <ac:spMkLst>
            <pc:docMk/>
            <pc:sldMk cId="2028447435" sldId="943"/>
            <ac:spMk id="4" creationId="{7FC1F8B3-86AD-47F3-A617-2DF375D2279B}"/>
          </ac:spMkLst>
        </pc:spChg>
      </pc:sldChg>
      <pc:sldChg chg="addSp modSp mod">
        <pc:chgData name="Mauro Villa" userId="137354bc-8369-486a-a5fa-294e1d70ad2d" providerId="ADAL" clId="{8DC018AA-4AD1-448F-B36B-5ED11784C702}" dt="2023-06-19T10:18:32.730" v="66" actId="14100"/>
        <pc:sldMkLst>
          <pc:docMk/>
          <pc:sldMk cId="4255520637" sldId="950"/>
        </pc:sldMkLst>
        <pc:spChg chg="mod">
          <ac:chgData name="Mauro Villa" userId="137354bc-8369-486a-a5fa-294e1d70ad2d" providerId="ADAL" clId="{8DC018AA-4AD1-448F-B36B-5ED11784C702}" dt="2023-06-19T10:18:26.154" v="65" actId="6549"/>
          <ac:spMkLst>
            <pc:docMk/>
            <pc:sldMk cId="4255520637" sldId="950"/>
            <ac:spMk id="4" creationId="{F653F400-DDA1-1175-2D5F-49D05522F15D}"/>
          </ac:spMkLst>
        </pc:spChg>
        <pc:picChg chg="add mod">
          <ac:chgData name="Mauro Villa" userId="137354bc-8369-486a-a5fa-294e1d70ad2d" providerId="ADAL" clId="{8DC018AA-4AD1-448F-B36B-5ED11784C702}" dt="2023-06-19T10:18:32.730" v="66" actId="14100"/>
          <ac:picMkLst>
            <pc:docMk/>
            <pc:sldMk cId="4255520637" sldId="950"/>
            <ac:picMk id="8" creationId="{EFE8A710-780B-46D6-1451-79A66A5FAD4F}"/>
          </ac:picMkLst>
        </pc:picChg>
      </pc:sldChg>
      <pc:sldChg chg="addSp delSp modSp mod ord">
        <pc:chgData name="Mauro Villa" userId="137354bc-8369-486a-a5fa-294e1d70ad2d" providerId="ADAL" clId="{8DC018AA-4AD1-448F-B36B-5ED11784C702}" dt="2023-06-20T11:06:40.905" v="1357" actId="21"/>
        <pc:sldMkLst>
          <pc:docMk/>
          <pc:sldMk cId="173919420" sldId="957"/>
        </pc:sldMkLst>
        <pc:picChg chg="add del mod">
          <ac:chgData name="Mauro Villa" userId="137354bc-8369-486a-a5fa-294e1d70ad2d" providerId="ADAL" clId="{8DC018AA-4AD1-448F-B36B-5ED11784C702}" dt="2023-06-20T11:06:40.905" v="1357" actId="21"/>
          <ac:picMkLst>
            <pc:docMk/>
            <pc:sldMk cId="173919420" sldId="957"/>
            <ac:picMk id="3" creationId="{3CBC3EF1-9C20-7D84-FE8E-E74C3B681A82}"/>
          </ac:picMkLst>
        </pc:picChg>
      </pc:sldChg>
      <pc:sldChg chg="addSp modSp mod">
        <pc:chgData name="Mauro Villa" userId="137354bc-8369-486a-a5fa-294e1d70ad2d" providerId="ADAL" clId="{8DC018AA-4AD1-448F-B36B-5ED11784C702}" dt="2023-06-22T14:06:34.700" v="1512" actId="14100"/>
        <pc:sldMkLst>
          <pc:docMk/>
          <pc:sldMk cId="4030896831" sldId="960"/>
        </pc:sldMkLst>
        <pc:spChg chg="add mod ord">
          <ac:chgData name="Mauro Villa" userId="137354bc-8369-486a-a5fa-294e1d70ad2d" providerId="ADAL" clId="{8DC018AA-4AD1-448F-B36B-5ED11784C702}" dt="2023-06-22T14:06:29.092" v="1511" actId="1076"/>
          <ac:spMkLst>
            <pc:docMk/>
            <pc:sldMk cId="4030896831" sldId="960"/>
            <ac:spMk id="8" creationId="{514DBFBC-9DCA-B75E-C264-0271721CB8B2}"/>
          </ac:spMkLst>
        </pc:spChg>
        <pc:spChg chg="add mod">
          <ac:chgData name="Mauro Villa" userId="137354bc-8369-486a-a5fa-294e1d70ad2d" providerId="ADAL" clId="{8DC018AA-4AD1-448F-B36B-5ED11784C702}" dt="2023-06-22T14:03:54.008" v="1494" actId="208"/>
          <ac:spMkLst>
            <pc:docMk/>
            <pc:sldMk cId="4030896831" sldId="960"/>
            <ac:spMk id="9" creationId="{7A005BC7-49DD-EEFF-5072-5698D7F33E16}"/>
          </ac:spMkLst>
        </pc:spChg>
        <pc:spChg chg="add mod">
          <ac:chgData name="Mauro Villa" userId="137354bc-8369-486a-a5fa-294e1d70ad2d" providerId="ADAL" clId="{8DC018AA-4AD1-448F-B36B-5ED11784C702}" dt="2023-06-22T14:04:01.774" v="1497" actId="1076"/>
          <ac:spMkLst>
            <pc:docMk/>
            <pc:sldMk cId="4030896831" sldId="960"/>
            <ac:spMk id="10" creationId="{0154151E-2E92-2718-1B75-6DAD922B589E}"/>
          </ac:spMkLst>
        </pc:spChg>
        <pc:spChg chg="add mod">
          <ac:chgData name="Mauro Villa" userId="137354bc-8369-486a-a5fa-294e1d70ad2d" providerId="ADAL" clId="{8DC018AA-4AD1-448F-B36B-5ED11784C702}" dt="2023-06-22T14:06:23.239" v="1510" actId="1076"/>
          <ac:spMkLst>
            <pc:docMk/>
            <pc:sldMk cId="4030896831" sldId="960"/>
            <ac:spMk id="13" creationId="{D06CBF64-4ACD-0C9C-954C-33BC2D63BCC0}"/>
          </ac:spMkLst>
        </pc:spChg>
        <pc:picChg chg="add mod">
          <ac:chgData name="Mauro Villa" userId="137354bc-8369-486a-a5fa-294e1d70ad2d" providerId="ADAL" clId="{8DC018AA-4AD1-448F-B36B-5ED11784C702}" dt="2023-06-22T14:02:16.093" v="1472" actId="14100"/>
          <ac:picMkLst>
            <pc:docMk/>
            <pc:sldMk cId="4030896831" sldId="960"/>
            <ac:picMk id="7" creationId="{92156752-3351-AB5C-4C6E-777519F18C92}"/>
          </ac:picMkLst>
        </pc:picChg>
        <pc:picChg chg="add mod">
          <ac:chgData name="Mauro Villa" userId="137354bc-8369-486a-a5fa-294e1d70ad2d" providerId="ADAL" clId="{8DC018AA-4AD1-448F-B36B-5ED11784C702}" dt="2023-06-22T14:06:34.700" v="1512" actId="14100"/>
          <ac:picMkLst>
            <pc:docMk/>
            <pc:sldMk cId="4030896831" sldId="960"/>
            <ac:picMk id="12" creationId="{89651D8C-F0AE-36DE-F47C-AB002FDB2C17}"/>
          </ac:picMkLst>
        </pc:picChg>
      </pc:sldChg>
      <pc:sldChg chg="new">
        <pc:chgData name="Mauro Villa" userId="137354bc-8369-486a-a5fa-294e1d70ad2d" providerId="ADAL" clId="{8DC018AA-4AD1-448F-B36B-5ED11784C702}" dt="2023-06-19T10:14:44.831" v="6" actId="680"/>
        <pc:sldMkLst>
          <pc:docMk/>
          <pc:sldMk cId="3945746518" sldId="963"/>
        </pc:sldMkLst>
      </pc:sldChg>
      <pc:sldChg chg="addSp delSp modSp new mod">
        <pc:chgData name="Mauro Villa" userId="137354bc-8369-486a-a5fa-294e1d70ad2d" providerId="ADAL" clId="{8DC018AA-4AD1-448F-B36B-5ED11784C702}" dt="2023-06-20T10:10:56.988" v="1137"/>
        <pc:sldMkLst>
          <pc:docMk/>
          <pc:sldMk cId="3162163844" sldId="964"/>
        </pc:sldMkLst>
        <pc:spChg chg="mod">
          <ac:chgData name="Mauro Villa" userId="137354bc-8369-486a-a5fa-294e1d70ad2d" providerId="ADAL" clId="{8DC018AA-4AD1-448F-B36B-5ED11784C702}" dt="2023-06-20T10:04:00.984" v="856" actId="403"/>
          <ac:spMkLst>
            <pc:docMk/>
            <pc:sldMk cId="3162163844" sldId="964"/>
            <ac:spMk id="3" creationId="{EB772C81-6D27-29B5-0B66-9770F964EFD8}"/>
          </ac:spMkLst>
        </pc:spChg>
        <pc:spChg chg="del">
          <ac:chgData name="Mauro Villa" userId="137354bc-8369-486a-a5fa-294e1d70ad2d" providerId="ADAL" clId="{8DC018AA-4AD1-448F-B36B-5ED11784C702}" dt="2023-06-20T10:02:34.339" v="790" actId="478"/>
          <ac:spMkLst>
            <pc:docMk/>
            <pc:sldMk cId="3162163844" sldId="964"/>
            <ac:spMk id="4" creationId="{FAB29406-00D8-E5B1-D8E3-A6F23F4167AC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9" creationId="{F2B54092-04C0-CADF-48D1-44BCB1363E8C}"/>
          </ac:spMkLst>
        </pc:spChg>
        <pc:spChg chg="add mod">
          <ac:chgData name="Mauro Villa" userId="137354bc-8369-486a-a5fa-294e1d70ad2d" providerId="ADAL" clId="{8DC018AA-4AD1-448F-B36B-5ED11784C702}" dt="2023-06-20T10:07:29.326" v="1001" actId="1076"/>
          <ac:spMkLst>
            <pc:docMk/>
            <pc:sldMk cId="3162163844" sldId="964"/>
            <ac:spMk id="10" creationId="{3EEB7B89-A7C2-3C1D-65C9-DC6D95258F17}"/>
          </ac:spMkLst>
        </pc:spChg>
        <pc:spChg chg="add mod">
          <ac:chgData name="Mauro Villa" userId="137354bc-8369-486a-a5fa-294e1d70ad2d" providerId="ADAL" clId="{8DC018AA-4AD1-448F-B36B-5ED11784C702}" dt="2023-06-20T10:04:54.950" v="944" actId="20577"/>
          <ac:spMkLst>
            <pc:docMk/>
            <pc:sldMk cId="3162163844" sldId="964"/>
            <ac:spMk id="11" creationId="{81EC9E5C-39B5-BCFB-2828-344119186582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12" creationId="{00E0624F-3261-FB3F-06A0-B3ADFFF354D7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13" creationId="{810EB3F2-B240-6DDB-7267-C550E0118C47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14" creationId="{2A70DFF3-891F-90B7-2448-6DCFDA866D3D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15" creationId="{BEE66B64-4811-3D19-FB03-29A29213B89E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16" creationId="{5F1FEF83-0A7C-183E-1F2C-D4392F86A86D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17" creationId="{F4C387BC-B1E7-D668-6D49-5B1678C235B1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18" creationId="{FF411DB4-FF43-6B39-9F8C-60CB058383E0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19" creationId="{EFEE7E49-C4A1-017A-29FA-B13729C56244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20" creationId="{C42CE710-CB13-35D3-A4F2-239F15A62B91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21" creationId="{8A5CF903-1FAA-CDEF-54CB-606E69C3968C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22" creationId="{7C2F140C-4743-AB45-862A-39ACD538236D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23" creationId="{CC83014D-E9B1-B274-A691-52FA850786A1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24" creationId="{76A62BAD-16AA-8192-5AD1-0CF8586BBF17}"/>
          </ac:spMkLst>
        </pc:spChg>
        <pc:spChg chg="add mod">
          <ac:chgData name="Mauro Villa" userId="137354bc-8369-486a-a5fa-294e1d70ad2d" providerId="ADAL" clId="{8DC018AA-4AD1-448F-B36B-5ED11784C702}" dt="2023-06-20T10:07:36.279" v="1036" actId="1036"/>
          <ac:spMkLst>
            <pc:docMk/>
            <pc:sldMk cId="3162163844" sldId="964"/>
            <ac:spMk id="25" creationId="{F57C1536-BE4D-2091-19E9-5AF9C71C2D98}"/>
          </ac:spMkLst>
        </pc:spChg>
        <pc:spChg chg="add mod">
          <ac:chgData name="Mauro Villa" userId="137354bc-8369-486a-a5fa-294e1d70ad2d" providerId="ADAL" clId="{8DC018AA-4AD1-448F-B36B-5ED11784C702}" dt="2023-06-20T10:07:57.151" v="1069" actId="20577"/>
          <ac:spMkLst>
            <pc:docMk/>
            <pc:sldMk cId="3162163844" sldId="964"/>
            <ac:spMk id="26" creationId="{7D6EC539-0226-A97B-7C2A-3D03880EB48B}"/>
          </ac:spMkLst>
        </pc:spChg>
        <pc:picChg chg="add mod">
          <ac:chgData name="Mauro Villa" userId="137354bc-8369-486a-a5fa-294e1d70ad2d" providerId="ADAL" clId="{8DC018AA-4AD1-448F-B36B-5ED11784C702}" dt="2023-06-20T10:07:36.279" v="1036" actId="1036"/>
          <ac:picMkLst>
            <pc:docMk/>
            <pc:sldMk cId="3162163844" sldId="964"/>
            <ac:picMk id="6" creationId="{9288F457-ABD7-0C96-E988-038A50AE56BC}"/>
          </ac:picMkLst>
        </pc:picChg>
        <pc:picChg chg="add mod">
          <ac:chgData name="Mauro Villa" userId="137354bc-8369-486a-a5fa-294e1d70ad2d" providerId="ADAL" clId="{8DC018AA-4AD1-448F-B36B-5ED11784C702}" dt="2023-06-20T10:07:36.279" v="1036" actId="1036"/>
          <ac:picMkLst>
            <pc:docMk/>
            <pc:sldMk cId="3162163844" sldId="964"/>
            <ac:picMk id="8" creationId="{0A8B1225-813C-4B7A-D838-8163ED063351}"/>
          </ac:picMkLst>
        </pc:picChg>
        <pc:picChg chg="add mod">
          <ac:chgData name="Mauro Villa" userId="137354bc-8369-486a-a5fa-294e1d70ad2d" providerId="ADAL" clId="{8DC018AA-4AD1-448F-B36B-5ED11784C702}" dt="2023-06-20T10:10:56.988" v="1137"/>
          <ac:picMkLst>
            <pc:docMk/>
            <pc:sldMk cId="3162163844" sldId="964"/>
            <ac:picMk id="27" creationId="{49A1B91C-2356-3578-0C42-CA133A36DB5B}"/>
          </ac:picMkLst>
        </pc:picChg>
      </pc:sldChg>
      <pc:sldChg chg="addSp delSp modSp new mod">
        <pc:chgData name="Mauro Villa" userId="137354bc-8369-486a-a5fa-294e1d70ad2d" providerId="ADAL" clId="{8DC018AA-4AD1-448F-B36B-5ED11784C702}" dt="2023-06-20T10:10:58.541" v="1138"/>
        <pc:sldMkLst>
          <pc:docMk/>
          <pc:sldMk cId="1808109430" sldId="965"/>
        </pc:sldMkLst>
        <pc:spChg chg="mod">
          <ac:chgData name="Mauro Villa" userId="137354bc-8369-486a-a5fa-294e1d70ad2d" providerId="ADAL" clId="{8DC018AA-4AD1-448F-B36B-5ED11784C702}" dt="2023-06-20T10:10:50.361" v="1136" actId="113"/>
          <ac:spMkLst>
            <pc:docMk/>
            <pc:sldMk cId="1808109430" sldId="965"/>
            <ac:spMk id="3" creationId="{BDB8D95C-D2BB-DFF3-156A-5FBF2716061A}"/>
          </ac:spMkLst>
        </pc:spChg>
        <pc:spChg chg="del">
          <ac:chgData name="Mauro Villa" userId="137354bc-8369-486a-a5fa-294e1d70ad2d" providerId="ADAL" clId="{8DC018AA-4AD1-448F-B36B-5ED11784C702}" dt="2023-06-20T10:10:07.677" v="1091" actId="478"/>
          <ac:spMkLst>
            <pc:docMk/>
            <pc:sldMk cId="1808109430" sldId="965"/>
            <ac:spMk id="4" creationId="{A37CB085-09FE-7D7C-22D0-448586E09CF8}"/>
          </ac:spMkLst>
        </pc:spChg>
        <pc:spChg chg="add mod">
          <ac:chgData name="Mauro Villa" userId="137354bc-8369-486a-a5fa-294e1d70ad2d" providerId="ADAL" clId="{8DC018AA-4AD1-448F-B36B-5ED11784C702}" dt="2023-06-20T10:10:25.185" v="1096" actId="1076"/>
          <ac:spMkLst>
            <pc:docMk/>
            <pc:sldMk cId="1808109430" sldId="965"/>
            <ac:spMk id="6" creationId="{F23C71F2-EEA5-1B7E-CC1F-220B51BBD6CC}"/>
          </ac:spMkLst>
        </pc:spChg>
        <pc:spChg chg="add mod ord">
          <ac:chgData name="Mauro Villa" userId="137354bc-8369-486a-a5fa-294e1d70ad2d" providerId="ADAL" clId="{8DC018AA-4AD1-448F-B36B-5ED11784C702}" dt="2023-06-20T10:10:21.324" v="1095" actId="166"/>
          <ac:spMkLst>
            <pc:docMk/>
            <pc:sldMk cId="1808109430" sldId="965"/>
            <ac:spMk id="7" creationId="{AF07886B-2407-E5E0-31DB-96A728F19929}"/>
          </ac:spMkLst>
        </pc:spChg>
        <pc:spChg chg="add del mod">
          <ac:chgData name="Mauro Villa" userId="137354bc-8369-486a-a5fa-294e1d70ad2d" providerId="ADAL" clId="{8DC018AA-4AD1-448F-B36B-5ED11784C702}" dt="2023-06-20T10:09:30.070" v="1078" actId="478"/>
          <ac:spMkLst>
            <pc:docMk/>
            <pc:sldMk cId="1808109430" sldId="965"/>
            <ac:spMk id="8" creationId="{CA0BEC3E-7371-1D11-1234-F7691FD30D58}"/>
          </ac:spMkLst>
        </pc:spChg>
        <pc:spChg chg="add del mod">
          <ac:chgData name="Mauro Villa" userId="137354bc-8369-486a-a5fa-294e1d70ad2d" providerId="ADAL" clId="{8DC018AA-4AD1-448F-B36B-5ED11784C702}" dt="2023-06-20T10:09:40.227" v="1082" actId="478"/>
          <ac:spMkLst>
            <pc:docMk/>
            <pc:sldMk cId="1808109430" sldId="965"/>
            <ac:spMk id="9" creationId="{6928FB2B-6F0E-B947-F0C3-52C241107DE2}"/>
          </ac:spMkLst>
        </pc:spChg>
        <pc:spChg chg="add del mod">
          <ac:chgData name="Mauro Villa" userId="137354bc-8369-486a-a5fa-294e1d70ad2d" providerId="ADAL" clId="{8DC018AA-4AD1-448F-B36B-5ED11784C702}" dt="2023-06-20T10:10:01.531" v="1088" actId="478"/>
          <ac:spMkLst>
            <pc:docMk/>
            <pc:sldMk cId="1808109430" sldId="965"/>
            <ac:spMk id="10" creationId="{43097412-4B4B-16D5-A22E-BAA9CCCF7D75}"/>
          </ac:spMkLst>
        </pc:spChg>
        <pc:spChg chg="add mod">
          <ac:chgData name="Mauro Villa" userId="137354bc-8369-486a-a5fa-294e1d70ad2d" providerId="ADAL" clId="{8DC018AA-4AD1-448F-B36B-5ED11784C702}" dt="2023-06-20T10:09:56.623" v="1086" actId="14100"/>
          <ac:spMkLst>
            <pc:docMk/>
            <pc:sldMk cId="1808109430" sldId="965"/>
            <ac:spMk id="11" creationId="{47AA4033-A8B4-49C3-94F8-62D0D224E547}"/>
          </ac:spMkLst>
        </pc:spChg>
        <pc:spChg chg="add mod">
          <ac:chgData name="Mauro Villa" userId="137354bc-8369-486a-a5fa-294e1d70ad2d" providerId="ADAL" clId="{8DC018AA-4AD1-448F-B36B-5ED11784C702}" dt="2023-06-20T10:09:51.014" v="1085" actId="14100"/>
          <ac:spMkLst>
            <pc:docMk/>
            <pc:sldMk cId="1808109430" sldId="965"/>
            <ac:spMk id="12" creationId="{4B5C3AA4-B0B0-2472-FE5C-308D8AE80265}"/>
          </ac:spMkLst>
        </pc:spChg>
        <pc:spChg chg="add mod">
          <ac:chgData name="Mauro Villa" userId="137354bc-8369-486a-a5fa-294e1d70ad2d" providerId="ADAL" clId="{8DC018AA-4AD1-448F-B36B-5ED11784C702}" dt="2023-06-20T10:09:47.439" v="1084" actId="14100"/>
          <ac:spMkLst>
            <pc:docMk/>
            <pc:sldMk cId="1808109430" sldId="965"/>
            <ac:spMk id="13" creationId="{D3E8B674-D007-780B-52F4-E1EA0B964D3B}"/>
          </ac:spMkLst>
        </pc:spChg>
        <pc:spChg chg="mod">
          <ac:chgData name="Mauro Villa" userId="137354bc-8369-486a-a5fa-294e1d70ad2d" providerId="ADAL" clId="{8DC018AA-4AD1-448F-B36B-5ED11784C702}" dt="2023-06-20T10:08:58.417" v="1071"/>
          <ac:spMkLst>
            <pc:docMk/>
            <pc:sldMk cId="1808109430" sldId="965"/>
            <ac:spMk id="16" creationId="{34249D34-D3B8-181E-D791-4BCF804BB0FA}"/>
          </ac:spMkLst>
        </pc:spChg>
        <pc:spChg chg="mod">
          <ac:chgData name="Mauro Villa" userId="137354bc-8369-486a-a5fa-294e1d70ad2d" providerId="ADAL" clId="{8DC018AA-4AD1-448F-B36B-5ED11784C702}" dt="2023-06-20T10:08:58.417" v="1071"/>
          <ac:spMkLst>
            <pc:docMk/>
            <pc:sldMk cId="1808109430" sldId="965"/>
            <ac:spMk id="17" creationId="{22E5639A-7565-DB1E-7305-35674AB8A086}"/>
          </ac:spMkLst>
        </pc:spChg>
        <pc:spChg chg="mod">
          <ac:chgData name="Mauro Villa" userId="137354bc-8369-486a-a5fa-294e1d70ad2d" providerId="ADAL" clId="{8DC018AA-4AD1-448F-B36B-5ED11784C702}" dt="2023-06-20T10:08:58.417" v="1071"/>
          <ac:spMkLst>
            <pc:docMk/>
            <pc:sldMk cId="1808109430" sldId="965"/>
            <ac:spMk id="18" creationId="{633CAFAC-646B-00F1-CCB5-9198B51D4A2E}"/>
          </ac:spMkLst>
        </pc:spChg>
        <pc:grpChg chg="add mod">
          <ac:chgData name="Mauro Villa" userId="137354bc-8369-486a-a5fa-294e1d70ad2d" providerId="ADAL" clId="{8DC018AA-4AD1-448F-B36B-5ED11784C702}" dt="2023-06-20T10:10:11.439" v="1092" actId="1076"/>
          <ac:grpSpMkLst>
            <pc:docMk/>
            <pc:sldMk cId="1808109430" sldId="965"/>
            <ac:grpSpMk id="14" creationId="{BF978DF6-88FD-1B4E-B4A0-598376DE8BB3}"/>
          </ac:grpSpMkLst>
        </pc:grpChg>
        <pc:picChg chg="add mod">
          <ac:chgData name="Mauro Villa" userId="137354bc-8369-486a-a5fa-294e1d70ad2d" providerId="ADAL" clId="{8DC018AA-4AD1-448F-B36B-5ED11784C702}" dt="2023-06-20T10:09:33.612" v="1080" actId="1076"/>
          <ac:picMkLst>
            <pc:docMk/>
            <pc:sldMk cId="1808109430" sldId="965"/>
            <ac:picMk id="5" creationId="{C785DCEF-FC51-A3BE-DA3C-CA844B5FE183}"/>
          </ac:picMkLst>
        </pc:picChg>
        <pc:picChg chg="mod">
          <ac:chgData name="Mauro Villa" userId="137354bc-8369-486a-a5fa-294e1d70ad2d" providerId="ADAL" clId="{8DC018AA-4AD1-448F-B36B-5ED11784C702}" dt="2023-06-20T10:08:58.417" v="1071"/>
          <ac:picMkLst>
            <pc:docMk/>
            <pc:sldMk cId="1808109430" sldId="965"/>
            <ac:picMk id="15" creationId="{36778567-97DD-51C7-04DB-5D2197C72BD8}"/>
          </ac:picMkLst>
        </pc:picChg>
        <pc:picChg chg="mod">
          <ac:chgData name="Mauro Villa" userId="137354bc-8369-486a-a5fa-294e1d70ad2d" providerId="ADAL" clId="{8DC018AA-4AD1-448F-B36B-5ED11784C702}" dt="2023-06-20T10:08:58.417" v="1071"/>
          <ac:picMkLst>
            <pc:docMk/>
            <pc:sldMk cId="1808109430" sldId="965"/>
            <ac:picMk id="19" creationId="{82296E9C-19EC-D7CF-FBDE-56079F47741B}"/>
          </ac:picMkLst>
        </pc:picChg>
        <pc:picChg chg="add mod">
          <ac:chgData name="Mauro Villa" userId="137354bc-8369-486a-a5fa-294e1d70ad2d" providerId="ADAL" clId="{8DC018AA-4AD1-448F-B36B-5ED11784C702}" dt="2023-06-20T10:10:58.541" v="1138"/>
          <ac:picMkLst>
            <pc:docMk/>
            <pc:sldMk cId="1808109430" sldId="965"/>
            <ac:picMk id="20" creationId="{A9FF0A51-F2B6-DF7C-3B76-D76FB3881A39}"/>
          </ac:picMkLst>
        </pc:picChg>
      </pc:sldChg>
      <pc:sldChg chg="addSp modSp new mod">
        <pc:chgData name="Mauro Villa" userId="137354bc-8369-486a-a5fa-294e1d70ad2d" providerId="ADAL" clId="{8DC018AA-4AD1-448F-B36B-5ED11784C702}" dt="2023-06-20T11:03:21.589" v="1352" actId="20577"/>
        <pc:sldMkLst>
          <pc:docMk/>
          <pc:sldMk cId="2723883451" sldId="966"/>
        </pc:sldMkLst>
        <pc:spChg chg="mod">
          <ac:chgData name="Mauro Villa" userId="137354bc-8369-486a-a5fa-294e1d70ad2d" providerId="ADAL" clId="{8DC018AA-4AD1-448F-B36B-5ED11784C702}" dt="2023-06-20T11:02:09.535" v="1189" actId="21"/>
          <ac:spMkLst>
            <pc:docMk/>
            <pc:sldMk cId="2723883451" sldId="966"/>
            <ac:spMk id="3" creationId="{C03E604A-F0C5-CBA0-616B-05458E8994AE}"/>
          </ac:spMkLst>
        </pc:spChg>
        <pc:spChg chg="mod">
          <ac:chgData name="Mauro Villa" userId="137354bc-8369-486a-a5fa-294e1d70ad2d" providerId="ADAL" clId="{8DC018AA-4AD1-448F-B36B-5ED11784C702}" dt="2023-06-20T11:03:21.589" v="1352" actId="20577"/>
          <ac:spMkLst>
            <pc:docMk/>
            <pc:sldMk cId="2723883451" sldId="966"/>
            <ac:spMk id="4" creationId="{9EA1C532-E922-027A-5F6E-D1DC04664381}"/>
          </ac:spMkLst>
        </pc:spChg>
        <pc:picChg chg="add mod">
          <ac:chgData name="Mauro Villa" userId="137354bc-8369-486a-a5fa-294e1d70ad2d" providerId="ADAL" clId="{8DC018AA-4AD1-448F-B36B-5ED11784C702}" dt="2023-06-20T11:03:18.986" v="1351" actId="1076"/>
          <ac:picMkLst>
            <pc:docMk/>
            <pc:sldMk cId="2723883451" sldId="966"/>
            <ac:picMk id="6" creationId="{0C5C2421-4EB0-BEB8-6020-F545E4C4004C}"/>
          </ac:picMkLst>
        </pc:picChg>
        <pc:picChg chg="add mod">
          <ac:chgData name="Mauro Villa" userId="137354bc-8369-486a-a5fa-294e1d70ad2d" providerId="ADAL" clId="{8DC018AA-4AD1-448F-B36B-5ED11784C702}" dt="2023-06-20T11:01:56.953" v="1185"/>
          <ac:picMkLst>
            <pc:docMk/>
            <pc:sldMk cId="2723883451" sldId="966"/>
            <ac:picMk id="7" creationId="{CF16EAF2-0B97-0226-30B5-195321106270}"/>
          </ac:picMkLst>
        </pc:picChg>
      </pc:sldChg>
      <pc:sldChg chg="addSp delSp modSp new mod">
        <pc:chgData name="Mauro Villa" userId="137354bc-8369-486a-a5fa-294e1d70ad2d" providerId="ADAL" clId="{8DC018AA-4AD1-448F-B36B-5ED11784C702}" dt="2023-06-20T11:07:23.645" v="1400" actId="478"/>
        <pc:sldMkLst>
          <pc:docMk/>
          <pc:sldMk cId="1862003223" sldId="967"/>
        </pc:sldMkLst>
        <pc:spChg chg="mod">
          <ac:chgData name="Mauro Villa" userId="137354bc-8369-486a-a5fa-294e1d70ad2d" providerId="ADAL" clId="{8DC018AA-4AD1-448F-B36B-5ED11784C702}" dt="2023-06-20T11:07:12.946" v="1396" actId="1076"/>
          <ac:spMkLst>
            <pc:docMk/>
            <pc:sldMk cId="1862003223" sldId="967"/>
            <ac:spMk id="2" creationId="{6FDD7F4B-51A8-326B-F3EB-B73856F2C4FD}"/>
          </ac:spMkLst>
        </pc:spChg>
        <pc:spChg chg="del mod">
          <ac:chgData name="Mauro Villa" userId="137354bc-8369-486a-a5fa-294e1d70ad2d" providerId="ADAL" clId="{8DC018AA-4AD1-448F-B36B-5ED11784C702}" dt="2023-06-20T11:07:23.645" v="1400" actId="478"/>
          <ac:spMkLst>
            <pc:docMk/>
            <pc:sldMk cId="1862003223" sldId="967"/>
            <ac:spMk id="4" creationId="{0BD1A646-C890-CECB-ABEB-8EBFF7FD24A1}"/>
          </ac:spMkLst>
        </pc:spChg>
        <pc:picChg chg="add mod">
          <ac:chgData name="Mauro Villa" userId="137354bc-8369-486a-a5fa-294e1d70ad2d" providerId="ADAL" clId="{8DC018AA-4AD1-448F-B36B-5ED11784C702}" dt="2023-06-20T11:06:45.261" v="1359" actId="1076"/>
          <ac:picMkLst>
            <pc:docMk/>
            <pc:sldMk cId="1862003223" sldId="967"/>
            <ac:picMk id="6" creationId="{14605958-27FF-118E-962E-3B6C0784C4DA}"/>
          </ac:picMkLst>
        </pc:picChg>
        <pc:picChg chg="add del mod">
          <ac:chgData name="Mauro Villa" userId="137354bc-8369-486a-a5fa-294e1d70ad2d" providerId="ADAL" clId="{8DC018AA-4AD1-448F-B36B-5ED11784C702}" dt="2023-06-20T11:06:59.015" v="1388" actId="478"/>
          <ac:picMkLst>
            <pc:docMk/>
            <pc:sldMk cId="1862003223" sldId="967"/>
            <ac:picMk id="7" creationId="{AE719061-4DA9-FC79-BBFD-2DF8B8830538}"/>
          </ac:picMkLst>
        </pc:picChg>
      </pc:sldChg>
      <pc:sldChg chg="add modAnim">
        <pc:chgData name="Mauro Villa" userId="137354bc-8369-486a-a5fa-294e1d70ad2d" providerId="ADAL" clId="{8DC018AA-4AD1-448F-B36B-5ED11784C702}" dt="2023-06-20T11:08:52.700" v="1438"/>
        <pc:sldMkLst>
          <pc:docMk/>
          <pc:sldMk cId="1249835388" sldId="96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M2</a:t>
            </a:r>
          </a:p>
        </c:rich>
      </c:tx>
      <c:layout>
        <c:manualLayout>
          <c:xMode val="edge"/>
          <c:yMode val="edge"/>
          <c:x val="0.34843125490293869"/>
          <c:y val="4.2986424488497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'[RIEPILOGO ANALISI.xlsx]CFR 0 MODEL-LNF_SIGMAPHI'!$I$1:$I$2</c:f>
              <c:strCache>
                <c:ptCount val="2"/>
                <c:pt idx="0">
                  <c:v>model167</c:v>
                </c:pt>
                <c:pt idx="1">
                  <c:v>B(G)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'[RIEPILOGO ANALISI.xlsx]CFR 0 MODEL-LNF_SIGMAPHI'!$H$3:$H$803</c:f>
              <c:numCache>
                <c:formatCode>General</c:formatCode>
                <c:ptCount val="801"/>
                <c:pt idx="0">
                  <c:v>-315</c:v>
                </c:pt>
                <c:pt idx="1">
                  <c:v>-313</c:v>
                </c:pt>
                <c:pt idx="2">
                  <c:v>-311</c:v>
                </c:pt>
                <c:pt idx="3">
                  <c:v>-309</c:v>
                </c:pt>
                <c:pt idx="4">
                  <c:v>-307</c:v>
                </c:pt>
                <c:pt idx="5">
                  <c:v>-305</c:v>
                </c:pt>
                <c:pt idx="6">
                  <c:v>-303</c:v>
                </c:pt>
                <c:pt idx="7">
                  <c:v>-301</c:v>
                </c:pt>
                <c:pt idx="8">
                  <c:v>-299</c:v>
                </c:pt>
                <c:pt idx="9">
                  <c:v>-297</c:v>
                </c:pt>
                <c:pt idx="10">
                  <c:v>-295</c:v>
                </c:pt>
                <c:pt idx="11">
                  <c:v>-293</c:v>
                </c:pt>
                <c:pt idx="12">
                  <c:v>-291</c:v>
                </c:pt>
                <c:pt idx="13">
                  <c:v>-289</c:v>
                </c:pt>
                <c:pt idx="14">
                  <c:v>-287</c:v>
                </c:pt>
                <c:pt idx="15">
                  <c:v>-285</c:v>
                </c:pt>
                <c:pt idx="16">
                  <c:v>-283</c:v>
                </c:pt>
                <c:pt idx="17">
                  <c:v>-281</c:v>
                </c:pt>
                <c:pt idx="18">
                  <c:v>-279</c:v>
                </c:pt>
                <c:pt idx="19">
                  <c:v>-277</c:v>
                </c:pt>
                <c:pt idx="20">
                  <c:v>-275</c:v>
                </c:pt>
                <c:pt idx="21">
                  <c:v>-273</c:v>
                </c:pt>
                <c:pt idx="22">
                  <c:v>-271</c:v>
                </c:pt>
                <c:pt idx="23">
                  <c:v>-269</c:v>
                </c:pt>
                <c:pt idx="24">
                  <c:v>-267</c:v>
                </c:pt>
                <c:pt idx="25">
                  <c:v>-265</c:v>
                </c:pt>
                <c:pt idx="26">
                  <c:v>-263</c:v>
                </c:pt>
                <c:pt idx="27">
                  <c:v>-261</c:v>
                </c:pt>
                <c:pt idx="28">
                  <c:v>-259</c:v>
                </c:pt>
                <c:pt idx="29">
                  <c:v>-257</c:v>
                </c:pt>
                <c:pt idx="30">
                  <c:v>-255</c:v>
                </c:pt>
                <c:pt idx="31">
                  <c:v>-253</c:v>
                </c:pt>
                <c:pt idx="32">
                  <c:v>-251</c:v>
                </c:pt>
                <c:pt idx="33">
                  <c:v>-249</c:v>
                </c:pt>
                <c:pt idx="34">
                  <c:v>-247</c:v>
                </c:pt>
                <c:pt idx="35">
                  <c:v>-245</c:v>
                </c:pt>
                <c:pt idx="36">
                  <c:v>-243</c:v>
                </c:pt>
                <c:pt idx="37">
                  <c:v>-241</c:v>
                </c:pt>
                <c:pt idx="38">
                  <c:v>-239</c:v>
                </c:pt>
                <c:pt idx="39">
                  <c:v>-237</c:v>
                </c:pt>
                <c:pt idx="40">
                  <c:v>-235</c:v>
                </c:pt>
                <c:pt idx="41">
                  <c:v>-233</c:v>
                </c:pt>
                <c:pt idx="42">
                  <c:v>-231</c:v>
                </c:pt>
                <c:pt idx="43">
                  <c:v>-229</c:v>
                </c:pt>
                <c:pt idx="44">
                  <c:v>-227</c:v>
                </c:pt>
                <c:pt idx="45">
                  <c:v>-225</c:v>
                </c:pt>
                <c:pt idx="46">
                  <c:v>-223</c:v>
                </c:pt>
                <c:pt idx="47">
                  <c:v>-221</c:v>
                </c:pt>
                <c:pt idx="48">
                  <c:v>-219</c:v>
                </c:pt>
                <c:pt idx="49">
                  <c:v>-217</c:v>
                </c:pt>
                <c:pt idx="50">
                  <c:v>-215</c:v>
                </c:pt>
                <c:pt idx="51">
                  <c:v>-213</c:v>
                </c:pt>
                <c:pt idx="52">
                  <c:v>-211</c:v>
                </c:pt>
                <c:pt idx="53">
                  <c:v>-209</c:v>
                </c:pt>
                <c:pt idx="54">
                  <c:v>-207</c:v>
                </c:pt>
                <c:pt idx="55">
                  <c:v>-205</c:v>
                </c:pt>
                <c:pt idx="56">
                  <c:v>-203</c:v>
                </c:pt>
                <c:pt idx="57">
                  <c:v>-201</c:v>
                </c:pt>
                <c:pt idx="58">
                  <c:v>-199</c:v>
                </c:pt>
                <c:pt idx="59">
                  <c:v>-197</c:v>
                </c:pt>
                <c:pt idx="60">
                  <c:v>-195</c:v>
                </c:pt>
                <c:pt idx="61">
                  <c:v>-193</c:v>
                </c:pt>
                <c:pt idx="62">
                  <c:v>-191</c:v>
                </c:pt>
                <c:pt idx="63">
                  <c:v>-189</c:v>
                </c:pt>
                <c:pt idx="64">
                  <c:v>-187</c:v>
                </c:pt>
                <c:pt idx="65">
                  <c:v>-185</c:v>
                </c:pt>
                <c:pt idx="66">
                  <c:v>-183</c:v>
                </c:pt>
                <c:pt idx="67">
                  <c:v>-181</c:v>
                </c:pt>
                <c:pt idx="68">
                  <c:v>-179</c:v>
                </c:pt>
                <c:pt idx="69">
                  <c:v>-177</c:v>
                </c:pt>
                <c:pt idx="70">
                  <c:v>-175</c:v>
                </c:pt>
                <c:pt idx="71">
                  <c:v>-173</c:v>
                </c:pt>
                <c:pt idx="72">
                  <c:v>-171</c:v>
                </c:pt>
                <c:pt idx="73">
                  <c:v>-169</c:v>
                </c:pt>
                <c:pt idx="74">
                  <c:v>-167</c:v>
                </c:pt>
                <c:pt idx="75">
                  <c:v>-165</c:v>
                </c:pt>
                <c:pt idx="76">
                  <c:v>-163</c:v>
                </c:pt>
                <c:pt idx="77">
                  <c:v>-161</c:v>
                </c:pt>
                <c:pt idx="78">
                  <c:v>-159</c:v>
                </c:pt>
                <c:pt idx="79">
                  <c:v>-157</c:v>
                </c:pt>
                <c:pt idx="80">
                  <c:v>-155</c:v>
                </c:pt>
                <c:pt idx="81">
                  <c:v>-153</c:v>
                </c:pt>
                <c:pt idx="82">
                  <c:v>-151</c:v>
                </c:pt>
                <c:pt idx="83">
                  <c:v>-149</c:v>
                </c:pt>
                <c:pt idx="84">
                  <c:v>-147</c:v>
                </c:pt>
                <c:pt idx="85">
                  <c:v>-145</c:v>
                </c:pt>
                <c:pt idx="86">
                  <c:v>-143</c:v>
                </c:pt>
                <c:pt idx="87">
                  <c:v>-141</c:v>
                </c:pt>
                <c:pt idx="88">
                  <c:v>-139</c:v>
                </c:pt>
                <c:pt idx="89">
                  <c:v>-137</c:v>
                </c:pt>
                <c:pt idx="90">
                  <c:v>-135</c:v>
                </c:pt>
                <c:pt idx="91">
                  <c:v>-133</c:v>
                </c:pt>
                <c:pt idx="92">
                  <c:v>-131</c:v>
                </c:pt>
                <c:pt idx="93">
                  <c:v>-129</c:v>
                </c:pt>
                <c:pt idx="94">
                  <c:v>-127</c:v>
                </c:pt>
                <c:pt idx="95">
                  <c:v>-125</c:v>
                </c:pt>
                <c:pt idx="96">
                  <c:v>-123</c:v>
                </c:pt>
                <c:pt idx="97">
                  <c:v>-121</c:v>
                </c:pt>
                <c:pt idx="98">
                  <c:v>-119</c:v>
                </c:pt>
                <c:pt idx="99">
                  <c:v>-117</c:v>
                </c:pt>
                <c:pt idx="100">
                  <c:v>-115</c:v>
                </c:pt>
                <c:pt idx="101">
                  <c:v>-113</c:v>
                </c:pt>
                <c:pt idx="102">
                  <c:v>-111</c:v>
                </c:pt>
                <c:pt idx="103">
                  <c:v>-109</c:v>
                </c:pt>
                <c:pt idx="104">
                  <c:v>-107</c:v>
                </c:pt>
                <c:pt idx="105">
                  <c:v>-105</c:v>
                </c:pt>
                <c:pt idx="106">
                  <c:v>-103</c:v>
                </c:pt>
                <c:pt idx="107">
                  <c:v>-101</c:v>
                </c:pt>
                <c:pt idx="108">
                  <c:v>-99</c:v>
                </c:pt>
                <c:pt idx="109">
                  <c:v>-97</c:v>
                </c:pt>
                <c:pt idx="110">
                  <c:v>-95</c:v>
                </c:pt>
                <c:pt idx="111">
                  <c:v>-93</c:v>
                </c:pt>
                <c:pt idx="112">
                  <c:v>-91</c:v>
                </c:pt>
                <c:pt idx="113">
                  <c:v>-89</c:v>
                </c:pt>
                <c:pt idx="114">
                  <c:v>-87</c:v>
                </c:pt>
                <c:pt idx="115">
                  <c:v>-85</c:v>
                </c:pt>
                <c:pt idx="116">
                  <c:v>-83</c:v>
                </c:pt>
                <c:pt idx="117">
                  <c:v>-81</c:v>
                </c:pt>
                <c:pt idx="118">
                  <c:v>-79</c:v>
                </c:pt>
                <c:pt idx="119">
                  <c:v>-77</c:v>
                </c:pt>
                <c:pt idx="120">
                  <c:v>-75</c:v>
                </c:pt>
                <c:pt idx="121">
                  <c:v>-73</c:v>
                </c:pt>
                <c:pt idx="122">
                  <c:v>-71</c:v>
                </c:pt>
                <c:pt idx="123">
                  <c:v>-69</c:v>
                </c:pt>
                <c:pt idx="124">
                  <c:v>-67</c:v>
                </c:pt>
                <c:pt idx="125">
                  <c:v>-65</c:v>
                </c:pt>
                <c:pt idx="126">
                  <c:v>-63</c:v>
                </c:pt>
                <c:pt idx="127">
                  <c:v>-61</c:v>
                </c:pt>
                <c:pt idx="128">
                  <c:v>-59</c:v>
                </c:pt>
                <c:pt idx="129">
                  <c:v>-57</c:v>
                </c:pt>
                <c:pt idx="130">
                  <c:v>-55</c:v>
                </c:pt>
                <c:pt idx="131">
                  <c:v>-53</c:v>
                </c:pt>
                <c:pt idx="132">
                  <c:v>-51</c:v>
                </c:pt>
                <c:pt idx="133">
                  <c:v>-49</c:v>
                </c:pt>
                <c:pt idx="134">
                  <c:v>-47</c:v>
                </c:pt>
                <c:pt idx="135">
                  <c:v>-45</c:v>
                </c:pt>
                <c:pt idx="136">
                  <c:v>-43</c:v>
                </c:pt>
                <c:pt idx="137">
                  <c:v>-41</c:v>
                </c:pt>
                <c:pt idx="138">
                  <c:v>-39</c:v>
                </c:pt>
                <c:pt idx="139">
                  <c:v>-37</c:v>
                </c:pt>
                <c:pt idx="140">
                  <c:v>-35</c:v>
                </c:pt>
                <c:pt idx="141">
                  <c:v>-33</c:v>
                </c:pt>
                <c:pt idx="142">
                  <c:v>-31</c:v>
                </c:pt>
                <c:pt idx="143">
                  <c:v>-29</c:v>
                </c:pt>
                <c:pt idx="144">
                  <c:v>-27</c:v>
                </c:pt>
                <c:pt idx="145">
                  <c:v>-25</c:v>
                </c:pt>
                <c:pt idx="146">
                  <c:v>-23</c:v>
                </c:pt>
                <c:pt idx="147">
                  <c:v>-21</c:v>
                </c:pt>
                <c:pt idx="148">
                  <c:v>-19</c:v>
                </c:pt>
                <c:pt idx="149">
                  <c:v>-17</c:v>
                </c:pt>
                <c:pt idx="150">
                  <c:v>-15</c:v>
                </c:pt>
                <c:pt idx="151">
                  <c:v>-13</c:v>
                </c:pt>
                <c:pt idx="152">
                  <c:v>-11</c:v>
                </c:pt>
                <c:pt idx="153">
                  <c:v>-9</c:v>
                </c:pt>
                <c:pt idx="154">
                  <c:v>-7</c:v>
                </c:pt>
                <c:pt idx="155">
                  <c:v>-5</c:v>
                </c:pt>
                <c:pt idx="156">
                  <c:v>-3</c:v>
                </c:pt>
                <c:pt idx="157">
                  <c:v>-1</c:v>
                </c:pt>
                <c:pt idx="158">
                  <c:v>1</c:v>
                </c:pt>
                <c:pt idx="159">
                  <c:v>3</c:v>
                </c:pt>
                <c:pt idx="160">
                  <c:v>5</c:v>
                </c:pt>
                <c:pt idx="161">
                  <c:v>7</c:v>
                </c:pt>
                <c:pt idx="162">
                  <c:v>9</c:v>
                </c:pt>
                <c:pt idx="163">
                  <c:v>11</c:v>
                </c:pt>
                <c:pt idx="164">
                  <c:v>13</c:v>
                </c:pt>
                <c:pt idx="165">
                  <c:v>15</c:v>
                </c:pt>
                <c:pt idx="166">
                  <c:v>17</c:v>
                </c:pt>
                <c:pt idx="167">
                  <c:v>19</c:v>
                </c:pt>
                <c:pt idx="168">
                  <c:v>21</c:v>
                </c:pt>
                <c:pt idx="169">
                  <c:v>23</c:v>
                </c:pt>
                <c:pt idx="170">
                  <c:v>25</c:v>
                </c:pt>
                <c:pt idx="171">
                  <c:v>27</c:v>
                </c:pt>
                <c:pt idx="172">
                  <c:v>29</c:v>
                </c:pt>
                <c:pt idx="173">
                  <c:v>31</c:v>
                </c:pt>
                <c:pt idx="174">
                  <c:v>33</c:v>
                </c:pt>
                <c:pt idx="175">
                  <c:v>35</c:v>
                </c:pt>
                <c:pt idx="176">
                  <c:v>37</c:v>
                </c:pt>
                <c:pt idx="177">
                  <c:v>39</c:v>
                </c:pt>
                <c:pt idx="178">
                  <c:v>41</c:v>
                </c:pt>
                <c:pt idx="179">
                  <c:v>43</c:v>
                </c:pt>
                <c:pt idx="180">
                  <c:v>45</c:v>
                </c:pt>
                <c:pt idx="181">
                  <c:v>47</c:v>
                </c:pt>
                <c:pt idx="182">
                  <c:v>49</c:v>
                </c:pt>
                <c:pt idx="183">
                  <c:v>51</c:v>
                </c:pt>
                <c:pt idx="184">
                  <c:v>53</c:v>
                </c:pt>
                <c:pt idx="185">
                  <c:v>55</c:v>
                </c:pt>
                <c:pt idx="186">
                  <c:v>57</c:v>
                </c:pt>
                <c:pt idx="187">
                  <c:v>59</c:v>
                </c:pt>
                <c:pt idx="188">
                  <c:v>61</c:v>
                </c:pt>
                <c:pt idx="189">
                  <c:v>63</c:v>
                </c:pt>
                <c:pt idx="190">
                  <c:v>65</c:v>
                </c:pt>
                <c:pt idx="191">
                  <c:v>67</c:v>
                </c:pt>
                <c:pt idx="192">
                  <c:v>69</c:v>
                </c:pt>
                <c:pt idx="193">
                  <c:v>71</c:v>
                </c:pt>
                <c:pt idx="194">
                  <c:v>73</c:v>
                </c:pt>
                <c:pt idx="195">
                  <c:v>75</c:v>
                </c:pt>
                <c:pt idx="196">
                  <c:v>77</c:v>
                </c:pt>
                <c:pt idx="197">
                  <c:v>79</c:v>
                </c:pt>
                <c:pt idx="198">
                  <c:v>81</c:v>
                </c:pt>
                <c:pt idx="199">
                  <c:v>83</c:v>
                </c:pt>
                <c:pt idx="200">
                  <c:v>85</c:v>
                </c:pt>
                <c:pt idx="201">
                  <c:v>87</c:v>
                </c:pt>
                <c:pt idx="202">
                  <c:v>89</c:v>
                </c:pt>
                <c:pt idx="203">
                  <c:v>91</c:v>
                </c:pt>
                <c:pt idx="204">
                  <c:v>93</c:v>
                </c:pt>
                <c:pt idx="205">
                  <c:v>95</c:v>
                </c:pt>
                <c:pt idx="206">
                  <c:v>97</c:v>
                </c:pt>
                <c:pt idx="207">
                  <c:v>99</c:v>
                </c:pt>
                <c:pt idx="208">
                  <c:v>101</c:v>
                </c:pt>
                <c:pt idx="209">
                  <c:v>103</c:v>
                </c:pt>
                <c:pt idx="210">
                  <c:v>105</c:v>
                </c:pt>
                <c:pt idx="211">
                  <c:v>107</c:v>
                </c:pt>
                <c:pt idx="212">
                  <c:v>109</c:v>
                </c:pt>
                <c:pt idx="213">
                  <c:v>111</c:v>
                </c:pt>
                <c:pt idx="214">
                  <c:v>113</c:v>
                </c:pt>
                <c:pt idx="215">
                  <c:v>115</c:v>
                </c:pt>
                <c:pt idx="216">
                  <c:v>117</c:v>
                </c:pt>
                <c:pt idx="217">
                  <c:v>119</c:v>
                </c:pt>
                <c:pt idx="218">
                  <c:v>121</c:v>
                </c:pt>
                <c:pt idx="219">
                  <c:v>123</c:v>
                </c:pt>
                <c:pt idx="220">
                  <c:v>125</c:v>
                </c:pt>
                <c:pt idx="221">
                  <c:v>127</c:v>
                </c:pt>
                <c:pt idx="222">
                  <c:v>129</c:v>
                </c:pt>
                <c:pt idx="223">
                  <c:v>131</c:v>
                </c:pt>
                <c:pt idx="224">
                  <c:v>133</c:v>
                </c:pt>
                <c:pt idx="225">
                  <c:v>135</c:v>
                </c:pt>
                <c:pt idx="226">
                  <c:v>137</c:v>
                </c:pt>
                <c:pt idx="227">
                  <c:v>139</c:v>
                </c:pt>
                <c:pt idx="228">
                  <c:v>141</c:v>
                </c:pt>
                <c:pt idx="229">
                  <c:v>143</c:v>
                </c:pt>
                <c:pt idx="230">
                  <c:v>145</c:v>
                </c:pt>
                <c:pt idx="231">
                  <c:v>147</c:v>
                </c:pt>
                <c:pt idx="232">
                  <c:v>149</c:v>
                </c:pt>
                <c:pt idx="233">
                  <c:v>151</c:v>
                </c:pt>
                <c:pt idx="234">
                  <c:v>153</c:v>
                </c:pt>
                <c:pt idx="235">
                  <c:v>155</c:v>
                </c:pt>
                <c:pt idx="236">
                  <c:v>157</c:v>
                </c:pt>
                <c:pt idx="237">
                  <c:v>159</c:v>
                </c:pt>
                <c:pt idx="238">
                  <c:v>161</c:v>
                </c:pt>
                <c:pt idx="239">
                  <c:v>163</c:v>
                </c:pt>
                <c:pt idx="240">
                  <c:v>165</c:v>
                </c:pt>
                <c:pt idx="241">
                  <c:v>167</c:v>
                </c:pt>
                <c:pt idx="242">
                  <c:v>169</c:v>
                </c:pt>
                <c:pt idx="243">
                  <c:v>171</c:v>
                </c:pt>
                <c:pt idx="244">
                  <c:v>173</c:v>
                </c:pt>
                <c:pt idx="245">
                  <c:v>175</c:v>
                </c:pt>
                <c:pt idx="246">
                  <c:v>177</c:v>
                </c:pt>
                <c:pt idx="247">
                  <c:v>179</c:v>
                </c:pt>
                <c:pt idx="248">
                  <c:v>181</c:v>
                </c:pt>
                <c:pt idx="249">
                  <c:v>183</c:v>
                </c:pt>
                <c:pt idx="250">
                  <c:v>185</c:v>
                </c:pt>
                <c:pt idx="251">
                  <c:v>187</c:v>
                </c:pt>
                <c:pt idx="252">
                  <c:v>189</c:v>
                </c:pt>
                <c:pt idx="253">
                  <c:v>191</c:v>
                </c:pt>
                <c:pt idx="254">
                  <c:v>193</c:v>
                </c:pt>
                <c:pt idx="255">
                  <c:v>195</c:v>
                </c:pt>
                <c:pt idx="256">
                  <c:v>197</c:v>
                </c:pt>
                <c:pt idx="257">
                  <c:v>199</c:v>
                </c:pt>
                <c:pt idx="258">
                  <c:v>201</c:v>
                </c:pt>
                <c:pt idx="259">
                  <c:v>203</c:v>
                </c:pt>
                <c:pt idx="260">
                  <c:v>205</c:v>
                </c:pt>
                <c:pt idx="261">
                  <c:v>207</c:v>
                </c:pt>
                <c:pt idx="262">
                  <c:v>209</c:v>
                </c:pt>
                <c:pt idx="263">
                  <c:v>211</c:v>
                </c:pt>
                <c:pt idx="264">
                  <c:v>213</c:v>
                </c:pt>
                <c:pt idx="265">
                  <c:v>215</c:v>
                </c:pt>
                <c:pt idx="266">
                  <c:v>217</c:v>
                </c:pt>
                <c:pt idx="267">
                  <c:v>219</c:v>
                </c:pt>
                <c:pt idx="268">
                  <c:v>221</c:v>
                </c:pt>
                <c:pt idx="269">
                  <c:v>223</c:v>
                </c:pt>
                <c:pt idx="270">
                  <c:v>225</c:v>
                </c:pt>
                <c:pt idx="271">
                  <c:v>227</c:v>
                </c:pt>
                <c:pt idx="272">
                  <c:v>229</c:v>
                </c:pt>
                <c:pt idx="273">
                  <c:v>231</c:v>
                </c:pt>
                <c:pt idx="274">
                  <c:v>233</c:v>
                </c:pt>
                <c:pt idx="275">
                  <c:v>235</c:v>
                </c:pt>
                <c:pt idx="276">
                  <c:v>237</c:v>
                </c:pt>
                <c:pt idx="277">
                  <c:v>239</c:v>
                </c:pt>
                <c:pt idx="278">
                  <c:v>241</c:v>
                </c:pt>
                <c:pt idx="279">
                  <c:v>243</c:v>
                </c:pt>
                <c:pt idx="280">
                  <c:v>245</c:v>
                </c:pt>
                <c:pt idx="281">
                  <c:v>247</c:v>
                </c:pt>
                <c:pt idx="282">
                  <c:v>249</c:v>
                </c:pt>
                <c:pt idx="283">
                  <c:v>251</c:v>
                </c:pt>
                <c:pt idx="284">
                  <c:v>253</c:v>
                </c:pt>
                <c:pt idx="285">
                  <c:v>255</c:v>
                </c:pt>
                <c:pt idx="286">
                  <c:v>257</c:v>
                </c:pt>
                <c:pt idx="287">
                  <c:v>259</c:v>
                </c:pt>
                <c:pt idx="288">
                  <c:v>261</c:v>
                </c:pt>
                <c:pt idx="289">
                  <c:v>263</c:v>
                </c:pt>
                <c:pt idx="290">
                  <c:v>265</c:v>
                </c:pt>
                <c:pt idx="291">
                  <c:v>267</c:v>
                </c:pt>
                <c:pt idx="292">
                  <c:v>269</c:v>
                </c:pt>
                <c:pt idx="293">
                  <c:v>271</c:v>
                </c:pt>
                <c:pt idx="294">
                  <c:v>273</c:v>
                </c:pt>
                <c:pt idx="295">
                  <c:v>275</c:v>
                </c:pt>
                <c:pt idx="296">
                  <c:v>277</c:v>
                </c:pt>
                <c:pt idx="297">
                  <c:v>279</c:v>
                </c:pt>
                <c:pt idx="298">
                  <c:v>281</c:v>
                </c:pt>
                <c:pt idx="299">
                  <c:v>283</c:v>
                </c:pt>
                <c:pt idx="300">
                  <c:v>285</c:v>
                </c:pt>
                <c:pt idx="301">
                  <c:v>287</c:v>
                </c:pt>
                <c:pt idx="302">
                  <c:v>289</c:v>
                </c:pt>
                <c:pt idx="303">
                  <c:v>291</c:v>
                </c:pt>
                <c:pt idx="304">
                  <c:v>293</c:v>
                </c:pt>
                <c:pt idx="305">
                  <c:v>295</c:v>
                </c:pt>
                <c:pt idx="306">
                  <c:v>297</c:v>
                </c:pt>
                <c:pt idx="307">
                  <c:v>299</c:v>
                </c:pt>
                <c:pt idx="308">
                  <c:v>301</c:v>
                </c:pt>
                <c:pt idx="309">
                  <c:v>303</c:v>
                </c:pt>
                <c:pt idx="310">
                  <c:v>305</c:v>
                </c:pt>
                <c:pt idx="311">
                  <c:v>307</c:v>
                </c:pt>
                <c:pt idx="312">
                  <c:v>309</c:v>
                </c:pt>
                <c:pt idx="313">
                  <c:v>311</c:v>
                </c:pt>
                <c:pt idx="314">
                  <c:v>313</c:v>
                </c:pt>
                <c:pt idx="315">
                  <c:v>315</c:v>
                </c:pt>
                <c:pt idx="316">
                  <c:v>317</c:v>
                </c:pt>
                <c:pt idx="317">
                  <c:v>319</c:v>
                </c:pt>
                <c:pt idx="318">
                  <c:v>321</c:v>
                </c:pt>
                <c:pt idx="319">
                  <c:v>323</c:v>
                </c:pt>
                <c:pt idx="320">
                  <c:v>325</c:v>
                </c:pt>
                <c:pt idx="321">
                  <c:v>327</c:v>
                </c:pt>
                <c:pt idx="322">
                  <c:v>329</c:v>
                </c:pt>
                <c:pt idx="323">
                  <c:v>331</c:v>
                </c:pt>
                <c:pt idx="324">
                  <c:v>333</c:v>
                </c:pt>
                <c:pt idx="325">
                  <c:v>335</c:v>
                </c:pt>
                <c:pt idx="326">
                  <c:v>337</c:v>
                </c:pt>
                <c:pt idx="327">
                  <c:v>339</c:v>
                </c:pt>
                <c:pt idx="328">
                  <c:v>341</c:v>
                </c:pt>
                <c:pt idx="329">
                  <c:v>343</c:v>
                </c:pt>
                <c:pt idx="330">
                  <c:v>345</c:v>
                </c:pt>
                <c:pt idx="331">
                  <c:v>347</c:v>
                </c:pt>
                <c:pt idx="332">
                  <c:v>349</c:v>
                </c:pt>
                <c:pt idx="333">
                  <c:v>351</c:v>
                </c:pt>
                <c:pt idx="334">
                  <c:v>353</c:v>
                </c:pt>
                <c:pt idx="335">
                  <c:v>355</c:v>
                </c:pt>
                <c:pt idx="336">
                  <c:v>357</c:v>
                </c:pt>
                <c:pt idx="337">
                  <c:v>359</c:v>
                </c:pt>
                <c:pt idx="338">
                  <c:v>361</c:v>
                </c:pt>
                <c:pt idx="339">
                  <c:v>363</c:v>
                </c:pt>
                <c:pt idx="340">
                  <c:v>365</c:v>
                </c:pt>
                <c:pt idx="341">
                  <c:v>367</c:v>
                </c:pt>
                <c:pt idx="342">
                  <c:v>369</c:v>
                </c:pt>
                <c:pt idx="343">
                  <c:v>371</c:v>
                </c:pt>
                <c:pt idx="344">
                  <c:v>373</c:v>
                </c:pt>
                <c:pt idx="345">
                  <c:v>375</c:v>
                </c:pt>
                <c:pt idx="346">
                  <c:v>377</c:v>
                </c:pt>
                <c:pt idx="347">
                  <c:v>379</c:v>
                </c:pt>
                <c:pt idx="348">
                  <c:v>381</c:v>
                </c:pt>
                <c:pt idx="349">
                  <c:v>383</c:v>
                </c:pt>
                <c:pt idx="350">
                  <c:v>385</c:v>
                </c:pt>
                <c:pt idx="351">
                  <c:v>387</c:v>
                </c:pt>
                <c:pt idx="352">
                  <c:v>389</c:v>
                </c:pt>
                <c:pt idx="353">
                  <c:v>391</c:v>
                </c:pt>
                <c:pt idx="354">
                  <c:v>393</c:v>
                </c:pt>
                <c:pt idx="355">
                  <c:v>395</c:v>
                </c:pt>
                <c:pt idx="356">
                  <c:v>397</c:v>
                </c:pt>
                <c:pt idx="357">
                  <c:v>399</c:v>
                </c:pt>
                <c:pt idx="358">
                  <c:v>401</c:v>
                </c:pt>
                <c:pt idx="359">
                  <c:v>403</c:v>
                </c:pt>
                <c:pt idx="360">
                  <c:v>405</c:v>
                </c:pt>
                <c:pt idx="361">
                  <c:v>407</c:v>
                </c:pt>
                <c:pt idx="362">
                  <c:v>409</c:v>
                </c:pt>
                <c:pt idx="363">
                  <c:v>411</c:v>
                </c:pt>
                <c:pt idx="364">
                  <c:v>413</c:v>
                </c:pt>
                <c:pt idx="365">
                  <c:v>415</c:v>
                </c:pt>
                <c:pt idx="366">
                  <c:v>417</c:v>
                </c:pt>
                <c:pt idx="367">
                  <c:v>419</c:v>
                </c:pt>
                <c:pt idx="368">
                  <c:v>421</c:v>
                </c:pt>
                <c:pt idx="369">
                  <c:v>423</c:v>
                </c:pt>
                <c:pt idx="370">
                  <c:v>425</c:v>
                </c:pt>
                <c:pt idx="371">
                  <c:v>427</c:v>
                </c:pt>
                <c:pt idx="372">
                  <c:v>429</c:v>
                </c:pt>
                <c:pt idx="373">
                  <c:v>431</c:v>
                </c:pt>
                <c:pt idx="374">
                  <c:v>433</c:v>
                </c:pt>
                <c:pt idx="375">
                  <c:v>435</c:v>
                </c:pt>
                <c:pt idx="376">
                  <c:v>437</c:v>
                </c:pt>
                <c:pt idx="377">
                  <c:v>439</c:v>
                </c:pt>
                <c:pt idx="378">
                  <c:v>441</c:v>
                </c:pt>
                <c:pt idx="379">
                  <c:v>443</c:v>
                </c:pt>
                <c:pt idx="380">
                  <c:v>445</c:v>
                </c:pt>
                <c:pt idx="381">
                  <c:v>447</c:v>
                </c:pt>
                <c:pt idx="382">
                  <c:v>449</c:v>
                </c:pt>
                <c:pt idx="383">
                  <c:v>451</c:v>
                </c:pt>
                <c:pt idx="384">
                  <c:v>453</c:v>
                </c:pt>
                <c:pt idx="385">
                  <c:v>455</c:v>
                </c:pt>
                <c:pt idx="386">
                  <c:v>457</c:v>
                </c:pt>
                <c:pt idx="387">
                  <c:v>459</c:v>
                </c:pt>
                <c:pt idx="388">
                  <c:v>461</c:v>
                </c:pt>
                <c:pt idx="389">
                  <c:v>463</c:v>
                </c:pt>
                <c:pt idx="390">
                  <c:v>465</c:v>
                </c:pt>
                <c:pt idx="391">
                  <c:v>467</c:v>
                </c:pt>
                <c:pt idx="392">
                  <c:v>469</c:v>
                </c:pt>
                <c:pt idx="393">
                  <c:v>471</c:v>
                </c:pt>
                <c:pt idx="394">
                  <c:v>473</c:v>
                </c:pt>
                <c:pt idx="395">
                  <c:v>475</c:v>
                </c:pt>
                <c:pt idx="396">
                  <c:v>477</c:v>
                </c:pt>
                <c:pt idx="397">
                  <c:v>479</c:v>
                </c:pt>
                <c:pt idx="398">
                  <c:v>481</c:v>
                </c:pt>
                <c:pt idx="399">
                  <c:v>483</c:v>
                </c:pt>
              </c:numCache>
            </c:numRef>
          </c:xVal>
          <c:yVal>
            <c:numRef>
              <c:f>'[RIEPILOGO ANALISI.xlsx]CFR 0 MODEL-LNF_SIGMAPHI'!$I$3:$I$803</c:f>
              <c:numCache>
                <c:formatCode>General</c:formatCode>
                <c:ptCount val="801"/>
                <c:pt idx="0">
                  <c:v>302.95867919401701</c:v>
                </c:pt>
                <c:pt idx="1">
                  <c:v>313.00434166960304</c:v>
                </c:pt>
                <c:pt idx="2">
                  <c:v>323.39519728828702</c:v>
                </c:pt>
                <c:pt idx="3">
                  <c:v>334.12372282750403</c:v>
                </c:pt>
                <c:pt idx="4">
                  <c:v>345.20422666012803</c:v>
                </c:pt>
                <c:pt idx="5">
                  <c:v>356.63573329651996</c:v>
                </c:pt>
                <c:pt idx="6">
                  <c:v>368.42642484553198</c:v>
                </c:pt>
                <c:pt idx="7">
                  <c:v>380.58252174768603</c:v>
                </c:pt>
                <c:pt idx="8">
                  <c:v>393.09255027143701</c:v>
                </c:pt>
                <c:pt idx="9">
                  <c:v>405.970859974348</c:v>
                </c:pt>
                <c:pt idx="10">
                  <c:v>419.21590468506201</c:v>
                </c:pt>
                <c:pt idx="11">
                  <c:v>432.81015356078501</c:v>
                </c:pt>
                <c:pt idx="12">
                  <c:v>446.76612948537502</c:v>
                </c:pt>
                <c:pt idx="13">
                  <c:v>461.075819408283</c:v>
                </c:pt>
                <c:pt idx="14">
                  <c:v>475.73611423521498</c:v>
                </c:pt>
                <c:pt idx="15">
                  <c:v>490.74514843456797</c:v>
                </c:pt>
                <c:pt idx="16">
                  <c:v>506.10563128017901</c:v>
                </c:pt>
                <c:pt idx="17">
                  <c:v>521.81999640878394</c:v>
                </c:pt>
                <c:pt idx="18">
                  <c:v>537.87329611113398</c:v>
                </c:pt>
                <c:pt idx="19">
                  <c:v>554.28022327895007</c:v>
                </c:pt>
                <c:pt idx="20">
                  <c:v>571.05054027214806</c:v>
                </c:pt>
                <c:pt idx="21">
                  <c:v>588.20573814967395</c:v>
                </c:pt>
                <c:pt idx="22">
                  <c:v>605.75326974234395</c:v>
                </c:pt>
                <c:pt idx="23">
                  <c:v>623.74700024216895</c:v>
                </c:pt>
                <c:pt idx="24">
                  <c:v>642.24877752326199</c:v>
                </c:pt>
                <c:pt idx="25">
                  <c:v>661.279709389549</c:v>
                </c:pt>
                <c:pt idx="26">
                  <c:v>680.94487144908089</c:v>
                </c:pt>
                <c:pt idx="27">
                  <c:v>701.24896622165295</c:v>
                </c:pt>
                <c:pt idx="28">
                  <c:v>722.29939009695192</c:v>
                </c:pt>
                <c:pt idx="29">
                  <c:v>744.15096954094406</c:v>
                </c:pt>
                <c:pt idx="30">
                  <c:v>766.84856381184704</c:v>
                </c:pt>
                <c:pt idx="31">
                  <c:v>790.45047959261308</c:v>
                </c:pt>
                <c:pt idx="32">
                  <c:v>815.05701017026104</c:v>
                </c:pt>
                <c:pt idx="33">
                  <c:v>840.6618869479671</c:v>
                </c:pt>
                <c:pt idx="34">
                  <c:v>867.38876713469597</c:v>
                </c:pt>
                <c:pt idx="35">
                  <c:v>895.28173709326791</c:v>
                </c:pt>
                <c:pt idx="36">
                  <c:v>924.35902080192011</c:v>
                </c:pt>
                <c:pt idx="37">
                  <c:v>954.73797009531302</c:v>
                </c:pt>
                <c:pt idx="38">
                  <c:v>986.50895090778897</c:v>
                </c:pt>
                <c:pt idx="39">
                  <c:v>1019.62852562544</c:v>
                </c:pt>
                <c:pt idx="40">
                  <c:v>1054.23353157463</c:v>
                </c:pt>
                <c:pt idx="41">
                  <c:v>1090.3678481529</c:v>
                </c:pt>
                <c:pt idx="42">
                  <c:v>1128.0999791740701</c:v>
                </c:pt>
                <c:pt idx="43">
                  <c:v>1167.4411080407101</c:v>
                </c:pt>
                <c:pt idx="44">
                  <c:v>1208.4525035639799</c:v>
                </c:pt>
                <c:pt idx="45">
                  <c:v>1251.1923561829999</c:v>
                </c:pt>
                <c:pt idx="46">
                  <c:v>1295.7835786781998</c:v>
                </c:pt>
                <c:pt idx="47">
                  <c:v>1342.1404228918598</c:v>
                </c:pt>
                <c:pt idx="48">
                  <c:v>1390.40508432198</c:v>
                </c:pt>
                <c:pt idx="49">
                  <c:v>1440.5932850654801</c:v>
                </c:pt>
                <c:pt idx="50">
                  <c:v>1492.7498362598399</c:v>
                </c:pt>
                <c:pt idx="51">
                  <c:v>1546.92991962211</c:v>
                </c:pt>
                <c:pt idx="52">
                  <c:v>1603.2076034340801</c:v>
                </c:pt>
                <c:pt idx="53">
                  <c:v>1661.51731968955</c:v>
                </c:pt>
                <c:pt idx="54">
                  <c:v>1722.0866787448399</c:v>
                </c:pt>
                <c:pt idx="55">
                  <c:v>1784.88425858612</c:v>
                </c:pt>
                <c:pt idx="56">
                  <c:v>1850.0712123001001</c:v>
                </c:pt>
                <c:pt idx="57">
                  <c:v>1917.64869160435</c:v>
                </c:pt>
                <c:pt idx="58">
                  <c:v>1987.8119577755499</c:v>
                </c:pt>
                <c:pt idx="59">
                  <c:v>2060.5655317136102</c:v>
                </c:pt>
                <c:pt idx="60">
                  <c:v>2136.0950936418499</c:v>
                </c:pt>
                <c:pt idx="61">
                  <c:v>2214.55469646029</c:v>
                </c:pt>
                <c:pt idx="62">
                  <c:v>2296.0674868722199</c:v>
                </c:pt>
                <c:pt idx="63">
                  <c:v>2380.8194006349199</c:v>
                </c:pt>
                <c:pt idx="64">
                  <c:v>2468.9669342849597</c:v>
                </c:pt>
                <c:pt idx="65">
                  <c:v>2560.6521466259001</c:v>
                </c:pt>
                <c:pt idx="66">
                  <c:v>2656.0912464728199</c:v>
                </c:pt>
                <c:pt idx="67">
                  <c:v>2755.29859666531</c:v>
                </c:pt>
                <c:pt idx="68">
                  <c:v>2858.6583173874901</c:v>
                </c:pt>
                <c:pt idx="69">
                  <c:v>2966.0524140058901</c:v>
                </c:pt>
                <c:pt idx="70">
                  <c:v>3077.7938699374704</c:v>
                </c:pt>
                <c:pt idx="71">
                  <c:v>3193.7966454450402</c:v>
                </c:pt>
                <c:pt idx="72">
                  <c:v>3314.2061399023996</c:v>
                </c:pt>
                <c:pt idx="73">
                  <c:v>3439.0617362666399</c:v>
                </c:pt>
                <c:pt idx="74">
                  <c:v>3568.3619626435197</c:v>
                </c:pt>
                <c:pt idx="75">
                  <c:v>3702.1161507557399</c:v>
                </c:pt>
                <c:pt idx="76">
                  <c:v>3840.16802409812</c:v>
                </c:pt>
                <c:pt idx="77">
                  <c:v>3982.51766435938</c:v>
                </c:pt>
                <c:pt idx="78">
                  <c:v>4128.9330953216804</c:v>
                </c:pt>
                <c:pt idx="79">
                  <c:v>4279.40642033312</c:v>
                </c:pt>
                <c:pt idx="80">
                  <c:v>4433.6681757889901</c:v>
                </c:pt>
                <c:pt idx="81">
                  <c:v>4591.3752282946398</c:v>
                </c:pt>
                <c:pt idx="82">
                  <c:v>4752.4429636105197</c:v>
                </c:pt>
                <c:pt idx="83">
                  <c:v>4916.4555581164395</c:v>
                </c:pt>
                <c:pt idx="84">
                  <c:v>5083.1259194887098</c:v>
                </c:pt>
                <c:pt idx="85">
                  <c:v>5252.0644699640798</c:v>
                </c:pt>
                <c:pt idx="86">
                  <c:v>5422.7766072151198</c:v>
                </c:pt>
                <c:pt idx="87">
                  <c:v>5594.7852139087199</c:v>
                </c:pt>
                <c:pt idx="88">
                  <c:v>5767.5409293654802</c:v>
                </c:pt>
                <c:pt idx="89">
                  <c:v>5940.5389397019808</c:v>
                </c:pt>
                <c:pt idx="90">
                  <c:v>6113.1405973520004</c:v>
                </c:pt>
                <c:pt idx="91">
                  <c:v>6284.7438780628599</c:v>
                </c:pt>
                <c:pt idx="92">
                  <c:v>6454.7258417949106</c:v>
                </c:pt>
                <c:pt idx="93">
                  <c:v>6622.5855241055897</c:v>
                </c:pt>
                <c:pt idx="94">
                  <c:v>6787.5992141871902</c:v>
                </c:pt>
                <c:pt idx="95">
                  <c:v>6949.1190262796799</c:v>
                </c:pt>
                <c:pt idx="96">
                  <c:v>7106.77930355033</c:v>
                </c:pt>
                <c:pt idx="97">
                  <c:v>7259.8078546275801</c:v>
                </c:pt>
                <c:pt idx="98">
                  <c:v>7407.9050913789206</c:v>
                </c:pt>
                <c:pt idx="99">
                  <c:v>7550.5149007664295</c:v>
                </c:pt>
                <c:pt idx="100">
                  <c:v>7687.3183705097999</c:v>
                </c:pt>
                <c:pt idx="101">
                  <c:v>7817.8448738739407</c:v>
                </c:pt>
                <c:pt idx="102">
                  <c:v>7941.9232396588704</c:v>
                </c:pt>
                <c:pt idx="103">
                  <c:v>8059.1951410771298</c:v>
                </c:pt>
                <c:pt idx="104">
                  <c:v>8169.4181970609607</c:v>
                </c:pt>
                <c:pt idx="105">
                  <c:v>8272.5727751430004</c:v>
                </c:pt>
                <c:pt idx="106">
                  <c:v>8368.3423338477896</c:v>
                </c:pt>
                <c:pt idx="107">
                  <c:v>8456.6560614503196</c:v>
                </c:pt>
                <c:pt idx="108">
                  <c:v>8537.3221412314797</c:v>
                </c:pt>
                <c:pt idx="109">
                  <c:v>8610.3926370037298</c:v>
                </c:pt>
                <c:pt idx="110">
                  <c:v>8675.5874963607403</c:v>
                </c:pt>
                <c:pt idx="111">
                  <c:v>8733.0074822669503</c:v>
                </c:pt>
                <c:pt idx="112">
                  <c:v>8782.6136438692902</c:v>
                </c:pt>
                <c:pt idx="113">
                  <c:v>8824.0953056346898</c:v>
                </c:pt>
                <c:pt idx="114">
                  <c:v>8857.9686138940906</c:v>
                </c:pt>
                <c:pt idx="115">
                  <c:v>8883.8184160090404</c:v>
                </c:pt>
                <c:pt idx="116">
                  <c:v>8902.4121710476193</c:v>
                </c:pt>
                <c:pt idx="117">
                  <c:v>8912.4067068826498</c:v>
                </c:pt>
                <c:pt idx="118">
                  <c:v>8914.2106591926895</c:v>
                </c:pt>
                <c:pt idx="119">
                  <c:v>8909.2841580417808</c:v>
                </c:pt>
                <c:pt idx="120">
                  <c:v>8896.4226507485891</c:v>
                </c:pt>
                <c:pt idx="121">
                  <c:v>8875.8606023456705</c:v>
                </c:pt>
                <c:pt idx="122">
                  <c:v>8847.8430089232988</c:v>
                </c:pt>
                <c:pt idx="123">
                  <c:v>8812.2356438771003</c:v>
                </c:pt>
                <c:pt idx="124">
                  <c:v>8769.3877339605988</c:v>
                </c:pt>
                <c:pt idx="125">
                  <c:v>8719.3407237803203</c:v>
                </c:pt>
                <c:pt idx="126">
                  <c:v>8662.3571373891191</c:v>
                </c:pt>
                <c:pt idx="127">
                  <c:v>8598.5058445219092</c:v>
                </c:pt>
                <c:pt idx="128">
                  <c:v>8527.9928525635387</c:v>
                </c:pt>
                <c:pt idx="129">
                  <c:v>8451.2862803715907</c:v>
                </c:pt>
                <c:pt idx="130">
                  <c:v>8368.5016016129393</c:v>
                </c:pt>
                <c:pt idx="131">
                  <c:v>8280.1370725688193</c:v>
                </c:pt>
                <c:pt idx="132">
                  <c:v>8186.5260530883197</c:v>
                </c:pt>
                <c:pt idx="133">
                  <c:v>8088.3147752330397</c:v>
                </c:pt>
                <c:pt idx="134">
                  <c:v>7985.8945474184693</c:v>
                </c:pt>
                <c:pt idx="135">
                  <c:v>7879.9184191185805</c:v>
                </c:pt>
                <c:pt idx="136">
                  <c:v>7770.9387650554199</c:v>
                </c:pt>
                <c:pt idx="137">
                  <c:v>7659.8225819412401</c:v>
                </c:pt>
                <c:pt idx="138">
                  <c:v>7547.2164124589199</c:v>
                </c:pt>
                <c:pt idx="139">
                  <c:v>7433.9480422705392</c:v>
                </c:pt>
                <c:pt idx="140">
                  <c:v>7320.8495623236904</c:v>
                </c:pt>
                <c:pt idx="141">
                  <c:v>7208.7459708754095</c:v>
                </c:pt>
                <c:pt idx="142">
                  <c:v>7098.5374061174998</c:v>
                </c:pt>
                <c:pt idx="143">
                  <c:v>6990.9962452468899</c:v>
                </c:pt>
                <c:pt idx="144">
                  <c:v>6887.1002116112804</c:v>
                </c:pt>
                <c:pt idx="145">
                  <c:v>6787.5827903270701</c:v>
                </c:pt>
                <c:pt idx="146">
                  <c:v>6693.4484459901796</c:v>
                </c:pt>
                <c:pt idx="147">
                  <c:v>6605.5508768418804</c:v>
                </c:pt>
                <c:pt idx="148">
                  <c:v>6524.5605379156805</c:v>
                </c:pt>
                <c:pt idx="149">
                  <c:v>6451.5310581239701</c:v>
                </c:pt>
                <c:pt idx="150">
                  <c:v>6387.2764095476496</c:v>
                </c:pt>
                <c:pt idx="151">
                  <c:v>6332.3970402085097</c:v>
                </c:pt>
                <c:pt idx="152">
                  <c:v>6287.9454847173001</c:v>
                </c:pt>
                <c:pt idx="153">
                  <c:v>6254.7717881958497</c:v>
                </c:pt>
                <c:pt idx="154">
                  <c:v>6233.9374224704407</c:v>
                </c:pt>
                <c:pt idx="155">
                  <c:v>6226.6352915027601</c:v>
                </c:pt>
                <c:pt idx="156">
                  <c:v>6232.2333124710003</c:v>
                </c:pt>
                <c:pt idx="157">
                  <c:v>6253.4420854911396</c:v>
                </c:pt>
                <c:pt idx="158">
                  <c:v>6289.0393727320306</c:v>
                </c:pt>
                <c:pt idx="159">
                  <c:v>6344.0024591802703</c:v>
                </c:pt>
                <c:pt idx="160">
                  <c:v>6416.4480492652801</c:v>
                </c:pt>
                <c:pt idx="161">
                  <c:v>6507.4192404661098</c:v>
                </c:pt>
                <c:pt idx="162">
                  <c:v>6618.4142443008395</c:v>
                </c:pt>
                <c:pt idx="163">
                  <c:v>6751.7681361131399</c:v>
                </c:pt>
                <c:pt idx="164">
                  <c:v>6906.7705602404194</c:v>
                </c:pt>
                <c:pt idx="165">
                  <c:v>7085.6187368259707</c:v>
                </c:pt>
                <c:pt idx="166">
                  <c:v>7287.6099958391305</c:v>
                </c:pt>
                <c:pt idx="167">
                  <c:v>7514.3474572373907</c:v>
                </c:pt>
                <c:pt idx="168">
                  <c:v>7764.9528862404104</c:v>
                </c:pt>
                <c:pt idx="169">
                  <c:v>8038.2099212387702</c:v>
                </c:pt>
                <c:pt idx="170">
                  <c:v>8333.4840409511198</c:v>
                </c:pt>
                <c:pt idx="171">
                  <c:v>8647.56740688637</c:v>
                </c:pt>
                <c:pt idx="172">
                  <c:v>8977.473967348531</c:v>
                </c:pt>
                <c:pt idx="173">
                  <c:v>9319.1448083479008</c:v>
                </c:pt>
                <c:pt idx="174">
                  <c:v>9667.9966005217102</c:v>
                </c:pt>
                <c:pt idx="175">
                  <c:v>10018.914874415099</c:v>
                </c:pt>
                <c:pt idx="176">
                  <c:v>10366.8592610756</c:v>
                </c:pt>
                <c:pt idx="177">
                  <c:v>10707.1299395187</c:v>
                </c:pt>
                <c:pt idx="178">
                  <c:v>11035.5511615547</c:v>
                </c:pt>
                <c:pt idx="179">
                  <c:v>11348.9179196854</c:v>
                </c:pt>
                <c:pt idx="180">
                  <c:v>11643.6713746438</c:v>
                </c:pt>
                <c:pt idx="181">
                  <c:v>11919.0826499874</c:v>
                </c:pt>
                <c:pt idx="182">
                  <c:v>12173.989810572401</c:v>
                </c:pt>
                <c:pt idx="183">
                  <c:v>12407.873210138499</c:v>
                </c:pt>
                <c:pt idx="184">
                  <c:v>12620.9164330608</c:v>
                </c:pt>
                <c:pt idx="185">
                  <c:v>12813.4002542454</c:v>
                </c:pt>
                <c:pt idx="186">
                  <c:v>12986.1869685357</c:v>
                </c:pt>
                <c:pt idx="187">
                  <c:v>13140.1936553628</c:v>
                </c:pt>
                <c:pt idx="188">
                  <c:v>13276.1730680826</c:v>
                </c:pt>
                <c:pt idx="189">
                  <c:v>13395.342798023599</c:v>
                </c:pt>
                <c:pt idx="190">
                  <c:v>13498.1403838554</c:v>
                </c:pt>
                <c:pt idx="191">
                  <c:v>13585.9126032321</c:v>
                </c:pt>
                <c:pt idx="192">
                  <c:v>13658.925355351701</c:v>
                </c:pt>
                <c:pt idx="193">
                  <c:v>13718.107480110999</c:v>
                </c:pt>
                <c:pt idx="194">
                  <c:v>13764.398622832299</c:v>
                </c:pt>
                <c:pt idx="195">
                  <c:v>13797.6727628602</c:v>
                </c:pt>
                <c:pt idx="196">
                  <c:v>13818.4254377542</c:v>
                </c:pt>
                <c:pt idx="197">
                  <c:v>13827.256385786699</c:v>
                </c:pt>
                <c:pt idx="198">
                  <c:v>13824.0718047635</c:v>
                </c:pt>
                <c:pt idx="199">
                  <c:v>13809.217966358301</c:v>
                </c:pt>
                <c:pt idx="200">
                  <c:v>13783.051497192999</c:v>
                </c:pt>
                <c:pt idx="201">
                  <c:v>13744.651807059001</c:v>
                </c:pt>
                <c:pt idx="202">
                  <c:v>13694.513163874899</c:v>
                </c:pt>
                <c:pt idx="203">
                  <c:v>13632.712398657601</c:v>
                </c:pt>
                <c:pt idx="204">
                  <c:v>13558.3980881361</c:v>
                </c:pt>
                <c:pt idx="205">
                  <c:v>13471.2927358787</c:v>
                </c:pt>
                <c:pt idx="206">
                  <c:v>13371.170370714201</c:v>
                </c:pt>
                <c:pt idx="207">
                  <c:v>13257.2293441069</c:v>
                </c:pt>
                <c:pt idx="208">
                  <c:v>13128.707118818498</c:v>
                </c:pt>
                <c:pt idx="209">
                  <c:v>12985.182861051901</c:v>
                </c:pt>
                <c:pt idx="210">
                  <c:v>12825.807773836799</c:v>
                </c:pt>
                <c:pt idx="211">
                  <c:v>12648.989990653901</c:v>
                </c:pt>
                <c:pt idx="212">
                  <c:v>12454.491464516799</c:v>
                </c:pt>
                <c:pt idx="213">
                  <c:v>12240.754456499501</c:v>
                </c:pt>
                <c:pt idx="214">
                  <c:v>12007.414653862001</c:v>
                </c:pt>
                <c:pt idx="215">
                  <c:v>11752.427386133899</c:v>
                </c:pt>
                <c:pt idx="216">
                  <c:v>11476.8492818829</c:v>
                </c:pt>
                <c:pt idx="217">
                  <c:v>11178.635905267</c:v>
                </c:pt>
                <c:pt idx="218">
                  <c:v>10857.698995033301</c:v>
                </c:pt>
                <c:pt idx="219">
                  <c:v>10514.667950824802</c:v>
                </c:pt>
                <c:pt idx="220">
                  <c:v>10149.9995957639</c:v>
                </c:pt>
                <c:pt idx="221">
                  <c:v>9765.6390318121703</c:v>
                </c:pt>
                <c:pt idx="222">
                  <c:v>9363.9277053497499</c:v>
                </c:pt>
                <c:pt idx="223">
                  <c:v>8948.2544167613705</c:v>
                </c:pt>
                <c:pt idx="224">
                  <c:v>8522.5077460512493</c:v>
                </c:pt>
                <c:pt idx="225">
                  <c:v>8091.2218011918103</c:v>
                </c:pt>
                <c:pt idx="226">
                  <c:v>7659.4398550688602</c:v>
                </c:pt>
                <c:pt idx="227">
                  <c:v>7232.0053938678893</c:v>
                </c:pt>
                <c:pt idx="228">
                  <c:v>6813.5000601377305</c:v>
                </c:pt>
                <c:pt idx="229">
                  <c:v>6407.8757771625806</c:v>
                </c:pt>
                <c:pt idx="230">
                  <c:v>6017.90218998401</c:v>
                </c:pt>
                <c:pt idx="231">
                  <c:v>5646.4219420692198</c:v>
                </c:pt>
                <c:pt idx="232">
                  <c:v>5294.9069552379706</c:v>
                </c:pt>
                <c:pt idx="233">
                  <c:v>4964.2162276401905</c:v>
                </c:pt>
                <c:pt idx="234">
                  <c:v>4653.91820123662</c:v>
                </c:pt>
                <c:pt idx="235">
                  <c:v>4363.9882707288107</c:v>
                </c:pt>
                <c:pt idx="236">
                  <c:v>4093.4631128804699</c:v>
                </c:pt>
                <c:pt idx="237">
                  <c:v>3843.3230569540101</c:v>
                </c:pt>
                <c:pt idx="238">
                  <c:v>3610.1349775487802</c:v>
                </c:pt>
                <c:pt idx="239">
                  <c:v>3393.6888688755998</c:v>
                </c:pt>
                <c:pt idx="240">
                  <c:v>3192.5148350498598</c:v>
                </c:pt>
                <c:pt idx="241">
                  <c:v>3005.8950302713602</c:v>
                </c:pt>
                <c:pt idx="242">
                  <c:v>2832.4079615411101</c:v>
                </c:pt>
                <c:pt idx="243">
                  <c:v>2670.70386204127</c:v>
                </c:pt>
                <c:pt idx="244">
                  <c:v>2520.0693830070595</c:v>
                </c:pt>
                <c:pt idx="245">
                  <c:v>2379.2664213285798</c:v>
                </c:pt>
                <c:pt idx="246">
                  <c:v>2247.5223450684402</c:v>
                </c:pt>
                <c:pt idx="247">
                  <c:v>2124.08422012867</c:v>
                </c:pt>
                <c:pt idx="248">
                  <c:v>2008.3202409123598</c:v>
                </c:pt>
                <c:pt idx="249">
                  <c:v>1899.5821278480098</c:v>
                </c:pt>
                <c:pt idx="250">
                  <c:v>1797.25331196299</c:v>
                </c:pt>
                <c:pt idx="251">
                  <c:v>1701.0335067614299</c:v>
                </c:pt>
                <c:pt idx="252">
                  <c:v>1610.6625847140901</c:v>
                </c:pt>
                <c:pt idx="253">
                  <c:v>1525.61430538696</c:v>
                </c:pt>
                <c:pt idx="254">
                  <c:v>1445.74868941468</c:v>
                </c:pt>
                <c:pt idx="255">
                  <c:v>1370.7577791926001</c:v>
                </c:pt>
                <c:pt idx="256">
                  <c:v>1300.4061652021601</c:v>
                </c:pt>
                <c:pt idx="257">
                  <c:v>1234.57545505553</c:v>
                </c:pt>
                <c:pt idx="258">
                  <c:v>1173.0184646243902</c:v>
                </c:pt>
                <c:pt idx="259">
                  <c:v>1115.36063359022</c:v>
                </c:pt>
                <c:pt idx="260">
                  <c:v>1061.3218447755401</c:v>
                </c:pt>
                <c:pt idx="261">
                  <c:v>1010.73148886973</c:v>
                </c:pt>
                <c:pt idx="262">
                  <c:v>963.16718523887903</c:v>
                </c:pt>
                <c:pt idx="263">
                  <c:v>918.50135242395004</c:v>
                </c:pt>
                <c:pt idx="264">
                  <c:v>876.34214306121396</c:v>
                </c:pt>
                <c:pt idx="265">
                  <c:v>836.60026368046795</c:v>
                </c:pt>
                <c:pt idx="266">
                  <c:v>798.91632802737195</c:v>
                </c:pt>
                <c:pt idx="267">
                  <c:v>763.18582141871707</c:v>
                </c:pt>
                <c:pt idx="268">
                  <c:v>729.28233050925201</c:v>
                </c:pt>
                <c:pt idx="269">
                  <c:v>697.06647444306793</c:v>
                </c:pt>
                <c:pt idx="270">
                  <c:v>666.41568444417999</c:v>
                </c:pt>
                <c:pt idx="271">
                  <c:v>637.33420381503208</c:v>
                </c:pt>
                <c:pt idx="272">
                  <c:v>609.66510691855194</c:v>
                </c:pt>
                <c:pt idx="273">
                  <c:v>583.41826684905197</c:v>
                </c:pt>
                <c:pt idx="274">
                  <c:v>558.48314839623197</c:v>
                </c:pt>
                <c:pt idx="275">
                  <c:v>534.83071282957997</c:v>
                </c:pt>
                <c:pt idx="276">
                  <c:v>512.40532124383401</c:v>
                </c:pt>
                <c:pt idx="277">
                  <c:v>491.12711411290201</c:v>
                </c:pt>
                <c:pt idx="278">
                  <c:v>470.89076932435199</c:v>
                </c:pt>
                <c:pt idx="279">
                  <c:v>451.65578844746904</c:v>
                </c:pt>
                <c:pt idx="280">
                  <c:v>433.36547849529501</c:v>
                </c:pt>
                <c:pt idx="281">
                  <c:v>415.93633641487702</c:v>
                </c:pt>
                <c:pt idx="282">
                  <c:v>399.325598080649</c:v>
                </c:pt>
                <c:pt idx="283">
                  <c:v>383.49333611176803</c:v>
                </c:pt>
                <c:pt idx="284">
                  <c:v>368.37560955707198</c:v>
                </c:pt>
                <c:pt idx="285">
                  <c:v>353.93952175317196</c:v>
                </c:pt>
                <c:pt idx="286">
                  <c:v>340.15924045591203</c:v>
                </c:pt>
                <c:pt idx="287">
                  <c:v>327.00709024426305</c:v>
                </c:pt>
                <c:pt idx="288">
                  <c:v>314.42120264594502</c:v>
                </c:pt>
                <c:pt idx="289">
                  <c:v>302.40337958193101</c:v>
                </c:pt>
                <c:pt idx="290">
                  <c:v>290.88648665045201</c:v>
                </c:pt>
                <c:pt idx="291">
                  <c:v>279.87020894821103</c:v>
                </c:pt>
                <c:pt idx="292">
                  <c:v>269.315661883384</c:v>
                </c:pt>
                <c:pt idx="293">
                  <c:v>259.19490687133202</c:v>
                </c:pt>
                <c:pt idx="294">
                  <c:v>249.505878499581</c:v>
                </c:pt>
                <c:pt idx="295">
                  <c:v>240.227866368772</c:v>
                </c:pt>
                <c:pt idx="296">
                  <c:v>231.35098179034497</c:v>
                </c:pt>
                <c:pt idx="297">
                  <c:v>222.85874260865702</c:v>
                </c:pt>
                <c:pt idx="298">
                  <c:v>214.74867782617798</c:v>
                </c:pt>
                <c:pt idx="299">
                  <c:v>207.00968969285398</c:v>
                </c:pt>
                <c:pt idx="300">
                  <c:v>199.62183676781899</c:v>
                </c:pt>
                <c:pt idx="301">
                  <c:v>192.56182906657</c:v>
                </c:pt>
                <c:pt idx="302">
                  <c:v>185.81327716494198</c:v>
                </c:pt>
                <c:pt idx="303">
                  <c:v>179.36183953603802</c:v>
                </c:pt>
                <c:pt idx="304">
                  <c:v>173.18333303280599</c:v>
                </c:pt>
                <c:pt idx="305">
                  <c:v>167.25009774161501</c:v>
                </c:pt>
                <c:pt idx="306">
                  <c:v>161.55893765621099</c:v>
                </c:pt>
                <c:pt idx="307">
                  <c:v>156.094472004387</c:v>
                </c:pt>
                <c:pt idx="308">
                  <c:v>150.84520651105998</c:v>
                </c:pt>
                <c:pt idx="309">
                  <c:v>145.800668025101</c:v>
                </c:pt>
                <c:pt idx="310">
                  <c:v>140.95601266202598</c:v>
                </c:pt>
                <c:pt idx="311">
                  <c:v>136.31202716793999</c:v>
                </c:pt>
                <c:pt idx="312">
                  <c:v>131.85184821891602</c:v>
                </c:pt>
                <c:pt idx="313">
                  <c:v>127.57189411994</c:v>
                </c:pt>
                <c:pt idx="314">
                  <c:v>123.46764056414901</c:v>
                </c:pt>
                <c:pt idx="315">
                  <c:v>119.526729443821</c:v>
                </c:pt>
                <c:pt idx="316">
                  <c:v>115.750340003361</c:v>
                </c:pt>
                <c:pt idx="317">
                  <c:v>112.130570119946</c:v>
                </c:pt>
                <c:pt idx="318">
                  <c:v>108.66553315194301</c:v>
                </c:pt>
                <c:pt idx="319">
                  <c:v>105.35135173387</c:v>
                </c:pt>
                <c:pt idx="320">
                  <c:v>102.17619068088599</c:v>
                </c:pt>
                <c:pt idx="321">
                  <c:v>99.14572932308181</c:v>
                </c:pt>
                <c:pt idx="322">
                  <c:v>96.252692207283303</c:v>
                </c:pt>
                <c:pt idx="323">
                  <c:v>93.489173093641995</c:v>
                </c:pt>
                <c:pt idx="324">
                  <c:v>90.852994165032499</c:v>
                </c:pt>
                <c:pt idx="325">
                  <c:v>88.333212399251991</c:v>
                </c:pt>
                <c:pt idx="326">
                  <c:v>85.922682791616694</c:v>
                </c:pt>
                <c:pt idx="327">
                  <c:v>83.615174908452587</c:v>
                </c:pt>
                <c:pt idx="328">
                  <c:v>81.404356556995211</c:v>
                </c:pt>
                <c:pt idx="329">
                  <c:v>79.280330215660797</c:v>
                </c:pt>
                <c:pt idx="330">
                  <c:v>77.234901881376402</c:v>
                </c:pt>
                <c:pt idx="331">
                  <c:v>75.261755748532906</c:v>
                </c:pt>
                <c:pt idx="332">
                  <c:v>73.351942689218305</c:v>
                </c:pt>
                <c:pt idx="333">
                  <c:v>71.497645505240996</c:v>
                </c:pt>
                <c:pt idx="334">
                  <c:v>69.690980531681006</c:v>
                </c:pt>
                <c:pt idx="335">
                  <c:v>67.925834151794703</c:v>
                </c:pt>
                <c:pt idx="336">
                  <c:v>66.193107161243404</c:v>
                </c:pt>
                <c:pt idx="337">
                  <c:v>64.487187012202696</c:v>
                </c:pt>
                <c:pt idx="338">
                  <c:v>62.8024019502868</c:v>
                </c:pt>
                <c:pt idx="339">
                  <c:v>61.135762441837905</c:v>
                </c:pt>
                <c:pt idx="340">
                  <c:v>59.488205077089098</c:v>
                </c:pt>
                <c:pt idx="341">
                  <c:v>57.861056364369006</c:v>
                </c:pt>
                <c:pt idx="342">
                  <c:v>56.2573839899283</c:v>
                </c:pt>
                <c:pt idx="343">
                  <c:v>54.680559800930297</c:v>
                </c:pt>
                <c:pt idx="344">
                  <c:v>53.137739713834101</c:v>
                </c:pt>
                <c:pt idx="345">
                  <c:v>51.632157083270798</c:v>
                </c:pt>
                <c:pt idx="346">
                  <c:v>50.166447631045699</c:v>
                </c:pt>
                <c:pt idx="347">
                  <c:v>48.743007424601707</c:v>
                </c:pt>
                <c:pt idx="348">
                  <c:v>47.363866502260599</c:v>
                </c:pt>
                <c:pt idx="349">
                  <c:v>46.030008823735706</c:v>
                </c:pt>
                <c:pt idx="350">
                  <c:v>44.741113860225397</c:v>
                </c:pt>
                <c:pt idx="351">
                  <c:v>43.497094277609904</c:v>
                </c:pt>
                <c:pt idx="352">
                  <c:v>42.297054615165102</c:v>
                </c:pt>
                <c:pt idx="353">
                  <c:v>41.140436442304299</c:v>
                </c:pt>
                <c:pt idx="354">
                  <c:v>40.025250891110097</c:v>
                </c:pt>
                <c:pt idx="355">
                  <c:v>38.949839598972304</c:v>
                </c:pt>
                <c:pt idx="356">
                  <c:v>37.9147610132651</c:v>
                </c:pt>
                <c:pt idx="357">
                  <c:v>36.916549630283804</c:v>
                </c:pt>
                <c:pt idx="358">
                  <c:v>35.954117651935398</c:v>
                </c:pt>
                <c:pt idx="359">
                  <c:v>35.025748923073998</c:v>
                </c:pt>
                <c:pt idx="360">
                  <c:v>34.128824517640403</c:v>
                </c:pt>
                <c:pt idx="361">
                  <c:v>33.263852356564598</c:v>
                </c:pt>
                <c:pt idx="362">
                  <c:v>32.427483546361202</c:v>
                </c:pt>
                <c:pt idx="363">
                  <c:v>31.617894947455998</c:v>
                </c:pt>
                <c:pt idx="364">
                  <c:v>30.834707929208403</c:v>
                </c:pt>
                <c:pt idx="365">
                  <c:v>30.0764245726666</c:v>
                </c:pt>
                <c:pt idx="366">
                  <c:v>29.342250865802001</c:v>
                </c:pt>
                <c:pt idx="367">
                  <c:v>28.6316189395591</c:v>
                </c:pt>
                <c:pt idx="368">
                  <c:v>27.9459410859446</c:v>
                </c:pt>
                <c:pt idx="369">
                  <c:v>27.2840229658091</c:v>
                </c:pt>
                <c:pt idx="370">
                  <c:v>26.6460166620442</c:v>
                </c:pt>
                <c:pt idx="371">
                  <c:v>26.0319819506356</c:v>
                </c:pt>
                <c:pt idx="372">
                  <c:v>25.441111274424603</c:v>
                </c:pt>
                <c:pt idx="373">
                  <c:v>24.873397574175598</c:v>
                </c:pt>
                <c:pt idx="374">
                  <c:v>24.327691759626397</c:v>
                </c:pt>
                <c:pt idx="375">
                  <c:v>23.802996532580199</c:v>
                </c:pt>
                <c:pt idx="376">
                  <c:v>23.297946969566599</c:v>
                </c:pt>
                <c:pt idx="377">
                  <c:v>22.8099178309973</c:v>
                </c:pt>
                <c:pt idx="378">
                  <c:v>22.337264110868102</c:v>
                </c:pt>
                <c:pt idx="379">
                  <c:v>21.878588568770603</c:v>
                </c:pt>
                <c:pt idx="380">
                  <c:v>21.431387578259603</c:v>
                </c:pt>
                <c:pt idx="381">
                  <c:v>20.994148371581101</c:v>
                </c:pt>
                <c:pt idx="382">
                  <c:v>20.565098606843002</c:v>
                </c:pt>
                <c:pt idx="383">
                  <c:v>20.142937645780702</c:v>
                </c:pt>
                <c:pt idx="384">
                  <c:v>19.727150177002997</c:v>
                </c:pt>
                <c:pt idx="385">
                  <c:v>19.316885628510899</c:v>
                </c:pt>
                <c:pt idx="386">
                  <c:v>18.911894444523401</c:v>
                </c:pt>
                <c:pt idx="387">
                  <c:v>18.5123835481137</c:v>
                </c:pt>
                <c:pt idx="388">
                  <c:v>18.118538533712801</c:v>
                </c:pt>
                <c:pt idx="389">
                  <c:v>17.730420415958601</c:v>
                </c:pt>
                <c:pt idx="390">
                  <c:v>17.348737603077399</c:v>
                </c:pt>
                <c:pt idx="391">
                  <c:v>16.973699446811498</c:v>
                </c:pt>
                <c:pt idx="392">
                  <c:v>16.6051872084841</c:v>
                </c:pt>
                <c:pt idx="393">
                  <c:v>16.243470472387202</c:v>
                </c:pt>
                <c:pt idx="394">
                  <c:v>15.8887581607752</c:v>
                </c:pt>
                <c:pt idx="395">
                  <c:v>15.541390015951301</c:v>
                </c:pt>
                <c:pt idx="396">
                  <c:v>15.200729996002599</c:v>
                </c:pt>
                <c:pt idx="397">
                  <c:v>14.867261158121501</c:v>
                </c:pt>
                <c:pt idx="398">
                  <c:v>14.540636152895699</c:v>
                </c:pt>
                <c:pt idx="399">
                  <c:v>14.2219178260831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67-466A-A571-4F0BB8A6C89E}"/>
            </c:ext>
          </c:extLst>
        </c:ser>
        <c:ser>
          <c:idx val="1"/>
          <c:order val="1"/>
          <c:tx>
            <c:strRef>
              <c:f>'[RIEPILOGO ANALISI.xlsx]CFR 0 MODEL-LNF_SIGMAPHI'!$J$1:$J$2</c:f>
              <c:strCache>
                <c:ptCount val="2"/>
                <c:pt idx="0">
                  <c:v>LNF</c:v>
                </c:pt>
                <c:pt idx="1">
                  <c:v>B(G)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'[RIEPILOGO ANALISI.xlsx]CFR 0 MODEL-LNF_SIGMAPHI'!$H$3:$H$803</c:f>
              <c:numCache>
                <c:formatCode>General</c:formatCode>
                <c:ptCount val="801"/>
                <c:pt idx="0">
                  <c:v>-315</c:v>
                </c:pt>
                <c:pt idx="1">
                  <c:v>-313</c:v>
                </c:pt>
                <c:pt idx="2">
                  <c:v>-311</c:v>
                </c:pt>
                <c:pt idx="3">
                  <c:v>-309</c:v>
                </c:pt>
                <c:pt idx="4">
                  <c:v>-307</c:v>
                </c:pt>
                <c:pt idx="5">
                  <c:v>-305</c:v>
                </c:pt>
                <c:pt idx="6">
                  <c:v>-303</c:v>
                </c:pt>
                <c:pt idx="7">
                  <c:v>-301</c:v>
                </c:pt>
                <c:pt idx="8">
                  <c:v>-299</c:v>
                </c:pt>
                <c:pt idx="9">
                  <c:v>-297</c:v>
                </c:pt>
                <c:pt idx="10">
                  <c:v>-295</c:v>
                </c:pt>
                <c:pt idx="11">
                  <c:v>-293</c:v>
                </c:pt>
                <c:pt idx="12">
                  <c:v>-291</c:v>
                </c:pt>
                <c:pt idx="13">
                  <c:v>-289</c:v>
                </c:pt>
                <c:pt idx="14">
                  <c:v>-287</c:v>
                </c:pt>
                <c:pt idx="15">
                  <c:v>-285</c:v>
                </c:pt>
                <c:pt idx="16">
                  <c:v>-283</c:v>
                </c:pt>
                <c:pt idx="17">
                  <c:v>-281</c:v>
                </c:pt>
                <c:pt idx="18">
                  <c:v>-279</c:v>
                </c:pt>
                <c:pt idx="19">
                  <c:v>-277</c:v>
                </c:pt>
                <c:pt idx="20">
                  <c:v>-275</c:v>
                </c:pt>
                <c:pt idx="21">
                  <c:v>-273</c:v>
                </c:pt>
                <c:pt idx="22">
                  <c:v>-271</c:v>
                </c:pt>
                <c:pt idx="23">
                  <c:v>-269</c:v>
                </c:pt>
                <c:pt idx="24">
                  <c:v>-267</c:v>
                </c:pt>
                <c:pt idx="25">
                  <c:v>-265</c:v>
                </c:pt>
                <c:pt idx="26">
                  <c:v>-263</c:v>
                </c:pt>
                <c:pt idx="27">
                  <c:v>-261</c:v>
                </c:pt>
                <c:pt idx="28">
                  <c:v>-259</c:v>
                </c:pt>
                <c:pt idx="29">
                  <c:v>-257</c:v>
                </c:pt>
                <c:pt idx="30">
                  <c:v>-255</c:v>
                </c:pt>
                <c:pt idx="31">
                  <c:v>-253</c:v>
                </c:pt>
                <c:pt idx="32">
                  <c:v>-251</c:v>
                </c:pt>
                <c:pt idx="33">
                  <c:v>-249</c:v>
                </c:pt>
                <c:pt idx="34">
                  <c:v>-247</c:v>
                </c:pt>
                <c:pt idx="35">
                  <c:v>-245</c:v>
                </c:pt>
                <c:pt idx="36">
                  <c:v>-243</c:v>
                </c:pt>
                <c:pt idx="37">
                  <c:v>-241</c:v>
                </c:pt>
                <c:pt idx="38">
                  <c:v>-239</c:v>
                </c:pt>
                <c:pt idx="39">
                  <c:v>-237</c:v>
                </c:pt>
                <c:pt idx="40">
                  <c:v>-235</c:v>
                </c:pt>
                <c:pt idx="41">
                  <c:v>-233</c:v>
                </c:pt>
                <c:pt idx="42">
                  <c:v>-231</c:v>
                </c:pt>
                <c:pt idx="43">
                  <c:v>-229</c:v>
                </c:pt>
                <c:pt idx="44">
                  <c:v>-227</c:v>
                </c:pt>
                <c:pt idx="45">
                  <c:v>-225</c:v>
                </c:pt>
                <c:pt idx="46">
                  <c:v>-223</c:v>
                </c:pt>
                <c:pt idx="47">
                  <c:v>-221</c:v>
                </c:pt>
                <c:pt idx="48">
                  <c:v>-219</c:v>
                </c:pt>
                <c:pt idx="49">
                  <c:v>-217</c:v>
                </c:pt>
                <c:pt idx="50">
                  <c:v>-215</c:v>
                </c:pt>
                <c:pt idx="51">
                  <c:v>-213</c:v>
                </c:pt>
                <c:pt idx="52">
                  <c:v>-211</c:v>
                </c:pt>
                <c:pt idx="53">
                  <c:v>-209</c:v>
                </c:pt>
                <c:pt idx="54">
                  <c:v>-207</c:v>
                </c:pt>
                <c:pt idx="55">
                  <c:v>-205</c:v>
                </c:pt>
                <c:pt idx="56">
                  <c:v>-203</c:v>
                </c:pt>
                <c:pt idx="57">
                  <c:v>-201</c:v>
                </c:pt>
                <c:pt idx="58">
                  <c:v>-199</c:v>
                </c:pt>
                <c:pt idx="59">
                  <c:v>-197</c:v>
                </c:pt>
                <c:pt idx="60">
                  <c:v>-195</c:v>
                </c:pt>
                <c:pt idx="61">
                  <c:v>-193</c:v>
                </c:pt>
                <c:pt idx="62">
                  <c:v>-191</c:v>
                </c:pt>
                <c:pt idx="63">
                  <c:v>-189</c:v>
                </c:pt>
                <c:pt idx="64">
                  <c:v>-187</c:v>
                </c:pt>
                <c:pt idx="65">
                  <c:v>-185</c:v>
                </c:pt>
                <c:pt idx="66">
                  <c:v>-183</c:v>
                </c:pt>
                <c:pt idx="67">
                  <c:v>-181</c:v>
                </c:pt>
                <c:pt idx="68">
                  <c:v>-179</c:v>
                </c:pt>
                <c:pt idx="69">
                  <c:v>-177</c:v>
                </c:pt>
                <c:pt idx="70">
                  <c:v>-175</c:v>
                </c:pt>
                <c:pt idx="71">
                  <c:v>-173</c:v>
                </c:pt>
                <c:pt idx="72">
                  <c:v>-171</c:v>
                </c:pt>
                <c:pt idx="73">
                  <c:v>-169</c:v>
                </c:pt>
                <c:pt idx="74">
                  <c:v>-167</c:v>
                </c:pt>
                <c:pt idx="75">
                  <c:v>-165</c:v>
                </c:pt>
                <c:pt idx="76">
                  <c:v>-163</c:v>
                </c:pt>
                <c:pt idx="77">
                  <c:v>-161</c:v>
                </c:pt>
                <c:pt idx="78">
                  <c:v>-159</c:v>
                </c:pt>
                <c:pt idx="79">
                  <c:v>-157</c:v>
                </c:pt>
                <c:pt idx="80">
                  <c:v>-155</c:v>
                </c:pt>
                <c:pt idx="81">
                  <c:v>-153</c:v>
                </c:pt>
                <c:pt idx="82">
                  <c:v>-151</c:v>
                </c:pt>
                <c:pt idx="83">
                  <c:v>-149</c:v>
                </c:pt>
                <c:pt idx="84">
                  <c:v>-147</c:v>
                </c:pt>
                <c:pt idx="85">
                  <c:v>-145</c:v>
                </c:pt>
                <c:pt idx="86">
                  <c:v>-143</c:v>
                </c:pt>
                <c:pt idx="87">
                  <c:v>-141</c:v>
                </c:pt>
                <c:pt idx="88">
                  <c:v>-139</c:v>
                </c:pt>
                <c:pt idx="89">
                  <c:v>-137</c:v>
                </c:pt>
                <c:pt idx="90">
                  <c:v>-135</c:v>
                </c:pt>
                <c:pt idx="91">
                  <c:v>-133</c:v>
                </c:pt>
                <c:pt idx="92">
                  <c:v>-131</c:v>
                </c:pt>
                <c:pt idx="93">
                  <c:v>-129</c:v>
                </c:pt>
                <c:pt idx="94">
                  <c:v>-127</c:v>
                </c:pt>
                <c:pt idx="95">
                  <c:v>-125</c:v>
                </c:pt>
                <c:pt idx="96">
                  <c:v>-123</c:v>
                </c:pt>
                <c:pt idx="97">
                  <c:v>-121</c:v>
                </c:pt>
                <c:pt idx="98">
                  <c:v>-119</c:v>
                </c:pt>
                <c:pt idx="99">
                  <c:v>-117</c:v>
                </c:pt>
                <c:pt idx="100">
                  <c:v>-115</c:v>
                </c:pt>
                <c:pt idx="101">
                  <c:v>-113</c:v>
                </c:pt>
                <c:pt idx="102">
                  <c:v>-111</c:v>
                </c:pt>
                <c:pt idx="103">
                  <c:v>-109</c:v>
                </c:pt>
                <c:pt idx="104">
                  <c:v>-107</c:v>
                </c:pt>
                <c:pt idx="105">
                  <c:v>-105</c:v>
                </c:pt>
                <c:pt idx="106">
                  <c:v>-103</c:v>
                </c:pt>
                <c:pt idx="107">
                  <c:v>-101</c:v>
                </c:pt>
                <c:pt idx="108">
                  <c:v>-99</c:v>
                </c:pt>
                <c:pt idx="109">
                  <c:v>-97</c:v>
                </c:pt>
                <c:pt idx="110">
                  <c:v>-95</c:v>
                </c:pt>
                <c:pt idx="111">
                  <c:v>-93</c:v>
                </c:pt>
                <c:pt idx="112">
                  <c:v>-91</c:v>
                </c:pt>
                <c:pt idx="113">
                  <c:v>-89</c:v>
                </c:pt>
                <c:pt idx="114">
                  <c:v>-87</c:v>
                </c:pt>
                <c:pt idx="115">
                  <c:v>-85</c:v>
                </c:pt>
                <c:pt idx="116">
                  <c:v>-83</c:v>
                </c:pt>
                <c:pt idx="117">
                  <c:v>-81</c:v>
                </c:pt>
                <c:pt idx="118">
                  <c:v>-79</c:v>
                </c:pt>
                <c:pt idx="119">
                  <c:v>-77</c:v>
                </c:pt>
                <c:pt idx="120">
                  <c:v>-75</c:v>
                </c:pt>
                <c:pt idx="121">
                  <c:v>-73</c:v>
                </c:pt>
                <c:pt idx="122">
                  <c:v>-71</c:v>
                </c:pt>
                <c:pt idx="123">
                  <c:v>-69</c:v>
                </c:pt>
                <c:pt idx="124">
                  <c:v>-67</c:v>
                </c:pt>
                <c:pt idx="125">
                  <c:v>-65</c:v>
                </c:pt>
                <c:pt idx="126">
                  <c:v>-63</c:v>
                </c:pt>
                <c:pt idx="127">
                  <c:v>-61</c:v>
                </c:pt>
                <c:pt idx="128">
                  <c:v>-59</c:v>
                </c:pt>
                <c:pt idx="129">
                  <c:v>-57</c:v>
                </c:pt>
                <c:pt idx="130">
                  <c:v>-55</c:v>
                </c:pt>
                <c:pt idx="131">
                  <c:v>-53</c:v>
                </c:pt>
                <c:pt idx="132">
                  <c:v>-51</c:v>
                </c:pt>
                <c:pt idx="133">
                  <c:v>-49</c:v>
                </c:pt>
                <c:pt idx="134">
                  <c:v>-47</c:v>
                </c:pt>
                <c:pt idx="135">
                  <c:v>-45</c:v>
                </c:pt>
                <c:pt idx="136">
                  <c:v>-43</c:v>
                </c:pt>
                <c:pt idx="137">
                  <c:v>-41</c:v>
                </c:pt>
                <c:pt idx="138">
                  <c:v>-39</c:v>
                </c:pt>
                <c:pt idx="139">
                  <c:v>-37</c:v>
                </c:pt>
                <c:pt idx="140">
                  <c:v>-35</c:v>
                </c:pt>
                <c:pt idx="141">
                  <c:v>-33</c:v>
                </c:pt>
                <c:pt idx="142">
                  <c:v>-31</c:v>
                </c:pt>
                <c:pt idx="143">
                  <c:v>-29</c:v>
                </c:pt>
                <c:pt idx="144">
                  <c:v>-27</c:v>
                </c:pt>
                <c:pt idx="145">
                  <c:v>-25</c:v>
                </c:pt>
                <c:pt idx="146">
                  <c:v>-23</c:v>
                </c:pt>
                <c:pt idx="147">
                  <c:v>-21</c:v>
                </c:pt>
                <c:pt idx="148">
                  <c:v>-19</c:v>
                </c:pt>
                <c:pt idx="149">
                  <c:v>-17</c:v>
                </c:pt>
                <c:pt idx="150">
                  <c:v>-15</c:v>
                </c:pt>
                <c:pt idx="151">
                  <c:v>-13</c:v>
                </c:pt>
                <c:pt idx="152">
                  <c:v>-11</c:v>
                </c:pt>
                <c:pt idx="153">
                  <c:v>-9</c:v>
                </c:pt>
                <c:pt idx="154">
                  <c:v>-7</c:v>
                </c:pt>
                <c:pt idx="155">
                  <c:v>-5</c:v>
                </c:pt>
                <c:pt idx="156">
                  <c:v>-3</c:v>
                </c:pt>
                <c:pt idx="157">
                  <c:v>-1</c:v>
                </c:pt>
                <c:pt idx="158">
                  <c:v>1</c:v>
                </c:pt>
                <c:pt idx="159">
                  <c:v>3</c:v>
                </c:pt>
                <c:pt idx="160">
                  <c:v>5</c:v>
                </c:pt>
                <c:pt idx="161">
                  <c:v>7</c:v>
                </c:pt>
                <c:pt idx="162">
                  <c:v>9</c:v>
                </c:pt>
                <c:pt idx="163">
                  <c:v>11</c:v>
                </c:pt>
                <c:pt idx="164">
                  <c:v>13</c:v>
                </c:pt>
                <c:pt idx="165">
                  <c:v>15</c:v>
                </c:pt>
                <c:pt idx="166">
                  <c:v>17</c:v>
                </c:pt>
                <c:pt idx="167">
                  <c:v>19</c:v>
                </c:pt>
                <c:pt idx="168">
                  <c:v>21</c:v>
                </c:pt>
                <c:pt idx="169">
                  <c:v>23</c:v>
                </c:pt>
                <c:pt idx="170">
                  <c:v>25</c:v>
                </c:pt>
                <c:pt idx="171">
                  <c:v>27</c:v>
                </c:pt>
                <c:pt idx="172">
                  <c:v>29</c:v>
                </c:pt>
                <c:pt idx="173">
                  <c:v>31</c:v>
                </c:pt>
                <c:pt idx="174">
                  <c:v>33</c:v>
                </c:pt>
                <c:pt idx="175">
                  <c:v>35</c:v>
                </c:pt>
                <c:pt idx="176">
                  <c:v>37</c:v>
                </c:pt>
                <c:pt idx="177">
                  <c:v>39</c:v>
                </c:pt>
                <c:pt idx="178">
                  <c:v>41</c:v>
                </c:pt>
                <c:pt idx="179">
                  <c:v>43</c:v>
                </c:pt>
                <c:pt idx="180">
                  <c:v>45</c:v>
                </c:pt>
                <c:pt idx="181">
                  <c:v>47</c:v>
                </c:pt>
                <c:pt idx="182">
                  <c:v>49</c:v>
                </c:pt>
                <c:pt idx="183">
                  <c:v>51</c:v>
                </c:pt>
                <c:pt idx="184">
                  <c:v>53</c:v>
                </c:pt>
                <c:pt idx="185">
                  <c:v>55</c:v>
                </c:pt>
                <c:pt idx="186">
                  <c:v>57</c:v>
                </c:pt>
                <c:pt idx="187">
                  <c:v>59</c:v>
                </c:pt>
                <c:pt idx="188">
                  <c:v>61</c:v>
                </c:pt>
                <c:pt idx="189">
                  <c:v>63</c:v>
                </c:pt>
                <c:pt idx="190">
                  <c:v>65</c:v>
                </c:pt>
                <c:pt idx="191">
                  <c:v>67</c:v>
                </c:pt>
                <c:pt idx="192">
                  <c:v>69</c:v>
                </c:pt>
                <c:pt idx="193">
                  <c:v>71</c:v>
                </c:pt>
                <c:pt idx="194">
                  <c:v>73</c:v>
                </c:pt>
                <c:pt idx="195">
                  <c:v>75</c:v>
                </c:pt>
                <c:pt idx="196">
                  <c:v>77</c:v>
                </c:pt>
                <c:pt idx="197">
                  <c:v>79</c:v>
                </c:pt>
                <c:pt idx="198">
                  <c:v>81</c:v>
                </c:pt>
                <c:pt idx="199">
                  <c:v>83</c:v>
                </c:pt>
                <c:pt idx="200">
                  <c:v>85</c:v>
                </c:pt>
                <c:pt idx="201">
                  <c:v>87</c:v>
                </c:pt>
                <c:pt idx="202">
                  <c:v>89</c:v>
                </c:pt>
                <c:pt idx="203">
                  <c:v>91</c:v>
                </c:pt>
                <c:pt idx="204">
                  <c:v>93</c:v>
                </c:pt>
                <c:pt idx="205">
                  <c:v>95</c:v>
                </c:pt>
                <c:pt idx="206">
                  <c:v>97</c:v>
                </c:pt>
                <c:pt idx="207">
                  <c:v>99</c:v>
                </c:pt>
                <c:pt idx="208">
                  <c:v>101</c:v>
                </c:pt>
                <c:pt idx="209">
                  <c:v>103</c:v>
                </c:pt>
                <c:pt idx="210">
                  <c:v>105</c:v>
                </c:pt>
                <c:pt idx="211">
                  <c:v>107</c:v>
                </c:pt>
                <c:pt idx="212">
                  <c:v>109</c:v>
                </c:pt>
                <c:pt idx="213">
                  <c:v>111</c:v>
                </c:pt>
                <c:pt idx="214">
                  <c:v>113</c:v>
                </c:pt>
                <c:pt idx="215">
                  <c:v>115</c:v>
                </c:pt>
                <c:pt idx="216">
                  <c:v>117</c:v>
                </c:pt>
                <c:pt idx="217">
                  <c:v>119</c:v>
                </c:pt>
                <c:pt idx="218">
                  <c:v>121</c:v>
                </c:pt>
                <c:pt idx="219">
                  <c:v>123</c:v>
                </c:pt>
                <c:pt idx="220">
                  <c:v>125</c:v>
                </c:pt>
                <c:pt idx="221">
                  <c:v>127</c:v>
                </c:pt>
                <c:pt idx="222">
                  <c:v>129</c:v>
                </c:pt>
                <c:pt idx="223">
                  <c:v>131</c:v>
                </c:pt>
                <c:pt idx="224">
                  <c:v>133</c:v>
                </c:pt>
                <c:pt idx="225">
                  <c:v>135</c:v>
                </c:pt>
                <c:pt idx="226">
                  <c:v>137</c:v>
                </c:pt>
                <c:pt idx="227">
                  <c:v>139</c:v>
                </c:pt>
                <c:pt idx="228">
                  <c:v>141</c:v>
                </c:pt>
                <c:pt idx="229">
                  <c:v>143</c:v>
                </c:pt>
                <c:pt idx="230">
                  <c:v>145</c:v>
                </c:pt>
                <c:pt idx="231">
                  <c:v>147</c:v>
                </c:pt>
                <c:pt idx="232">
                  <c:v>149</c:v>
                </c:pt>
                <c:pt idx="233">
                  <c:v>151</c:v>
                </c:pt>
                <c:pt idx="234">
                  <c:v>153</c:v>
                </c:pt>
                <c:pt idx="235">
                  <c:v>155</c:v>
                </c:pt>
                <c:pt idx="236">
                  <c:v>157</c:v>
                </c:pt>
                <c:pt idx="237">
                  <c:v>159</c:v>
                </c:pt>
                <c:pt idx="238">
                  <c:v>161</c:v>
                </c:pt>
                <c:pt idx="239">
                  <c:v>163</c:v>
                </c:pt>
                <c:pt idx="240">
                  <c:v>165</c:v>
                </c:pt>
                <c:pt idx="241">
                  <c:v>167</c:v>
                </c:pt>
                <c:pt idx="242">
                  <c:v>169</c:v>
                </c:pt>
                <c:pt idx="243">
                  <c:v>171</c:v>
                </c:pt>
                <c:pt idx="244">
                  <c:v>173</c:v>
                </c:pt>
                <c:pt idx="245">
                  <c:v>175</c:v>
                </c:pt>
                <c:pt idx="246">
                  <c:v>177</c:v>
                </c:pt>
                <c:pt idx="247">
                  <c:v>179</c:v>
                </c:pt>
                <c:pt idx="248">
                  <c:v>181</c:v>
                </c:pt>
                <c:pt idx="249">
                  <c:v>183</c:v>
                </c:pt>
                <c:pt idx="250">
                  <c:v>185</c:v>
                </c:pt>
                <c:pt idx="251">
                  <c:v>187</c:v>
                </c:pt>
                <c:pt idx="252">
                  <c:v>189</c:v>
                </c:pt>
                <c:pt idx="253">
                  <c:v>191</c:v>
                </c:pt>
                <c:pt idx="254">
                  <c:v>193</c:v>
                </c:pt>
                <c:pt idx="255">
                  <c:v>195</c:v>
                </c:pt>
                <c:pt idx="256">
                  <c:v>197</c:v>
                </c:pt>
                <c:pt idx="257">
                  <c:v>199</c:v>
                </c:pt>
                <c:pt idx="258">
                  <c:v>201</c:v>
                </c:pt>
                <c:pt idx="259">
                  <c:v>203</c:v>
                </c:pt>
                <c:pt idx="260">
                  <c:v>205</c:v>
                </c:pt>
                <c:pt idx="261">
                  <c:v>207</c:v>
                </c:pt>
                <c:pt idx="262">
                  <c:v>209</c:v>
                </c:pt>
                <c:pt idx="263">
                  <c:v>211</c:v>
                </c:pt>
                <c:pt idx="264">
                  <c:v>213</c:v>
                </c:pt>
                <c:pt idx="265">
                  <c:v>215</c:v>
                </c:pt>
                <c:pt idx="266">
                  <c:v>217</c:v>
                </c:pt>
                <c:pt idx="267">
                  <c:v>219</c:v>
                </c:pt>
                <c:pt idx="268">
                  <c:v>221</c:v>
                </c:pt>
                <c:pt idx="269">
                  <c:v>223</c:v>
                </c:pt>
                <c:pt idx="270">
                  <c:v>225</c:v>
                </c:pt>
                <c:pt idx="271">
                  <c:v>227</c:v>
                </c:pt>
                <c:pt idx="272">
                  <c:v>229</c:v>
                </c:pt>
                <c:pt idx="273">
                  <c:v>231</c:v>
                </c:pt>
                <c:pt idx="274">
                  <c:v>233</c:v>
                </c:pt>
                <c:pt idx="275">
                  <c:v>235</c:v>
                </c:pt>
                <c:pt idx="276">
                  <c:v>237</c:v>
                </c:pt>
                <c:pt idx="277">
                  <c:v>239</c:v>
                </c:pt>
                <c:pt idx="278">
                  <c:v>241</c:v>
                </c:pt>
                <c:pt idx="279">
                  <c:v>243</c:v>
                </c:pt>
                <c:pt idx="280">
                  <c:v>245</c:v>
                </c:pt>
                <c:pt idx="281">
                  <c:v>247</c:v>
                </c:pt>
                <c:pt idx="282">
                  <c:v>249</c:v>
                </c:pt>
                <c:pt idx="283">
                  <c:v>251</c:v>
                </c:pt>
                <c:pt idx="284">
                  <c:v>253</c:v>
                </c:pt>
                <c:pt idx="285">
                  <c:v>255</c:v>
                </c:pt>
                <c:pt idx="286">
                  <c:v>257</c:v>
                </c:pt>
                <c:pt idx="287">
                  <c:v>259</c:v>
                </c:pt>
                <c:pt idx="288">
                  <c:v>261</c:v>
                </c:pt>
                <c:pt idx="289">
                  <c:v>263</c:v>
                </c:pt>
                <c:pt idx="290">
                  <c:v>265</c:v>
                </c:pt>
                <c:pt idx="291">
                  <c:v>267</c:v>
                </c:pt>
                <c:pt idx="292">
                  <c:v>269</c:v>
                </c:pt>
                <c:pt idx="293">
                  <c:v>271</c:v>
                </c:pt>
                <c:pt idx="294">
                  <c:v>273</c:v>
                </c:pt>
                <c:pt idx="295">
                  <c:v>275</c:v>
                </c:pt>
                <c:pt idx="296">
                  <c:v>277</c:v>
                </c:pt>
                <c:pt idx="297">
                  <c:v>279</c:v>
                </c:pt>
                <c:pt idx="298">
                  <c:v>281</c:v>
                </c:pt>
                <c:pt idx="299">
                  <c:v>283</c:v>
                </c:pt>
                <c:pt idx="300">
                  <c:v>285</c:v>
                </c:pt>
                <c:pt idx="301">
                  <c:v>287</c:v>
                </c:pt>
                <c:pt idx="302">
                  <c:v>289</c:v>
                </c:pt>
                <c:pt idx="303">
                  <c:v>291</c:v>
                </c:pt>
                <c:pt idx="304">
                  <c:v>293</c:v>
                </c:pt>
                <c:pt idx="305">
                  <c:v>295</c:v>
                </c:pt>
                <c:pt idx="306">
                  <c:v>297</c:v>
                </c:pt>
                <c:pt idx="307">
                  <c:v>299</c:v>
                </c:pt>
                <c:pt idx="308">
                  <c:v>301</c:v>
                </c:pt>
                <c:pt idx="309">
                  <c:v>303</c:v>
                </c:pt>
                <c:pt idx="310">
                  <c:v>305</c:v>
                </c:pt>
                <c:pt idx="311">
                  <c:v>307</c:v>
                </c:pt>
                <c:pt idx="312">
                  <c:v>309</c:v>
                </c:pt>
                <c:pt idx="313">
                  <c:v>311</c:v>
                </c:pt>
                <c:pt idx="314">
                  <c:v>313</c:v>
                </c:pt>
                <c:pt idx="315">
                  <c:v>315</c:v>
                </c:pt>
                <c:pt idx="316">
                  <c:v>317</c:v>
                </c:pt>
                <c:pt idx="317">
                  <c:v>319</c:v>
                </c:pt>
                <c:pt idx="318">
                  <c:v>321</c:v>
                </c:pt>
                <c:pt idx="319">
                  <c:v>323</c:v>
                </c:pt>
                <c:pt idx="320">
                  <c:v>325</c:v>
                </c:pt>
                <c:pt idx="321">
                  <c:v>327</c:v>
                </c:pt>
                <c:pt idx="322">
                  <c:v>329</c:v>
                </c:pt>
                <c:pt idx="323">
                  <c:v>331</c:v>
                </c:pt>
                <c:pt idx="324">
                  <c:v>333</c:v>
                </c:pt>
                <c:pt idx="325">
                  <c:v>335</c:v>
                </c:pt>
                <c:pt idx="326">
                  <c:v>337</c:v>
                </c:pt>
                <c:pt idx="327">
                  <c:v>339</c:v>
                </c:pt>
                <c:pt idx="328">
                  <c:v>341</c:v>
                </c:pt>
                <c:pt idx="329">
                  <c:v>343</c:v>
                </c:pt>
                <c:pt idx="330">
                  <c:v>345</c:v>
                </c:pt>
                <c:pt idx="331">
                  <c:v>347</c:v>
                </c:pt>
                <c:pt idx="332">
                  <c:v>349</c:v>
                </c:pt>
                <c:pt idx="333">
                  <c:v>351</c:v>
                </c:pt>
                <c:pt idx="334">
                  <c:v>353</c:v>
                </c:pt>
                <c:pt idx="335">
                  <c:v>355</c:v>
                </c:pt>
                <c:pt idx="336">
                  <c:v>357</c:v>
                </c:pt>
                <c:pt idx="337">
                  <c:v>359</c:v>
                </c:pt>
                <c:pt idx="338">
                  <c:v>361</c:v>
                </c:pt>
                <c:pt idx="339">
                  <c:v>363</c:v>
                </c:pt>
                <c:pt idx="340">
                  <c:v>365</c:v>
                </c:pt>
                <c:pt idx="341">
                  <c:v>367</c:v>
                </c:pt>
                <c:pt idx="342">
                  <c:v>369</c:v>
                </c:pt>
                <c:pt idx="343">
                  <c:v>371</c:v>
                </c:pt>
                <c:pt idx="344">
                  <c:v>373</c:v>
                </c:pt>
                <c:pt idx="345">
                  <c:v>375</c:v>
                </c:pt>
                <c:pt idx="346">
                  <c:v>377</c:v>
                </c:pt>
                <c:pt idx="347">
                  <c:v>379</c:v>
                </c:pt>
                <c:pt idx="348">
                  <c:v>381</c:v>
                </c:pt>
                <c:pt idx="349">
                  <c:v>383</c:v>
                </c:pt>
                <c:pt idx="350">
                  <c:v>385</c:v>
                </c:pt>
                <c:pt idx="351">
                  <c:v>387</c:v>
                </c:pt>
                <c:pt idx="352">
                  <c:v>389</c:v>
                </c:pt>
                <c:pt idx="353">
                  <c:v>391</c:v>
                </c:pt>
                <c:pt idx="354">
                  <c:v>393</c:v>
                </c:pt>
                <c:pt idx="355">
                  <c:v>395</c:v>
                </c:pt>
                <c:pt idx="356">
                  <c:v>397</c:v>
                </c:pt>
                <c:pt idx="357">
                  <c:v>399</c:v>
                </c:pt>
                <c:pt idx="358">
                  <c:v>401</c:v>
                </c:pt>
                <c:pt idx="359">
                  <c:v>403</c:v>
                </c:pt>
                <c:pt idx="360">
                  <c:v>405</c:v>
                </c:pt>
                <c:pt idx="361">
                  <c:v>407</c:v>
                </c:pt>
                <c:pt idx="362">
                  <c:v>409</c:v>
                </c:pt>
                <c:pt idx="363">
                  <c:v>411</c:v>
                </c:pt>
                <c:pt idx="364">
                  <c:v>413</c:v>
                </c:pt>
                <c:pt idx="365">
                  <c:v>415</c:v>
                </c:pt>
                <c:pt idx="366">
                  <c:v>417</c:v>
                </c:pt>
                <c:pt idx="367">
                  <c:v>419</c:v>
                </c:pt>
                <c:pt idx="368">
                  <c:v>421</c:v>
                </c:pt>
                <c:pt idx="369">
                  <c:v>423</c:v>
                </c:pt>
                <c:pt idx="370">
                  <c:v>425</c:v>
                </c:pt>
                <c:pt idx="371">
                  <c:v>427</c:v>
                </c:pt>
                <c:pt idx="372">
                  <c:v>429</c:v>
                </c:pt>
                <c:pt idx="373">
                  <c:v>431</c:v>
                </c:pt>
                <c:pt idx="374">
                  <c:v>433</c:v>
                </c:pt>
                <c:pt idx="375">
                  <c:v>435</c:v>
                </c:pt>
                <c:pt idx="376">
                  <c:v>437</c:v>
                </c:pt>
                <c:pt idx="377">
                  <c:v>439</c:v>
                </c:pt>
                <c:pt idx="378">
                  <c:v>441</c:v>
                </c:pt>
                <c:pt idx="379">
                  <c:v>443</c:v>
                </c:pt>
                <c:pt idx="380">
                  <c:v>445</c:v>
                </c:pt>
                <c:pt idx="381">
                  <c:v>447</c:v>
                </c:pt>
                <c:pt idx="382">
                  <c:v>449</c:v>
                </c:pt>
                <c:pt idx="383">
                  <c:v>451</c:v>
                </c:pt>
                <c:pt idx="384">
                  <c:v>453</c:v>
                </c:pt>
                <c:pt idx="385">
                  <c:v>455</c:v>
                </c:pt>
                <c:pt idx="386">
                  <c:v>457</c:v>
                </c:pt>
                <c:pt idx="387">
                  <c:v>459</c:v>
                </c:pt>
                <c:pt idx="388">
                  <c:v>461</c:v>
                </c:pt>
                <c:pt idx="389">
                  <c:v>463</c:v>
                </c:pt>
                <c:pt idx="390">
                  <c:v>465</c:v>
                </c:pt>
                <c:pt idx="391">
                  <c:v>467</c:v>
                </c:pt>
                <c:pt idx="392">
                  <c:v>469</c:v>
                </c:pt>
                <c:pt idx="393">
                  <c:v>471</c:v>
                </c:pt>
                <c:pt idx="394">
                  <c:v>473</c:v>
                </c:pt>
                <c:pt idx="395">
                  <c:v>475</c:v>
                </c:pt>
                <c:pt idx="396">
                  <c:v>477</c:v>
                </c:pt>
                <c:pt idx="397">
                  <c:v>479</c:v>
                </c:pt>
                <c:pt idx="398">
                  <c:v>481</c:v>
                </c:pt>
                <c:pt idx="399">
                  <c:v>483</c:v>
                </c:pt>
              </c:numCache>
            </c:numRef>
          </c:xVal>
          <c:yVal>
            <c:numRef>
              <c:f>'[RIEPILOGO ANALISI.xlsx]CFR 0 MODEL-LNF_SIGMAPHI'!$J$3:$J$803</c:f>
              <c:numCache>
                <c:formatCode>General</c:formatCode>
                <c:ptCount val="801"/>
                <c:pt idx="0">
                  <c:v>293.36</c:v>
                </c:pt>
                <c:pt idx="1">
                  <c:v>302.13</c:v>
                </c:pt>
                <c:pt idx="2">
                  <c:v>310.98</c:v>
                </c:pt>
                <c:pt idx="3">
                  <c:v>320.45999999999998</c:v>
                </c:pt>
                <c:pt idx="4">
                  <c:v>329.87</c:v>
                </c:pt>
                <c:pt idx="5">
                  <c:v>339.85</c:v>
                </c:pt>
                <c:pt idx="6">
                  <c:v>350.12</c:v>
                </c:pt>
                <c:pt idx="7">
                  <c:v>360.88</c:v>
                </c:pt>
                <c:pt idx="8">
                  <c:v>371.7</c:v>
                </c:pt>
                <c:pt idx="9">
                  <c:v>383.1</c:v>
                </c:pt>
                <c:pt idx="10">
                  <c:v>395.01</c:v>
                </c:pt>
                <c:pt idx="11">
                  <c:v>407.12</c:v>
                </c:pt>
                <c:pt idx="12">
                  <c:v>419.8</c:v>
                </c:pt>
                <c:pt idx="13">
                  <c:v>432.91</c:v>
                </c:pt>
                <c:pt idx="14">
                  <c:v>446.38</c:v>
                </c:pt>
                <c:pt idx="15">
                  <c:v>460.56</c:v>
                </c:pt>
                <c:pt idx="16">
                  <c:v>475.02</c:v>
                </c:pt>
                <c:pt idx="17">
                  <c:v>490.06</c:v>
                </c:pt>
                <c:pt idx="18">
                  <c:v>505.59</c:v>
                </c:pt>
                <c:pt idx="19">
                  <c:v>521.76</c:v>
                </c:pt>
                <c:pt idx="20">
                  <c:v>538.55999999999995</c:v>
                </c:pt>
                <c:pt idx="21">
                  <c:v>556</c:v>
                </c:pt>
                <c:pt idx="22">
                  <c:v>573.94000000000005</c:v>
                </c:pt>
                <c:pt idx="23">
                  <c:v>592.51</c:v>
                </c:pt>
                <c:pt idx="24">
                  <c:v>611.87</c:v>
                </c:pt>
                <c:pt idx="25">
                  <c:v>631.92999999999995</c:v>
                </c:pt>
                <c:pt idx="26">
                  <c:v>652.85</c:v>
                </c:pt>
                <c:pt idx="27">
                  <c:v>674.47</c:v>
                </c:pt>
                <c:pt idx="28">
                  <c:v>696.81</c:v>
                </c:pt>
                <c:pt idx="29">
                  <c:v>720.14</c:v>
                </c:pt>
                <c:pt idx="30">
                  <c:v>744.18</c:v>
                </c:pt>
                <c:pt idx="31">
                  <c:v>769.42</c:v>
                </c:pt>
                <c:pt idx="32">
                  <c:v>795.28</c:v>
                </c:pt>
                <c:pt idx="33">
                  <c:v>822.35</c:v>
                </c:pt>
                <c:pt idx="34">
                  <c:v>850.54</c:v>
                </c:pt>
                <c:pt idx="35">
                  <c:v>879.44</c:v>
                </c:pt>
                <c:pt idx="36">
                  <c:v>909.76</c:v>
                </c:pt>
                <c:pt idx="37">
                  <c:v>941.2</c:v>
                </c:pt>
                <c:pt idx="38">
                  <c:v>973.83</c:v>
                </c:pt>
                <c:pt idx="39">
                  <c:v>1007.75</c:v>
                </c:pt>
                <c:pt idx="40">
                  <c:v>1042.99</c:v>
                </c:pt>
                <c:pt idx="41">
                  <c:v>1079.71</c:v>
                </c:pt>
                <c:pt idx="42">
                  <c:v>1117.9000000000001</c:v>
                </c:pt>
                <c:pt idx="43">
                  <c:v>1157.42</c:v>
                </c:pt>
                <c:pt idx="44">
                  <c:v>1198.83</c:v>
                </c:pt>
                <c:pt idx="45">
                  <c:v>1241.6400000000001</c:v>
                </c:pt>
                <c:pt idx="46">
                  <c:v>1286.2</c:v>
                </c:pt>
                <c:pt idx="47">
                  <c:v>1332.64</c:v>
                </c:pt>
                <c:pt idx="48">
                  <c:v>1381.1</c:v>
                </c:pt>
                <c:pt idx="49">
                  <c:v>1431.58</c:v>
                </c:pt>
                <c:pt idx="50">
                  <c:v>1483.43</c:v>
                </c:pt>
                <c:pt idx="51">
                  <c:v>1537.86</c:v>
                </c:pt>
                <c:pt idx="52">
                  <c:v>1594.71</c:v>
                </c:pt>
                <c:pt idx="53">
                  <c:v>1653.63</c:v>
                </c:pt>
                <c:pt idx="54">
                  <c:v>1715.38</c:v>
                </c:pt>
                <c:pt idx="55">
                  <c:v>1779.19</c:v>
                </c:pt>
                <c:pt idx="56">
                  <c:v>1845.67</c:v>
                </c:pt>
                <c:pt idx="57">
                  <c:v>1915.45</c:v>
                </c:pt>
                <c:pt idx="58">
                  <c:v>1987.53</c:v>
                </c:pt>
                <c:pt idx="59">
                  <c:v>2063.02</c:v>
                </c:pt>
                <c:pt idx="60">
                  <c:v>2141.36</c:v>
                </c:pt>
                <c:pt idx="61">
                  <c:v>2222.7199999999998</c:v>
                </c:pt>
                <c:pt idx="62">
                  <c:v>2307.92</c:v>
                </c:pt>
                <c:pt idx="63">
                  <c:v>2396.34</c:v>
                </c:pt>
                <c:pt idx="64">
                  <c:v>2488.63</c:v>
                </c:pt>
                <c:pt idx="65">
                  <c:v>2584.1</c:v>
                </c:pt>
                <c:pt idx="66">
                  <c:v>2683.59</c:v>
                </c:pt>
                <c:pt idx="67">
                  <c:v>2787.51</c:v>
                </c:pt>
                <c:pt idx="68">
                  <c:v>2894.94</c:v>
                </c:pt>
                <c:pt idx="69">
                  <c:v>3006.85</c:v>
                </c:pt>
                <c:pt idx="70">
                  <c:v>3122.66</c:v>
                </c:pt>
                <c:pt idx="71">
                  <c:v>3242.99</c:v>
                </c:pt>
                <c:pt idx="72">
                  <c:v>3367.73</c:v>
                </c:pt>
                <c:pt idx="73">
                  <c:v>3496.74</c:v>
                </c:pt>
                <c:pt idx="74">
                  <c:v>3630.89</c:v>
                </c:pt>
                <c:pt idx="75">
                  <c:v>3768.61</c:v>
                </c:pt>
                <c:pt idx="76">
                  <c:v>3910.9</c:v>
                </c:pt>
                <c:pt idx="77">
                  <c:v>4057.94</c:v>
                </c:pt>
                <c:pt idx="78">
                  <c:v>4208.75</c:v>
                </c:pt>
                <c:pt idx="79">
                  <c:v>4364.01</c:v>
                </c:pt>
                <c:pt idx="80">
                  <c:v>4522.1000000000004</c:v>
                </c:pt>
                <c:pt idx="81">
                  <c:v>4684.12</c:v>
                </c:pt>
                <c:pt idx="82">
                  <c:v>4850.01</c:v>
                </c:pt>
                <c:pt idx="83">
                  <c:v>5018.07</c:v>
                </c:pt>
                <c:pt idx="84">
                  <c:v>5189.62</c:v>
                </c:pt>
                <c:pt idx="85">
                  <c:v>5361.99</c:v>
                </c:pt>
                <c:pt idx="86">
                  <c:v>5536.25</c:v>
                </c:pt>
                <c:pt idx="87">
                  <c:v>5711.64</c:v>
                </c:pt>
                <c:pt idx="88">
                  <c:v>5887.27</c:v>
                </c:pt>
                <c:pt idx="89">
                  <c:v>6063.16</c:v>
                </c:pt>
                <c:pt idx="90">
                  <c:v>6237.75</c:v>
                </c:pt>
                <c:pt idx="91">
                  <c:v>6410.84</c:v>
                </c:pt>
                <c:pt idx="92">
                  <c:v>6582.71</c:v>
                </c:pt>
                <c:pt idx="93">
                  <c:v>6751.58</c:v>
                </c:pt>
                <c:pt idx="94">
                  <c:v>6917.12</c:v>
                </c:pt>
                <c:pt idx="95">
                  <c:v>7077.99</c:v>
                </c:pt>
                <c:pt idx="96">
                  <c:v>7235.24</c:v>
                </c:pt>
                <c:pt idx="97">
                  <c:v>7387.78</c:v>
                </c:pt>
                <c:pt idx="98">
                  <c:v>7534.31</c:v>
                </c:pt>
                <c:pt idx="99">
                  <c:v>7675.68</c:v>
                </c:pt>
                <c:pt idx="100">
                  <c:v>7810.4</c:v>
                </c:pt>
                <c:pt idx="101">
                  <c:v>7938.45</c:v>
                </c:pt>
                <c:pt idx="102">
                  <c:v>8060.33</c:v>
                </c:pt>
                <c:pt idx="103">
                  <c:v>8174.6</c:v>
                </c:pt>
                <c:pt idx="104">
                  <c:v>8281.99</c:v>
                </c:pt>
                <c:pt idx="105">
                  <c:v>8381.83</c:v>
                </c:pt>
                <c:pt idx="106">
                  <c:v>8473.94</c:v>
                </c:pt>
                <c:pt idx="107">
                  <c:v>8559.0400000000009</c:v>
                </c:pt>
                <c:pt idx="108">
                  <c:v>8635.86</c:v>
                </c:pt>
                <c:pt idx="109">
                  <c:v>8705.35</c:v>
                </c:pt>
                <c:pt idx="110">
                  <c:v>8767.16</c:v>
                </c:pt>
                <c:pt idx="111">
                  <c:v>8820.6</c:v>
                </c:pt>
                <c:pt idx="112">
                  <c:v>8866.7199999999993</c:v>
                </c:pt>
                <c:pt idx="113">
                  <c:v>8905.01</c:v>
                </c:pt>
                <c:pt idx="114">
                  <c:v>8935.57</c:v>
                </c:pt>
                <c:pt idx="115">
                  <c:v>8958.36</c:v>
                </c:pt>
                <c:pt idx="116">
                  <c:v>8973.2800000000007</c:v>
                </c:pt>
                <c:pt idx="117">
                  <c:v>8980.9</c:v>
                </c:pt>
                <c:pt idx="118">
                  <c:v>8980.6299999999992</c:v>
                </c:pt>
                <c:pt idx="119">
                  <c:v>8972.93</c:v>
                </c:pt>
                <c:pt idx="120">
                  <c:v>8957.74</c:v>
                </c:pt>
                <c:pt idx="121">
                  <c:v>8935.08</c:v>
                </c:pt>
                <c:pt idx="122">
                  <c:v>8905.18</c:v>
                </c:pt>
                <c:pt idx="123">
                  <c:v>8868.08</c:v>
                </c:pt>
                <c:pt idx="124">
                  <c:v>8823.52</c:v>
                </c:pt>
                <c:pt idx="125">
                  <c:v>8772.19</c:v>
                </c:pt>
                <c:pt idx="126">
                  <c:v>8713.8799999999992</c:v>
                </c:pt>
                <c:pt idx="127">
                  <c:v>8648.83</c:v>
                </c:pt>
                <c:pt idx="128">
                  <c:v>8577.64</c:v>
                </c:pt>
                <c:pt idx="129">
                  <c:v>8499.91</c:v>
                </c:pt>
                <c:pt idx="130">
                  <c:v>8416.52</c:v>
                </c:pt>
                <c:pt idx="131">
                  <c:v>8327.7000000000007</c:v>
                </c:pt>
                <c:pt idx="132">
                  <c:v>8233.18</c:v>
                </c:pt>
                <c:pt idx="133">
                  <c:v>8134.59</c:v>
                </c:pt>
                <c:pt idx="134">
                  <c:v>8031.45</c:v>
                </c:pt>
                <c:pt idx="135">
                  <c:v>7924.9</c:v>
                </c:pt>
                <c:pt idx="136">
                  <c:v>7815.44</c:v>
                </c:pt>
                <c:pt idx="137">
                  <c:v>7703.1</c:v>
                </c:pt>
                <c:pt idx="138">
                  <c:v>7589.53</c:v>
                </c:pt>
                <c:pt idx="139">
                  <c:v>7474.99</c:v>
                </c:pt>
                <c:pt idx="140">
                  <c:v>7360.81</c:v>
                </c:pt>
                <c:pt idx="141">
                  <c:v>7247.24</c:v>
                </c:pt>
                <c:pt idx="142">
                  <c:v>7134.81</c:v>
                </c:pt>
                <c:pt idx="143">
                  <c:v>7025.79</c:v>
                </c:pt>
                <c:pt idx="144">
                  <c:v>6920.19</c:v>
                </c:pt>
                <c:pt idx="145">
                  <c:v>6819.13</c:v>
                </c:pt>
                <c:pt idx="146">
                  <c:v>6723.61</c:v>
                </c:pt>
                <c:pt idx="147">
                  <c:v>6633.89</c:v>
                </c:pt>
                <c:pt idx="148">
                  <c:v>6552.12</c:v>
                </c:pt>
                <c:pt idx="149">
                  <c:v>6478.37</c:v>
                </c:pt>
                <c:pt idx="150">
                  <c:v>6413.91</c:v>
                </c:pt>
                <c:pt idx="151">
                  <c:v>6359.59</c:v>
                </c:pt>
                <c:pt idx="152">
                  <c:v>6316.03</c:v>
                </c:pt>
                <c:pt idx="153">
                  <c:v>6284.78</c:v>
                </c:pt>
                <c:pt idx="154">
                  <c:v>6266.31</c:v>
                </c:pt>
                <c:pt idx="155">
                  <c:v>6261.59</c:v>
                </c:pt>
                <c:pt idx="156">
                  <c:v>6272.02</c:v>
                </c:pt>
                <c:pt idx="157">
                  <c:v>6298.46</c:v>
                </c:pt>
                <c:pt idx="158">
                  <c:v>6341.48</c:v>
                </c:pt>
                <c:pt idx="159">
                  <c:v>6402.57</c:v>
                </c:pt>
                <c:pt idx="160">
                  <c:v>6482.57</c:v>
                </c:pt>
                <c:pt idx="161">
                  <c:v>6582.67</c:v>
                </c:pt>
                <c:pt idx="162">
                  <c:v>6704.64</c:v>
                </c:pt>
                <c:pt idx="163">
                  <c:v>6848.26</c:v>
                </c:pt>
                <c:pt idx="164">
                  <c:v>7015.39</c:v>
                </c:pt>
                <c:pt idx="165">
                  <c:v>7206.16</c:v>
                </c:pt>
                <c:pt idx="166">
                  <c:v>7421.48</c:v>
                </c:pt>
                <c:pt idx="167">
                  <c:v>7661.84</c:v>
                </c:pt>
                <c:pt idx="168">
                  <c:v>7924.73</c:v>
                </c:pt>
                <c:pt idx="169">
                  <c:v>8211.19</c:v>
                </c:pt>
                <c:pt idx="170">
                  <c:v>8518.48</c:v>
                </c:pt>
                <c:pt idx="171">
                  <c:v>8843.08</c:v>
                </c:pt>
                <c:pt idx="172">
                  <c:v>9182.9599999999991</c:v>
                </c:pt>
                <c:pt idx="173">
                  <c:v>9530.52</c:v>
                </c:pt>
                <c:pt idx="174">
                  <c:v>9883.2999999999993</c:v>
                </c:pt>
                <c:pt idx="175">
                  <c:v>10235.76</c:v>
                </c:pt>
                <c:pt idx="176">
                  <c:v>10582.13</c:v>
                </c:pt>
                <c:pt idx="177">
                  <c:v>10919.7</c:v>
                </c:pt>
                <c:pt idx="178">
                  <c:v>11240.66</c:v>
                </c:pt>
                <c:pt idx="179">
                  <c:v>11545.27</c:v>
                </c:pt>
                <c:pt idx="180">
                  <c:v>11830.66</c:v>
                </c:pt>
                <c:pt idx="181">
                  <c:v>12095.61</c:v>
                </c:pt>
                <c:pt idx="182">
                  <c:v>12339.81</c:v>
                </c:pt>
                <c:pt idx="183">
                  <c:v>12561.57</c:v>
                </c:pt>
                <c:pt idx="184">
                  <c:v>12763.16</c:v>
                </c:pt>
                <c:pt idx="185">
                  <c:v>12944.58</c:v>
                </c:pt>
                <c:pt idx="186">
                  <c:v>13106.89</c:v>
                </c:pt>
                <c:pt idx="187">
                  <c:v>13250.99</c:v>
                </c:pt>
                <c:pt idx="188">
                  <c:v>13377.12</c:v>
                </c:pt>
                <c:pt idx="189">
                  <c:v>13487.48</c:v>
                </c:pt>
                <c:pt idx="190">
                  <c:v>13582.21</c:v>
                </c:pt>
                <c:pt idx="191">
                  <c:v>13662.14</c:v>
                </c:pt>
                <c:pt idx="192">
                  <c:v>13728.5</c:v>
                </c:pt>
                <c:pt idx="193">
                  <c:v>13781.23</c:v>
                </c:pt>
                <c:pt idx="194">
                  <c:v>13821.43</c:v>
                </c:pt>
                <c:pt idx="195">
                  <c:v>13849.45</c:v>
                </c:pt>
                <c:pt idx="196">
                  <c:v>13865.49</c:v>
                </c:pt>
                <c:pt idx="197">
                  <c:v>13870</c:v>
                </c:pt>
                <c:pt idx="198">
                  <c:v>13863.25</c:v>
                </c:pt>
                <c:pt idx="199">
                  <c:v>13845.07</c:v>
                </c:pt>
                <c:pt idx="200">
                  <c:v>13815.67</c:v>
                </c:pt>
                <c:pt idx="201">
                  <c:v>13775.02</c:v>
                </c:pt>
                <c:pt idx="202">
                  <c:v>13722.84</c:v>
                </c:pt>
                <c:pt idx="203">
                  <c:v>13659.31</c:v>
                </c:pt>
                <c:pt idx="204">
                  <c:v>13583.43</c:v>
                </c:pt>
                <c:pt idx="205">
                  <c:v>13495.13</c:v>
                </c:pt>
                <c:pt idx="206">
                  <c:v>13394.1</c:v>
                </c:pt>
                <c:pt idx="207">
                  <c:v>13279.49</c:v>
                </c:pt>
                <c:pt idx="208">
                  <c:v>13150.74</c:v>
                </c:pt>
                <c:pt idx="209">
                  <c:v>13006.85</c:v>
                </c:pt>
                <c:pt idx="210">
                  <c:v>12846.95</c:v>
                </c:pt>
                <c:pt idx="211">
                  <c:v>12670.4</c:v>
                </c:pt>
                <c:pt idx="212">
                  <c:v>12476.34</c:v>
                </c:pt>
                <c:pt idx="213">
                  <c:v>12263.14</c:v>
                </c:pt>
                <c:pt idx="214">
                  <c:v>12030.43</c:v>
                </c:pt>
                <c:pt idx="215">
                  <c:v>11775.97</c:v>
                </c:pt>
                <c:pt idx="216">
                  <c:v>11500.46</c:v>
                </c:pt>
                <c:pt idx="217">
                  <c:v>11202.38</c:v>
                </c:pt>
                <c:pt idx="218">
                  <c:v>10882.16</c:v>
                </c:pt>
                <c:pt idx="219">
                  <c:v>10538.99</c:v>
                </c:pt>
                <c:pt idx="220">
                  <c:v>10173.61</c:v>
                </c:pt>
                <c:pt idx="221">
                  <c:v>9789.18</c:v>
                </c:pt>
                <c:pt idx="222">
                  <c:v>9387.01</c:v>
                </c:pt>
                <c:pt idx="223">
                  <c:v>8970.93</c:v>
                </c:pt>
                <c:pt idx="224">
                  <c:v>8543.9599999999991</c:v>
                </c:pt>
                <c:pt idx="225">
                  <c:v>8111.5</c:v>
                </c:pt>
                <c:pt idx="226">
                  <c:v>7679.93</c:v>
                </c:pt>
                <c:pt idx="227">
                  <c:v>7252.15</c:v>
                </c:pt>
                <c:pt idx="228">
                  <c:v>6833.74</c:v>
                </c:pt>
                <c:pt idx="229">
                  <c:v>6427.98</c:v>
                </c:pt>
                <c:pt idx="230">
                  <c:v>6038.08</c:v>
                </c:pt>
                <c:pt idx="231">
                  <c:v>5667.45</c:v>
                </c:pt>
                <c:pt idx="232">
                  <c:v>5315.82</c:v>
                </c:pt>
                <c:pt idx="233">
                  <c:v>4985.25</c:v>
                </c:pt>
                <c:pt idx="234">
                  <c:v>4674.37</c:v>
                </c:pt>
                <c:pt idx="235">
                  <c:v>4383.6499999999996</c:v>
                </c:pt>
                <c:pt idx="236">
                  <c:v>4113.17</c:v>
                </c:pt>
                <c:pt idx="237">
                  <c:v>3860.55</c:v>
                </c:pt>
                <c:pt idx="238">
                  <c:v>3625.76</c:v>
                </c:pt>
                <c:pt idx="239">
                  <c:v>3406.8</c:v>
                </c:pt>
                <c:pt idx="240">
                  <c:v>3203.45</c:v>
                </c:pt>
                <c:pt idx="241">
                  <c:v>3014.49</c:v>
                </c:pt>
                <c:pt idx="242">
                  <c:v>2838.3</c:v>
                </c:pt>
                <c:pt idx="243">
                  <c:v>2674.52</c:v>
                </c:pt>
                <c:pt idx="244">
                  <c:v>2521.84</c:v>
                </c:pt>
                <c:pt idx="245">
                  <c:v>2379.2199999999998</c:v>
                </c:pt>
                <c:pt idx="246">
                  <c:v>2246.6799999999998</c:v>
                </c:pt>
                <c:pt idx="247">
                  <c:v>2122.4899999999998</c:v>
                </c:pt>
                <c:pt idx="248">
                  <c:v>2006.56</c:v>
                </c:pt>
                <c:pt idx="249">
                  <c:v>1898.13</c:v>
                </c:pt>
                <c:pt idx="250">
                  <c:v>1796.46</c:v>
                </c:pt>
                <c:pt idx="251">
                  <c:v>1701.81</c:v>
                </c:pt>
                <c:pt idx="252">
                  <c:v>1612.38</c:v>
                </c:pt>
                <c:pt idx="253">
                  <c:v>1528.75</c:v>
                </c:pt>
                <c:pt idx="254">
                  <c:v>1450.26</c:v>
                </c:pt>
                <c:pt idx="255">
                  <c:v>1376.48</c:v>
                </c:pt>
                <c:pt idx="256">
                  <c:v>1307.0899999999999</c:v>
                </c:pt>
                <c:pt idx="257">
                  <c:v>1241.97</c:v>
                </c:pt>
                <c:pt idx="258">
                  <c:v>1180.48</c:v>
                </c:pt>
                <c:pt idx="259">
                  <c:v>1122.77</c:v>
                </c:pt>
                <c:pt idx="260">
                  <c:v>1068.1400000000001</c:v>
                </c:pt>
                <c:pt idx="261">
                  <c:v>1016.6</c:v>
                </c:pt>
                <c:pt idx="262">
                  <c:v>967.88</c:v>
                </c:pt>
                <c:pt idx="263">
                  <c:v>922.11</c:v>
                </c:pt>
                <c:pt idx="264">
                  <c:v>878.74</c:v>
                </c:pt>
                <c:pt idx="265">
                  <c:v>837.62</c:v>
                </c:pt>
                <c:pt idx="266">
                  <c:v>798.96</c:v>
                </c:pt>
                <c:pt idx="267">
                  <c:v>762.14</c:v>
                </c:pt>
                <c:pt idx="268">
                  <c:v>727.45</c:v>
                </c:pt>
                <c:pt idx="269">
                  <c:v>694.38</c:v>
                </c:pt>
                <c:pt idx="270">
                  <c:v>663.15</c:v>
                </c:pt>
                <c:pt idx="271">
                  <c:v>633.41</c:v>
                </c:pt>
                <c:pt idx="272">
                  <c:v>605.29999999999995</c:v>
                </c:pt>
                <c:pt idx="273">
                  <c:v>578.67999999999995</c:v>
                </c:pt>
                <c:pt idx="274">
                  <c:v>553.27</c:v>
                </c:pt>
                <c:pt idx="275">
                  <c:v>529.21</c:v>
                </c:pt>
                <c:pt idx="276">
                  <c:v>506.42</c:v>
                </c:pt>
                <c:pt idx="277">
                  <c:v>484.56</c:v>
                </c:pt>
                <c:pt idx="278">
                  <c:v>463.91</c:v>
                </c:pt>
                <c:pt idx="279">
                  <c:v>444.53</c:v>
                </c:pt>
                <c:pt idx="280">
                  <c:v>425.51</c:v>
                </c:pt>
                <c:pt idx="281">
                  <c:v>407.77</c:v>
                </c:pt>
                <c:pt idx="282">
                  <c:v>390.74</c:v>
                </c:pt>
                <c:pt idx="283">
                  <c:v>374.56</c:v>
                </c:pt>
                <c:pt idx="284">
                  <c:v>359.09</c:v>
                </c:pt>
                <c:pt idx="285">
                  <c:v>344.4</c:v>
                </c:pt>
                <c:pt idx="286">
                  <c:v>330.35</c:v>
                </c:pt>
                <c:pt idx="287">
                  <c:v>317.01</c:v>
                </c:pt>
                <c:pt idx="288">
                  <c:v>304.25</c:v>
                </c:pt>
                <c:pt idx="289">
                  <c:v>291.56</c:v>
                </c:pt>
                <c:pt idx="290">
                  <c:v>280.58</c:v>
                </c:pt>
                <c:pt idx="291">
                  <c:v>269.52</c:v>
                </c:pt>
                <c:pt idx="292">
                  <c:v>258.68</c:v>
                </c:pt>
                <c:pt idx="293">
                  <c:v>248.54</c:v>
                </c:pt>
                <c:pt idx="294">
                  <c:v>238.84</c:v>
                </c:pt>
                <c:pt idx="295">
                  <c:v>229.49</c:v>
                </c:pt>
                <c:pt idx="296">
                  <c:v>220.72</c:v>
                </c:pt>
                <c:pt idx="297">
                  <c:v>212.46</c:v>
                </c:pt>
                <c:pt idx="298">
                  <c:v>204.18</c:v>
                </c:pt>
                <c:pt idx="299">
                  <c:v>196.61</c:v>
                </c:pt>
                <c:pt idx="300">
                  <c:v>188.98</c:v>
                </c:pt>
                <c:pt idx="301">
                  <c:v>182.12</c:v>
                </c:pt>
                <c:pt idx="302">
                  <c:v>175.42</c:v>
                </c:pt>
                <c:pt idx="303">
                  <c:v>168.99</c:v>
                </c:pt>
                <c:pt idx="304">
                  <c:v>163.15</c:v>
                </c:pt>
                <c:pt idx="305">
                  <c:v>157.16</c:v>
                </c:pt>
                <c:pt idx="306">
                  <c:v>151.81</c:v>
                </c:pt>
                <c:pt idx="307">
                  <c:v>146.38999999999999</c:v>
                </c:pt>
                <c:pt idx="308">
                  <c:v>141.54</c:v>
                </c:pt>
                <c:pt idx="309">
                  <c:v>136.61000000000001</c:v>
                </c:pt>
                <c:pt idx="310">
                  <c:v>132.19</c:v>
                </c:pt>
                <c:pt idx="311">
                  <c:v>127.83</c:v>
                </c:pt>
                <c:pt idx="312">
                  <c:v>123.9</c:v>
                </c:pt>
                <c:pt idx="313">
                  <c:v>119.76</c:v>
                </c:pt>
                <c:pt idx="314">
                  <c:v>115.97</c:v>
                </c:pt>
                <c:pt idx="315">
                  <c:v>112.34</c:v>
                </c:pt>
                <c:pt idx="316">
                  <c:v>108.77</c:v>
                </c:pt>
                <c:pt idx="317">
                  <c:v>105.56</c:v>
                </c:pt>
                <c:pt idx="318">
                  <c:v>102.2</c:v>
                </c:pt>
                <c:pt idx="319">
                  <c:v>99.27</c:v>
                </c:pt>
                <c:pt idx="320">
                  <c:v>96.34</c:v>
                </c:pt>
                <c:pt idx="321">
                  <c:v>93.63</c:v>
                </c:pt>
                <c:pt idx="322">
                  <c:v>90.78</c:v>
                </c:pt>
                <c:pt idx="323">
                  <c:v>88.14</c:v>
                </c:pt>
                <c:pt idx="324">
                  <c:v>85.79</c:v>
                </c:pt>
                <c:pt idx="325">
                  <c:v>83.57</c:v>
                </c:pt>
                <c:pt idx="326">
                  <c:v>81.14</c:v>
                </c:pt>
                <c:pt idx="327">
                  <c:v>78.930000000000007</c:v>
                </c:pt>
                <c:pt idx="328">
                  <c:v>76.86</c:v>
                </c:pt>
                <c:pt idx="329">
                  <c:v>74.86</c:v>
                </c:pt>
                <c:pt idx="330">
                  <c:v>73.08</c:v>
                </c:pt>
                <c:pt idx="331">
                  <c:v>71.010000000000005</c:v>
                </c:pt>
                <c:pt idx="332">
                  <c:v>69.37</c:v>
                </c:pt>
                <c:pt idx="333">
                  <c:v>67.81</c:v>
                </c:pt>
                <c:pt idx="334">
                  <c:v>65.959999999999994</c:v>
                </c:pt>
                <c:pt idx="335">
                  <c:v>64.459999999999994</c:v>
                </c:pt>
                <c:pt idx="336">
                  <c:v>62.95</c:v>
                </c:pt>
                <c:pt idx="337">
                  <c:v>61.45</c:v>
                </c:pt>
                <c:pt idx="338">
                  <c:v>60.25</c:v>
                </c:pt>
                <c:pt idx="339">
                  <c:v>58.61</c:v>
                </c:pt>
                <c:pt idx="340">
                  <c:v>57.47</c:v>
                </c:pt>
                <c:pt idx="341">
                  <c:v>56.19</c:v>
                </c:pt>
                <c:pt idx="342">
                  <c:v>54.76</c:v>
                </c:pt>
                <c:pt idx="343">
                  <c:v>53.54</c:v>
                </c:pt>
                <c:pt idx="344">
                  <c:v>52.32</c:v>
                </c:pt>
                <c:pt idx="345">
                  <c:v>51.11</c:v>
                </c:pt>
                <c:pt idx="346">
                  <c:v>49.9</c:v>
                </c:pt>
                <c:pt idx="347">
                  <c:v>48.76</c:v>
                </c:pt>
                <c:pt idx="348">
                  <c:v>47.62</c:v>
                </c:pt>
                <c:pt idx="349">
                  <c:v>46.41</c:v>
                </c:pt>
                <c:pt idx="350">
                  <c:v>45.19</c:v>
                </c:pt>
                <c:pt idx="351">
                  <c:v>43.98</c:v>
                </c:pt>
                <c:pt idx="352">
                  <c:v>42.76</c:v>
                </c:pt>
                <c:pt idx="353">
                  <c:v>41.62</c:v>
                </c:pt>
                <c:pt idx="354">
                  <c:v>40.549999999999997</c:v>
                </c:pt>
                <c:pt idx="355">
                  <c:v>39.340000000000003</c:v>
                </c:pt>
                <c:pt idx="356">
                  <c:v>38.340000000000003</c:v>
                </c:pt>
                <c:pt idx="357">
                  <c:v>37.119999999999997</c:v>
                </c:pt>
                <c:pt idx="358">
                  <c:v>35.979999999999997</c:v>
                </c:pt>
                <c:pt idx="359">
                  <c:v>34.85</c:v>
                </c:pt>
                <c:pt idx="360">
                  <c:v>33.85</c:v>
                </c:pt>
                <c:pt idx="361">
                  <c:v>32.770000000000003</c:v>
                </c:pt>
                <c:pt idx="362">
                  <c:v>31.7</c:v>
                </c:pt>
                <c:pt idx="363">
                  <c:v>30.78</c:v>
                </c:pt>
                <c:pt idx="364">
                  <c:v>29.71</c:v>
                </c:pt>
                <c:pt idx="365">
                  <c:v>28.93</c:v>
                </c:pt>
                <c:pt idx="366">
                  <c:v>27.93</c:v>
                </c:pt>
                <c:pt idx="367">
                  <c:v>27.14</c:v>
                </c:pt>
                <c:pt idx="368">
                  <c:v>26.21</c:v>
                </c:pt>
                <c:pt idx="369">
                  <c:v>25.36</c:v>
                </c:pt>
                <c:pt idx="370">
                  <c:v>24.49</c:v>
                </c:pt>
                <c:pt idx="371">
                  <c:v>23.78</c:v>
                </c:pt>
                <c:pt idx="372">
                  <c:v>23.07</c:v>
                </c:pt>
                <c:pt idx="373">
                  <c:v>22.29</c:v>
                </c:pt>
                <c:pt idx="374">
                  <c:v>21.64</c:v>
                </c:pt>
                <c:pt idx="375">
                  <c:v>20.99</c:v>
                </c:pt>
                <c:pt idx="376">
                  <c:v>20.2</c:v>
                </c:pt>
                <c:pt idx="377">
                  <c:v>19.350000000000001</c:v>
                </c:pt>
                <c:pt idx="378">
                  <c:v>18.78</c:v>
                </c:pt>
                <c:pt idx="379">
                  <c:v>17.79</c:v>
                </c:pt>
                <c:pt idx="380">
                  <c:v>17.22</c:v>
                </c:pt>
                <c:pt idx="381">
                  <c:v>16.37</c:v>
                </c:pt>
                <c:pt idx="382">
                  <c:v>15.65</c:v>
                </c:pt>
                <c:pt idx="383">
                  <c:v>14.94</c:v>
                </c:pt>
                <c:pt idx="384">
                  <c:v>14.37</c:v>
                </c:pt>
                <c:pt idx="385">
                  <c:v>13.65</c:v>
                </c:pt>
                <c:pt idx="386">
                  <c:v>12.86</c:v>
                </c:pt>
                <c:pt idx="387">
                  <c:v>12.3</c:v>
                </c:pt>
                <c:pt idx="388">
                  <c:v>11.59</c:v>
                </c:pt>
                <c:pt idx="389">
                  <c:v>11.16</c:v>
                </c:pt>
                <c:pt idx="390">
                  <c:v>10.59</c:v>
                </c:pt>
                <c:pt idx="391">
                  <c:v>10.23</c:v>
                </c:pt>
                <c:pt idx="392">
                  <c:v>9.52</c:v>
                </c:pt>
                <c:pt idx="393">
                  <c:v>9.24</c:v>
                </c:pt>
                <c:pt idx="394">
                  <c:v>8.81</c:v>
                </c:pt>
                <c:pt idx="395">
                  <c:v>8.52</c:v>
                </c:pt>
                <c:pt idx="396">
                  <c:v>8.24</c:v>
                </c:pt>
                <c:pt idx="397">
                  <c:v>7.81</c:v>
                </c:pt>
                <c:pt idx="398">
                  <c:v>7.67</c:v>
                </c:pt>
                <c:pt idx="399">
                  <c:v>7.46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D67-466A-A571-4F0BB8A6C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0517344"/>
        <c:axId val="1460516864"/>
      </c:scatterChart>
      <c:valAx>
        <c:axId val="1460517344"/>
        <c:scaling>
          <c:orientation val="minMax"/>
          <c:max val="0"/>
          <c:min val="-1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60516864"/>
        <c:crosses val="autoZero"/>
        <c:crossBetween val="midCat"/>
      </c:valAx>
      <c:valAx>
        <c:axId val="1460516864"/>
        <c:scaling>
          <c:orientation val="minMax"/>
          <c:max val="10000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 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605173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0564593203681968E-2"/>
          <c:y val="1.0912083171773819E-2"/>
          <c:w val="0.290242254370845"/>
          <c:h val="0.152358480454339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'[RIEPILOGO ANALISI.xlsx]CFR 0 MODEL-LNF_SIGMAPHI'!$I$1:$I$2</c:f>
              <c:strCache>
                <c:ptCount val="2"/>
                <c:pt idx="0">
                  <c:v>model167</c:v>
                </c:pt>
                <c:pt idx="1">
                  <c:v>B(G)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'[RIEPILOGO ANALISI.xlsx]CFR 0 MODEL-LNF_SIGMAPHI'!$H$3:$H$803</c:f>
              <c:numCache>
                <c:formatCode>General</c:formatCode>
                <c:ptCount val="801"/>
                <c:pt idx="0">
                  <c:v>-315</c:v>
                </c:pt>
                <c:pt idx="1">
                  <c:v>-313</c:v>
                </c:pt>
                <c:pt idx="2">
                  <c:v>-311</c:v>
                </c:pt>
                <c:pt idx="3">
                  <c:v>-309</c:v>
                </c:pt>
                <c:pt idx="4">
                  <c:v>-307</c:v>
                </c:pt>
                <c:pt idx="5">
                  <c:v>-305</c:v>
                </c:pt>
                <c:pt idx="6">
                  <c:v>-303</c:v>
                </c:pt>
                <c:pt idx="7">
                  <c:v>-301</c:v>
                </c:pt>
                <c:pt idx="8">
                  <c:v>-299</c:v>
                </c:pt>
                <c:pt idx="9">
                  <c:v>-297</c:v>
                </c:pt>
                <c:pt idx="10">
                  <c:v>-295</c:v>
                </c:pt>
                <c:pt idx="11">
                  <c:v>-293</c:v>
                </c:pt>
                <c:pt idx="12">
                  <c:v>-291</c:v>
                </c:pt>
                <c:pt idx="13">
                  <c:v>-289</c:v>
                </c:pt>
                <c:pt idx="14">
                  <c:v>-287</c:v>
                </c:pt>
                <c:pt idx="15">
                  <c:v>-285</c:v>
                </c:pt>
                <c:pt idx="16">
                  <c:v>-283</c:v>
                </c:pt>
                <c:pt idx="17">
                  <c:v>-281</c:v>
                </c:pt>
                <c:pt idx="18">
                  <c:v>-279</c:v>
                </c:pt>
                <c:pt idx="19">
                  <c:v>-277</c:v>
                </c:pt>
                <c:pt idx="20">
                  <c:v>-275</c:v>
                </c:pt>
                <c:pt idx="21">
                  <c:v>-273</c:v>
                </c:pt>
                <c:pt idx="22">
                  <c:v>-271</c:v>
                </c:pt>
                <c:pt idx="23">
                  <c:v>-269</c:v>
                </c:pt>
                <c:pt idx="24">
                  <c:v>-267</c:v>
                </c:pt>
                <c:pt idx="25">
                  <c:v>-265</c:v>
                </c:pt>
                <c:pt idx="26">
                  <c:v>-263</c:v>
                </c:pt>
                <c:pt idx="27">
                  <c:v>-261</c:v>
                </c:pt>
                <c:pt idx="28">
                  <c:v>-259</c:v>
                </c:pt>
                <c:pt idx="29">
                  <c:v>-257</c:v>
                </c:pt>
                <c:pt idx="30">
                  <c:v>-255</c:v>
                </c:pt>
                <c:pt idx="31">
                  <c:v>-253</c:v>
                </c:pt>
                <c:pt idx="32">
                  <c:v>-251</c:v>
                </c:pt>
                <c:pt idx="33">
                  <c:v>-249</c:v>
                </c:pt>
                <c:pt idx="34">
                  <c:v>-247</c:v>
                </c:pt>
                <c:pt idx="35">
                  <c:v>-245</c:v>
                </c:pt>
                <c:pt idx="36">
                  <c:v>-243</c:v>
                </c:pt>
                <c:pt idx="37">
                  <c:v>-241</c:v>
                </c:pt>
                <c:pt idx="38">
                  <c:v>-239</c:v>
                </c:pt>
                <c:pt idx="39">
                  <c:v>-237</c:v>
                </c:pt>
                <c:pt idx="40">
                  <c:v>-235</c:v>
                </c:pt>
                <c:pt idx="41">
                  <c:v>-233</c:v>
                </c:pt>
                <c:pt idx="42">
                  <c:v>-231</c:v>
                </c:pt>
                <c:pt idx="43">
                  <c:v>-229</c:v>
                </c:pt>
                <c:pt idx="44">
                  <c:v>-227</c:v>
                </c:pt>
                <c:pt idx="45">
                  <c:v>-225</c:v>
                </c:pt>
                <c:pt idx="46">
                  <c:v>-223</c:v>
                </c:pt>
                <c:pt idx="47">
                  <c:v>-221</c:v>
                </c:pt>
                <c:pt idx="48">
                  <c:v>-219</c:v>
                </c:pt>
                <c:pt idx="49">
                  <c:v>-217</c:v>
                </c:pt>
                <c:pt idx="50">
                  <c:v>-215</c:v>
                </c:pt>
                <c:pt idx="51">
                  <c:v>-213</c:v>
                </c:pt>
                <c:pt idx="52">
                  <c:v>-211</c:v>
                </c:pt>
                <c:pt idx="53">
                  <c:v>-209</c:v>
                </c:pt>
                <c:pt idx="54">
                  <c:v>-207</c:v>
                </c:pt>
                <c:pt idx="55">
                  <c:v>-205</c:v>
                </c:pt>
                <c:pt idx="56">
                  <c:v>-203</c:v>
                </c:pt>
                <c:pt idx="57">
                  <c:v>-201</c:v>
                </c:pt>
                <c:pt idx="58">
                  <c:v>-199</c:v>
                </c:pt>
                <c:pt idx="59">
                  <c:v>-197</c:v>
                </c:pt>
                <c:pt idx="60">
                  <c:v>-195</c:v>
                </c:pt>
                <c:pt idx="61">
                  <c:v>-193</c:v>
                </c:pt>
                <c:pt idx="62">
                  <c:v>-191</c:v>
                </c:pt>
                <c:pt idx="63">
                  <c:v>-189</c:v>
                </c:pt>
                <c:pt idx="64">
                  <c:v>-187</c:v>
                </c:pt>
                <c:pt idx="65">
                  <c:v>-185</c:v>
                </c:pt>
                <c:pt idx="66">
                  <c:v>-183</c:v>
                </c:pt>
                <c:pt idx="67">
                  <c:v>-181</c:v>
                </c:pt>
                <c:pt idx="68">
                  <c:v>-179</c:v>
                </c:pt>
                <c:pt idx="69">
                  <c:v>-177</c:v>
                </c:pt>
                <c:pt idx="70">
                  <c:v>-175</c:v>
                </c:pt>
                <c:pt idx="71">
                  <c:v>-173</c:v>
                </c:pt>
                <c:pt idx="72">
                  <c:v>-171</c:v>
                </c:pt>
                <c:pt idx="73">
                  <c:v>-169</c:v>
                </c:pt>
                <c:pt idx="74">
                  <c:v>-167</c:v>
                </c:pt>
                <c:pt idx="75">
                  <c:v>-165</c:v>
                </c:pt>
                <c:pt idx="76">
                  <c:v>-163</c:v>
                </c:pt>
                <c:pt idx="77">
                  <c:v>-161</c:v>
                </c:pt>
                <c:pt idx="78">
                  <c:v>-159</c:v>
                </c:pt>
                <c:pt idx="79">
                  <c:v>-157</c:v>
                </c:pt>
                <c:pt idx="80">
                  <c:v>-155</c:v>
                </c:pt>
                <c:pt idx="81">
                  <c:v>-153</c:v>
                </c:pt>
                <c:pt idx="82">
                  <c:v>-151</c:v>
                </c:pt>
                <c:pt idx="83">
                  <c:v>-149</c:v>
                </c:pt>
                <c:pt idx="84">
                  <c:v>-147</c:v>
                </c:pt>
                <c:pt idx="85">
                  <c:v>-145</c:v>
                </c:pt>
                <c:pt idx="86">
                  <c:v>-143</c:v>
                </c:pt>
                <c:pt idx="87">
                  <c:v>-141</c:v>
                </c:pt>
                <c:pt idx="88">
                  <c:v>-139</c:v>
                </c:pt>
                <c:pt idx="89">
                  <c:v>-137</c:v>
                </c:pt>
                <c:pt idx="90">
                  <c:v>-135</c:v>
                </c:pt>
                <c:pt idx="91">
                  <c:v>-133</c:v>
                </c:pt>
                <c:pt idx="92">
                  <c:v>-131</c:v>
                </c:pt>
                <c:pt idx="93">
                  <c:v>-129</c:v>
                </c:pt>
                <c:pt idx="94">
                  <c:v>-127</c:v>
                </c:pt>
                <c:pt idx="95">
                  <c:v>-125</c:v>
                </c:pt>
                <c:pt idx="96">
                  <c:v>-123</c:v>
                </c:pt>
                <c:pt idx="97">
                  <c:v>-121</c:v>
                </c:pt>
                <c:pt idx="98">
                  <c:v>-119</c:v>
                </c:pt>
                <c:pt idx="99">
                  <c:v>-117</c:v>
                </c:pt>
                <c:pt idx="100">
                  <c:v>-115</c:v>
                </c:pt>
                <c:pt idx="101">
                  <c:v>-113</c:v>
                </c:pt>
                <c:pt idx="102">
                  <c:v>-111</c:v>
                </c:pt>
                <c:pt idx="103">
                  <c:v>-109</c:v>
                </c:pt>
                <c:pt idx="104">
                  <c:v>-107</c:v>
                </c:pt>
                <c:pt idx="105">
                  <c:v>-105</c:v>
                </c:pt>
                <c:pt idx="106">
                  <c:v>-103</c:v>
                </c:pt>
                <c:pt idx="107">
                  <c:v>-101</c:v>
                </c:pt>
                <c:pt idx="108">
                  <c:v>-99</c:v>
                </c:pt>
                <c:pt idx="109">
                  <c:v>-97</c:v>
                </c:pt>
                <c:pt idx="110">
                  <c:v>-95</c:v>
                </c:pt>
                <c:pt idx="111">
                  <c:v>-93</c:v>
                </c:pt>
                <c:pt idx="112">
                  <c:v>-91</c:v>
                </c:pt>
                <c:pt idx="113">
                  <c:v>-89</c:v>
                </c:pt>
                <c:pt idx="114">
                  <c:v>-87</c:v>
                </c:pt>
                <c:pt idx="115">
                  <c:v>-85</c:v>
                </c:pt>
                <c:pt idx="116">
                  <c:v>-83</c:v>
                </c:pt>
                <c:pt idx="117">
                  <c:v>-81</c:v>
                </c:pt>
                <c:pt idx="118">
                  <c:v>-79</c:v>
                </c:pt>
                <c:pt idx="119">
                  <c:v>-77</c:v>
                </c:pt>
                <c:pt idx="120">
                  <c:v>-75</c:v>
                </c:pt>
                <c:pt idx="121">
                  <c:v>-73</c:v>
                </c:pt>
                <c:pt idx="122">
                  <c:v>-71</c:v>
                </c:pt>
                <c:pt idx="123">
                  <c:v>-69</c:v>
                </c:pt>
                <c:pt idx="124">
                  <c:v>-67</c:v>
                </c:pt>
                <c:pt idx="125">
                  <c:v>-65</c:v>
                </c:pt>
                <c:pt idx="126">
                  <c:v>-63</c:v>
                </c:pt>
                <c:pt idx="127">
                  <c:v>-61</c:v>
                </c:pt>
                <c:pt idx="128">
                  <c:v>-59</c:v>
                </c:pt>
                <c:pt idx="129">
                  <c:v>-57</c:v>
                </c:pt>
                <c:pt idx="130">
                  <c:v>-55</c:v>
                </c:pt>
                <c:pt idx="131">
                  <c:v>-53</c:v>
                </c:pt>
                <c:pt idx="132">
                  <c:v>-51</c:v>
                </c:pt>
                <c:pt idx="133">
                  <c:v>-49</c:v>
                </c:pt>
                <c:pt idx="134">
                  <c:v>-47</c:v>
                </c:pt>
                <c:pt idx="135">
                  <c:v>-45</c:v>
                </c:pt>
                <c:pt idx="136">
                  <c:v>-43</c:v>
                </c:pt>
                <c:pt idx="137">
                  <c:v>-41</c:v>
                </c:pt>
                <c:pt idx="138">
                  <c:v>-39</c:v>
                </c:pt>
                <c:pt idx="139">
                  <c:v>-37</c:v>
                </c:pt>
                <c:pt idx="140">
                  <c:v>-35</c:v>
                </c:pt>
                <c:pt idx="141">
                  <c:v>-33</c:v>
                </c:pt>
                <c:pt idx="142">
                  <c:v>-31</c:v>
                </c:pt>
                <c:pt idx="143">
                  <c:v>-29</c:v>
                </c:pt>
                <c:pt idx="144">
                  <c:v>-27</c:v>
                </c:pt>
                <c:pt idx="145">
                  <c:v>-25</c:v>
                </c:pt>
                <c:pt idx="146">
                  <c:v>-23</c:v>
                </c:pt>
                <c:pt idx="147">
                  <c:v>-21</c:v>
                </c:pt>
                <c:pt idx="148">
                  <c:v>-19</c:v>
                </c:pt>
                <c:pt idx="149">
                  <c:v>-17</c:v>
                </c:pt>
                <c:pt idx="150">
                  <c:v>-15</c:v>
                </c:pt>
                <c:pt idx="151">
                  <c:v>-13</c:v>
                </c:pt>
                <c:pt idx="152">
                  <c:v>-11</c:v>
                </c:pt>
                <c:pt idx="153">
                  <c:v>-9</c:v>
                </c:pt>
                <c:pt idx="154">
                  <c:v>-7</c:v>
                </c:pt>
                <c:pt idx="155">
                  <c:v>-5</c:v>
                </c:pt>
                <c:pt idx="156">
                  <c:v>-3</c:v>
                </c:pt>
                <c:pt idx="157">
                  <c:v>-1</c:v>
                </c:pt>
                <c:pt idx="158">
                  <c:v>1</c:v>
                </c:pt>
                <c:pt idx="159">
                  <c:v>3</c:v>
                </c:pt>
                <c:pt idx="160">
                  <c:v>5</c:v>
                </c:pt>
                <c:pt idx="161">
                  <c:v>7</c:v>
                </c:pt>
                <c:pt idx="162">
                  <c:v>9</c:v>
                </c:pt>
                <c:pt idx="163">
                  <c:v>11</c:v>
                </c:pt>
                <c:pt idx="164">
                  <c:v>13</c:v>
                </c:pt>
                <c:pt idx="165">
                  <c:v>15</c:v>
                </c:pt>
                <c:pt idx="166">
                  <c:v>17</c:v>
                </c:pt>
                <c:pt idx="167">
                  <c:v>19</c:v>
                </c:pt>
                <c:pt idx="168">
                  <c:v>21</c:v>
                </c:pt>
                <c:pt idx="169">
                  <c:v>23</c:v>
                </c:pt>
                <c:pt idx="170">
                  <c:v>25</c:v>
                </c:pt>
                <c:pt idx="171">
                  <c:v>27</c:v>
                </c:pt>
                <c:pt idx="172">
                  <c:v>29</c:v>
                </c:pt>
                <c:pt idx="173">
                  <c:v>31</c:v>
                </c:pt>
                <c:pt idx="174">
                  <c:v>33</c:v>
                </c:pt>
                <c:pt idx="175">
                  <c:v>35</c:v>
                </c:pt>
                <c:pt idx="176">
                  <c:v>37</c:v>
                </c:pt>
                <c:pt idx="177">
                  <c:v>39</c:v>
                </c:pt>
                <c:pt idx="178">
                  <c:v>41</c:v>
                </c:pt>
                <c:pt idx="179">
                  <c:v>43</c:v>
                </c:pt>
                <c:pt idx="180">
                  <c:v>45</c:v>
                </c:pt>
                <c:pt idx="181">
                  <c:v>47</c:v>
                </c:pt>
                <c:pt idx="182">
                  <c:v>49</c:v>
                </c:pt>
                <c:pt idx="183">
                  <c:v>51</c:v>
                </c:pt>
                <c:pt idx="184">
                  <c:v>53</c:v>
                </c:pt>
                <c:pt idx="185">
                  <c:v>55</c:v>
                </c:pt>
                <c:pt idx="186">
                  <c:v>57</c:v>
                </c:pt>
                <c:pt idx="187">
                  <c:v>59</c:v>
                </c:pt>
                <c:pt idx="188">
                  <c:v>61</c:v>
                </c:pt>
                <c:pt idx="189">
                  <c:v>63</c:v>
                </c:pt>
                <c:pt idx="190">
                  <c:v>65</c:v>
                </c:pt>
                <c:pt idx="191">
                  <c:v>67</c:v>
                </c:pt>
                <c:pt idx="192">
                  <c:v>69</c:v>
                </c:pt>
                <c:pt idx="193">
                  <c:v>71</c:v>
                </c:pt>
                <c:pt idx="194">
                  <c:v>73</c:v>
                </c:pt>
                <c:pt idx="195">
                  <c:v>75</c:v>
                </c:pt>
                <c:pt idx="196">
                  <c:v>77</c:v>
                </c:pt>
                <c:pt idx="197">
                  <c:v>79</c:v>
                </c:pt>
                <c:pt idx="198">
                  <c:v>81</c:v>
                </c:pt>
                <c:pt idx="199">
                  <c:v>83</c:v>
                </c:pt>
                <c:pt idx="200">
                  <c:v>85</c:v>
                </c:pt>
                <c:pt idx="201">
                  <c:v>87</c:v>
                </c:pt>
                <c:pt idx="202">
                  <c:v>89</c:v>
                </c:pt>
                <c:pt idx="203">
                  <c:v>91</c:v>
                </c:pt>
                <c:pt idx="204">
                  <c:v>93</c:v>
                </c:pt>
                <c:pt idx="205">
                  <c:v>95</c:v>
                </c:pt>
                <c:pt idx="206">
                  <c:v>97</c:v>
                </c:pt>
                <c:pt idx="207">
                  <c:v>99</c:v>
                </c:pt>
                <c:pt idx="208">
                  <c:v>101</c:v>
                </c:pt>
                <c:pt idx="209">
                  <c:v>103</c:v>
                </c:pt>
                <c:pt idx="210">
                  <c:v>105</c:v>
                </c:pt>
                <c:pt idx="211">
                  <c:v>107</c:v>
                </c:pt>
                <c:pt idx="212">
                  <c:v>109</c:v>
                </c:pt>
                <c:pt idx="213">
                  <c:v>111</c:v>
                </c:pt>
                <c:pt idx="214">
                  <c:v>113</c:v>
                </c:pt>
                <c:pt idx="215">
                  <c:v>115</c:v>
                </c:pt>
                <c:pt idx="216">
                  <c:v>117</c:v>
                </c:pt>
                <c:pt idx="217">
                  <c:v>119</c:v>
                </c:pt>
                <c:pt idx="218">
                  <c:v>121</c:v>
                </c:pt>
                <c:pt idx="219">
                  <c:v>123</c:v>
                </c:pt>
                <c:pt idx="220">
                  <c:v>125</c:v>
                </c:pt>
                <c:pt idx="221">
                  <c:v>127</c:v>
                </c:pt>
                <c:pt idx="222">
                  <c:v>129</c:v>
                </c:pt>
                <c:pt idx="223">
                  <c:v>131</c:v>
                </c:pt>
                <c:pt idx="224">
                  <c:v>133</c:v>
                </c:pt>
                <c:pt idx="225">
                  <c:v>135</c:v>
                </c:pt>
                <c:pt idx="226">
                  <c:v>137</c:v>
                </c:pt>
                <c:pt idx="227">
                  <c:v>139</c:v>
                </c:pt>
                <c:pt idx="228">
                  <c:v>141</c:v>
                </c:pt>
                <c:pt idx="229">
                  <c:v>143</c:v>
                </c:pt>
                <c:pt idx="230">
                  <c:v>145</c:v>
                </c:pt>
                <c:pt idx="231">
                  <c:v>147</c:v>
                </c:pt>
                <c:pt idx="232">
                  <c:v>149</c:v>
                </c:pt>
                <c:pt idx="233">
                  <c:v>151</c:v>
                </c:pt>
                <c:pt idx="234">
                  <c:v>153</c:v>
                </c:pt>
                <c:pt idx="235">
                  <c:v>155</c:v>
                </c:pt>
                <c:pt idx="236">
                  <c:v>157</c:v>
                </c:pt>
                <c:pt idx="237">
                  <c:v>159</c:v>
                </c:pt>
                <c:pt idx="238">
                  <c:v>161</c:v>
                </c:pt>
                <c:pt idx="239">
                  <c:v>163</c:v>
                </c:pt>
                <c:pt idx="240">
                  <c:v>165</c:v>
                </c:pt>
                <c:pt idx="241">
                  <c:v>167</c:v>
                </c:pt>
                <c:pt idx="242">
                  <c:v>169</c:v>
                </c:pt>
                <c:pt idx="243">
                  <c:v>171</c:v>
                </c:pt>
                <c:pt idx="244">
                  <c:v>173</c:v>
                </c:pt>
                <c:pt idx="245">
                  <c:v>175</c:v>
                </c:pt>
                <c:pt idx="246">
                  <c:v>177</c:v>
                </c:pt>
                <c:pt idx="247">
                  <c:v>179</c:v>
                </c:pt>
                <c:pt idx="248">
                  <c:v>181</c:v>
                </c:pt>
                <c:pt idx="249">
                  <c:v>183</c:v>
                </c:pt>
                <c:pt idx="250">
                  <c:v>185</c:v>
                </c:pt>
                <c:pt idx="251">
                  <c:v>187</c:v>
                </c:pt>
                <c:pt idx="252">
                  <c:v>189</c:v>
                </c:pt>
                <c:pt idx="253">
                  <c:v>191</c:v>
                </c:pt>
                <c:pt idx="254">
                  <c:v>193</c:v>
                </c:pt>
                <c:pt idx="255">
                  <c:v>195</c:v>
                </c:pt>
                <c:pt idx="256">
                  <c:v>197</c:v>
                </c:pt>
                <c:pt idx="257">
                  <c:v>199</c:v>
                </c:pt>
                <c:pt idx="258">
                  <c:v>201</c:v>
                </c:pt>
                <c:pt idx="259">
                  <c:v>203</c:v>
                </c:pt>
                <c:pt idx="260">
                  <c:v>205</c:v>
                </c:pt>
                <c:pt idx="261">
                  <c:v>207</c:v>
                </c:pt>
                <c:pt idx="262">
                  <c:v>209</c:v>
                </c:pt>
                <c:pt idx="263">
                  <c:v>211</c:v>
                </c:pt>
                <c:pt idx="264">
                  <c:v>213</c:v>
                </c:pt>
                <c:pt idx="265">
                  <c:v>215</c:v>
                </c:pt>
                <c:pt idx="266">
                  <c:v>217</c:v>
                </c:pt>
                <c:pt idx="267">
                  <c:v>219</c:v>
                </c:pt>
                <c:pt idx="268">
                  <c:v>221</c:v>
                </c:pt>
                <c:pt idx="269">
                  <c:v>223</c:v>
                </c:pt>
                <c:pt idx="270">
                  <c:v>225</c:v>
                </c:pt>
                <c:pt idx="271">
                  <c:v>227</c:v>
                </c:pt>
                <c:pt idx="272">
                  <c:v>229</c:v>
                </c:pt>
                <c:pt idx="273">
                  <c:v>231</c:v>
                </c:pt>
                <c:pt idx="274">
                  <c:v>233</c:v>
                </c:pt>
                <c:pt idx="275">
                  <c:v>235</c:v>
                </c:pt>
                <c:pt idx="276">
                  <c:v>237</c:v>
                </c:pt>
                <c:pt idx="277">
                  <c:v>239</c:v>
                </c:pt>
                <c:pt idx="278">
                  <c:v>241</c:v>
                </c:pt>
                <c:pt idx="279">
                  <c:v>243</c:v>
                </c:pt>
                <c:pt idx="280">
                  <c:v>245</c:v>
                </c:pt>
                <c:pt idx="281">
                  <c:v>247</c:v>
                </c:pt>
                <c:pt idx="282">
                  <c:v>249</c:v>
                </c:pt>
                <c:pt idx="283">
                  <c:v>251</c:v>
                </c:pt>
                <c:pt idx="284">
                  <c:v>253</c:v>
                </c:pt>
                <c:pt idx="285">
                  <c:v>255</c:v>
                </c:pt>
                <c:pt idx="286">
                  <c:v>257</c:v>
                </c:pt>
                <c:pt idx="287">
                  <c:v>259</c:v>
                </c:pt>
                <c:pt idx="288">
                  <c:v>261</c:v>
                </c:pt>
                <c:pt idx="289">
                  <c:v>263</c:v>
                </c:pt>
                <c:pt idx="290">
                  <c:v>265</c:v>
                </c:pt>
                <c:pt idx="291">
                  <c:v>267</c:v>
                </c:pt>
                <c:pt idx="292">
                  <c:v>269</c:v>
                </c:pt>
                <c:pt idx="293">
                  <c:v>271</c:v>
                </c:pt>
                <c:pt idx="294">
                  <c:v>273</c:v>
                </c:pt>
                <c:pt idx="295">
                  <c:v>275</c:v>
                </c:pt>
                <c:pt idx="296">
                  <c:v>277</c:v>
                </c:pt>
                <c:pt idx="297">
                  <c:v>279</c:v>
                </c:pt>
                <c:pt idx="298">
                  <c:v>281</c:v>
                </c:pt>
                <c:pt idx="299">
                  <c:v>283</c:v>
                </c:pt>
                <c:pt idx="300">
                  <c:v>285</c:v>
                </c:pt>
                <c:pt idx="301">
                  <c:v>287</c:v>
                </c:pt>
                <c:pt idx="302">
                  <c:v>289</c:v>
                </c:pt>
                <c:pt idx="303">
                  <c:v>291</c:v>
                </c:pt>
                <c:pt idx="304">
                  <c:v>293</c:v>
                </c:pt>
                <c:pt idx="305">
                  <c:v>295</c:v>
                </c:pt>
                <c:pt idx="306">
                  <c:v>297</c:v>
                </c:pt>
                <c:pt idx="307">
                  <c:v>299</c:v>
                </c:pt>
                <c:pt idx="308">
                  <c:v>301</c:v>
                </c:pt>
                <c:pt idx="309">
                  <c:v>303</c:v>
                </c:pt>
                <c:pt idx="310">
                  <c:v>305</c:v>
                </c:pt>
                <c:pt idx="311">
                  <c:v>307</c:v>
                </c:pt>
                <c:pt idx="312">
                  <c:v>309</c:v>
                </c:pt>
                <c:pt idx="313">
                  <c:v>311</c:v>
                </c:pt>
                <c:pt idx="314">
                  <c:v>313</c:v>
                </c:pt>
                <c:pt idx="315">
                  <c:v>315</c:v>
                </c:pt>
                <c:pt idx="316">
                  <c:v>317</c:v>
                </c:pt>
                <c:pt idx="317">
                  <c:v>319</c:v>
                </c:pt>
                <c:pt idx="318">
                  <c:v>321</c:v>
                </c:pt>
                <c:pt idx="319">
                  <c:v>323</c:v>
                </c:pt>
                <c:pt idx="320">
                  <c:v>325</c:v>
                </c:pt>
                <c:pt idx="321">
                  <c:v>327</c:v>
                </c:pt>
                <c:pt idx="322">
                  <c:v>329</c:v>
                </c:pt>
                <c:pt idx="323">
                  <c:v>331</c:v>
                </c:pt>
                <c:pt idx="324">
                  <c:v>333</c:v>
                </c:pt>
                <c:pt idx="325">
                  <c:v>335</c:v>
                </c:pt>
                <c:pt idx="326">
                  <c:v>337</c:v>
                </c:pt>
                <c:pt idx="327">
                  <c:v>339</c:v>
                </c:pt>
                <c:pt idx="328">
                  <c:v>341</c:v>
                </c:pt>
                <c:pt idx="329">
                  <c:v>343</c:v>
                </c:pt>
                <c:pt idx="330">
                  <c:v>345</c:v>
                </c:pt>
                <c:pt idx="331">
                  <c:v>347</c:v>
                </c:pt>
                <c:pt idx="332">
                  <c:v>349</c:v>
                </c:pt>
                <c:pt idx="333">
                  <c:v>351</c:v>
                </c:pt>
                <c:pt idx="334">
                  <c:v>353</c:v>
                </c:pt>
                <c:pt idx="335">
                  <c:v>355</c:v>
                </c:pt>
                <c:pt idx="336">
                  <c:v>357</c:v>
                </c:pt>
                <c:pt idx="337">
                  <c:v>359</c:v>
                </c:pt>
                <c:pt idx="338">
                  <c:v>361</c:v>
                </c:pt>
                <c:pt idx="339">
                  <c:v>363</c:v>
                </c:pt>
                <c:pt idx="340">
                  <c:v>365</c:v>
                </c:pt>
                <c:pt idx="341">
                  <c:v>367</c:v>
                </c:pt>
                <c:pt idx="342">
                  <c:v>369</c:v>
                </c:pt>
                <c:pt idx="343">
                  <c:v>371</c:v>
                </c:pt>
                <c:pt idx="344">
                  <c:v>373</c:v>
                </c:pt>
                <c:pt idx="345">
                  <c:v>375</c:v>
                </c:pt>
                <c:pt idx="346">
                  <c:v>377</c:v>
                </c:pt>
                <c:pt idx="347">
                  <c:v>379</c:v>
                </c:pt>
                <c:pt idx="348">
                  <c:v>381</c:v>
                </c:pt>
                <c:pt idx="349">
                  <c:v>383</c:v>
                </c:pt>
                <c:pt idx="350">
                  <c:v>385</c:v>
                </c:pt>
                <c:pt idx="351">
                  <c:v>387</c:v>
                </c:pt>
                <c:pt idx="352">
                  <c:v>389</c:v>
                </c:pt>
                <c:pt idx="353">
                  <c:v>391</c:v>
                </c:pt>
                <c:pt idx="354">
                  <c:v>393</c:v>
                </c:pt>
                <c:pt idx="355">
                  <c:v>395</c:v>
                </c:pt>
                <c:pt idx="356">
                  <c:v>397</c:v>
                </c:pt>
                <c:pt idx="357">
                  <c:v>399</c:v>
                </c:pt>
                <c:pt idx="358">
                  <c:v>401</c:v>
                </c:pt>
                <c:pt idx="359">
                  <c:v>403</c:v>
                </c:pt>
                <c:pt idx="360">
                  <c:v>405</c:v>
                </c:pt>
                <c:pt idx="361">
                  <c:v>407</c:v>
                </c:pt>
                <c:pt idx="362">
                  <c:v>409</c:v>
                </c:pt>
                <c:pt idx="363">
                  <c:v>411</c:v>
                </c:pt>
                <c:pt idx="364">
                  <c:v>413</c:v>
                </c:pt>
                <c:pt idx="365">
                  <c:v>415</c:v>
                </c:pt>
                <c:pt idx="366">
                  <c:v>417</c:v>
                </c:pt>
                <c:pt idx="367">
                  <c:v>419</c:v>
                </c:pt>
                <c:pt idx="368">
                  <c:v>421</c:v>
                </c:pt>
                <c:pt idx="369">
                  <c:v>423</c:v>
                </c:pt>
                <c:pt idx="370">
                  <c:v>425</c:v>
                </c:pt>
                <c:pt idx="371">
                  <c:v>427</c:v>
                </c:pt>
                <c:pt idx="372">
                  <c:v>429</c:v>
                </c:pt>
                <c:pt idx="373">
                  <c:v>431</c:v>
                </c:pt>
                <c:pt idx="374">
                  <c:v>433</c:v>
                </c:pt>
                <c:pt idx="375">
                  <c:v>435</c:v>
                </c:pt>
                <c:pt idx="376">
                  <c:v>437</c:v>
                </c:pt>
                <c:pt idx="377">
                  <c:v>439</c:v>
                </c:pt>
                <c:pt idx="378">
                  <c:v>441</c:v>
                </c:pt>
                <c:pt idx="379">
                  <c:v>443</c:v>
                </c:pt>
                <c:pt idx="380">
                  <c:v>445</c:v>
                </c:pt>
                <c:pt idx="381">
                  <c:v>447</c:v>
                </c:pt>
                <c:pt idx="382">
                  <c:v>449</c:v>
                </c:pt>
                <c:pt idx="383">
                  <c:v>451</c:v>
                </c:pt>
                <c:pt idx="384">
                  <c:v>453</c:v>
                </c:pt>
                <c:pt idx="385">
                  <c:v>455</c:v>
                </c:pt>
                <c:pt idx="386">
                  <c:v>457</c:v>
                </c:pt>
                <c:pt idx="387">
                  <c:v>459</c:v>
                </c:pt>
                <c:pt idx="388">
                  <c:v>461</c:v>
                </c:pt>
                <c:pt idx="389">
                  <c:v>463</c:v>
                </c:pt>
                <c:pt idx="390">
                  <c:v>465</c:v>
                </c:pt>
                <c:pt idx="391">
                  <c:v>467</c:v>
                </c:pt>
                <c:pt idx="392">
                  <c:v>469</c:v>
                </c:pt>
                <c:pt idx="393">
                  <c:v>471</c:v>
                </c:pt>
                <c:pt idx="394">
                  <c:v>473</c:v>
                </c:pt>
                <c:pt idx="395">
                  <c:v>475</c:v>
                </c:pt>
                <c:pt idx="396">
                  <c:v>477</c:v>
                </c:pt>
                <c:pt idx="397">
                  <c:v>479</c:v>
                </c:pt>
                <c:pt idx="398">
                  <c:v>481</c:v>
                </c:pt>
                <c:pt idx="399">
                  <c:v>483</c:v>
                </c:pt>
              </c:numCache>
            </c:numRef>
          </c:xVal>
          <c:yVal>
            <c:numRef>
              <c:f>'[RIEPILOGO ANALISI.xlsx]CFR 0 MODEL-LNF_SIGMAPHI'!$I$3:$I$803</c:f>
              <c:numCache>
                <c:formatCode>General</c:formatCode>
                <c:ptCount val="801"/>
                <c:pt idx="0">
                  <c:v>302.95867919401701</c:v>
                </c:pt>
                <c:pt idx="1">
                  <c:v>313.00434166960304</c:v>
                </c:pt>
                <c:pt idx="2">
                  <c:v>323.39519728828702</c:v>
                </c:pt>
                <c:pt idx="3">
                  <c:v>334.12372282750403</c:v>
                </c:pt>
                <c:pt idx="4">
                  <c:v>345.20422666012803</c:v>
                </c:pt>
                <c:pt idx="5">
                  <c:v>356.63573329651996</c:v>
                </c:pt>
                <c:pt idx="6">
                  <c:v>368.42642484553198</c:v>
                </c:pt>
                <c:pt idx="7">
                  <c:v>380.58252174768603</c:v>
                </c:pt>
                <c:pt idx="8">
                  <c:v>393.09255027143701</c:v>
                </c:pt>
                <c:pt idx="9">
                  <c:v>405.970859974348</c:v>
                </c:pt>
                <c:pt idx="10">
                  <c:v>419.21590468506201</c:v>
                </c:pt>
                <c:pt idx="11">
                  <c:v>432.81015356078501</c:v>
                </c:pt>
                <c:pt idx="12">
                  <c:v>446.76612948537502</c:v>
                </c:pt>
                <c:pt idx="13">
                  <c:v>461.075819408283</c:v>
                </c:pt>
                <c:pt idx="14">
                  <c:v>475.73611423521498</c:v>
                </c:pt>
                <c:pt idx="15">
                  <c:v>490.74514843456797</c:v>
                </c:pt>
                <c:pt idx="16">
                  <c:v>506.10563128017901</c:v>
                </c:pt>
                <c:pt idx="17">
                  <c:v>521.81999640878394</c:v>
                </c:pt>
                <c:pt idx="18">
                  <c:v>537.87329611113398</c:v>
                </c:pt>
                <c:pt idx="19">
                  <c:v>554.28022327895007</c:v>
                </c:pt>
                <c:pt idx="20">
                  <c:v>571.05054027214806</c:v>
                </c:pt>
                <c:pt idx="21">
                  <c:v>588.20573814967395</c:v>
                </c:pt>
                <c:pt idx="22">
                  <c:v>605.75326974234395</c:v>
                </c:pt>
                <c:pt idx="23">
                  <c:v>623.74700024216895</c:v>
                </c:pt>
                <c:pt idx="24">
                  <c:v>642.24877752326199</c:v>
                </c:pt>
                <c:pt idx="25">
                  <c:v>661.279709389549</c:v>
                </c:pt>
                <c:pt idx="26">
                  <c:v>680.94487144908089</c:v>
                </c:pt>
                <c:pt idx="27">
                  <c:v>701.24896622165295</c:v>
                </c:pt>
                <c:pt idx="28">
                  <c:v>722.29939009695192</c:v>
                </c:pt>
                <c:pt idx="29">
                  <c:v>744.15096954094406</c:v>
                </c:pt>
                <c:pt idx="30">
                  <c:v>766.84856381184704</c:v>
                </c:pt>
                <c:pt idx="31">
                  <c:v>790.45047959261308</c:v>
                </c:pt>
                <c:pt idx="32">
                  <c:v>815.05701017026104</c:v>
                </c:pt>
                <c:pt idx="33">
                  <c:v>840.6618869479671</c:v>
                </c:pt>
                <c:pt idx="34">
                  <c:v>867.38876713469597</c:v>
                </c:pt>
                <c:pt idx="35">
                  <c:v>895.28173709326791</c:v>
                </c:pt>
                <c:pt idx="36">
                  <c:v>924.35902080192011</c:v>
                </c:pt>
                <c:pt idx="37">
                  <c:v>954.73797009531302</c:v>
                </c:pt>
                <c:pt idx="38">
                  <c:v>986.50895090778897</c:v>
                </c:pt>
                <c:pt idx="39">
                  <c:v>1019.62852562544</c:v>
                </c:pt>
                <c:pt idx="40">
                  <c:v>1054.23353157463</c:v>
                </c:pt>
                <c:pt idx="41">
                  <c:v>1090.3678481529</c:v>
                </c:pt>
                <c:pt idx="42">
                  <c:v>1128.0999791740701</c:v>
                </c:pt>
                <c:pt idx="43">
                  <c:v>1167.4411080407101</c:v>
                </c:pt>
                <c:pt idx="44">
                  <c:v>1208.4525035639799</c:v>
                </c:pt>
                <c:pt idx="45">
                  <c:v>1251.1923561829999</c:v>
                </c:pt>
                <c:pt idx="46">
                  <c:v>1295.7835786781998</c:v>
                </c:pt>
                <c:pt idx="47">
                  <c:v>1342.1404228918598</c:v>
                </c:pt>
                <c:pt idx="48">
                  <c:v>1390.40508432198</c:v>
                </c:pt>
                <c:pt idx="49">
                  <c:v>1440.5932850654801</c:v>
                </c:pt>
                <c:pt idx="50">
                  <c:v>1492.7498362598399</c:v>
                </c:pt>
                <c:pt idx="51">
                  <c:v>1546.92991962211</c:v>
                </c:pt>
                <c:pt idx="52">
                  <c:v>1603.2076034340801</c:v>
                </c:pt>
                <c:pt idx="53">
                  <c:v>1661.51731968955</c:v>
                </c:pt>
                <c:pt idx="54">
                  <c:v>1722.0866787448399</c:v>
                </c:pt>
                <c:pt idx="55">
                  <c:v>1784.88425858612</c:v>
                </c:pt>
                <c:pt idx="56">
                  <c:v>1850.0712123001001</c:v>
                </c:pt>
                <c:pt idx="57">
                  <c:v>1917.64869160435</c:v>
                </c:pt>
                <c:pt idx="58">
                  <c:v>1987.8119577755499</c:v>
                </c:pt>
                <c:pt idx="59">
                  <c:v>2060.5655317136102</c:v>
                </c:pt>
                <c:pt idx="60">
                  <c:v>2136.0950936418499</c:v>
                </c:pt>
                <c:pt idx="61">
                  <c:v>2214.55469646029</c:v>
                </c:pt>
                <c:pt idx="62">
                  <c:v>2296.0674868722199</c:v>
                </c:pt>
                <c:pt idx="63">
                  <c:v>2380.8194006349199</c:v>
                </c:pt>
                <c:pt idx="64">
                  <c:v>2468.9669342849597</c:v>
                </c:pt>
                <c:pt idx="65">
                  <c:v>2560.6521466259001</c:v>
                </c:pt>
                <c:pt idx="66">
                  <c:v>2656.0912464728199</c:v>
                </c:pt>
                <c:pt idx="67">
                  <c:v>2755.29859666531</c:v>
                </c:pt>
                <c:pt idx="68">
                  <c:v>2858.6583173874901</c:v>
                </c:pt>
                <c:pt idx="69">
                  <c:v>2966.0524140058901</c:v>
                </c:pt>
                <c:pt idx="70">
                  <c:v>3077.7938699374704</c:v>
                </c:pt>
                <c:pt idx="71">
                  <c:v>3193.7966454450402</c:v>
                </c:pt>
                <c:pt idx="72">
                  <c:v>3314.2061399023996</c:v>
                </c:pt>
                <c:pt idx="73">
                  <c:v>3439.0617362666399</c:v>
                </c:pt>
                <c:pt idx="74">
                  <c:v>3568.3619626435197</c:v>
                </c:pt>
                <c:pt idx="75">
                  <c:v>3702.1161507557399</c:v>
                </c:pt>
                <c:pt idx="76">
                  <c:v>3840.16802409812</c:v>
                </c:pt>
                <c:pt idx="77">
                  <c:v>3982.51766435938</c:v>
                </c:pt>
                <c:pt idx="78">
                  <c:v>4128.9330953216804</c:v>
                </c:pt>
                <c:pt idx="79">
                  <c:v>4279.40642033312</c:v>
                </c:pt>
                <c:pt idx="80">
                  <c:v>4433.6681757889901</c:v>
                </c:pt>
                <c:pt idx="81">
                  <c:v>4591.3752282946398</c:v>
                </c:pt>
                <c:pt idx="82">
                  <c:v>4752.4429636105197</c:v>
                </c:pt>
                <c:pt idx="83">
                  <c:v>4916.4555581164395</c:v>
                </c:pt>
                <c:pt idx="84">
                  <c:v>5083.1259194887098</c:v>
                </c:pt>
                <c:pt idx="85">
                  <c:v>5252.0644699640798</c:v>
                </c:pt>
                <c:pt idx="86">
                  <c:v>5422.7766072151198</c:v>
                </c:pt>
                <c:pt idx="87">
                  <c:v>5594.7852139087199</c:v>
                </c:pt>
                <c:pt idx="88">
                  <c:v>5767.5409293654802</c:v>
                </c:pt>
                <c:pt idx="89">
                  <c:v>5940.5389397019808</c:v>
                </c:pt>
                <c:pt idx="90">
                  <c:v>6113.1405973520004</c:v>
                </c:pt>
                <c:pt idx="91">
                  <c:v>6284.7438780628599</c:v>
                </c:pt>
                <c:pt idx="92">
                  <c:v>6454.7258417949106</c:v>
                </c:pt>
                <c:pt idx="93">
                  <c:v>6622.5855241055897</c:v>
                </c:pt>
                <c:pt idx="94">
                  <c:v>6787.5992141871902</c:v>
                </c:pt>
                <c:pt idx="95">
                  <c:v>6949.1190262796799</c:v>
                </c:pt>
                <c:pt idx="96">
                  <c:v>7106.77930355033</c:v>
                </c:pt>
                <c:pt idx="97">
                  <c:v>7259.8078546275801</c:v>
                </c:pt>
                <c:pt idx="98">
                  <c:v>7407.9050913789206</c:v>
                </c:pt>
                <c:pt idx="99">
                  <c:v>7550.5149007664295</c:v>
                </c:pt>
                <c:pt idx="100">
                  <c:v>7687.3183705097999</c:v>
                </c:pt>
                <c:pt idx="101">
                  <c:v>7817.8448738739407</c:v>
                </c:pt>
                <c:pt idx="102">
                  <c:v>7941.9232396588704</c:v>
                </c:pt>
                <c:pt idx="103">
                  <c:v>8059.1951410771298</c:v>
                </c:pt>
                <c:pt idx="104">
                  <c:v>8169.4181970609607</c:v>
                </c:pt>
                <c:pt idx="105">
                  <c:v>8272.5727751430004</c:v>
                </c:pt>
                <c:pt idx="106">
                  <c:v>8368.3423338477896</c:v>
                </c:pt>
                <c:pt idx="107">
                  <c:v>8456.6560614503196</c:v>
                </c:pt>
                <c:pt idx="108">
                  <c:v>8537.3221412314797</c:v>
                </c:pt>
                <c:pt idx="109">
                  <c:v>8610.3926370037298</c:v>
                </c:pt>
                <c:pt idx="110">
                  <c:v>8675.5874963607403</c:v>
                </c:pt>
                <c:pt idx="111">
                  <c:v>8733.0074822669503</c:v>
                </c:pt>
                <c:pt idx="112">
                  <c:v>8782.6136438692902</c:v>
                </c:pt>
                <c:pt idx="113">
                  <c:v>8824.0953056346898</c:v>
                </c:pt>
                <c:pt idx="114">
                  <c:v>8857.9686138940906</c:v>
                </c:pt>
                <c:pt idx="115">
                  <c:v>8883.8184160090404</c:v>
                </c:pt>
                <c:pt idx="116">
                  <c:v>8902.4121710476193</c:v>
                </c:pt>
                <c:pt idx="117">
                  <c:v>8912.4067068826498</c:v>
                </c:pt>
                <c:pt idx="118">
                  <c:v>8914.2106591926895</c:v>
                </c:pt>
                <c:pt idx="119">
                  <c:v>8909.2841580417808</c:v>
                </c:pt>
                <c:pt idx="120">
                  <c:v>8896.4226507485891</c:v>
                </c:pt>
                <c:pt idx="121">
                  <c:v>8875.8606023456705</c:v>
                </c:pt>
                <c:pt idx="122">
                  <c:v>8847.8430089232988</c:v>
                </c:pt>
                <c:pt idx="123">
                  <c:v>8812.2356438771003</c:v>
                </c:pt>
                <c:pt idx="124">
                  <c:v>8769.3877339605988</c:v>
                </c:pt>
                <c:pt idx="125">
                  <c:v>8719.3407237803203</c:v>
                </c:pt>
                <c:pt idx="126">
                  <c:v>8662.3571373891191</c:v>
                </c:pt>
                <c:pt idx="127">
                  <c:v>8598.5058445219092</c:v>
                </c:pt>
                <c:pt idx="128">
                  <c:v>8527.9928525635387</c:v>
                </c:pt>
                <c:pt idx="129">
                  <c:v>8451.2862803715907</c:v>
                </c:pt>
                <c:pt idx="130">
                  <c:v>8368.5016016129393</c:v>
                </c:pt>
                <c:pt idx="131">
                  <c:v>8280.1370725688193</c:v>
                </c:pt>
                <c:pt idx="132">
                  <c:v>8186.5260530883197</c:v>
                </c:pt>
                <c:pt idx="133">
                  <c:v>8088.3147752330397</c:v>
                </c:pt>
                <c:pt idx="134">
                  <c:v>7985.8945474184693</c:v>
                </c:pt>
                <c:pt idx="135">
                  <c:v>7879.9184191185805</c:v>
                </c:pt>
                <c:pt idx="136">
                  <c:v>7770.9387650554199</c:v>
                </c:pt>
                <c:pt idx="137">
                  <c:v>7659.8225819412401</c:v>
                </c:pt>
                <c:pt idx="138">
                  <c:v>7547.2164124589199</c:v>
                </c:pt>
                <c:pt idx="139">
                  <c:v>7433.9480422705392</c:v>
                </c:pt>
                <c:pt idx="140">
                  <c:v>7320.8495623236904</c:v>
                </c:pt>
                <c:pt idx="141">
                  <c:v>7208.7459708754095</c:v>
                </c:pt>
                <c:pt idx="142">
                  <c:v>7098.5374061174998</c:v>
                </c:pt>
                <c:pt idx="143">
                  <c:v>6990.9962452468899</c:v>
                </c:pt>
                <c:pt idx="144">
                  <c:v>6887.1002116112804</c:v>
                </c:pt>
                <c:pt idx="145">
                  <c:v>6787.5827903270701</c:v>
                </c:pt>
                <c:pt idx="146">
                  <c:v>6693.4484459901796</c:v>
                </c:pt>
                <c:pt idx="147">
                  <c:v>6605.5508768418804</c:v>
                </c:pt>
                <c:pt idx="148">
                  <c:v>6524.5605379156805</c:v>
                </c:pt>
                <c:pt idx="149">
                  <c:v>6451.5310581239701</c:v>
                </c:pt>
                <c:pt idx="150">
                  <c:v>6387.2764095476496</c:v>
                </c:pt>
                <c:pt idx="151">
                  <c:v>6332.3970402085097</c:v>
                </c:pt>
                <c:pt idx="152">
                  <c:v>6287.9454847173001</c:v>
                </c:pt>
                <c:pt idx="153">
                  <c:v>6254.7717881958497</c:v>
                </c:pt>
                <c:pt idx="154">
                  <c:v>6233.9374224704407</c:v>
                </c:pt>
                <c:pt idx="155">
                  <c:v>6226.6352915027601</c:v>
                </c:pt>
                <c:pt idx="156">
                  <c:v>6232.2333124710003</c:v>
                </c:pt>
                <c:pt idx="157">
                  <c:v>6253.4420854911396</c:v>
                </c:pt>
                <c:pt idx="158">
                  <c:v>6289.0393727320306</c:v>
                </c:pt>
                <c:pt idx="159">
                  <c:v>6344.0024591802703</c:v>
                </c:pt>
                <c:pt idx="160">
                  <c:v>6416.4480492652801</c:v>
                </c:pt>
                <c:pt idx="161">
                  <c:v>6507.4192404661098</c:v>
                </c:pt>
                <c:pt idx="162">
                  <c:v>6618.4142443008395</c:v>
                </c:pt>
                <c:pt idx="163">
                  <c:v>6751.7681361131399</c:v>
                </c:pt>
                <c:pt idx="164">
                  <c:v>6906.7705602404194</c:v>
                </c:pt>
                <c:pt idx="165">
                  <c:v>7085.6187368259707</c:v>
                </c:pt>
                <c:pt idx="166">
                  <c:v>7287.6099958391305</c:v>
                </c:pt>
                <c:pt idx="167">
                  <c:v>7514.3474572373907</c:v>
                </c:pt>
                <c:pt idx="168">
                  <c:v>7764.9528862404104</c:v>
                </c:pt>
                <c:pt idx="169">
                  <c:v>8038.2099212387702</c:v>
                </c:pt>
                <c:pt idx="170">
                  <c:v>8333.4840409511198</c:v>
                </c:pt>
                <c:pt idx="171">
                  <c:v>8647.56740688637</c:v>
                </c:pt>
                <c:pt idx="172">
                  <c:v>8977.473967348531</c:v>
                </c:pt>
                <c:pt idx="173">
                  <c:v>9319.1448083479008</c:v>
                </c:pt>
                <c:pt idx="174">
                  <c:v>9667.9966005217102</c:v>
                </c:pt>
                <c:pt idx="175">
                  <c:v>10018.914874415099</c:v>
                </c:pt>
                <c:pt idx="176">
                  <c:v>10366.8592610756</c:v>
                </c:pt>
                <c:pt idx="177">
                  <c:v>10707.1299395187</c:v>
                </c:pt>
                <c:pt idx="178">
                  <c:v>11035.5511615547</c:v>
                </c:pt>
                <c:pt idx="179">
                  <c:v>11348.9179196854</c:v>
                </c:pt>
                <c:pt idx="180">
                  <c:v>11643.6713746438</c:v>
                </c:pt>
                <c:pt idx="181">
                  <c:v>11919.0826499874</c:v>
                </c:pt>
                <c:pt idx="182">
                  <c:v>12173.989810572401</c:v>
                </c:pt>
                <c:pt idx="183">
                  <c:v>12407.873210138499</c:v>
                </c:pt>
                <c:pt idx="184">
                  <c:v>12620.9164330608</c:v>
                </c:pt>
                <c:pt idx="185">
                  <c:v>12813.4002542454</c:v>
                </c:pt>
                <c:pt idx="186">
                  <c:v>12986.1869685357</c:v>
                </c:pt>
                <c:pt idx="187">
                  <c:v>13140.1936553628</c:v>
                </c:pt>
                <c:pt idx="188">
                  <c:v>13276.1730680826</c:v>
                </c:pt>
                <c:pt idx="189">
                  <c:v>13395.342798023599</c:v>
                </c:pt>
                <c:pt idx="190">
                  <c:v>13498.1403838554</c:v>
                </c:pt>
                <c:pt idx="191">
                  <c:v>13585.9126032321</c:v>
                </c:pt>
                <c:pt idx="192">
                  <c:v>13658.925355351701</c:v>
                </c:pt>
                <c:pt idx="193">
                  <c:v>13718.107480110999</c:v>
                </c:pt>
                <c:pt idx="194">
                  <c:v>13764.398622832299</c:v>
                </c:pt>
                <c:pt idx="195">
                  <c:v>13797.6727628602</c:v>
                </c:pt>
                <c:pt idx="196">
                  <c:v>13818.4254377542</c:v>
                </c:pt>
                <c:pt idx="197">
                  <c:v>13827.256385786699</c:v>
                </c:pt>
                <c:pt idx="198">
                  <c:v>13824.0718047635</c:v>
                </c:pt>
                <c:pt idx="199">
                  <c:v>13809.217966358301</c:v>
                </c:pt>
                <c:pt idx="200">
                  <c:v>13783.051497192999</c:v>
                </c:pt>
                <c:pt idx="201">
                  <c:v>13744.651807059001</c:v>
                </c:pt>
                <c:pt idx="202">
                  <c:v>13694.513163874899</c:v>
                </c:pt>
                <c:pt idx="203">
                  <c:v>13632.712398657601</c:v>
                </c:pt>
                <c:pt idx="204">
                  <c:v>13558.3980881361</c:v>
                </c:pt>
                <c:pt idx="205">
                  <c:v>13471.2927358787</c:v>
                </c:pt>
                <c:pt idx="206">
                  <c:v>13371.170370714201</c:v>
                </c:pt>
                <c:pt idx="207">
                  <c:v>13257.2293441069</c:v>
                </c:pt>
                <c:pt idx="208">
                  <c:v>13128.707118818498</c:v>
                </c:pt>
                <c:pt idx="209">
                  <c:v>12985.182861051901</c:v>
                </c:pt>
                <c:pt idx="210">
                  <c:v>12825.807773836799</c:v>
                </c:pt>
                <c:pt idx="211">
                  <c:v>12648.989990653901</c:v>
                </c:pt>
                <c:pt idx="212">
                  <c:v>12454.491464516799</c:v>
                </c:pt>
                <c:pt idx="213">
                  <c:v>12240.754456499501</c:v>
                </c:pt>
                <c:pt idx="214">
                  <c:v>12007.414653862001</c:v>
                </c:pt>
                <c:pt idx="215">
                  <c:v>11752.427386133899</c:v>
                </c:pt>
                <c:pt idx="216">
                  <c:v>11476.8492818829</c:v>
                </c:pt>
                <c:pt idx="217">
                  <c:v>11178.635905267</c:v>
                </c:pt>
                <c:pt idx="218">
                  <c:v>10857.698995033301</c:v>
                </c:pt>
                <c:pt idx="219">
                  <c:v>10514.667950824802</c:v>
                </c:pt>
                <c:pt idx="220">
                  <c:v>10149.9995957639</c:v>
                </c:pt>
                <c:pt idx="221">
                  <c:v>9765.6390318121703</c:v>
                </c:pt>
                <c:pt idx="222">
                  <c:v>9363.9277053497499</c:v>
                </c:pt>
                <c:pt idx="223">
                  <c:v>8948.2544167613705</c:v>
                </c:pt>
                <c:pt idx="224">
                  <c:v>8522.5077460512493</c:v>
                </c:pt>
                <c:pt idx="225">
                  <c:v>8091.2218011918103</c:v>
                </c:pt>
                <c:pt idx="226">
                  <c:v>7659.4398550688602</c:v>
                </c:pt>
                <c:pt idx="227">
                  <c:v>7232.0053938678893</c:v>
                </c:pt>
                <c:pt idx="228">
                  <c:v>6813.5000601377305</c:v>
                </c:pt>
                <c:pt idx="229">
                  <c:v>6407.8757771625806</c:v>
                </c:pt>
                <c:pt idx="230">
                  <c:v>6017.90218998401</c:v>
                </c:pt>
                <c:pt idx="231">
                  <c:v>5646.4219420692198</c:v>
                </c:pt>
                <c:pt idx="232">
                  <c:v>5294.9069552379706</c:v>
                </c:pt>
                <c:pt idx="233">
                  <c:v>4964.2162276401905</c:v>
                </c:pt>
                <c:pt idx="234">
                  <c:v>4653.91820123662</c:v>
                </c:pt>
                <c:pt idx="235">
                  <c:v>4363.9882707288107</c:v>
                </c:pt>
                <c:pt idx="236">
                  <c:v>4093.4631128804699</c:v>
                </c:pt>
                <c:pt idx="237">
                  <c:v>3843.3230569540101</c:v>
                </c:pt>
                <c:pt idx="238">
                  <c:v>3610.1349775487802</c:v>
                </c:pt>
                <c:pt idx="239">
                  <c:v>3393.6888688755998</c:v>
                </c:pt>
                <c:pt idx="240">
                  <c:v>3192.5148350498598</c:v>
                </c:pt>
                <c:pt idx="241">
                  <c:v>3005.8950302713602</c:v>
                </c:pt>
                <c:pt idx="242">
                  <c:v>2832.4079615411101</c:v>
                </c:pt>
                <c:pt idx="243">
                  <c:v>2670.70386204127</c:v>
                </c:pt>
                <c:pt idx="244">
                  <c:v>2520.0693830070595</c:v>
                </c:pt>
                <c:pt idx="245">
                  <c:v>2379.2664213285798</c:v>
                </c:pt>
                <c:pt idx="246">
                  <c:v>2247.5223450684402</c:v>
                </c:pt>
                <c:pt idx="247">
                  <c:v>2124.08422012867</c:v>
                </c:pt>
                <c:pt idx="248">
                  <c:v>2008.3202409123598</c:v>
                </c:pt>
                <c:pt idx="249">
                  <c:v>1899.5821278480098</c:v>
                </c:pt>
                <c:pt idx="250">
                  <c:v>1797.25331196299</c:v>
                </c:pt>
                <c:pt idx="251">
                  <c:v>1701.0335067614299</c:v>
                </c:pt>
                <c:pt idx="252">
                  <c:v>1610.6625847140901</c:v>
                </c:pt>
                <c:pt idx="253">
                  <c:v>1525.61430538696</c:v>
                </c:pt>
                <c:pt idx="254">
                  <c:v>1445.74868941468</c:v>
                </c:pt>
                <c:pt idx="255">
                  <c:v>1370.7577791926001</c:v>
                </c:pt>
                <c:pt idx="256">
                  <c:v>1300.4061652021601</c:v>
                </c:pt>
                <c:pt idx="257">
                  <c:v>1234.57545505553</c:v>
                </c:pt>
                <c:pt idx="258">
                  <c:v>1173.0184646243902</c:v>
                </c:pt>
                <c:pt idx="259">
                  <c:v>1115.36063359022</c:v>
                </c:pt>
                <c:pt idx="260">
                  <c:v>1061.3218447755401</c:v>
                </c:pt>
                <c:pt idx="261">
                  <c:v>1010.73148886973</c:v>
                </c:pt>
                <c:pt idx="262">
                  <c:v>963.16718523887903</c:v>
                </c:pt>
                <c:pt idx="263">
                  <c:v>918.50135242395004</c:v>
                </c:pt>
                <c:pt idx="264">
                  <c:v>876.34214306121396</c:v>
                </c:pt>
                <c:pt idx="265">
                  <c:v>836.60026368046795</c:v>
                </c:pt>
                <c:pt idx="266">
                  <c:v>798.91632802737195</c:v>
                </c:pt>
                <c:pt idx="267">
                  <c:v>763.18582141871707</c:v>
                </c:pt>
                <c:pt idx="268">
                  <c:v>729.28233050925201</c:v>
                </c:pt>
                <c:pt idx="269">
                  <c:v>697.06647444306793</c:v>
                </c:pt>
                <c:pt idx="270">
                  <c:v>666.41568444417999</c:v>
                </c:pt>
                <c:pt idx="271">
                  <c:v>637.33420381503208</c:v>
                </c:pt>
                <c:pt idx="272">
                  <c:v>609.66510691855194</c:v>
                </c:pt>
                <c:pt idx="273">
                  <c:v>583.41826684905197</c:v>
                </c:pt>
                <c:pt idx="274">
                  <c:v>558.48314839623197</c:v>
                </c:pt>
                <c:pt idx="275">
                  <c:v>534.83071282957997</c:v>
                </c:pt>
                <c:pt idx="276">
                  <c:v>512.40532124383401</c:v>
                </c:pt>
                <c:pt idx="277">
                  <c:v>491.12711411290201</c:v>
                </c:pt>
                <c:pt idx="278">
                  <c:v>470.89076932435199</c:v>
                </c:pt>
                <c:pt idx="279">
                  <c:v>451.65578844746904</c:v>
                </c:pt>
                <c:pt idx="280">
                  <c:v>433.36547849529501</c:v>
                </c:pt>
                <c:pt idx="281">
                  <c:v>415.93633641487702</c:v>
                </c:pt>
                <c:pt idx="282">
                  <c:v>399.325598080649</c:v>
                </c:pt>
                <c:pt idx="283">
                  <c:v>383.49333611176803</c:v>
                </c:pt>
                <c:pt idx="284">
                  <c:v>368.37560955707198</c:v>
                </c:pt>
                <c:pt idx="285">
                  <c:v>353.93952175317196</c:v>
                </c:pt>
                <c:pt idx="286">
                  <c:v>340.15924045591203</c:v>
                </c:pt>
                <c:pt idx="287">
                  <c:v>327.00709024426305</c:v>
                </c:pt>
                <c:pt idx="288">
                  <c:v>314.42120264594502</c:v>
                </c:pt>
                <c:pt idx="289">
                  <c:v>302.40337958193101</c:v>
                </c:pt>
                <c:pt idx="290">
                  <c:v>290.88648665045201</c:v>
                </c:pt>
                <c:pt idx="291">
                  <c:v>279.87020894821103</c:v>
                </c:pt>
                <c:pt idx="292">
                  <c:v>269.315661883384</c:v>
                </c:pt>
                <c:pt idx="293">
                  <c:v>259.19490687133202</c:v>
                </c:pt>
                <c:pt idx="294">
                  <c:v>249.505878499581</c:v>
                </c:pt>
                <c:pt idx="295">
                  <c:v>240.227866368772</c:v>
                </c:pt>
                <c:pt idx="296">
                  <c:v>231.35098179034497</c:v>
                </c:pt>
                <c:pt idx="297">
                  <c:v>222.85874260865702</c:v>
                </c:pt>
                <c:pt idx="298">
                  <c:v>214.74867782617798</c:v>
                </c:pt>
                <c:pt idx="299">
                  <c:v>207.00968969285398</c:v>
                </c:pt>
                <c:pt idx="300">
                  <c:v>199.62183676781899</c:v>
                </c:pt>
                <c:pt idx="301">
                  <c:v>192.56182906657</c:v>
                </c:pt>
                <c:pt idx="302">
                  <c:v>185.81327716494198</c:v>
                </c:pt>
                <c:pt idx="303">
                  <c:v>179.36183953603802</c:v>
                </c:pt>
                <c:pt idx="304">
                  <c:v>173.18333303280599</c:v>
                </c:pt>
                <c:pt idx="305">
                  <c:v>167.25009774161501</c:v>
                </c:pt>
                <c:pt idx="306">
                  <c:v>161.55893765621099</c:v>
                </c:pt>
                <c:pt idx="307">
                  <c:v>156.094472004387</c:v>
                </c:pt>
                <c:pt idx="308">
                  <c:v>150.84520651105998</c:v>
                </c:pt>
                <c:pt idx="309">
                  <c:v>145.800668025101</c:v>
                </c:pt>
                <c:pt idx="310">
                  <c:v>140.95601266202598</c:v>
                </c:pt>
                <c:pt idx="311">
                  <c:v>136.31202716793999</c:v>
                </c:pt>
                <c:pt idx="312">
                  <c:v>131.85184821891602</c:v>
                </c:pt>
                <c:pt idx="313">
                  <c:v>127.57189411994</c:v>
                </c:pt>
                <c:pt idx="314">
                  <c:v>123.46764056414901</c:v>
                </c:pt>
                <c:pt idx="315">
                  <c:v>119.526729443821</c:v>
                </c:pt>
                <c:pt idx="316">
                  <c:v>115.750340003361</c:v>
                </c:pt>
                <c:pt idx="317">
                  <c:v>112.130570119946</c:v>
                </c:pt>
                <c:pt idx="318">
                  <c:v>108.66553315194301</c:v>
                </c:pt>
                <c:pt idx="319">
                  <c:v>105.35135173387</c:v>
                </c:pt>
                <c:pt idx="320">
                  <c:v>102.17619068088599</c:v>
                </c:pt>
                <c:pt idx="321">
                  <c:v>99.14572932308181</c:v>
                </c:pt>
                <c:pt idx="322">
                  <c:v>96.252692207283303</c:v>
                </c:pt>
                <c:pt idx="323">
                  <c:v>93.489173093641995</c:v>
                </c:pt>
                <c:pt idx="324">
                  <c:v>90.852994165032499</c:v>
                </c:pt>
                <c:pt idx="325">
                  <c:v>88.333212399251991</c:v>
                </c:pt>
                <c:pt idx="326">
                  <c:v>85.922682791616694</c:v>
                </c:pt>
                <c:pt idx="327">
                  <c:v>83.615174908452587</c:v>
                </c:pt>
                <c:pt idx="328">
                  <c:v>81.404356556995211</c:v>
                </c:pt>
                <c:pt idx="329">
                  <c:v>79.280330215660797</c:v>
                </c:pt>
                <c:pt idx="330">
                  <c:v>77.234901881376402</c:v>
                </c:pt>
                <c:pt idx="331">
                  <c:v>75.261755748532906</c:v>
                </c:pt>
                <c:pt idx="332">
                  <c:v>73.351942689218305</c:v>
                </c:pt>
                <c:pt idx="333">
                  <c:v>71.497645505240996</c:v>
                </c:pt>
                <c:pt idx="334">
                  <c:v>69.690980531681006</c:v>
                </c:pt>
                <c:pt idx="335">
                  <c:v>67.925834151794703</c:v>
                </c:pt>
                <c:pt idx="336">
                  <c:v>66.193107161243404</c:v>
                </c:pt>
                <c:pt idx="337">
                  <c:v>64.487187012202696</c:v>
                </c:pt>
                <c:pt idx="338">
                  <c:v>62.8024019502868</c:v>
                </c:pt>
                <c:pt idx="339">
                  <c:v>61.135762441837905</c:v>
                </c:pt>
                <c:pt idx="340">
                  <c:v>59.488205077089098</c:v>
                </c:pt>
                <c:pt idx="341">
                  <c:v>57.861056364369006</c:v>
                </c:pt>
                <c:pt idx="342">
                  <c:v>56.2573839899283</c:v>
                </c:pt>
                <c:pt idx="343">
                  <c:v>54.680559800930297</c:v>
                </c:pt>
                <c:pt idx="344">
                  <c:v>53.137739713834101</c:v>
                </c:pt>
                <c:pt idx="345">
                  <c:v>51.632157083270798</c:v>
                </c:pt>
                <c:pt idx="346">
                  <c:v>50.166447631045699</c:v>
                </c:pt>
                <c:pt idx="347">
                  <c:v>48.743007424601707</c:v>
                </c:pt>
                <c:pt idx="348">
                  <c:v>47.363866502260599</c:v>
                </c:pt>
                <c:pt idx="349">
                  <c:v>46.030008823735706</c:v>
                </c:pt>
                <c:pt idx="350">
                  <c:v>44.741113860225397</c:v>
                </c:pt>
                <c:pt idx="351">
                  <c:v>43.497094277609904</c:v>
                </c:pt>
                <c:pt idx="352">
                  <c:v>42.297054615165102</c:v>
                </c:pt>
                <c:pt idx="353">
                  <c:v>41.140436442304299</c:v>
                </c:pt>
                <c:pt idx="354">
                  <c:v>40.025250891110097</c:v>
                </c:pt>
                <c:pt idx="355">
                  <c:v>38.949839598972304</c:v>
                </c:pt>
                <c:pt idx="356">
                  <c:v>37.9147610132651</c:v>
                </c:pt>
                <c:pt idx="357">
                  <c:v>36.916549630283804</c:v>
                </c:pt>
                <c:pt idx="358">
                  <c:v>35.954117651935398</c:v>
                </c:pt>
                <c:pt idx="359">
                  <c:v>35.025748923073998</c:v>
                </c:pt>
                <c:pt idx="360">
                  <c:v>34.128824517640403</c:v>
                </c:pt>
                <c:pt idx="361">
                  <c:v>33.263852356564598</c:v>
                </c:pt>
                <c:pt idx="362">
                  <c:v>32.427483546361202</c:v>
                </c:pt>
                <c:pt idx="363">
                  <c:v>31.617894947455998</c:v>
                </c:pt>
                <c:pt idx="364">
                  <c:v>30.834707929208403</c:v>
                </c:pt>
                <c:pt idx="365">
                  <c:v>30.0764245726666</c:v>
                </c:pt>
                <c:pt idx="366">
                  <c:v>29.342250865802001</c:v>
                </c:pt>
                <c:pt idx="367">
                  <c:v>28.6316189395591</c:v>
                </c:pt>
                <c:pt idx="368">
                  <c:v>27.9459410859446</c:v>
                </c:pt>
                <c:pt idx="369">
                  <c:v>27.2840229658091</c:v>
                </c:pt>
                <c:pt idx="370">
                  <c:v>26.6460166620442</c:v>
                </c:pt>
                <c:pt idx="371">
                  <c:v>26.0319819506356</c:v>
                </c:pt>
                <c:pt idx="372">
                  <c:v>25.441111274424603</c:v>
                </c:pt>
                <c:pt idx="373">
                  <c:v>24.873397574175598</c:v>
                </c:pt>
                <c:pt idx="374">
                  <c:v>24.327691759626397</c:v>
                </c:pt>
                <c:pt idx="375">
                  <c:v>23.802996532580199</c:v>
                </c:pt>
                <c:pt idx="376">
                  <c:v>23.297946969566599</c:v>
                </c:pt>
                <c:pt idx="377">
                  <c:v>22.8099178309973</c:v>
                </c:pt>
                <c:pt idx="378">
                  <c:v>22.337264110868102</c:v>
                </c:pt>
                <c:pt idx="379">
                  <c:v>21.878588568770603</c:v>
                </c:pt>
                <c:pt idx="380">
                  <c:v>21.431387578259603</c:v>
                </c:pt>
                <c:pt idx="381">
                  <c:v>20.994148371581101</c:v>
                </c:pt>
                <c:pt idx="382">
                  <c:v>20.565098606843002</c:v>
                </c:pt>
                <c:pt idx="383">
                  <c:v>20.142937645780702</c:v>
                </c:pt>
                <c:pt idx="384">
                  <c:v>19.727150177002997</c:v>
                </c:pt>
                <c:pt idx="385">
                  <c:v>19.316885628510899</c:v>
                </c:pt>
                <c:pt idx="386">
                  <c:v>18.911894444523401</c:v>
                </c:pt>
                <c:pt idx="387">
                  <c:v>18.5123835481137</c:v>
                </c:pt>
                <c:pt idx="388">
                  <c:v>18.118538533712801</c:v>
                </c:pt>
                <c:pt idx="389">
                  <c:v>17.730420415958601</c:v>
                </c:pt>
                <c:pt idx="390">
                  <c:v>17.348737603077399</c:v>
                </c:pt>
                <c:pt idx="391">
                  <c:v>16.973699446811498</c:v>
                </c:pt>
                <c:pt idx="392">
                  <c:v>16.6051872084841</c:v>
                </c:pt>
                <c:pt idx="393">
                  <c:v>16.243470472387202</c:v>
                </c:pt>
                <c:pt idx="394">
                  <c:v>15.8887581607752</c:v>
                </c:pt>
                <c:pt idx="395">
                  <c:v>15.541390015951301</c:v>
                </c:pt>
                <c:pt idx="396">
                  <c:v>15.200729996002599</c:v>
                </c:pt>
                <c:pt idx="397">
                  <c:v>14.867261158121501</c:v>
                </c:pt>
                <c:pt idx="398">
                  <c:v>14.540636152895699</c:v>
                </c:pt>
                <c:pt idx="399">
                  <c:v>14.2219178260831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9AC-4857-842E-42C3EF37A4E5}"/>
            </c:ext>
          </c:extLst>
        </c:ser>
        <c:ser>
          <c:idx val="1"/>
          <c:order val="1"/>
          <c:tx>
            <c:strRef>
              <c:f>'[RIEPILOGO ANALISI.xlsx]CFR 0 MODEL-LNF_SIGMAPHI'!$J$1:$J$2</c:f>
              <c:strCache>
                <c:ptCount val="2"/>
                <c:pt idx="0">
                  <c:v>LNF</c:v>
                </c:pt>
                <c:pt idx="1">
                  <c:v>B(G)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'[RIEPILOGO ANALISI.xlsx]CFR 0 MODEL-LNF_SIGMAPHI'!$H$3:$H$803</c:f>
              <c:numCache>
                <c:formatCode>General</c:formatCode>
                <c:ptCount val="801"/>
                <c:pt idx="0">
                  <c:v>-315</c:v>
                </c:pt>
                <c:pt idx="1">
                  <c:v>-313</c:v>
                </c:pt>
                <c:pt idx="2">
                  <c:v>-311</c:v>
                </c:pt>
                <c:pt idx="3">
                  <c:v>-309</c:v>
                </c:pt>
                <c:pt idx="4">
                  <c:v>-307</c:v>
                </c:pt>
                <c:pt idx="5">
                  <c:v>-305</c:v>
                </c:pt>
                <c:pt idx="6">
                  <c:v>-303</c:v>
                </c:pt>
                <c:pt idx="7">
                  <c:v>-301</c:v>
                </c:pt>
                <c:pt idx="8">
                  <c:v>-299</c:v>
                </c:pt>
                <c:pt idx="9">
                  <c:v>-297</c:v>
                </c:pt>
                <c:pt idx="10">
                  <c:v>-295</c:v>
                </c:pt>
                <c:pt idx="11">
                  <c:v>-293</c:v>
                </c:pt>
                <c:pt idx="12">
                  <c:v>-291</c:v>
                </c:pt>
                <c:pt idx="13">
                  <c:v>-289</c:v>
                </c:pt>
                <c:pt idx="14">
                  <c:v>-287</c:v>
                </c:pt>
                <c:pt idx="15">
                  <c:v>-285</c:v>
                </c:pt>
                <c:pt idx="16">
                  <c:v>-283</c:v>
                </c:pt>
                <c:pt idx="17">
                  <c:v>-281</c:v>
                </c:pt>
                <c:pt idx="18">
                  <c:v>-279</c:v>
                </c:pt>
                <c:pt idx="19">
                  <c:v>-277</c:v>
                </c:pt>
                <c:pt idx="20">
                  <c:v>-275</c:v>
                </c:pt>
                <c:pt idx="21">
                  <c:v>-273</c:v>
                </c:pt>
                <c:pt idx="22">
                  <c:v>-271</c:v>
                </c:pt>
                <c:pt idx="23">
                  <c:v>-269</c:v>
                </c:pt>
                <c:pt idx="24">
                  <c:v>-267</c:v>
                </c:pt>
                <c:pt idx="25">
                  <c:v>-265</c:v>
                </c:pt>
                <c:pt idx="26">
                  <c:v>-263</c:v>
                </c:pt>
                <c:pt idx="27">
                  <c:v>-261</c:v>
                </c:pt>
                <c:pt idx="28">
                  <c:v>-259</c:v>
                </c:pt>
                <c:pt idx="29">
                  <c:v>-257</c:v>
                </c:pt>
                <c:pt idx="30">
                  <c:v>-255</c:v>
                </c:pt>
                <c:pt idx="31">
                  <c:v>-253</c:v>
                </c:pt>
                <c:pt idx="32">
                  <c:v>-251</c:v>
                </c:pt>
                <c:pt idx="33">
                  <c:v>-249</c:v>
                </c:pt>
                <c:pt idx="34">
                  <c:v>-247</c:v>
                </c:pt>
                <c:pt idx="35">
                  <c:v>-245</c:v>
                </c:pt>
                <c:pt idx="36">
                  <c:v>-243</c:v>
                </c:pt>
                <c:pt idx="37">
                  <c:v>-241</c:v>
                </c:pt>
                <c:pt idx="38">
                  <c:v>-239</c:v>
                </c:pt>
                <c:pt idx="39">
                  <c:v>-237</c:v>
                </c:pt>
                <c:pt idx="40">
                  <c:v>-235</c:v>
                </c:pt>
                <c:pt idx="41">
                  <c:v>-233</c:v>
                </c:pt>
                <c:pt idx="42">
                  <c:v>-231</c:v>
                </c:pt>
                <c:pt idx="43">
                  <c:v>-229</c:v>
                </c:pt>
                <c:pt idx="44">
                  <c:v>-227</c:v>
                </c:pt>
                <c:pt idx="45">
                  <c:v>-225</c:v>
                </c:pt>
                <c:pt idx="46">
                  <c:v>-223</c:v>
                </c:pt>
                <c:pt idx="47">
                  <c:v>-221</c:v>
                </c:pt>
                <c:pt idx="48">
                  <c:v>-219</c:v>
                </c:pt>
                <c:pt idx="49">
                  <c:v>-217</c:v>
                </c:pt>
                <c:pt idx="50">
                  <c:v>-215</c:v>
                </c:pt>
                <c:pt idx="51">
                  <c:v>-213</c:v>
                </c:pt>
                <c:pt idx="52">
                  <c:v>-211</c:v>
                </c:pt>
                <c:pt idx="53">
                  <c:v>-209</c:v>
                </c:pt>
                <c:pt idx="54">
                  <c:v>-207</c:v>
                </c:pt>
                <c:pt idx="55">
                  <c:v>-205</c:v>
                </c:pt>
                <c:pt idx="56">
                  <c:v>-203</c:v>
                </c:pt>
                <c:pt idx="57">
                  <c:v>-201</c:v>
                </c:pt>
                <c:pt idx="58">
                  <c:v>-199</c:v>
                </c:pt>
                <c:pt idx="59">
                  <c:v>-197</c:v>
                </c:pt>
                <c:pt idx="60">
                  <c:v>-195</c:v>
                </c:pt>
                <c:pt idx="61">
                  <c:v>-193</c:v>
                </c:pt>
                <c:pt idx="62">
                  <c:v>-191</c:v>
                </c:pt>
                <c:pt idx="63">
                  <c:v>-189</c:v>
                </c:pt>
                <c:pt idx="64">
                  <c:v>-187</c:v>
                </c:pt>
                <c:pt idx="65">
                  <c:v>-185</c:v>
                </c:pt>
                <c:pt idx="66">
                  <c:v>-183</c:v>
                </c:pt>
                <c:pt idx="67">
                  <c:v>-181</c:v>
                </c:pt>
                <c:pt idx="68">
                  <c:v>-179</c:v>
                </c:pt>
                <c:pt idx="69">
                  <c:v>-177</c:v>
                </c:pt>
                <c:pt idx="70">
                  <c:v>-175</c:v>
                </c:pt>
                <c:pt idx="71">
                  <c:v>-173</c:v>
                </c:pt>
                <c:pt idx="72">
                  <c:v>-171</c:v>
                </c:pt>
                <c:pt idx="73">
                  <c:v>-169</c:v>
                </c:pt>
                <c:pt idx="74">
                  <c:v>-167</c:v>
                </c:pt>
                <c:pt idx="75">
                  <c:v>-165</c:v>
                </c:pt>
                <c:pt idx="76">
                  <c:v>-163</c:v>
                </c:pt>
                <c:pt idx="77">
                  <c:v>-161</c:v>
                </c:pt>
                <c:pt idx="78">
                  <c:v>-159</c:v>
                </c:pt>
                <c:pt idx="79">
                  <c:v>-157</c:v>
                </c:pt>
                <c:pt idx="80">
                  <c:v>-155</c:v>
                </c:pt>
                <c:pt idx="81">
                  <c:v>-153</c:v>
                </c:pt>
                <c:pt idx="82">
                  <c:v>-151</c:v>
                </c:pt>
                <c:pt idx="83">
                  <c:v>-149</c:v>
                </c:pt>
                <c:pt idx="84">
                  <c:v>-147</c:v>
                </c:pt>
                <c:pt idx="85">
                  <c:v>-145</c:v>
                </c:pt>
                <c:pt idx="86">
                  <c:v>-143</c:v>
                </c:pt>
                <c:pt idx="87">
                  <c:v>-141</c:v>
                </c:pt>
                <c:pt idx="88">
                  <c:v>-139</c:v>
                </c:pt>
                <c:pt idx="89">
                  <c:v>-137</c:v>
                </c:pt>
                <c:pt idx="90">
                  <c:v>-135</c:v>
                </c:pt>
                <c:pt idx="91">
                  <c:v>-133</c:v>
                </c:pt>
                <c:pt idx="92">
                  <c:v>-131</c:v>
                </c:pt>
                <c:pt idx="93">
                  <c:v>-129</c:v>
                </c:pt>
                <c:pt idx="94">
                  <c:v>-127</c:v>
                </c:pt>
                <c:pt idx="95">
                  <c:v>-125</c:v>
                </c:pt>
                <c:pt idx="96">
                  <c:v>-123</c:v>
                </c:pt>
                <c:pt idx="97">
                  <c:v>-121</c:v>
                </c:pt>
                <c:pt idx="98">
                  <c:v>-119</c:v>
                </c:pt>
                <c:pt idx="99">
                  <c:v>-117</c:v>
                </c:pt>
                <c:pt idx="100">
                  <c:v>-115</c:v>
                </c:pt>
                <c:pt idx="101">
                  <c:v>-113</c:v>
                </c:pt>
                <c:pt idx="102">
                  <c:v>-111</c:v>
                </c:pt>
                <c:pt idx="103">
                  <c:v>-109</c:v>
                </c:pt>
                <c:pt idx="104">
                  <c:v>-107</c:v>
                </c:pt>
                <c:pt idx="105">
                  <c:v>-105</c:v>
                </c:pt>
                <c:pt idx="106">
                  <c:v>-103</c:v>
                </c:pt>
                <c:pt idx="107">
                  <c:v>-101</c:v>
                </c:pt>
                <c:pt idx="108">
                  <c:v>-99</c:v>
                </c:pt>
                <c:pt idx="109">
                  <c:v>-97</c:v>
                </c:pt>
                <c:pt idx="110">
                  <c:v>-95</c:v>
                </c:pt>
                <c:pt idx="111">
                  <c:v>-93</c:v>
                </c:pt>
                <c:pt idx="112">
                  <c:v>-91</c:v>
                </c:pt>
                <c:pt idx="113">
                  <c:v>-89</c:v>
                </c:pt>
                <c:pt idx="114">
                  <c:v>-87</c:v>
                </c:pt>
                <c:pt idx="115">
                  <c:v>-85</c:v>
                </c:pt>
                <c:pt idx="116">
                  <c:v>-83</c:v>
                </c:pt>
                <c:pt idx="117">
                  <c:v>-81</c:v>
                </c:pt>
                <c:pt idx="118">
                  <c:v>-79</c:v>
                </c:pt>
                <c:pt idx="119">
                  <c:v>-77</c:v>
                </c:pt>
                <c:pt idx="120">
                  <c:v>-75</c:v>
                </c:pt>
                <c:pt idx="121">
                  <c:v>-73</c:v>
                </c:pt>
                <c:pt idx="122">
                  <c:v>-71</c:v>
                </c:pt>
                <c:pt idx="123">
                  <c:v>-69</c:v>
                </c:pt>
                <c:pt idx="124">
                  <c:v>-67</c:v>
                </c:pt>
                <c:pt idx="125">
                  <c:v>-65</c:v>
                </c:pt>
                <c:pt idx="126">
                  <c:v>-63</c:v>
                </c:pt>
                <c:pt idx="127">
                  <c:v>-61</c:v>
                </c:pt>
                <c:pt idx="128">
                  <c:v>-59</c:v>
                </c:pt>
                <c:pt idx="129">
                  <c:v>-57</c:v>
                </c:pt>
                <c:pt idx="130">
                  <c:v>-55</c:v>
                </c:pt>
                <c:pt idx="131">
                  <c:v>-53</c:v>
                </c:pt>
                <c:pt idx="132">
                  <c:v>-51</c:v>
                </c:pt>
                <c:pt idx="133">
                  <c:v>-49</c:v>
                </c:pt>
                <c:pt idx="134">
                  <c:v>-47</c:v>
                </c:pt>
                <c:pt idx="135">
                  <c:v>-45</c:v>
                </c:pt>
                <c:pt idx="136">
                  <c:v>-43</c:v>
                </c:pt>
                <c:pt idx="137">
                  <c:v>-41</c:v>
                </c:pt>
                <c:pt idx="138">
                  <c:v>-39</c:v>
                </c:pt>
                <c:pt idx="139">
                  <c:v>-37</c:v>
                </c:pt>
                <c:pt idx="140">
                  <c:v>-35</c:v>
                </c:pt>
                <c:pt idx="141">
                  <c:v>-33</c:v>
                </c:pt>
                <c:pt idx="142">
                  <c:v>-31</c:v>
                </c:pt>
                <c:pt idx="143">
                  <c:v>-29</c:v>
                </c:pt>
                <c:pt idx="144">
                  <c:v>-27</c:v>
                </c:pt>
                <c:pt idx="145">
                  <c:v>-25</c:v>
                </c:pt>
                <c:pt idx="146">
                  <c:v>-23</c:v>
                </c:pt>
                <c:pt idx="147">
                  <c:v>-21</c:v>
                </c:pt>
                <c:pt idx="148">
                  <c:v>-19</c:v>
                </c:pt>
                <c:pt idx="149">
                  <c:v>-17</c:v>
                </c:pt>
                <c:pt idx="150">
                  <c:v>-15</c:v>
                </c:pt>
                <c:pt idx="151">
                  <c:v>-13</c:v>
                </c:pt>
                <c:pt idx="152">
                  <c:v>-11</c:v>
                </c:pt>
                <c:pt idx="153">
                  <c:v>-9</c:v>
                </c:pt>
                <c:pt idx="154">
                  <c:v>-7</c:v>
                </c:pt>
                <c:pt idx="155">
                  <c:v>-5</c:v>
                </c:pt>
                <c:pt idx="156">
                  <c:v>-3</c:v>
                </c:pt>
                <c:pt idx="157">
                  <c:v>-1</c:v>
                </c:pt>
                <c:pt idx="158">
                  <c:v>1</c:v>
                </c:pt>
                <c:pt idx="159">
                  <c:v>3</c:v>
                </c:pt>
                <c:pt idx="160">
                  <c:v>5</c:v>
                </c:pt>
                <c:pt idx="161">
                  <c:v>7</c:v>
                </c:pt>
                <c:pt idx="162">
                  <c:v>9</c:v>
                </c:pt>
                <c:pt idx="163">
                  <c:v>11</c:v>
                </c:pt>
                <c:pt idx="164">
                  <c:v>13</c:v>
                </c:pt>
                <c:pt idx="165">
                  <c:v>15</c:v>
                </c:pt>
                <c:pt idx="166">
                  <c:v>17</c:v>
                </c:pt>
                <c:pt idx="167">
                  <c:v>19</c:v>
                </c:pt>
                <c:pt idx="168">
                  <c:v>21</c:v>
                </c:pt>
                <c:pt idx="169">
                  <c:v>23</c:v>
                </c:pt>
                <c:pt idx="170">
                  <c:v>25</c:v>
                </c:pt>
                <c:pt idx="171">
                  <c:v>27</c:v>
                </c:pt>
                <c:pt idx="172">
                  <c:v>29</c:v>
                </c:pt>
                <c:pt idx="173">
                  <c:v>31</c:v>
                </c:pt>
                <c:pt idx="174">
                  <c:v>33</c:v>
                </c:pt>
                <c:pt idx="175">
                  <c:v>35</c:v>
                </c:pt>
                <c:pt idx="176">
                  <c:v>37</c:v>
                </c:pt>
                <c:pt idx="177">
                  <c:v>39</c:v>
                </c:pt>
                <c:pt idx="178">
                  <c:v>41</c:v>
                </c:pt>
                <c:pt idx="179">
                  <c:v>43</c:v>
                </c:pt>
                <c:pt idx="180">
                  <c:v>45</c:v>
                </c:pt>
                <c:pt idx="181">
                  <c:v>47</c:v>
                </c:pt>
                <c:pt idx="182">
                  <c:v>49</c:v>
                </c:pt>
                <c:pt idx="183">
                  <c:v>51</c:v>
                </c:pt>
                <c:pt idx="184">
                  <c:v>53</c:v>
                </c:pt>
                <c:pt idx="185">
                  <c:v>55</c:v>
                </c:pt>
                <c:pt idx="186">
                  <c:v>57</c:v>
                </c:pt>
                <c:pt idx="187">
                  <c:v>59</c:v>
                </c:pt>
                <c:pt idx="188">
                  <c:v>61</c:v>
                </c:pt>
                <c:pt idx="189">
                  <c:v>63</c:v>
                </c:pt>
                <c:pt idx="190">
                  <c:v>65</c:v>
                </c:pt>
                <c:pt idx="191">
                  <c:v>67</c:v>
                </c:pt>
                <c:pt idx="192">
                  <c:v>69</c:v>
                </c:pt>
                <c:pt idx="193">
                  <c:v>71</c:v>
                </c:pt>
                <c:pt idx="194">
                  <c:v>73</c:v>
                </c:pt>
                <c:pt idx="195">
                  <c:v>75</c:v>
                </c:pt>
                <c:pt idx="196">
                  <c:v>77</c:v>
                </c:pt>
                <c:pt idx="197">
                  <c:v>79</c:v>
                </c:pt>
                <c:pt idx="198">
                  <c:v>81</c:v>
                </c:pt>
                <c:pt idx="199">
                  <c:v>83</c:v>
                </c:pt>
                <c:pt idx="200">
                  <c:v>85</c:v>
                </c:pt>
                <c:pt idx="201">
                  <c:v>87</c:v>
                </c:pt>
                <c:pt idx="202">
                  <c:v>89</c:v>
                </c:pt>
                <c:pt idx="203">
                  <c:v>91</c:v>
                </c:pt>
                <c:pt idx="204">
                  <c:v>93</c:v>
                </c:pt>
                <c:pt idx="205">
                  <c:v>95</c:v>
                </c:pt>
                <c:pt idx="206">
                  <c:v>97</c:v>
                </c:pt>
                <c:pt idx="207">
                  <c:v>99</c:v>
                </c:pt>
                <c:pt idx="208">
                  <c:v>101</c:v>
                </c:pt>
                <c:pt idx="209">
                  <c:v>103</c:v>
                </c:pt>
                <c:pt idx="210">
                  <c:v>105</c:v>
                </c:pt>
                <c:pt idx="211">
                  <c:v>107</c:v>
                </c:pt>
                <c:pt idx="212">
                  <c:v>109</c:v>
                </c:pt>
                <c:pt idx="213">
                  <c:v>111</c:v>
                </c:pt>
                <c:pt idx="214">
                  <c:v>113</c:v>
                </c:pt>
                <c:pt idx="215">
                  <c:v>115</c:v>
                </c:pt>
                <c:pt idx="216">
                  <c:v>117</c:v>
                </c:pt>
                <c:pt idx="217">
                  <c:v>119</c:v>
                </c:pt>
                <c:pt idx="218">
                  <c:v>121</c:v>
                </c:pt>
                <c:pt idx="219">
                  <c:v>123</c:v>
                </c:pt>
                <c:pt idx="220">
                  <c:v>125</c:v>
                </c:pt>
                <c:pt idx="221">
                  <c:v>127</c:v>
                </c:pt>
                <c:pt idx="222">
                  <c:v>129</c:v>
                </c:pt>
                <c:pt idx="223">
                  <c:v>131</c:v>
                </c:pt>
                <c:pt idx="224">
                  <c:v>133</c:v>
                </c:pt>
                <c:pt idx="225">
                  <c:v>135</c:v>
                </c:pt>
                <c:pt idx="226">
                  <c:v>137</c:v>
                </c:pt>
                <c:pt idx="227">
                  <c:v>139</c:v>
                </c:pt>
                <c:pt idx="228">
                  <c:v>141</c:v>
                </c:pt>
                <c:pt idx="229">
                  <c:v>143</c:v>
                </c:pt>
                <c:pt idx="230">
                  <c:v>145</c:v>
                </c:pt>
                <c:pt idx="231">
                  <c:v>147</c:v>
                </c:pt>
                <c:pt idx="232">
                  <c:v>149</c:v>
                </c:pt>
                <c:pt idx="233">
                  <c:v>151</c:v>
                </c:pt>
                <c:pt idx="234">
                  <c:v>153</c:v>
                </c:pt>
                <c:pt idx="235">
                  <c:v>155</c:v>
                </c:pt>
                <c:pt idx="236">
                  <c:v>157</c:v>
                </c:pt>
                <c:pt idx="237">
                  <c:v>159</c:v>
                </c:pt>
                <c:pt idx="238">
                  <c:v>161</c:v>
                </c:pt>
                <c:pt idx="239">
                  <c:v>163</c:v>
                </c:pt>
                <c:pt idx="240">
                  <c:v>165</c:v>
                </c:pt>
                <c:pt idx="241">
                  <c:v>167</c:v>
                </c:pt>
                <c:pt idx="242">
                  <c:v>169</c:v>
                </c:pt>
                <c:pt idx="243">
                  <c:v>171</c:v>
                </c:pt>
                <c:pt idx="244">
                  <c:v>173</c:v>
                </c:pt>
                <c:pt idx="245">
                  <c:v>175</c:v>
                </c:pt>
                <c:pt idx="246">
                  <c:v>177</c:v>
                </c:pt>
                <c:pt idx="247">
                  <c:v>179</c:v>
                </c:pt>
                <c:pt idx="248">
                  <c:v>181</c:v>
                </c:pt>
                <c:pt idx="249">
                  <c:v>183</c:v>
                </c:pt>
                <c:pt idx="250">
                  <c:v>185</c:v>
                </c:pt>
                <c:pt idx="251">
                  <c:v>187</c:v>
                </c:pt>
                <c:pt idx="252">
                  <c:v>189</c:v>
                </c:pt>
                <c:pt idx="253">
                  <c:v>191</c:v>
                </c:pt>
                <c:pt idx="254">
                  <c:v>193</c:v>
                </c:pt>
                <c:pt idx="255">
                  <c:v>195</c:v>
                </c:pt>
                <c:pt idx="256">
                  <c:v>197</c:v>
                </c:pt>
                <c:pt idx="257">
                  <c:v>199</c:v>
                </c:pt>
                <c:pt idx="258">
                  <c:v>201</c:v>
                </c:pt>
                <c:pt idx="259">
                  <c:v>203</c:v>
                </c:pt>
                <c:pt idx="260">
                  <c:v>205</c:v>
                </c:pt>
                <c:pt idx="261">
                  <c:v>207</c:v>
                </c:pt>
                <c:pt idx="262">
                  <c:v>209</c:v>
                </c:pt>
                <c:pt idx="263">
                  <c:v>211</c:v>
                </c:pt>
                <c:pt idx="264">
                  <c:v>213</c:v>
                </c:pt>
                <c:pt idx="265">
                  <c:v>215</c:v>
                </c:pt>
                <c:pt idx="266">
                  <c:v>217</c:v>
                </c:pt>
                <c:pt idx="267">
                  <c:v>219</c:v>
                </c:pt>
                <c:pt idx="268">
                  <c:v>221</c:v>
                </c:pt>
                <c:pt idx="269">
                  <c:v>223</c:v>
                </c:pt>
                <c:pt idx="270">
                  <c:v>225</c:v>
                </c:pt>
                <c:pt idx="271">
                  <c:v>227</c:v>
                </c:pt>
                <c:pt idx="272">
                  <c:v>229</c:v>
                </c:pt>
                <c:pt idx="273">
                  <c:v>231</c:v>
                </c:pt>
                <c:pt idx="274">
                  <c:v>233</c:v>
                </c:pt>
                <c:pt idx="275">
                  <c:v>235</c:v>
                </c:pt>
                <c:pt idx="276">
                  <c:v>237</c:v>
                </c:pt>
                <c:pt idx="277">
                  <c:v>239</c:v>
                </c:pt>
                <c:pt idx="278">
                  <c:v>241</c:v>
                </c:pt>
                <c:pt idx="279">
                  <c:v>243</c:v>
                </c:pt>
                <c:pt idx="280">
                  <c:v>245</c:v>
                </c:pt>
                <c:pt idx="281">
                  <c:v>247</c:v>
                </c:pt>
                <c:pt idx="282">
                  <c:v>249</c:v>
                </c:pt>
                <c:pt idx="283">
                  <c:v>251</c:v>
                </c:pt>
                <c:pt idx="284">
                  <c:v>253</c:v>
                </c:pt>
                <c:pt idx="285">
                  <c:v>255</c:v>
                </c:pt>
                <c:pt idx="286">
                  <c:v>257</c:v>
                </c:pt>
                <c:pt idx="287">
                  <c:v>259</c:v>
                </c:pt>
                <c:pt idx="288">
                  <c:v>261</c:v>
                </c:pt>
                <c:pt idx="289">
                  <c:v>263</c:v>
                </c:pt>
                <c:pt idx="290">
                  <c:v>265</c:v>
                </c:pt>
                <c:pt idx="291">
                  <c:v>267</c:v>
                </c:pt>
                <c:pt idx="292">
                  <c:v>269</c:v>
                </c:pt>
                <c:pt idx="293">
                  <c:v>271</c:v>
                </c:pt>
                <c:pt idx="294">
                  <c:v>273</c:v>
                </c:pt>
                <c:pt idx="295">
                  <c:v>275</c:v>
                </c:pt>
                <c:pt idx="296">
                  <c:v>277</c:v>
                </c:pt>
                <c:pt idx="297">
                  <c:v>279</c:v>
                </c:pt>
                <c:pt idx="298">
                  <c:v>281</c:v>
                </c:pt>
                <c:pt idx="299">
                  <c:v>283</c:v>
                </c:pt>
                <c:pt idx="300">
                  <c:v>285</c:v>
                </c:pt>
                <c:pt idx="301">
                  <c:v>287</c:v>
                </c:pt>
                <c:pt idx="302">
                  <c:v>289</c:v>
                </c:pt>
                <c:pt idx="303">
                  <c:v>291</c:v>
                </c:pt>
                <c:pt idx="304">
                  <c:v>293</c:v>
                </c:pt>
                <c:pt idx="305">
                  <c:v>295</c:v>
                </c:pt>
                <c:pt idx="306">
                  <c:v>297</c:v>
                </c:pt>
                <c:pt idx="307">
                  <c:v>299</c:v>
                </c:pt>
                <c:pt idx="308">
                  <c:v>301</c:v>
                </c:pt>
                <c:pt idx="309">
                  <c:v>303</c:v>
                </c:pt>
                <c:pt idx="310">
                  <c:v>305</c:v>
                </c:pt>
                <c:pt idx="311">
                  <c:v>307</c:v>
                </c:pt>
                <c:pt idx="312">
                  <c:v>309</c:v>
                </c:pt>
                <c:pt idx="313">
                  <c:v>311</c:v>
                </c:pt>
                <c:pt idx="314">
                  <c:v>313</c:v>
                </c:pt>
                <c:pt idx="315">
                  <c:v>315</c:v>
                </c:pt>
                <c:pt idx="316">
                  <c:v>317</c:v>
                </c:pt>
                <c:pt idx="317">
                  <c:v>319</c:v>
                </c:pt>
                <c:pt idx="318">
                  <c:v>321</c:v>
                </c:pt>
                <c:pt idx="319">
                  <c:v>323</c:v>
                </c:pt>
                <c:pt idx="320">
                  <c:v>325</c:v>
                </c:pt>
                <c:pt idx="321">
                  <c:v>327</c:v>
                </c:pt>
                <c:pt idx="322">
                  <c:v>329</c:v>
                </c:pt>
                <c:pt idx="323">
                  <c:v>331</c:v>
                </c:pt>
                <c:pt idx="324">
                  <c:v>333</c:v>
                </c:pt>
                <c:pt idx="325">
                  <c:v>335</c:v>
                </c:pt>
                <c:pt idx="326">
                  <c:v>337</c:v>
                </c:pt>
                <c:pt idx="327">
                  <c:v>339</c:v>
                </c:pt>
                <c:pt idx="328">
                  <c:v>341</c:v>
                </c:pt>
                <c:pt idx="329">
                  <c:v>343</c:v>
                </c:pt>
                <c:pt idx="330">
                  <c:v>345</c:v>
                </c:pt>
                <c:pt idx="331">
                  <c:v>347</c:v>
                </c:pt>
                <c:pt idx="332">
                  <c:v>349</c:v>
                </c:pt>
                <c:pt idx="333">
                  <c:v>351</c:v>
                </c:pt>
                <c:pt idx="334">
                  <c:v>353</c:v>
                </c:pt>
                <c:pt idx="335">
                  <c:v>355</c:v>
                </c:pt>
                <c:pt idx="336">
                  <c:v>357</c:v>
                </c:pt>
                <c:pt idx="337">
                  <c:v>359</c:v>
                </c:pt>
                <c:pt idx="338">
                  <c:v>361</c:v>
                </c:pt>
                <c:pt idx="339">
                  <c:v>363</c:v>
                </c:pt>
                <c:pt idx="340">
                  <c:v>365</c:v>
                </c:pt>
                <c:pt idx="341">
                  <c:v>367</c:v>
                </c:pt>
                <c:pt idx="342">
                  <c:v>369</c:v>
                </c:pt>
                <c:pt idx="343">
                  <c:v>371</c:v>
                </c:pt>
                <c:pt idx="344">
                  <c:v>373</c:v>
                </c:pt>
                <c:pt idx="345">
                  <c:v>375</c:v>
                </c:pt>
                <c:pt idx="346">
                  <c:v>377</c:v>
                </c:pt>
                <c:pt idx="347">
                  <c:v>379</c:v>
                </c:pt>
                <c:pt idx="348">
                  <c:v>381</c:v>
                </c:pt>
                <c:pt idx="349">
                  <c:v>383</c:v>
                </c:pt>
                <c:pt idx="350">
                  <c:v>385</c:v>
                </c:pt>
                <c:pt idx="351">
                  <c:v>387</c:v>
                </c:pt>
                <c:pt idx="352">
                  <c:v>389</c:v>
                </c:pt>
                <c:pt idx="353">
                  <c:v>391</c:v>
                </c:pt>
                <c:pt idx="354">
                  <c:v>393</c:v>
                </c:pt>
                <c:pt idx="355">
                  <c:v>395</c:v>
                </c:pt>
                <c:pt idx="356">
                  <c:v>397</c:v>
                </c:pt>
                <c:pt idx="357">
                  <c:v>399</c:v>
                </c:pt>
                <c:pt idx="358">
                  <c:v>401</c:v>
                </c:pt>
                <c:pt idx="359">
                  <c:v>403</c:v>
                </c:pt>
                <c:pt idx="360">
                  <c:v>405</c:v>
                </c:pt>
                <c:pt idx="361">
                  <c:v>407</c:v>
                </c:pt>
                <c:pt idx="362">
                  <c:v>409</c:v>
                </c:pt>
                <c:pt idx="363">
                  <c:v>411</c:v>
                </c:pt>
                <c:pt idx="364">
                  <c:v>413</c:v>
                </c:pt>
                <c:pt idx="365">
                  <c:v>415</c:v>
                </c:pt>
                <c:pt idx="366">
                  <c:v>417</c:v>
                </c:pt>
                <c:pt idx="367">
                  <c:v>419</c:v>
                </c:pt>
                <c:pt idx="368">
                  <c:v>421</c:v>
                </c:pt>
                <c:pt idx="369">
                  <c:v>423</c:v>
                </c:pt>
                <c:pt idx="370">
                  <c:v>425</c:v>
                </c:pt>
                <c:pt idx="371">
                  <c:v>427</c:v>
                </c:pt>
                <c:pt idx="372">
                  <c:v>429</c:v>
                </c:pt>
                <c:pt idx="373">
                  <c:v>431</c:v>
                </c:pt>
                <c:pt idx="374">
                  <c:v>433</c:v>
                </c:pt>
                <c:pt idx="375">
                  <c:v>435</c:v>
                </c:pt>
                <c:pt idx="376">
                  <c:v>437</c:v>
                </c:pt>
                <c:pt idx="377">
                  <c:v>439</c:v>
                </c:pt>
                <c:pt idx="378">
                  <c:v>441</c:v>
                </c:pt>
                <c:pt idx="379">
                  <c:v>443</c:v>
                </c:pt>
                <c:pt idx="380">
                  <c:v>445</c:v>
                </c:pt>
                <c:pt idx="381">
                  <c:v>447</c:v>
                </c:pt>
                <c:pt idx="382">
                  <c:v>449</c:v>
                </c:pt>
                <c:pt idx="383">
                  <c:v>451</c:v>
                </c:pt>
                <c:pt idx="384">
                  <c:v>453</c:v>
                </c:pt>
                <c:pt idx="385">
                  <c:v>455</c:v>
                </c:pt>
                <c:pt idx="386">
                  <c:v>457</c:v>
                </c:pt>
                <c:pt idx="387">
                  <c:v>459</c:v>
                </c:pt>
                <c:pt idx="388">
                  <c:v>461</c:v>
                </c:pt>
                <c:pt idx="389">
                  <c:v>463</c:v>
                </c:pt>
                <c:pt idx="390">
                  <c:v>465</c:v>
                </c:pt>
                <c:pt idx="391">
                  <c:v>467</c:v>
                </c:pt>
                <c:pt idx="392">
                  <c:v>469</c:v>
                </c:pt>
                <c:pt idx="393">
                  <c:v>471</c:v>
                </c:pt>
                <c:pt idx="394">
                  <c:v>473</c:v>
                </c:pt>
                <c:pt idx="395">
                  <c:v>475</c:v>
                </c:pt>
                <c:pt idx="396">
                  <c:v>477</c:v>
                </c:pt>
                <c:pt idx="397">
                  <c:v>479</c:v>
                </c:pt>
                <c:pt idx="398">
                  <c:v>481</c:v>
                </c:pt>
                <c:pt idx="399">
                  <c:v>483</c:v>
                </c:pt>
              </c:numCache>
            </c:numRef>
          </c:xVal>
          <c:yVal>
            <c:numRef>
              <c:f>'[RIEPILOGO ANALISI.xlsx]CFR 0 MODEL-LNF_SIGMAPHI'!$J$3:$J$803</c:f>
              <c:numCache>
                <c:formatCode>General</c:formatCode>
                <c:ptCount val="801"/>
                <c:pt idx="0">
                  <c:v>293.36</c:v>
                </c:pt>
                <c:pt idx="1">
                  <c:v>302.13</c:v>
                </c:pt>
                <c:pt idx="2">
                  <c:v>310.98</c:v>
                </c:pt>
                <c:pt idx="3">
                  <c:v>320.45999999999998</c:v>
                </c:pt>
                <c:pt idx="4">
                  <c:v>329.87</c:v>
                </c:pt>
                <c:pt idx="5">
                  <c:v>339.85</c:v>
                </c:pt>
                <c:pt idx="6">
                  <c:v>350.12</c:v>
                </c:pt>
                <c:pt idx="7">
                  <c:v>360.88</c:v>
                </c:pt>
                <c:pt idx="8">
                  <c:v>371.7</c:v>
                </c:pt>
                <c:pt idx="9">
                  <c:v>383.1</c:v>
                </c:pt>
                <c:pt idx="10">
                  <c:v>395.01</c:v>
                </c:pt>
                <c:pt idx="11">
                  <c:v>407.12</c:v>
                </c:pt>
                <c:pt idx="12">
                  <c:v>419.8</c:v>
                </c:pt>
                <c:pt idx="13">
                  <c:v>432.91</c:v>
                </c:pt>
                <c:pt idx="14">
                  <c:v>446.38</c:v>
                </c:pt>
                <c:pt idx="15">
                  <c:v>460.56</c:v>
                </c:pt>
                <c:pt idx="16">
                  <c:v>475.02</c:v>
                </c:pt>
                <c:pt idx="17">
                  <c:v>490.06</c:v>
                </c:pt>
                <c:pt idx="18">
                  <c:v>505.59</c:v>
                </c:pt>
                <c:pt idx="19">
                  <c:v>521.76</c:v>
                </c:pt>
                <c:pt idx="20">
                  <c:v>538.55999999999995</c:v>
                </c:pt>
                <c:pt idx="21">
                  <c:v>556</c:v>
                </c:pt>
                <c:pt idx="22">
                  <c:v>573.94000000000005</c:v>
                </c:pt>
                <c:pt idx="23">
                  <c:v>592.51</c:v>
                </c:pt>
                <c:pt idx="24">
                  <c:v>611.87</c:v>
                </c:pt>
                <c:pt idx="25">
                  <c:v>631.92999999999995</c:v>
                </c:pt>
                <c:pt idx="26">
                  <c:v>652.85</c:v>
                </c:pt>
                <c:pt idx="27">
                  <c:v>674.47</c:v>
                </c:pt>
                <c:pt idx="28">
                  <c:v>696.81</c:v>
                </c:pt>
                <c:pt idx="29">
                  <c:v>720.14</c:v>
                </c:pt>
                <c:pt idx="30">
                  <c:v>744.18</c:v>
                </c:pt>
                <c:pt idx="31">
                  <c:v>769.42</c:v>
                </c:pt>
                <c:pt idx="32">
                  <c:v>795.28</c:v>
                </c:pt>
                <c:pt idx="33">
                  <c:v>822.35</c:v>
                </c:pt>
                <c:pt idx="34">
                  <c:v>850.54</c:v>
                </c:pt>
                <c:pt idx="35">
                  <c:v>879.44</c:v>
                </c:pt>
                <c:pt idx="36">
                  <c:v>909.76</c:v>
                </c:pt>
                <c:pt idx="37">
                  <c:v>941.2</c:v>
                </c:pt>
                <c:pt idx="38">
                  <c:v>973.83</c:v>
                </c:pt>
                <c:pt idx="39">
                  <c:v>1007.75</c:v>
                </c:pt>
                <c:pt idx="40">
                  <c:v>1042.99</c:v>
                </c:pt>
                <c:pt idx="41">
                  <c:v>1079.71</c:v>
                </c:pt>
                <c:pt idx="42">
                  <c:v>1117.9000000000001</c:v>
                </c:pt>
                <c:pt idx="43">
                  <c:v>1157.42</c:v>
                </c:pt>
                <c:pt idx="44">
                  <c:v>1198.83</c:v>
                </c:pt>
                <c:pt idx="45">
                  <c:v>1241.6400000000001</c:v>
                </c:pt>
                <c:pt idx="46">
                  <c:v>1286.2</c:v>
                </c:pt>
                <c:pt idx="47">
                  <c:v>1332.64</c:v>
                </c:pt>
                <c:pt idx="48">
                  <c:v>1381.1</c:v>
                </c:pt>
                <c:pt idx="49">
                  <c:v>1431.58</c:v>
                </c:pt>
                <c:pt idx="50">
                  <c:v>1483.43</c:v>
                </c:pt>
                <c:pt idx="51">
                  <c:v>1537.86</c:v>
                </c:pt>
                <c:pt idx="52">
                  <c:v>1594.71</c:v>
                </c:pt>
                <c:pt idx="53">
                  <c:v>1653.63</c:v>
                </c:pt>
                <c:pt idx="54">
                  <c:v>1715.38</c:v>
                </c:pt>
                <c:pt idx="55">
                  <c:v>1779.19</c:v>
                </c:pt>
                <c:pt idx="56">
                  <c:v>1845.67</c:v>
                </c:pt>
                <c:pt idx="57">
                  <c:v>1915.45</c:v>
                </c:pt>
                <c:pt idx="58">
                  <c:v>1987.53</c:v>
                </c:pt>
                <c:pt idx="59">
                  <c:v>2063.02</c:v>
                </c:pt>
                <c:pt idx="60">
                  <c:v>2141.36</c:v>
                </c:pt>
                <c:pt idx="61">
                  <c:v>2222.7199999999998</c:v>
                </c:pt>
                <c:pt idx="62">
                  <c:v>2307.92</c:v>
                </c:pt>
                <c:pt idx="63">
                  <c:v>2396.34</c:v>
                </c:pt>
                <c:pt idx="64">
                  <c:v>2488.63</c:v>
                </c:pt>
                <c:pt idx="65">
                  <c:v>2584.1</c:v>
                </c:pt>
                <c:pt idx="66">
                  <c:v>2683.59</c:v>
                </c:pt>
                <c:pt idx="67">
                  <c:v>2787.51</c:v>
                </c:pt>
                <c:pt idx="68">
                  <c:v>2894.94</c:v>
                </c:pt>
                <c:pt idx="69">
                  <c:v>3006.85</c:v>
                </c:pt>
                <c:pt idx="70">
                  <c:v>3122.66</c:v>
                </c:pt>
                <c:pt idx="71">
                  <c:v>3242.99</c:v>
                </c:pt>
                <c:pt idx="72">
                  <c:v>3367.73</c:v>
                </c:pt>
                <c:pt idx="73">
                  <c:v>3496.74</c:v>
                </c:pt>
                <c:pt idx="74">
                  <c:v>3630.89</c:v>
                </c:pt>
                <c:pt idx="75">
                  <c:v>3768.61</c:v>
                </c:pt>
                <c:pt idx="76">
                  <c:v>3910.9</c:v>
                </c:pt>
                <c:pt idx="77">
                  <c:v>4057.94</c:v>
                </c:pt>
                <c:pt idx="78">
                  <c:v>4208.75</c:v>
                </c:pt>
                <c:pt idx="79">
                  <c:v>4364.01</c:v>
                </c:pt>
                <c:pt idx="80">
                  <c:v>4522.1000000000004</c:v>
                </c:pt>
                <c:pt idx="81">
                  <c:v>4684.12</c:v>
                </c:pt>
                <c:pt idx="82">
                  <c:v>4850.01</c:v>
                </c:pt>
                <c:pt idx="83">
                  <c:v>5018.07</c:v>
                </c:pt>
                <c:pt idx="84">
                  <c:v>5189.62</c:v>
                </c:pt>
                <c:pt idx="85">
                  <c:v>5361.99</c:v>
                </c:pt>
                <c:pt idx="86">
                  <c:v>5536.25</c:v>
                </c:pt>
                <c:pt idx="87">
                  <c:v>5711.64</c:v>
                </c:pt>
                <c:pt idx="88">
                  <c:v>5887.27</c:v>
                </c:pt>
                <c:pt idx="89">
                  <c:v>6063.16</c:v>
                </c:pt>
                <c:pt idx="90">
                  <c:v>6237.75</c:v>
                </c:pt>
                <c:pt idx="91">
                  <c:v>6410.84</c:v>
                </c:pt>
                <c:pt idx="92">
                  <c:v>6582.71</c:v>
                </c:pt>
                <c:pt idx="93">
                  <c:v>6751.58</c:v>
                </c:pt>
                <c:pt idx="94">
                  <c:v>6917.12</c:v>
                </c:pt>
                <c:pt idx="95">
                  <c:v>7077.99</c:v>
                </c:pt>
                <c:pt idx="96">
                  <c:v>7235.24</c:v>
                </c:pt>
                <c:pt idx="97">
                  <c:v>7387.78</c:v>
                </c:pt>
                <c:pt idx="98">
                  <c:v>7534.31</c:v>
                </c:pt>
                <c:pt idx="99">
                  <c:v>7675.68</c:v>
                </c:pt>
                <c:pt idx="100">
                  <c:v>7810.4</c:v>
                </c:pt>
                <c:pt idx="101">
                  <c:v>7938.45</c:v>
                </c:pt>
                <c:pt idx="102">
                  <c:v>8060.33</c:v>
                </c:pt>
                <c:pt idx="103">
                  <c:v>8174.6</c:v>
                </c:pt>
                <c:pt idx="104">
                  <c:v>8281.99</c:v>
                </c:pt>
                <c:pt idx="105">
                  <c:v>8381.83</c:v>
                </c:pt>
                <c:pt idx="106">
                  <c:v>8473.94</c:v>
                </c:pt>
                <c:pt idx="107">
                  <c:v>8559.0400000000009</c:v>
                </c:pt>
                <c:pt idx="108">
                  <c:v>8635.86</c:v>
                </c:pt>
                <c:pt idx="109">
                  <c:v>8705.35</c:v>
                </c:pt>
                <c:pt idx="110">
                  <c:v>8767.16</c:v>
                </c:pt>
                <c:pt idx="111">
                  <c:v>8820.6</c:v>
                </c:pt>
                <c:pt idx="112">
                  <c:v>8866.7199999999993</c:v>
                </c:pt>
                <c:pt idx="113">
                  <c:v>8905.01</c:v>
                </c:pt>
                <c:pt idx="114">
                  <c:v>8935.57</c:v>
                </c:pt>
                <c:pt idx="115">
                  <c:v>8958.36</c:v>
                </c:pt>
                <c:pt idx="116">
                  <c:v>8973.2800000000007</c:v>
                </c:pt>
                <c:pt idx="117">
                  <c:v>8980.9</c:v>
                </c:pt>
                <c:pt idx="118">
                  <c:v>8980.6299999999992</c:v>
                </c:pt>
                <c:pt idx="119">
                  <c:v>8972.93</c:v>
                </c:pt>
                <c:pt idx="120">
                  <c:v>8957.74</c:v>
                </c:pt>
                <c:pt idx="121">
                  <c:v>8935.08</c:v>
                </c:pt>
                <c:pt idx="122">
                  <c:v>8905.18</c:v>
                </c:pt>
                <c:pt idx="123">
                  <c:v>8868.08</c:v>
                </c:pt>
                <c:pt idx="124">
                  <c:v>8823.52</c:v>
                </c:pt>
                <c:pt idx="125">
                  <c:v>8772.19</c:v>
                </c:pt>
                <c:pt idx="126">
                  <c:v>8713.8799999999992</c:v>
                </c:pt>
                <c:pt idx="127">
                  <c:v>8648.83</c:v>
                </c:pt>
                <c:pt idx="128">
                  <c:v>8577.64</c:v>
                </c:pt>
                <c:pt idx="129">
                  <c:v>8499.91</c:v>
                </c:pt>
                <c:pt idx="130">
                  <c:v>8416.52</c:v>
                </c:pt>
                <c:pt idx="131">
                  <c:v>8327.7000000000007</c:v>
                </c:pt>
                <c:pt idx="132">
                  <c:v>8233.18</c:v>
                </c:pt>
                <c:pt idx="133">
                  <c:v>8134.59</c:v>
                </c:pt>
                <c:pt idx="134">
                  <c:v>8031.45</c:v>
                </c:pt>
                <c:pt idx="135">
                  <c:v>7924.9</c:v>
                </c:pt>
                <c:pt idx="136">
                  <c:v>7815.44</c:v>
                </c:pt>
                <c:pt idx="137">
                  <c:v>7703.1</c:v>
                </c:pt>
                <c:pt idx="138">
                  <c:v>7589.53</c:v>
                </c:pt>
                <c:pt idx="139">
                  <c:v>7474.99</c:v>
                </c:pt>
                <c:pt idx="140">
                  <c:v>7360.81</c:v>
                </c:pt>
                <c:pt idx="141">
                  <c:v>7247.24</c:v>
                </c:pt>
                <c:pt idx="142">
                  <c:v>7134.81</c:v>
                </c:pt>
                <c:pt idx="143">
                  <c:v>7025.79</c:v>
                </c:pt>
                <c:pt idx="144">
                  <c:v>6920.19</c:v>
                </c:pt>
                <c:pt idx="145">
                  <c:v>6819.13</c:v>
                </c:pt>
                <c:pt idx="146">
                  <c:v>6723.61</c:v>
                </c:pt>
                <c:pt idx="147">
                  <c:v>6633.89</c:v>
                </c:pt>
                <c:pt idx="148">
                  <c:v>6552.12</c:v>
                </c:pt>
                <c:pt idx="149">
                  <c:v>6478.37</c:v>
                </c:pt>
                <c:pt idx="150">
                  <c:v>6413.91</c:v>
                </c:pt>
                <c:pt idx="151">
                  <c:v>6359.59</c:v>
                </c:pt>
                <c:pt idx="152">
                  <c:v>6316.03</c:v>
                </c:pt>
                <c:pt idx="153">
                  <c:v>6284.78</c:v>
                </c:pt>
                <c:pt idx="154">
                  <c:v>6266.31</c:v>
                </c:pt>
                <c:pt idx="155">
                  <c:v>6261.59</c:v>
                </c:pt>
                <c:pt idx="156">
                  <c:v>6272.02</c:v>
                </c:pt>
                <c:pt idx="157">
                  <c:v>6298.46</c:v>
                </c:pt>
                <c:pt idx="158">
                  <c:v>6341.48</c:v>
                </c:pt>
                <c:pt idx="159">
                  <c:v>6402.57</c:v>
                </c:pt>
                <c:pt idx="160">
                  <c:v>6482.57</c:v>
                </c:pt>
                <c:pt idx="161">
                  <c:v>6582.67</c:v>
                </c:pt>
                <c:pt idx="162">
                  <c:v>6704.64</c:v>
                </c:pt>
                <c:pt idx="163">
                  <c:v>6848.26</c:v>
                </c:pt>
                <c:pt idx="164">
                  <c:v>7015.39</c:v>
                </c:pt>
                <c:pt idx="165">
                  <c:v>7206.16</c:v>
                </c:pt>
                <c:pt idx="166">
                  <c:v>7421.48</c:v>
                </c:pt>
                <c:pt idx="167">
                  <c:v>7661.84</c:v>
                </c:pt>
                <c:pt idx="168">
                  <c:v>7924.73</c:v>
                </c:pt>
                <c:pt idx="169">
                  <c:v>8211.19</c:v>
                </c:pt>
                <c:pt idx="170">
                  <c:v>8518.48</c:v>
                </c:pt>
                <c:pt idx="171">
                  <c:v>8843.08</c:v>
                </c:pt>
                <c:pt idx="172">
                  <c:v>9182.9599999999991</c:v>
                </c:pt>
                <c:pt idx="173">
                  <c:v>9530.52</c:v>
                </c:pt>
                <c:pt idx="174">
                  <c:v>9883.2999999999993</c:v>
                </c:pt>
                <c:pt idx="175">
                  <c:v>10235.76</c:v>
                </c:pt>
                <c:pt idx="176">
                  <c:v>10582.13</c:v>
                </c:pt>
                <c:pt idx="177">
                  <c:v>10919.7</c:v>
                </c:pt>
                <c:pt idx="178">
                  <c:v>11240.66</c:v>
                </c:pt>
                <c:pt idx="179">
                  <c:v>11545.27</c:v>
                </c:pt>
                <c:pt idx="180">
                  <c:v>11830.66</c:v>
                </c:pt>
                <c:pt idx="181">
                  <c:v>12095.61</c:v>
                </c:pt>
                <c:pt idx="182">
                  <c:v>12339.81</c:v>
                </c:pt>
                <c:pt idx="183">
                  <c:v>12561.57</c:v>
                </c:pt>
                <c:pt idx="184">
                  <c:v>12763.16</c:v>
                </c:pt>
                <c:pt idx="185">
                  <c:v>12944.58</c:v>
                </c:pt>
                <c:pt idx="186">
                  <c:v>13106.89</c:v>
                </c:pt>
                <c:pt idx="187">
                  <c:v>13250.99</c:v>
                </c:pt>
                <c:pt idx="188">
                  <c:v>13377.12</c:v>
                </c:pt>
                <c:pt idx="189">
                  <c:v>13487.48</c:v>
                </c:pt>
                <c:pt idx="190">
                  <c:v>13582.21</c:v>
                </c:pt>
                <c:pt idx="191">
                  <c:v>13662.14</c:v>
                </c:pt>
                <c:pt idx="192">
                  <c:v>13728.5</c:v>
                </c:pt>
                <c:pt idx="193">
                  <c:v>13781.23</c:v>
                </c:pt>
                <c:pt idx="194">
                  <c:v>13821.43</c:v>
                </c:pt>
                <c:pt idx="195">
                  <c:v>13849.45</c:v>
                </c:pt>
                <c:pt idx="196">
                  <c:v>13865.49</c:v>
                </c:pt>
                <c:pt idx="197">
                  <c:v>13870</c:v>
                </c:pt>
                <c:pt idx="198">
                  <c:v>13863.25</c:v>
                </c:pt>
                <c:pt idx="199">
                  <c:v>13845.07</c:v>
                </c:pt>
                <c:pt idx="200">
                  <c:v>13815.67</c:v>
                </c:pt>
                <c:pt idx="201">
                  <c:v>13775.02</c:v>
                </c:pt>
                <c:pt idx="202">
                  <c:v>13722.84</c:v>
                </c:pt>
                <c:pt idx="203">
                  <c:v>13659.31</c:v>
                </c:pt>
                <c:pt idx="204">
                  <c:v>13583.43</c:v>
                </c:pt>
                <c:pt idx="205">
                  <c:v>13495.13</c:v>
                </c:pt>
                <c:pt idx="206">
                  <c:v>13394.1</c:v>
                </c:pt>
                <c:pt idx="207">
                  <c:v>13279.49</c:v>
                </c:pt>
                <c:pt idx="208">
                  <c:v>13150.74</c:v>
                </c:pt>
                <c:pt idx="209">
                  <c:v>13006.85</c:v>
                </c:pt>
                <c:pt idx="210">
                  <c:v>12846.95</c:v>
                </c:pt>
                <c:pt idx="211">
                  <c:v>12670.4</c:v>
                </c:pt>
                <c:pt idx="212">
                  <c:v>12476.34</c:v>
                </c:pt>
                <c:pt idx="213">
                  <c:v>12263.14</c:v>
                </c:pt>
                <c:pt idx="214">
                  <c:v>12030.43</c:v>
                </c:pt>
                <c:pt idx="215">
                  <c:v>11775.97</c:v>
                </c:pt>
                <c:pt idx="216">
                  <c:v>11500.46</c:v>
                </c:pt>
                <c:pt idx="217">
                  <c:v>11202.38</c:v>
                </c:pt>
                <c:pt idx="218">
                  <c:v>10882.16</c:v>
                </c:pt>
                <c:pt idx="219">
                  <c:v>10538.99</c:v>
                </c:pt>
                <c:pt idx="220">
                  <c:v>10173.61</c:v>
                </c:pt>
                <c:pt idx="221">
                  <c:v>9789.18</c:v>
                </c:pt>
                <c:pt idx="222">
                  <c:v>9387.01</c:v>
                </c:pt>
                <c:pt idx="223">
                  <c:v>8970.93</c:v>
                </c:pt>
                <c:pt idx="224">
                  <c:v>8543.9599999999991</c:v>
                </c:pt>
                <c:pt idx="225">
                  <c:v>8111.5</c:v>
                </c:pt>
                <c:pt idx="226">
                  <c:v>7679.93</c:v>
                </c:pt>
                <c:pt idx="227">
                  <c:v>7252.15</c:v>
                </c:pt>
                <c:pt idx="228">
                  <c:v>6833.74</c:v>
                </c:pt>
                <c:pt idx="229">
                  <c:v>6427.98</c:v>
                </c:pt>
                <c:pt idx="230">
                  <c:v>6038.08</c:v>
                </c:pt>
                <c:pt idx="231">
                  <c:v>5667.45</c:v>
                </c:pt>
                <c:pt idx="232">
                  <c:v>5315.82</c:v>
                </c:pt>
                <c:pt idx="233">
                  <c:v>4985.25</c:v>
                </c:pt>
                <c:pt idx="234">
                  <c:v>4674.37</c:v>
                </c:pt>
                <c:pt idx="235">
                  <c:v>4383.6499999999996</c:v>
                </c:pt>
                <c:pt idx="236">
                  <c:v>4113.17</c:v>
                </c:pt>
                <c:pt idx="237">
                  <c:v>3860.55</c:v>
                </c:pt>
                <c:pt idx="238">
                  <c:v>3625.76</c:v>
                </c:pt>
                <c:pt idx="239">
                  <c:v>3406.8</c:v>
                </c:pt>
                <c:pt idx="240">
                  <c:v>3203.45</c:v>
                </c:pt>
                <c:pt idx="241">
                  <c:v>3014.49</c:v>
                </c:pt>
                <c:pt idx="242">
                  <c:v>2838.3</c:v>
                </c:pt>
                <c:pt idx="243">
                  <c:v>2674.52</c:v>
                </c:pt>
                <c:pt idx="244">
                  <c:v>2521.84</c:v>
                </c:pt>
                <c:pt idx="245">
                  <c:v>2379.2199999999998</c:v>
                </c:pt>
                <c:pt idx="246">
                  <c:v>2246.6799999999998</c:v>
                </c:pt>
                <c:pt idx="247">
                  <c:v>2122.4899999999998</c:v>
                </c:pt>
                <c:pt idx="248">
                  <c:v>2006.56</c:v>
                </c:pt>
                <c:pt idx="249">
                  <c:v>1898.13</c:v>
                </c:pt>
                <c:pt idx="250">
                  <c:v>1796.46</c:v>
                </c:pt>
                <c:pt idx="251">
                  <c:v>1701.81</c:v>
                </c:pt>
                <c:pt idx="252">
                  <c:v>1612.38</c:v>
                </c:pt>
                <c:pt idx="253">
                  <c:v>1528.75</c:v>
                </c:pt>
                <c:pt idx="254">
                  <c:v>1450.26</c:v>
                </c:pt>
                <c:pt idx="255">
                  <c:v>1376.48</c:v>
                </c:pt>
                <c:pt idx="256">
                  <c:v>1307.0899999999999</c:v>
                </c:pt>
                <c:pt idx="257">
                  <c:v>1241.97</c:v>
                </c:pt>
                <c:pt idx="258">
                  <c:v>1180.48</c:v>
                </c:pt>
                <c:pt idx="259">
                  <c:v>1122.77</c:v>
                </c:pt>
                <c:pt idx="260">
                  <c:v>1068.1400000000001</c:v>
                </c:pt>
                <c:pt idx="261">
                  <c:v>1016.6</c:v>
                </c:pt>
                <c:pt idx="262">
                  <c:v>967.88</c:v>
                </c:pt>
                <c:pt idx="263">
                  <c:v>922.11</c:v>
                </c:pt>
                <c:pt idx="264">
                  <c:v>878.74</c:v>
                </c:pt>
                <c:pt idx="265">
                  <c:v>837.62</c:v>
                </c:pt>
                <c:pt idx="266">
                  <c:v>798.96</c:v>
                </c:pt>
                <c:pt idx="267">
                  <c:v>762.14</c:v>
                </c:pt>
                <c:pt idx="268">
                  <c:v>727.45</c:v>
                </c:pt>
                <c:pt idx="269">
                  <c:v>694.38</c:v>
                </c:pt>
                <c:pt idx="270">
                  <c:v>663.15</c:v>
                </c:pt>
                <c:pt idx="271">
                  <c:v>633.41</c:v>
                </c:pt>
                <c:pt idx="272">
                  <c:v>605.29999999999995</c:v>
                </c:pt>
                <c:pt idx="273">
                  <c:v>578.67999999999995</c:v>
                </c:pt>
                <c:pt idx="274">
                  <c:v>553.27</c:v>
                </c:pt>
                <c:pt idx="275">
                  <c:v>529.21</c:v>
                </c:pt>
                <c:pt idx="276">
                  <c:v>506.42</c:v>
                </c:pt>
                <c:pt idx="277">
                  <c:v>484.56</c:v>
                </c:pt>
                <c:pt idx="278">
                  <c:v>463.91</c:v>
                </c:pt>
                <c:pt idx="279">
                  <c:v>444.53</c:v>
                </c:pt>
                <c:pt idx="280">
                  <c:v>425.51</c:v>
                </c:pt>
                <c:pt idx="281">
                  <c:v>407.77</c:v>
                </c:pt>
                <c:pt idx="282">
                  <c:v>390.74</c:v>
                </c:pt>
                <c:pt idx="283">
                  <c:v>374.56</c:v>
                </c:pt>
                <c:pt idx="284">
                  <c:v>359.09</c:v>
                </c:pt>
                <c:pt idx="285">
                  <c:v>344.4</c:v>
                </c:pt>
                <c:pt idx="286">
                  <c:v>330.35</c:v>
                </c:pt>
                <c:pt idx="287">
                  <c:v>317.01</c:v>
                </c:pt>
                <c:pt idx="288">
                  <c:v>304.25</c:v>
                </c:pt>
                <c:pt idx="289">
                  <c:v>291.56</c:v>
                </c:pt>
                <c:pt idx="290">
                  <c:v>280.58</c:v>
                </c:pt>
                <c:pt idx="291">
                  <c:v>269.52</c:v>
                </c:pt>
                <c:pt idx="292">
                  <c:v>258.68</c:v>
                </c:pt>
                <c:pt idx="293">
                  <c:v>248.54</c:v>
                </c:pt>
                <c:pt idx="294">
                  <c:v>238.84</c:v>
                </c:pt>
                <c:pt idx="295">
                  <c:v>229.49</c:v>
                </c:pt>
                <c:pt idx="296">
                  <c:v>220.72</c:v>
                </c:pt>
                <c:pt idx="297">
                  <c:v>212.46</c:v>
                </c:pt>
                <c:pt idx="298">
                  <c:v>204.18</c:v>
                </c:pt>
                <c:pt idx="299">
                  <c:v>196.61</c:v>
                </c:pt>
                <c:pt idx="300">
                  <c:v>188.98</c:v>
                </c:pt>
                <c:pt idx="301">
                  <c:v>182.12</c:v>
                </c:pt>
                <c:pt idx="302">
                  <c:v>175.42</c:v>
                </c:pt>
                <c:pt idx="303">
                  <c:v>168.99</c:v>
                </c:pt>
                <c:pt idx="304">
                  <c:v>163.15</c:v>
                </c:pt>
                <c:pt idx="305">
                  <c:v>157.16</c:v>
                </c:pt>
                <c:pt idx="306">
                  <c:v>151.81</c:v>
                </c:pt>
                <c:pt idx="307">
                  <c:v>146.38999999999999</c:v>
                </c:pt>
                <c:pt idx="308">
                  <c:v>141.54</c:v>
                </c:pt>
                <c:pt idx="309">
                  <c:v>136.61000000000001</c:v>
                </c:pt>
                <c:pt idx="310">
                  <c:v>132.19</c:v>
                </c:pt>
                <c:pt idx="311">
                  <c:v>127.83</c:v>
                </c:pt>
                <c:pt idx="312">
                  <c:v>123.9</c:v>
                </c:pt>
                <c:pt idx="313">
                  <c:v>119.76</c:v>
                </c:pt>
                <c:pt idx="314">
                  <c:v>115.97</c:v>
                </c:pt>
                <c:pt idx="315">
                  <c:v>112.34</c:v>
                </c:pt>
                <c:pt idx="316">
                  <c:v>108.77</c:v>
                </c:pt>
                <c:pt idx="317">
                  <c:v>105.56</c:v>
                </c:pt>
                <c:pt idx="318">
                  <c:v>102.2</c:v>
                </c:pt>
                <c:pt idx="319">
                  <c:v>99.27</c:v>
                </c:pt>
                <c:pt idx="320">
                  <c:v>96.34</c:v>
                </c:pt>
                <c:pt idx="321">
                  <c:v>93.63</c:v>
                </c:pt>
                <c:pt idx="322">
                  <c:v>90.78</c:v>
                </c:pt>
                <c:pt idx="323">
                  <c:v>88.14</c:v>
                </c:pt>
                <c:pt idx="324">
                  <c:v>85.79</c:v>
                </c:pt>
                <c:pt idx="325">
                  <c:v>83.57</c:v>
                </c:pt>
                <c:pt idx="326">
                  <c:v>81.14</c:v>
                </c:pt>
                <c:pt idx="327">
                  <c:v>78.930000000000007</c:v>
                </c:pt>
                <c:pt idx="328">
                  <c:v>76.86</c:v>
                </c:pt>
                <c:pt idx="329">
                  <c:v>74.86</c:v>
                </c:pt>
                <c:pt idx="330">
                  <c:v>73.08</c:v>
                </c:pt>
                <c:pt idx="331">
                  <c:v>71.010000000000005</c:v>
                </c:pt>
                <c:pt idx="332">
                  <c:v>69.37</c:v>
                </c:pt>
                <c:pt idx="333">
                  <c:v>67.81</c:v>
                </c:pt>
                <c:pt idx="334">
                  <c:v>65.959999999999994</c:v>
                </c:pt>
                <c:pt idx="335">
                  <c:v>64.459999999999994</c:v>
                </c:pt>
                <c:pt idx="336">
                  <c:v>62.95</c:v>
                </c:pt>
                <c:pt idx="337">
                  <c:v>61.45</c:v>
                </c:pt>
                <c:pt idx="338">
                  <c:v>60.25</c:v>
                </c:pt>
                <c:pt idx="339">
                  <c:v>58.61</c:v>
                </c:pt>
                <c:pt idx="340">
                  <c:v>57.47</c:v>
                </c:pt>
                <c:pt idx="341">
                  <c:v>56.19</c:v>
                </c:pt>
                <c:pt idx="342">
                  <c:v>54.76</c:v>
                </c:pt>
                <c:pt idx="343">
                  <c:v>53.54</c:v>
                </c:pt>
                <c:pt idx="344">
                  <c:v>52.32</c:v>
                </c:pt>
                <c:pt idx="345">
                  <c:v>51.11</c:v>
                </c:pt>
                <c:pt idx="346">
                  <c:v>49.9</c:v>
                </c:pt>
                <c:pt idx="347">
                  <c:v>48.76</c:v>
                </c:pt>
                <c:pt idx="348">
                  <c:v>47.62</c:v>
                </c:pt>
                <c:pt idx="349">
                  <c:v>46.41</c:v>
                </c:pt>
                <c:pt idx="350">
                  <c:v>45.19</c:v>
                </c:pt>
                <c:pt idx="351">
                  <c:v>43.98</c:v>
                </c:pt>
                <c:pt idx="352">
                  <c:v>42.76</c:v>
                </c:pt>
                <c:pt idx="353">
                  <c:v>41.62</c:v>
                </c:pt>
                <c:pt idx="354">
                  <c:v>40.549999999999997</c:v>
                </c:pt>
                <c:pt idx="355">
                  <c:v>39.340000000000003</c:v>
                </c:pt>
                <c:pt idx="356">
                  <c:v>38.340000000000003</c:v>
                </c:pt>
                <c:pt idx="357">
                  <c:v>37.119999999999997</c:v>
                </c:pt>
                <c:pt idx="358">
                  <c:v>35.979999999999997</c:v>
                </c:pt>
                <c:pt idx="359">
                  <c:v>34.85</c:v>
                </c:pt>
                <c:pt idx="360">
                  <c:v>33.85</c:v>
                </c:pt>
                <c:pt idx="361">
                  <c:v>32.770000000000003</c:v>
                </c:pt>
                <c:pt idx="362">
                  <c:v>31.7</c:v>
                </c:pt>
                <c:pt idx="363">
                  <c:v>30.78</c:v>
                </c:pt>
                <c:pt idx="364">
                  <c:v>29.71</c:v>
                </c:pt>
                <c:pt idx="365">
                  <c:v>28.93</c:v>
                </c:pt>
                <c:pt idx="366">
                  <c:v>27.93</c:v>
                </c:pt>
                <c:pt idx="367">
                  <c:v>27.14</c:v>
                </c:pt>
                <c:pt idx="368">
                  <c:v>26.21</c:v>
                </c:pt>
                <c:pt idx="369">
                  <c:v>25.36</c:v>
                </c:pt>
                <c:pt idx="370">
                  <c:v>24.49</c:v>
                </c:pt>
                <c:pt idx="371">
                  <c:v>23.78</c:v>
                </c:pt>
                <c:pt idx="372">
                  <c:v>23.07</c:v>
                </c:pt>
                <c:pt idx="373">
                  <c:v>22.29</c:v>
                </c:pt>
                <c:pt idx="374">
                  <c:v>21.64</c:v>
                </c:pt>
                <c:pt idx="375">
                  <c:v>20.99</c:v>
                </c:pt>
                <c:pt idx="376">
                  <c:v>20.2</c:v>
                </c:pt>
                <c:pt idx="377">
                  <c:v>19.350000000000001</c:v>
                </c:pt>
                <c:pt idx="378">
                  <c:v>18.78</c:v>
                </c:pt>
                <c:pt idx="379">
                  <c:v>17.79</c:v>
                </c:pt>
                <c:pt idx="380">
                  <c:v>17.22</c:v>
                </c:pt>
                <c:pt idx="381">
                  <c:v>16.37</c:v>
                </c:pt>
                <c:pt idx="382">
                  <c:v>15.65</c:v>
                </c:pt>
                <c:pt idx="383">
                  <c:v>14.94</c:v>
                </c:pt>
                <c:pt idx="384">
                  <c:v>14.37</c:v>
                </c:pt>
                <c:pt idx="385">
                  <c:v>13.65</c:v>
                </c:pt>
                <c:pt idx="386">
                  <c:v>12.86</c:v>
                </c:pt>
                <c:pt idx="387">
                  <c:v>12.3</c:v>
                </c:pt>
                <c:pt idx="388">
                  <c:v>11.59</c:v>
                </c:pt>
                <c:pt idx="389">
                  <c:v>11.16</c:v>
                </c:pt>
                <c:pt idx="390">
                  <c:v>10.59</c:v>
                </c:pt>
                <c:pt idx="391">
                  <c:v>10.23</c:v>
                </c:pt>
                <c:pt idx="392">
                  <c:v>9.52</c:v>
                </c:pt>
                <c:pt idx="393">
                  <c:v>9.24</c:v>
                </c:pt>
                <c:pt idx="394">
                  <c:v>8.81</c:v>
                </c:pt>
                <c:pt idx="395">
                  <c:v>8.52</c:v>
                </c:pt>
                <c:pt idx="396">
                  <c:v>8.24</c:v>
                </c:pt>
                <c:pt idx="397">
                  <c:v>7.81</c:v>
                </c:pt>
                <c:pt idx="398">
                  <c:v>7.67</c:v>
                </c:pt>
                <c:pt idx="399">
                  <c:v>7.46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9AC-4857-842E-42C3EF37A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8689568"/>
        <c:axId val="1108694368"/>
      </c:scatterChart>
      <c:valAx>
        <c:axId val="1108689568"/>
        <c:scaling>
          <c:orientation val="minMax"/>
          <c:max val="120"/>
          <c:min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8694368"/>
        <c:crosses val="autoZero"/>
        <c:crossBetween val="midCat"/>
      </c:valAx>
      <c:valAx>
        <c:axId val="1108694368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 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8689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D65C2B-4EA4-9E47-A255-D9153F616F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D52E1-E005-644A-8139-DA1CBCF84B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54617-A359-6041-A081-B7194CE668DD}" type="datetimeFigureOut">
              <a:rPr lang="it-IT" smtClean="0"/>
              <a:t>05/09/2024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F636A-D487-ED42-B437-716B231086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82881-AE89-D240-BBC1-E17AF7D8D4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1E840-1DF0-FF4C-9C6D-01F899730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048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6A8CA-757C-DD46-AA18-46E465E95CE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BAFDE-94A2-9546-9FED-5A58034438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7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400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8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9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5">
            <a:extLst>
              <a:ext uri="{FF2B5EF4-FFF2-40B4-BE49-F238E27FC236}">
                <a16:creationId xmlns:a16="http://schemas.microsoft.com/office/drawing/2014/main" id="{84727B5D-8857-9B48-B80E-B69DACD4F0DF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1677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172" y="813816"/>
            <a:ext cx="8229090" cy="1812176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172" y="2761444"/>
            <a:ext cx="8229090" cy="2130596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" name="PlaceHolder 5">
            <a:extLst>
              <a:ext uri="{FF2B5EF4-FFF2-40B4-BE49-F238E27FC236}">
                <a16:creationId xmlns:a16="http://schemas.microsoft.com/office/drawing/2014/main" id="{D1E3D9EC-D7CE-EC44-B5E7-E7B5E45E605D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36191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172" y="758952"/>
            <a:ext cx="4015600" cy="2024133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927" y="758952"/>
            <a:ext cx="4015600" cy="2024133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3927" y="2918536"/>
            <a:ext cx="4015600" cy="194607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172" y="2918537"/>
            <a:ext cx="4015600" cy="194607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" name="PlaceHolder 5">
            <a:extLst>
              <a:ext uri="{FF2B5EF4-FFF2-40B4-BE49-F238E27FC236}">
                <a16:creationId xmlns:a16="http://schemas.microsoft.com/office/drawing/2014/main" id="{7B1F94AC-2F6F-4C41-B299-C4152CA6A989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5851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64557" y="965021"/>
            <a:ext cx="8826111" cy="3714204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172" y="1203386"/>
            <a:ext cx="8229090" cy="2982869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73" name="Immagine 72"/>
          <p:cNvPicPr/>
          <p:nvPr/>
        </p:nvPicPr>
        <p:blipFill>
          <a:blip r:embed="rId2"/>
          <a:stretch/>
        </p:blipFill>
        <p:spPr>
          <a:xfrm>
            <a:off x="2079481" y="1203386"/>
            <a:ext cx="4984151" cy="2982869"/>
          </a:xfrm>
          <a:prstGeom prst="rect">
            <a:avLst/>
          </a:prstGeom>
          <a:ln>
            <a:noFill/>
          </a:ln>
        </p:spPr>
      </p:pic>
      <p:pic>
        <p:nvPicPr>
          <p:cNvPr id="74" name="Immagine 73"/>
          <p:cNvPicPr/>
          <p:nvPr/>
        </p:nvPicPr>
        <p:blipFill>
          <a:blip r:embed="rId2"/>
          <a:stretch/>
        </p:blipFill>
        <p:spPr>
          <a:xfrm>
            <a:off x="2079481" y="1203386"/>
            <a:ext cx="4984151" cy="2982869"/>
          </a:xfrm>
          <a:prstGeom prst="rect">
            <a:avLst/>
          </a:prstGeom>
          <a:ln>
            <a:noFill/>
          </a:ln>
        </p:spPr>
      </p:pic>
      <p:sp>
        <p:nvSpPr>
          <p:cNvPr id="7" name="PlaceHolder 5">
            <a:extLst>
              <a:ext uri="{FF2B5EF4-FFF2-40B4-BE49-F238E27FC236}">
                <a16:creationId xmlns:a16="http://schemas.microsoft.com/office/drawing/2014/main" id="{C0D268A3-E2C4-334E-911E-18FD5D93A10D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‹N›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 dirty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dirty="0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11" name="PlaceHolder 5">
            <a:extLst>
              <a:ext uri="{FF2B5EF4-FFF2-40B4-BE49-F238E27FC236}">
                <a16:creationId xmlns:a16="http://schemas.microsoft.com/office/drawing/2014/main" id="{425F67AF-67CE-944B-941D-9D4306743E62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83071929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‹N›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 dirty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dirty="0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49130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‹N›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 dirty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dirty="0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913228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‹N›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 dirty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dirty="0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284473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638A-F95A-4353-8017-B1CBFF9DC728}" type="datetime1">
              <a:rPr lang="it-IT" smtClean="0"/>
              <a:t>05/09/2024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DAA77C4C-9EF3-477A-86F7-8C3FA6913D4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2188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456989"/>
            <a:ext cx="6826566" cy="646938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1455306"/>
            <a:ext cx="6807242" cy="283075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30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5698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09436" y="1"/>
            <a:ext cx="8736353" cy="60350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000"/>
            </a:lvl1pPr>
          </a:lstStyle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" y="731520"/>
            <a:ext cx="9143999" cy="407113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0ACD4057-C5DE-5341-A318-644001AFAC21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Light blue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Raggruppa"/>
          <p:cNvGrpSpPr/>
          <p:nvPr/>
        </p:nvGrpSpPr>
        <p:grpSpPr>
          <a:xfrm>
            <a:off x="-1" y="-74422"/>
            <a:ext cx="9144001" cy="1052174"/>
            <a:chOff x="0" y="0"/>
            <a:chExt cx="12191999" cy="1402897"/>
          </a:xfrm>
        </p:grpSpPr>
        <p:sp>
          <p:nvSpPr>
            <p:cNvPr id="248" name="Freeform 38"/>
            <p:cNvSpPr/>
            <p:nvPr/>
          </p:nvSpPr>
          <p:spPr>
            <a:xfrm>
              <a:off x="1005399" y="149946"/>
              <a:ext cx="420213" cy="1252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4374"/>
                  </a:lnTo>
                  <a:lnTo>
                    <a:pt x="0" y="0"/>
                  </a:lnTo>
                  <a:lnTo>
                    <a:pt x="20486" y="1059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24B6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200"/>
            </a:p>
          </p:txBody>
        </p:sp>
        <p:sp>
          <p:nvSpPr>
            <p:cNvPr id="249" name="Freeform 40"/>
            <p:cNvSpPr/>
            <p:nvPr/>
          </p:nvSpPr>
          <p:spPr>
            <a:xfrm>
              <a:off x="992699" y="226759"/>
              <a:ext cx="2467765" cy="745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72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6513"/>
                  </a:lnTo>
                  <a:lnTo>
                    <a:pt x="21600" y="16720"/>
                  </a:lnTo>
                  <a:close/>
                </a:path>
              </a:pathLst>
            </a:custGeom>
            <a:solidFill>
              <a:srgbClr val="4796D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200"/>
            </a:p>
          </p:txBody>
        </p:sp>
        <p:sp>
          <p:nvSpPr>
            <p:cNvPr id="250" name="Freeform 41"/>
            <p:cNvSpPr/>
            <p:nvPr/>
          </p:nvSpPr>
          <p:spPr>
            <a:xfrm>
              <a:off x="0" y="333308"/>
              <a:ext cx="3460464" cy="434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8649"/>
                  </a:lnTo>
                  <a:lnTo>
                    <a:pt x="0" y="0"/>
                  </a:lnTo>
                  <a:lnTo>
                    <a:pt x="21600" y="147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24B6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200"/>
            </a:p>
          </p:txBody>
        </p:sp>
        <p:sp>
          <p:nvSpPr>
            <p:cNvPr id="251" name="Freeform 43"/>
            <p:cNvSpPr/>
            <p:nvPr/>
          </p:nvSpPr>
          <p:spPr>
            <a:xfrm>
              <a:off x="0" y="0"/>
              <a:ext cx="12192000" cy="688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114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0936"/>
                  </a:lnTo>
                  <a:lnTo>
                    <a:pt x="0" y="5114"/>
                  </a:lnTo>
                  <a:close/>
                </a:path>
              </a:pathLst>
            </a:custGeom>
            <a:solidFill>
              <a:srgbClr val="4796D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200"/>
            </a:p>
          </p:txBody>
        </p:sp>
      </p:grpSp>
      <p:sp>
        <p:nvSpPr>
          <p:cNvPr id="253" name="Titolo Testo"/>
          <p:cNvSpPr txBox="1">
            <a:spLocks noGrp="1"/>
          </p:cNvSpPr>
          <p:nvPr>
            <p:ph type="title"/>
          </p:nvPr>
        </p:nvSpPr>
        <p:spPr>
          <a:xfrm>
            <a:off x="-1" y="-47625"/>
            <a:ext cx="9062479" cy="550695"/>
          </a:xfrm>
          <a:prstGeom prst="rect">
            <a:avLst/>
          </a:prstGeom>
        </p:spPr>
        <p:txBody>
          <a:bodyPr/>
          <a:lstStyle>
            <a:lvl1pPr>
              <a:defRPr sz="3225">
                <a:solidFill>
                  <a:srgbClr val="FFFFFF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25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950032" y="4941570"/>
            <a:ext cx="193969" cy="2019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A4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2143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64558" y="1"/>
            <a:ext cx="8856029" cy="53035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49598" y="649224"/>
            <a:ext cx="4323177" cy="4130993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3926" y="649224"/>
            <a:ext cx="4346657" cy="411977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" name="PlaceHolder 5">
            <a:extLst>
              <a:ext uri="{FF2B5EF4-FFF2-40B4-BE49-F238E27FC236}">
                <a16:creationId xmlns:a16="http://schemas.microsoft.com/office/drawing/2014/main" id="{BBB86B40-7CF6-BF4C-8E81-7143D4794054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4558" y="1"/>
            <a:ext cx="8811151" cy="54863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/>
            </a:lvl1pPr>
          </a:lstStyle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" name="PlaceHolder 5">
            <a:extLst>
              <a:ext uri="{FF2B5EF4-FFF2-40B4-BE49-F238E27FC236}">
                <a16:creationId xmlns:a16="http://schemas.microsoft.com/office/drawing/2014/main" id="{5065E092-F6C4-474C-B573-559E532D60A8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79515" y="1"/>
            <a:ext cx="8781232" cy="45719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79515" y="658368"/>
            <a:ext cx="8781232" cy="425650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045FA8E8-F517-0941-8F8E-A3CA663B93CB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0" y="205015"/>
            <a:ext cx="9144000" cy="46313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000"/>
            </a:lvl1pPr>
          </a:lstStyle>
          <a:p>
            <a:pPr algn="ctr"/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5">
            <a:extLst>
              <a:ext uri="{FF2B5EF4-FFF2-40B4-BE49-F238E27FC236}">
                <a16:creationId xmlns:a16="http://schemas.microsoft.com/office/drawing/2014/main" id="{3A35D901-6FBD-DF47-8B96-176287A7EAA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7164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172" y="850392"/>
            <a:ext cx="4015600" cy="1775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172" y="2761444"/>
            <a:ext cx="4015600" cy="206658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3927" y="850392"/>
            <a:ext cx="40156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260C22-040F-A34A-9A76-EFB275DE9087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6249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172" y="850392"/>
            <a:ext cx="4015600" cy="3941064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3927" y="850392"/>
            <a:ext cx="4015600" cy="1775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3927" y="2761444"/>
            <a:ext cx="4015600" cy="2030012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A0101758-141C-414E-96ED-45DEC7F14F90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0763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172" y="748100"/>
            <a:ext cx="4015600" cy="1877892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3927" y="748100"/>
            <a:ext cx="4015600" cy="1877892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172" y="2761444"/>
            <a:ext cx="8229090" cy="215802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20C5B11-F3FD-AF4E-AFFF-7DCDC36B5AB9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94474" y="1"/>
            <a:ext cx="8826110" cy="993963"/>
          </a:xfrm>
          <a:prstGeom prst="rect">
            <a:avLst/>
          </a:prstGeom>
        </p:spPr>
        <p:txBody>
          <a:bodyPr lIns="82945" tIns="41473" rIns="82945" bIns="41473"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Fare </a:t>
            </a:r>
            <a:r>
              <a:rPr lang="en-US" sz="3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</a:t>
            </a:r>
            <a:r>
              <a:rPr lang="en-US" sz="3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per </a:t>
            </a:r>
            <a:r>
              <a:rPr lang="en-US" sz="3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modificare</a:t>
            </a:r>
            <a:r>
              <a:rPr lang="en-US" sz="3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lo stile del </a:t>
            </a:r>
            <a:r>
              <a:rPr lang="en-US" sz="3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titolo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0" y="1167002"/>
            <a:ext cx="9144000" cy="362443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the outline text format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Outline Level</a:t>
            </a:r>
          </a:p>
          <a:p>
            <a:pPr marL="1175602" lvl="2" indent="-26124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Outline Level</a:t>
            </a:r>
          </a:p>
          <a:p>
            <a:pPr marL="1567469" lvl="3" indent="-195934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Outline Level</a:t>
            </a:r>
          </a:p>
          <a:p>
            <a:pPr marL="1959336" lvl="4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Outline Level</a:t>
            </a:r>
          </a:p>
          <a:p>
            <a:pPr marL="2351203" lvl="5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Sixth Outline Level</a:t>
            </a:r>
          </a:p>
          <a:p>
            <a:pPr marL="189000" indent="-188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Seventh Outline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LevelFare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per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modificare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stili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del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testo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dello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schema</a:t>
            </a:r>
          </a:p>
          <a:p>
            <a:pPr marL="514326" lvl="1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Secondo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857210" lvl="2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Terzo</a:t>
            </a:r>
            <a:r>
              <a:rPr lang="en-US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1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1200093" lvl="3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Quarto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1542977" lvl="4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Quinto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0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/>
          <a:p>
            <a:pPr>
              <a:lnSpc>
                <a:spcPct val="100000"/>
              </a:lnSpc>
            </a:pPr>
            <a:fld id="{CE257E86-C5E0-7347-A3B6-997DD9925E4B}" type="datetime1">
              <a:rPr lang="it-IT" sz="13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05/09/2024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3044050" y="4869904"/>
            <a:ext cx="3085909" cy="273597"/>
          </a:xfrm>
          <a:prstGeom prst="rect">
            <a:avLst/>
          </a:prstGeom>
        </p:spPr>
        <p:txBody>
          <a:bodyPr lIns="82945" tIns="41473" rIns="82945" bIns="41473" anchor="ctr"/>
          <a:lstStyle/>
          <a:p>
            <a:pPr algn="ctr">
              <a:lnSpc>
                <a:spcPct val="100000"/>
              </a:lnSpc>
            </a:pPr>
            <a:endParaRPr lang="en-US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4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2" r:id="rId18"/>
    <p:sldLayoutId id="2147483683" r:id="rId19"/>
    <p:sldLayoutId id="2147483684" r:id="rId20"/>
  </p:sldLayoutIdLst>
  <p:hf hdr="0" ftr="0"/>
  <p:txStyles>
    <p:titleStyle>
      <a:lvl1pPr algn="l" defTabSz="829452" rtl="0" eaLnBrk="1" latinLnBrk="0" hangingPunct="1">
        <a:lnSpc>
          <a:spcPct val="90000"/>
        </a:lnSpc>
        <a:spcBef>
          <a:spcPct val="0"/>
        </a:spcBef>
        <a:buNone/>
        <a:defRPr sz="1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115" algn="l" defTabSz="829452" rtl="0" eaLnBrk="1" latinLnBrk="0" hangingPunct="1">
        <a:lnSpc>
          <a:spcPct val="100000"/>
        </a:lnSpc>
        <a:spcBef>
          <a:spcPts val="907"/>
        </a:spcBef>
        <a:buClr>
          <a:srgbClr val="000000"/>
        </a:buClr>
        <a:buSzPct val="45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8.png"/><Relationship Id="rId5" Type="http://schemas.openxmlformats.org/officeDocument/2006/relationships/image" Target="../media/image40.pn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80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gif"/><Relationship Id="rId5" Type="http://schemas.openxmlformats.org/officeDocument/2006/relationships/image" Target="../media/image13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6.png"/><Relationship Id="rId7" Type="http://schemas.openxmlformats.org/officeDocument/2006/relationships/image" Target="../media/image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46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888" y="1412357"/>
            <a:ext cx="7013827" cy="1979234"/>
          </a:xfrm>
        </p:spPr>
        <p:txBody>
          <a:bodyPr/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An Update </a:t>
            </a:r>
            <a:br>
              <a:rPr lang="it-IT" sz="3200" b="1" dirty="0">
                <a:solidFill>
                  <a:srgbClr val="C00000"/>
                </a:solidFill>
              </a:rPr>
            </a:br>
            <a:r>
              <a:rPr lang="it-IT" sz="3200" b="1" dirty="0">
                <a:solidFill>
                  <a:srgbClr val="C00000"/>
                </a:solidFill>
              </a:rPr>
              <a:t>on the FOOT</a:t>
            </a:r>
            <a:r>
              <a:rPr lang="it-IT" sz="3200" b="1" i="1" dirty="0">
                <a:solidFill>
                  <a:srgbClr val="C00000"/>
                </a:solidFill>
              </a:rPr>
              <a:t> </a:t>
            </a:r>
            <a:r>
              <a:rPr lang="it-IT" sz="3200" b="1" dirty="0">
                <a:solidFill>
                  <a:srgbClr val="C00000"/>
                </a:solidFill>
              </a:rPr>
              <a:t>Experiment</a:t>
            </a:r>
            <a:br>
              <a:rPr lang="it-IT" sz="3200" b="1" dirty="0">
                <a:solidFill>
                  <a:srgbClr val="C00000"/>
                </a:solidFill>
              </a:rPr>
            </a:br>
            <a:br>
              <a:rPr lang="it-IT" sz="3200" b="1">
                <a:solidFill>
                  <a:srgbClr val="C00000"/>
                </a:solidFill>
              </a:rPr>
            </a:br>
            <a:r>
              <a:rPr lang="it-IT" sz="3200" b="1">
                <a:solidFill>
                  <a:srgbClr val="C00000"/>
                </a:solidFill>
              </a:rPr>
              <a:t>Programma anni futuri</a:t>
            </a:r>
            <a:br>
              <a:rPr lang="it-IT" sz="3200" b="1">
                <a:solidFill>
                  <a:srgbClr val="C00000"/>
                </a:solidFill>
              </a:rPr>
            </a:br>
            <a:r>
              <a:rPr lang="it-IT" sz="3200" b="1">
                <a:solidFill>
                  <a:srgbClr val="C00000"/>
                </a:solidFill>
              </a:rPr>
              <a:t>Richieste 2025</a:t>
            </a:r>
            <a:br>
              <a:rPr lang="it-IT" sz="3200" b="1" dirty="0">
                <a:solidFill>
                  <a:srgbClr val="C00000"/>
                </a:solidFill>
              </a:rPr>
            </a:br>
            <a:r>
              <a:rPr lang="it-IT" sz="3200" b="1" dirty="0">
                <a:solidFill>
                  <a:srgbClr val="C00000"/>
                </a:solidFill>
              </a:rPr>
              <a:t>Sblocchi SJ</a:t>
            </a:r>
            <a:br>
              <a:rPr lang="it-IT" sz="3200" b="1" dirty="0">
                <a:solidFill>
                  <a:srgbClr val="C00000"/>
                </a:solidFill>
              </a:rPr>
            </a:br>
            <a:endParaRPr lang="en-US" sz="3200" b="1" i="1" dirty="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21580" y="3694249"/>
            <a:ext cx="6110841" cy="845543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0" indent="0" algn="ctr">
              <a:buNone/>
            </a:pPr>
            <a:r>
              <a:rPr lang="en-US" i="1" dirty="0"/>
              <a:t>M. Villa (INFN Bologna)</a:t>
            </a:r>
          </a:p>
          <a:p>
            <a:pPr marL="0" indent="0" algn="ctr">
              <a:buNone/>
            </a:pPr>
            <a:r>
              <a:rPr lang="en-US" i="1" dirty="0"/>
              <a:t>05 September 2024</a:t>
            </a:r>
            <a:endParaRPr lang="en-CH" i="1" dirty="0"/>
          </a:p>
        </p:txBody>
      </p:sp>
      <p:pic>
        <p:nvPicPr>
          <p:cNvPr id="6" name="Picture 5" descr="FOOT_log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3" y="2"/>
            <a:ext cx="1026369" cy="10264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LOGO INFN NEWS sito">
            <a:extLst>
              <a:ext uri="{FF2B5EF4-FFF2-40B4-BE49-F238E27FC236}">
                <a16:creationId xmlns:a16="http://schemas.microsoft.com/office/drawing/2014/main" id="{E8C8BD2E-95F0-654E-B406-A50A98E0C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4" y="152116"/>
            <a:ext cx="1674186" cy="92878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1942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116CCCD4-DBE8-6820-F133-D760A584DEC1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FFDE9E9-06D9-2BCC-761A-66D9BAA0CE7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10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3DABA22-A88F-5512-2AE5-B6AC8D992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152"/>
            <a:ext cx="8765467" cy="466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DA261B-2D92-E562-A80C-FD3BFD4D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TOF Wall – Energy </a:t>
            </a:r>
            <a:r>
              <a:rPr lang="it-IT" b="1" dirty="0" err="1">
                <a:solidFill>
                  <a:srgbClr val="C00000"/>
                </a:solidFill>
              </a:rPr>
              <a:t>calibration</a:t>
            </a:r>
            <a:r>
              <a:rPr lang="it-IT" b="1" dirty="0">
                <a:solidFill>
                  <a:srgbClr val="C00000"/>
                </a:solidFill>
              </a:rPr>
              <a:t> – CNAO 2023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916C48-84C8-4744-0115-98FC830D629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11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B848D88-258B-2C1F-356C-5BA43A93C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757"/>
            <a:ext cx="9144000" cy="363690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33D6ECB-B86B-8D36-0B5E-25F9FF0748E8}"/>
              </a:ext>
            </a:extLst>
          </p:cNvPr>
          <p:cNvSpPr txBox="1"/>
          <p:nvPr/>
        </p:nvSpPr>
        <p:spPr>
          <a:xfrm>
            <a:off x="360000" y="715353"/>
            <a:ext cx="7164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Routine </a:t>
            </a:r>
            <a:r>
              <a:rPr lang="it-IT" dirty="0" err="1"/>
              <a:t>calibration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each</a:t>
            </a:r>
            <a:r>
              <a:rPr lang="it-IT" dirty="0"/>
              <a:t> data </a:t>
            </a:r>
            <a:r>
              <a:rPr lang="it-IT" dirty="0" err="1"/>
              <a:t>taking</a:t>
            </a:r>
            <a:r>
              <a:rPr lang="it-IT" dirty="0"/>
              <a:t>: check of </a:t>
            </a:r>
            <a:r>
              <a:rPr lang="it-IT" dirty="0" err="1"/>
              <a:t>timings</a:t>
            </a:r>
            <a:r>
              <a:rPr lang="it-IT" dirty="0"/>
              <a:t> and energy </a:t>
            </a:r>
            <a:r>
              <a:rPr lang="it-IT" dirty="0" err="1"/>
              <a:t>deposits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2371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edificio, terreno, macchina, aria aperta&#10;&#10;Descrizione generata automaticamente">
            <a:extLst>
              <a:ext uri="{FF2B5EF4-FFF2-40B4-BE49-F238E27FC236}">
                <a16:creationId xmlns:a16="http://schemas.microsoft.com/office/drawing/2014/main" id="{16E2EB3E-2FEF-E7A7-2B9A-86FB44719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6" y="1010225"/>
            <a:ext cx="2993818" cy="3978495"/>
          </a:xfrm>
          <a:prstGeom prst="rect">
            <a:avLst/>
          </a:prstGeom>
        </p:spPr>
      </p:pic>
      <p:sp>
        <p:nvSpPr>
          <p:cNvPr id="5" name="Titolo 2">
            <a:extLst>
              <a:ext uri="{FF2B5EF4-FFF2-40B4-BE49-F238E27FC236}">
                <a16:creationId xmlns:a16="http://schemas.microsoft.com/office/drawing/2014/main" id="{F6A39003-E2FA-D77E-BEE4-DF8B3F5DC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06" y="263786"/>
            <a:ext cx="4734135" cy="650442"/>
          </a:xfrm>
        </p:spPr>
        <p:txBody>
          <a:bodyPr rtlCol="0">
            <a:noAutofit/>
          </a:bodyPr>
          <a:lstStyle/>
          <a:p>
            <a:pPr rtl="0"/>
            <a:r>
              <a:rPr lang="it-IT" sz="2800" dirty="0" err="1">
                <a:solidFill>
                  <a:srgbClr val="C00000"/>
                </a:solidFill>
              </a:rPr>
              <a:t>Calorimeter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calibration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2" name="Segnaposto numero diapositiva 10">
            <a:extLst>
              <a:ext uri="{FF2B5EF4-FFF2-40B4-BE49-F238E27FC236}">
                <a16:creationId xmlns:a16="http://schemas.microsoft.com/office/drawing/2014/main" id="{09F4DBF2-487C-8126-4686-34221868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7289" y="4767263"/>
            <a:ext cx="713568" cy="273844"/>
          </a:xfrm>
        </p:spPr>
        <p:txBody>
          <a:bodyPr rtlCol="0"/>
          <a:lstStyle/>
          <a:p>
            <a:pPr rtl="0"/>
            <a:fld id="{D8DA9DAA-006C-4F4B-980E-E3DF019B24E2}" type="slidenum">
              <a:rPr lang="it-IT" smtClean="0"/>
              <a:pPr rtl="0"/>
              <a:t>12</a:t>
            </a:fld>
            <a:endParaRPr lang="it-IT" dirty="0"/>
          </a:p>
        </p:txBody>
      </p:sp>
      <p:pic>
        <p:nvPicPr>
          <p:cNvPr id="6" name="Picture 5" descr="FOOT_logo.gif">
            <a:extLst>
              <a:ext uri="{FF2B5EF4-FFF2-40B4-BE49-F238E27FC236}">
                <a16:creationId xmlns:a16="http://schemas.microsoft.com/office/drawing/2014/main" id="{FA7A8DDF-FCF4-58BB-3B13-BA511CE05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3" y="2"/>
            <a:ext cx="1026369" cy="10264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3A97A23-2E1E-0960-88AF-A72DC8153FCE}"/>
              </a:ext>
            </a:extLst>
          </p:cNvPr>
          <p:cNvSpPr txBox="1"/>
          <p:nvPr/>
        </p:nvSpPr>
        <p:spPr>
          <a:xfrm>
            <a:off x="3914496" y="888784"/>
            <a:ext cx="4804703" cy="1423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1600" dirty="0"/>
              <a:t>Set-up almost completed</a:t>
            </a:r>
          </a:p>
          <a:p>
            <a:pPr>
              <a:spcAft>
                <a:spcPts val="900"/>
              </a:spcAft>
            </a:pPr>
            <a:r>
              <a:rPr lang="en-US" dirty="0"/>
              <a:t>Module holding mechanics to be substituted</a:t>
            </a:r>
          </a:p>
          <a:p>
            <a:pPr>
              <a:spcAft>
                <a:spcPts val="900"/>
              </a:spcAft>
            </a:pPr>
            <a:r>
              <a:rPr lang="en-US" dirty="0"/>
              <a:t>HIT2022: few modules calibrated with p, He, C, O</a:t>
            </a:r>
          </a:p>
          <a:p>
            <a:pPr>
              <a:spcAft>
                <a:spcPts val="900"/>
              </a:spcAft>
            </a:pPr>
            <a:r>
              <a:rPr lang="en-US" sz="1600" dirty="0"/>
              <a:t>CNAO2023: all modules calibrated with p &amp;  C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ECDB9DC-7A7C-19E9-E8F0-835E1C1E2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519" y="2414486"/>
            <a:ext cx="3501409" cy="2408969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B05C893C-6DEE-FA4D-0B9D-042F9EA7D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931" y="2312251"/>
            <a:ext cx="2063747" cy="650442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09133760-5C93-8BCA-15F4-62B111A9C9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2283" y="3858978"/>
            <a:ext cx="2329042" cy="5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85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5136BE-B6B2-DB36-B31F-E3232040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C00000"/>
                </a:solidFill>
              </a:rPr>
              <a:t>Charge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dependence</a:t>
            </a:r>
            <a:r>
              <a:rPr lang="it-IT" b="1" dirty="0">
                <a:solidFill>
                  <a:srgbClr val="C00000"/>
                </a:solidFill>
              </a:rPr>
              <a:t> of the </a:t>
            </a:r>
            <a:r>
              <a:rPr lang="it-IT" b="1" dirty="0" err="1">
                <a:solidFill>
                  <a:srgbClr val="C00000"/>
                </a:solidFill>
              </a:rPr>
              <a:t>parametrization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FE8E36-FE8B-1F58-32F6-2EAC56815D2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13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5FEBA9D-367B-DE83-855A-F4F60A5EA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00" y="733712"/>
            <a:ext cx="8510400" cy="202698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9F5D9A1-DF03-C91F-7947-6778CF8D7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898" y="992003"/>
            <a:ext cx="1709257" cy="66565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2764A13-A2C6-2496-BAF4-C1290A7F84E6}"/>
              </a:ext>
            </a:extLst>
          </p:cNvPr>
          <p:cNvSpPr txBox="1"/>
          <p:nvPr/>
        </p:nvSpPr>
        <p:spPr>
          <a:xfrm rot="16200000">
            <a:off x="-133350" y="1488377"/>
            <a:ext cx="1024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HIT 2022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E4B54B7-4DE3-5576-A87B-B1C7F2DB4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96" y="2802675"/>
            <a:ext cx="8510403" cy="214591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1977FC6-D4C8-2F00-48FB-8CCDE749BC45}"/>
              </a:ext>
            </a:extLst>
          </p:cNvPr>
          <p:cNvSpPr txBox="1"/>
          <p:nvPr/>
        </p:nvSpPr>
        <p:spPr>
          <a:xfrm rot="16200000">
            <a:off x="-171211" y="3559534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CNAO 2023</a:t>
            </a:r>
          </a:p>
        </p:txBody>
      </p:sp>
    </p:spTree>
    <p:extLst>
      <p:ext uri="{BB962C8B-B14F-4D97-AF65-F5344CB8AC3E}">
        <p14:creationId xmlns:p14="http://schemas.microsoft.com/office/powerpoint/2010/main" val="3355508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B6570E-2DD8-C641-CB79-50B5A230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>
                <a:solidFill>
                  <a:srgbClr val="C00000"/>
                </a:solidFill>
              </a:rPr>
              <a:t>GSI 2021 </a:t>
            </a:r>
            <a:r>
              <a:rPr lang="it-IT" sz="2400" b="1" dirty="0" err="1">
                <a:solidFill>
                  <a:srgbClr val="C00000"/>
                </a:solidFill>
              </a:rPr>
              <a:t>analysis</a:t>
            </a:r>
            <a:r>
              <a:rPr lang="it-IT" sz="2400" b="1" dirty="0">
                <a:solidFill>
                  <a:srgbClr val="C00000"/>
                </a:solidFill>
              </a:rPr>
              <a:t> – </a:t>
            </a:r>
            <a:r>
              <a:rPr lang="it-IT" sz="2400" b="1" dirty="0" err="1">
                <a:solidFill>
                  <a:srgbClr val="C00000"/>
                </a:solidFill>
              </a:rPr>
              <a:t>electronic</a:t>
            </a:r>
            <a:r>
              <a:rPr lang="it-IT" sz="2400" b="1" dirty="0">
                <a:solidFill>
                  <a:srgbClr val="C00000"/>
                </a:solidFill>
              </a:rPr>
              <a:t> set-up – </a:t>
            </a:r>
            <a:r>
              <a:rPr lang="it-IT" sz="2400" b="1" baseline="30000" dirty="0">
                <a:solidFill>
                  <a:srgbClr val="C00000"/>
                </a:solidFill>
              </a:rPr>
              <a:t>16</a:t>
            </a:r>
            <a:r>
              <a:rPr lang="it-IT" sz="2400" b="1" dirty="0">
                <a:solidFill>
                  <a:srgbClr val="C00000"/>
                </a:solidFill>
              </a:rPr>
              <a:t>O+C, 400 MeV/n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5A720CB-918C-7B79-4397-000207AB4A0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07650" y="603504"/>
            <a:ext cx="8538139" cy="1193353"/>
          </a:xfrm>
        </p:spPr>
        <p:txBody>
          <a:bodyPr/>
          <a:lstStyle/>
          <a:p>
            <a:r>
              <a:rPr lang="it-IT" sz="1800" dirty="0" err="1"/>
              <a:t>Few</a:t>
            </a:r>
            <a:r>
              <a:rPr lang="it-IT" sz="1800" dirty="0"/>
              <a:t> detector </a:t>
            </a:r>
            <a:r>
              <a:rPr lang="it-IT" sz="1800" dirty="0" err="1"/>
              <a:t>elements</a:t>
            </a:r>
            <a:r>
              <a:rPr lang="it-IT" sz="1800" dirty="0"/>
              <a:t>: SC, BM, TW  (no VTX, ITR, MSD, CALO)</a:t>
            </a:r>
          </a:p>
          <a:p>
            <a:pPr lvl="1"/>
            <a:r>
              <a:rPr lang="it-IT" sz="1800" dirty="0"/>
              <a:t>«high» background from in-</a:t>
            </a:r>
            <a:r>
              <a:rPr lang="it-IT" sz="1800" dirty="0" err="1"/>
              <a:t>flight</a:t>
            </a:r>
            <a:r>
              <a:rPr lang="it-IT" sz="1800" dirty="0"/>
              <a:t> interactions</a:t>
            </a:r>
          </a:p>
          <a:p>
            <a:r>
              <a:rPr lang="it-IT" sz="1800" dirty="0"/>
              <a:t>Full </a:t>
            </a:r>
            <a:r>
              <a:rPr lang="it-IT" sz="1800" dirty="0" err="1"/>
              <a:t>analysis</a:t>
            </a:r>
            <a:r>
              <a:rPr lang="it-IT" sz="1800" dirty="0"/>
              <a:t> chain; MC </a:t>
            </a:r>
            <a:r>
              <a:rPr lang="it-IT" sz="1800" dirty="0" err="1"/>
              <a:t>closure</a:t>
            </a:r>
            <a:r>
              <a:rPr lang="it-IT" sz="1800" dirty="0"/>
              <a:t> test OK; </a:t>
            </a:r>
          </a:p>
          <a:p>
            <a:r>
              <a:rPr lang="it-IT" sz="1800" dirty="0" err="1"/>
              <a:t>Efficiencies</a:t>
            </a:r>
            <a:r>
              <a:rPr lang="it-IT" sz="1800" dirty="0"/>
              <a:t> </a:t>
            </a:r>
            <a:r>
              <a:rPr lang="it-IT" sz="1800" dirty="0" err="1"/>
              <a:t>validated</a:t>
            </a:r>
            <a:r>
              <a:rPr lang="it-IT" sz="1800" dirty="0"/>
              <a:t> for </a:t>
            </a:r>
            <a:r>
              <a:rPr lang="it-IT" sz="1800" dirty="0" err="1"/>
              <a:t>each</a:t>
            </a:r>
            <a:r>
              <a:rPr lang="it-IT" sz="1800" dirty="0"/>
              <a:t> detector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6E6675-8157-9205-4F34-BDE41A52CBAF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13504"/>
            <a:ext cx="2056946" cy="273597"/>
          </a:xfrm>
        </p:spPr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14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" name="Immagine 5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E6E35244-43B6-6385-C003-D12DDEE35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3" y="2008006"/>
            <a:ext cx="3860321" cy="2954700"/>
          </a:xfrm>
          <a:prstGeom prst="rect">
            <a:avLst/>
          </a:prstGeom>
        </p:spPr>
      </p:pic>
      <p:pic>
        <p:nvPicPr>
          <p:cNvPr id="8" name="Immagine 7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A99A86D4-54CC-5792-6FC7-6EB28F7FC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6" y="2055434"/>
            <a:ext cx="3160801" cy="297890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92228D1-303F-7B9E-5B3B-AA6B26A47942}"/>
              </a:ext>
            </a:extLst>
          </p:cNvPr>
          <p:cNvSpPr txBox="1"/>
          <p:nvPr/>
        </p:nvSpPr>
        <p:spPr>
          <a:xfrm>
            <a:off x="969201" y="4582252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C25EB05-6326-8D61-811D-CB96D4B2CA1F}"/>
              </a:ext>
            </a:extLst>
          </p:cNvPr>
          <p:cNvSpPr txBox="1"/>
          <p:nvPr/>
        </p:nvSpPr>
        <p:spPr>
          <a:xfrm>
            <a:off x="1324054" y="4565228"/>
            <a:ext cx="244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He   Li    Be    B     C    N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AD937DD7-DAB6-1EF4-5222-7D70E40BD36B}"/>
              </a:ext>
            </a:extLst>
          </p:cNvPr>
          <p:cNvSpPr/>
          <p:nvPr/>
        </p:nvSpPr>
        <p:spPr>
          <a:xfrm>
            <a:off x="1150312" y="1927418"/>
            <a:ext cx="763200" cy="5122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946C83E9-E6A3-940D-D3C6-8DE70F9D3847}"/>
              </a:ext>
            </a:extLst>
          </p:cNvPr>
          <p:cNvCxnSpPr>
            <a:cxnSpLocks/>
            <a:stCxn id="11" idx="5"/>
          </p:cNvCxnSpPr>
          <p:nvPr/>
        </p:nvCxnSpPr>
        <p:spPr>
          <a:xfrm>
            <a:off x="1801744" y="2364629"/>
            <a:ext cx="3667300" cy="748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4D84E3B-DDF2-1F4C-B0A8-4EBBFF96D5FA}"/>
              </a:ext>
            </a:extLst>
          </p:cNvPr>
          <p:cNvSpPr txBox="1"/>
          <p:nvPr/>
        </p:nvSpPr>
        <p:spPr>
          <a:xfrm>
            <a:off x="5469647" y="4703850"/>
            <a:ext cx="3278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1         2        3         4        5   </a:t>
            </a:r>
            <a:r>
              <a:rPr lang="el-GR" dirty="0"/>
              <a:t>θ</a:t>
            </a:r>
            <a:r>
              <a:rPr lang="it-IT" dirty="0"/>
              <a:t> [°]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48A99CD-1D97-3143-2518-BE5140E2D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800" y="1015962"/>
            <a:ext cx="3364267" cy="820945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41FF5DF-15A8-3708-737D-022C981BAEF9}"/>
              </a:ext>
            </a:extLst>
          </p:cNvPr>
          <p:cNvSpPr txBox="1"/>
          <p:nvPr/>
        </p:nvSpPr>
        <p:spPr>
          <a:xfrm>
            <a:off x="6091022" y="2218649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1DCC1FEC-F6A9-6B92-BADD-49125DCE3056}"/>
                  </a:ext>
                </a:extLst>
              </p:cNvPr>
              <p:cNvSpPr txBox="1"/>
              <p:nvPr/>
            </p:nvSpPr>
            <p:spPr>
              <a:xfrm>
                <a:off x="4262044" y="3040539"/>
                <a:ext cx="639791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1DCC1FEC-F6A9-6B92-BADD-49125DCE3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044" y="3040539"/>
                <a:ext cx="639791" cy="4676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03994965-1094-BE07-D8A6-391A96B22C83}"/>
              </a:ext>
            </a:extLst>
          </p:cNvPr>
          <p:cNvCxnSpPr/>
          <p:nvPr/>
        </p:nvCxnSpPr>
        <p:spPr>
          <a:xfrm>
            <a:off x="3786857" y="2098071"/>
            <a:ext cx="0" cy="2775056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A5F002C-9E29-584D-671A-6555AE65256C}"/>
                  </a:ext>
                </a:extLst>
              </p:cNvPr>
              <p:cNvSpPr txBox="1"/>
              <p:nvPr/>
            </p:nvSpPr>
            <p:spPr>
              <a:xfrm rot="16200000">
                <a:off x="-448750" y="2683123"/>
                <a:ext cx="1850378" cy="2728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sPre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A5F002C-9E29-584D-671A-6555AE652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48750" y="2683123"/>
                <a:ext cx="1850378" cy="272895"/>
              </a:xfrm>
              <a:prstGeom prst="rect">
                <a:avLst/>
              </a:prstGeom>
              <a:blipFill>
                <a:blip r:embed="rId7"/>
                <a:stretch>
                  <a:fillRect t="-3300" r="-26667"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98D657D-683F-6C40-8593-9208DEE15ECC}"/>
                  </a:ext>
                </a:extLst>
              </p:cNvPr>
              <p:cNvSpPr txBox="1"/>
              <p:nvPr/>
            </p:nvSpPr>
            <p:spPr>
              <a:xfrm rot="16200000">
                <a:off x="187713" y="4148315"/>
                <a:ext cx="691600" cy="4626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(%)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98D657D-683F-6C40-8593-9208DEE15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87713" y="4148315"/>
                <a:ext cx="691600" cy="4626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335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1E9570-5FBD-A81C-313B-A93697EBC14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15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F838A17-FE12-E6C2-80EF-EB92FF9B72E8}"/>
              </a:ext>
            </a:extLst>
          </p:cNvPr>
          <p:cNvSpPr txBox="1">
            <a:spLocks/>
          </p:cNvSpPr>
          <p:nvPr/>
        </p:nvSpPr>
        <p:spPr>
          <a:xfrm>
            <a:off x="498612" y="81412"/>
            <a:ext cx="4461624" cy="1311974"/>
          </a:xfrm>
          <a:prstGeom prst="rect">
            <a:avLst/>
          </a:prstGeom>
        </p:spPr>
        <p:txBody>
          <a:bodyPr lIns="0" tIns="0" rIns="0" bIns="0" anchor="ctr"/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C00000"/>
                </a:solidFill>
              </a:rPr>
              <a:t>GSI 2021 </a:t>
            </a:r>
            <a:r>
              <a:rPr lang="it-IT" sz="2400" b="1" dirty="0" err="1">
                <a:solidFill>
                  <a:srgbClr val="C00000"/>
                </a:solidFill>
              </a:rPr>
              <a:t>analysis</a:t>
            </a:r>
            <a:r>
              <a:rPr lang="it-IT" sz="2400" b="1" dirty="0">
                <a:solidFill>
                  <a:srgbClr val="C00000"/>
                </a:solidFill>
              </a:rPr>
              <a:t> –</a:t>
            </a:r>
          </a:p>
          <a:p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electronic</a:t>
            </a:r>
            <a:r>
              <a:rPr lang="it-IT" sz="2400" b="1" dirty="0">
                <a:solidFill>
                  <a:srgbClr val="C00000"/>
                </a:solidFill>
              </a:rPr>
              <a:t> set-up – </a:t>
            </a:r>
          </a:p>
          <a:p>
            <a:r>
              <a:rPr lang="it-IT" sz="2400" b="1" baseline="30000" dirty="0">
                <a:solidFill>
                  <a:srgbClr val="C00000"/>
                </a:solidFill>
              </a:rPr>
              <a:t>16</a:t>
            </a:r>
            <a:r>
              <a:rPr lang="it-IT" sz="2400" b="1" dirty="0">
                <a:solidFill>
                  <a:srgbClr val="C00000"/>
                </a:solidFill>
              </a:rPr>
              <a:t>O+C</a:t>
            </a:r>
            <a:r>
              <a:rPr lang="it-IT" sz="2400" b="1" baseline="-25000" dirty="0">
                <a:solidFill>
                  <a:srgbClr val="C00000"/>
                </a:solidFill>
              </a:rPr>
              <a:t>2</a:t>
            </a:r>
            <a:r>
              <a:rPr lang="it-IT" sz="2400" b="1" dirty="0">
                <a:solidFill>
                  <a:srgbClr val="C00000"/>
                </a:solidFill>
              </a:rPr>
              <a:t>H</a:t>
            </a:r>
            <a:r>
              <a:rPr lang="it-IT" sz="2400" b="1" baseline="-25000" dirty="0">
                <a:solidFill>
                  <a:srgbClr val="C00000"/>
                </a:solidFill>
              </a:rPr>
              <a:t>4</a:t>
            </a:r>
            <a:r>
              <a:rPr lang="it-IT" sz="2400" b="1" dirty="0">
                <a:solidFill>
                  <a:srgbClr val="C00000"/>
                </a:solidFill>
              </a:rPr>
              <a:t>, 400 MeV/n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775E7F5-FF22-17A6-6A88-5885D8A16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57" y="1941931"/>
            <a:ext cx="3284618" cy="2694728"/>
          </a:xfrm>
          <a:prstGeom prst="rect">
            <a:avLst/>
          </a:prstGeom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FF2048C3-497A-AAB7-347E-09F2DE46B44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7454" y="1393386"/>
            <a:ext cx="3112790" cy="847552"/>
          </a:xfrm>
          <a:solidFill>
            <a:schemeClr val="bg1"/>
          </a:solidFill>
        </p:spPr>
        <p:txBody>
          <a:bodyPr/>
          <a:lstStyle/>
          <a:p>
            <a:r>
              <a:rPr lang="it-IT" sz="1800" dirty="0" err="1"/>
              <a:t>Ongoing</a:t>
            </a:r>
            <a:r>
              <a:rPr lang="it-IT" sz="1800" dirty="0"/>
              <a:t> </a:t>
            </a:r>
            <a:r>
              <a:rPr lang="it-IT" sz="1800" dirty="0" err="1"/>
              <a:t>analysis</a:t>
            </a:r>
            <a:r>
              <a:rPr lang="it-IT" sz="1800" dirty="0"/>
              <a:t> of C2H4</a:t>
            </a:r>
          </a:p>
          <a:p>
            <a:r>
              <a:rPr lang="it-IT" sz="1800" dirty="0"/>
              <a:t>Preliminary </a:t>
            </a:r>
            <a:r>
              <a:rPr lang="it-IT" sz="1800" dirty="0" err="1"/>
              <a:t>results</a:t>
            </a:r>
            <a:endParaRPr lang="it-IT" sz="18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FA5A2E0-756E-7E9D-31B7-3396C84C2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780" y="187504"/>
            <a:ext cx="3387503" cy="259044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FCA2D8C-C290-6C2B-7C5E-5A4B9C47F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691" y="2752419"/>
            <a:ext cx="3243832" cy="224238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657CC93-EDD7-5D6C-AC4E-83E63C7A9028}"/>
              </a:ext>
            </a:extLst>
          </p:cNvPr>
          <p:cNvSpPr txBox="1"/>
          <p:nvPr/>
        </p:nvSpPr>
        <p:spPr>
          <a:xfrm>
            <a:off x="1465481" y="4467382"/>
            <a:ext cx="2759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1      2       3      4      5   </a:t>
            </a:r>
            <a:r>
              <a:rPr lang="el-GR" dirty="0"/>
              <a:t>θ</a:t>
            </a:r>
            <a:r>
              <a:rPr lang="it-IT" dirty="0"/>
              <a:t> [°]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156D88B-B3AD-0F55-5407-5EF8822D60E7}"/>
                  </a:ext>
                </a:extLst>
              </p:cNvPr>
              <p:cNvSpPr txBox="1"/>
              <p:nvPr/>
            </p:nvSpPr>
            <p:spPr>
              <a:xfrm>
                <a:off x="192877" y="2781208"/>
                <a:ext cx="639791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156D88B-B3AD-0F55-5407-5EF8822D6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77" y="2781208"/>
                <a:ext cx="639791" cy="4676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magine 15">
            <a:extLst>
              <a:ext uri="{FF2B5EF4-FFF2-40B4-BE49-F238E27FC236}">
                <a16:creationId xmlns:a16="http://schemas.microsoft.com/office/drawing/2014/main" id="{76615E7E-E265-E217-04D1-BE7684AD8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620233" y="3187467"/>
            <a:ext cx="877446" cy="39546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171D76C-0A84-A230-A87C-070282169A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654" y="3248837"/>
            <a:ext cx="2206799" cy="6449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F717EA54-1D75-15A6-3237-1F8A1F174932}"/>
                  </a:ext>
                </a:extLst>
              </p:cNvPr>
              <p:cNvSpPr txBox="1"/>
              <p:nvPr/>
            </p:nvSpPr>
            <p:spPr>
              <a:xfrm rot="16200000">
                <a:off x="4150036" y="3639240"/>
                <a:ext cx="1874616" cy="2728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sPre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F717EA54-1D75-15A6-3237-1F8A1F174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150036" y="3639240"/>
                <a:ext cx="1874616" cy="272895"/>
              </a:xfrm>
              <a:prstGeom prst="rect">
                <a:avLst/>
              </a:prstGeom>
              <a:blipFill>
                <a:blip r:embed="rId8"/>
                <a:stretch>
                  <a:fillRect t="-2932" r="-28889" b="-9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2E850265-1F14-4017-4B3B-6F4746427BCC}"/>
                  </a:ext>
                </a:extLst>
              </p:cNvPr>
              <p:cNvSpPr txBox="1"/>
              <p:nvPr/>
            </p:nvSpPr>
            <p:spPr>
              <a:xfrm rot="16200000">
                <a:off x="3916974" y="1224609"/>
                <a:ext cx="2156616" cy="2728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sPre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2E850265-1F14-4017-4B3B-6F4746427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916974" y="1224609"/>
                <a:ext cx="2156616" cy="272895"/>
              </a:xfrm>
              <a:prstGeom prst="rect">
                <a:avLst/>
              </a:prstGeom>
              <a:blipFill>
                <a:blip r:embed="rId9"/>
                <a:stretch>
                  <a:fillRect t="-2542" r="-28889" b="-8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AB748C4-20CF-49C8-5997-A25325005756}"/>
              </a:ext>
            </a:extLst>
          </p:cNvPr>
          <p:cNvSpPr txBox="1"/>
          <p:nvPr/>
        </p:nvSpPr>
        <p:spPr>
          <a:xfrm>
            <a:off x="5520532" y="2220167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38607C1-7530-5537-75C5-4DEF81B62AA4}"/>
              </a:ext>
            </a:extLst>
          </p:cNvPr>
          <p:cNvSpPr txBox="1"/>
          <p:nvPr/>
        </p:nvSpPr>
        <p:spPr>
          <a:xfrm>
            <a:off x="5875385" y="2203143"/>
            <a:ext cx="2093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He  Li  Be   B   C   N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F10C9F3-CD58-90EC-E242-775F50F3C1C1}"/>
              </a:ext>
            </a:extLst>
          </p:cNvPr>
          <p:cNvSpPr txBox="1"/>
          <p:nvPr/>
        </p:nvSpPr>
        <p:spPr>
          <a:xfrm>
            <a:off x="2326742" y="2317709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6AEBF1EE-8229-2B38-BD9C-904A740090B2}"/>
                  </a:ext>
                </a:extLst>
              </p:cNvPr>
              <p:cNvSpPr txBox="1"/>
              <p:nvPr/>
            </p:nvSpPr>
            <p:spPr>
              <a:xfrm>
                <a:off x="8010131" y="1953118"/>
                <a:ext cx="691600" cy="4626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(%)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6AEBF1EE-8229-2B38-BD9C-904A74009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131" y="1953118"/>
                <a:ext cx="691600" cy="4626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9684D71D-EF86-01B5-3CFC-F57A65B48FF2}"/>
                  </a:ext>
                </a:extLst>
              </p:cNvPr>
              <p:cNvSpPr txBox="1"/>
              <p:nvPr/>
            </p:nvSpPr>
            <p:spPr>
              <a:xfrm>
                <a:off x="222233" y="3893820"/>
                <a:ext cx="691600" cy="4626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(%)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9684D71D-EF86-01B5-3CFC-F57A65B48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33" y="3893820"/>
                <a:ext cx="691600" cy="4626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786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3"/>
          <p:cNvSpPr txBox="1"/>
          <p:nvPr/>
        </p:nvSpPr>
        <p:spPr>
          <a:xfrm>
            <a:off x="258444" y="840722"/>
            <a:ext cx="4313556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marL="135355" indent="-135355">
              <a:buSzPct val="100000"/>
              <a:buChar char="•"/>
            </a:pPr>
            <a:r>
              <a:rPr sz="1200" dirty="0"/>
              <a:t>Analysis of </a:t>
            </a:r>
            <a:r>
              <a:rPr sz="1200" baseline="31999" dirty="0"/>
              <a:t>16</a:t>
            </a:r>
            <a:r>
              <a:rPr sz="1200" dirty="0"/>
              <a:t>O @ 200 MeV/n on C and C</a:t>
            </a:r>
            <a:r>
              <a:rPr sz="1200" baseline="-5999" dirty="0"/>
              <a:t>2</a:t>
            </a:r>
            <a:r>
              <a:rPr sz="1200" dirty="0"/>
              <a:t>H</a:t>
            </a:r>
            <a:r>
              <a:rPr sz="1200" baseline="-5999" dirty="0"/>
              <a:t>4</a:t>
            </a:r>
            <a:r>
              <a:rPr sz="1200" dirty="0"/>
              <a:t> targets almost completed: </a:t>
            </a:r>
          </a:p>
          <a:p>
            <a:pPr marL="421105" lvl="1" indent="-135355">
              <a:buSzPct val="100000"/>
              <a:buChar char="•"/>
            </a:pPr>
            <a:r>
              <a:rPr sz="1200" dirty="0"/>
              <a:t>Improvements in data-driven effects added on Monte Carlo reconstruction (background, misalignments, local distortion due to chemical development…)</a:t>
            </a:r>
          </a:p>
          <a:p>
            <a:pPr marL="421105" lvl="1" indent="-135355">
              <a:buSzPct val="100000"/>
              <a:buChar char="•"/>
            </a:pPr>
            <a:r>
              <a:rPr sz="1200" dirty="0"/>
              <a:t>Evaluation of total and reaction cross sections</a:t>
            </a:r>
            <a:endParaRPr lang="it-IT" sz="1200" dirty="0"/>
          </a:p>
          <a:p>
            <a:pPr marL="421105" lvl="1" indent="-135355">
              <a:buSzPct val="100000"/>
              <a:buChar char="•"/>
            </a:pPr>
            <a:r>
              <a:rPr lang="it-IT" sz="1200" dirty="0"/>
              <a:t>Evaluation of </a:t>
            </a:r>
            <a:r>
              <a:rPr lang="it-IT" sz="1200" dirty="0" err="1"/>
              <a:t>systematics</a:t>
            </a:r>
            <a:r>
              <a:rPr lang="it-IT" sz="1200" dirty="0"/>
              <a:t> </a:t>
            </a:r>
            <a:r>
              <a:rPr lang="it-IT" sz="1200" dirty="0" err="1"/>
              <a:t>effects</a:t>
            </a:r>
            <a:r>
              <a:rPr lang="it-IT" sz="1200" dirty="0"/>
              <a:t> by data-</a:t>
            </a:r>
            <a:r>
              <a:rPr lang="it-IT" sz="1200" dirty="0" err="1"/>
              <a:t>driven</a:t>
            </a:r>
            <a:r>
              <a:rPr lang="it-IT" sz="1200" dirty="0"/>
              <a:t> </a:t>
            </a:r>
            <a:r>
              <a:rPr lang="it-IT" sz="1200" dirty="0" err="1"/>
              <a:t>methods</a:t>
            </a:r>
            <a:endParaRPr lang="it-IT" sz="1200" dirty="0"/>
          </a:p>
          <a:p>
            <a:pPr marL="421105" lvl="1" indent="-135355">
              <a:buSzPct val="100000"/>
              <a:buChar char="•"/>
            </a:pPr>
            <a:endParaRPr sz="1200" dirty="0"/>
          </a:p>
        </p:txBody>
      </p:sp>
      <p:sp>
        <p:nvSpPr>
          <p:cNvPr id="102" name="TextBox 5"/>
          <p:cNvSpPr txBox="1"/>
          <p:nvPr/>
        </p:nvSpPr>
        <p:spPr>
          <a:xfrm>
            <a:off x="34290" y="8751"/>
            <a:ext cx="907542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 algn="ctr">
              <a:defRPr sz="3200" b="1"/>
            </a:lvl1pPr>
          </a:lstStyle>
          <a:p>
            <a:pPr>
              <a:defRPr b="0">
                <a:latin typeface="Cambria Math"/>
                <a:ea typeface="Cambria Math"/>
                <a:cs typeface="Cambria Math"/>
                <a:sym typeface="Cambria Math"/>
              </a:defRPr>
            </a:pPr>
            <a:r>
              <a:rPr lang="it-IT" sz="2400" dirty="0" err="1">
                <a:solidFill>
                  <a:srgbClr val="C00000"/>
                </a:solidFill>
                <a:latin typeface="Univers Light"/>
                <a:ea typeface="Univers Light"/>
                <a:cs typeface="Univers Light"/>
                <a:sym typeface="Univers Light"/>
              </a:rPr>
              <a:t>Emulsions</a:t>
            </a:r>
            <a:r>
              <a:rPr lang="it-IT" sz="2400" dirty="0">
                <a:solidFill>
                  <a:srgbClr val="C00000"/>
                </a:solidFill>
                <a:latin typeface="Univers Light"/>
                <a:ea typeface="Univers Light"/>
                <a:cs typeface="Univers Light"/>
                <a:sym typeface="Univers Light"/>
              </a:rPr>
              <a:t>: d</a:t>
            </a:r>
            <a:r>
              <a:rPr sz="2400" dirty="0" err="1">
                <a:solidFill>
                  <a:srgbClr val="C00000"/>
                </a:solidFill>
                <a:latin typeface="Univers Light"/>
                <a:ea typeface="Univers Light"/>
                <a:cs typeface="Univers Light"/>
                <a:sym typeface="Univers Light"/>
              </a:rPr>
              <a:t>ata</a:t>
            </a:r>
            <a:r>
              <a:rPr sz="2400" dirty="0">
                <a:solidFill>
                  <a:srgbClr val="C00000"/>
                </a:solidFill>
                <a:latin typeface="Univers Light"/>
                <a:ea typeface="Univers Light"/>
                <a:cs typeface="Univers Light"/>
                <a:sym typeface="Univers Light"/>
              </a:rPr>
              <a:t> analysis and cross section measurement</a:t>
            </a:r>
          </a:p>
        </p:txBody>
      </p:sp>
      <p:grpSp>
        <p:nvGrpSpPr>
          <p:cNvPr id="112" name="Raggruppa"/>
          <p:cNvGrpSpPr/>
          <p:nvPr/>
        </p:nvGrpSpPr>
        <p:grpSpPr>
          <a:xfrm>
            <a:off x="324993" y="2802582"/>
            <a:ext cx="3767995" cy="2004468"/>
            <a:chOff x="0" y="-2"/>
            <a:chExt cx="5023991" cy="2672623"/>
          </a:xfrm>
        </p:grpSpPr>
        <p:grpSp>
          <p:nvGrpSpPr>
            <p:cNvPr id="108" name="Raggruppa"/>
            <p:cNvGrpSpPr/>
            <p:nvPr/>
          </p:nvGrpSpPr>
          <p:grpSpPr>
            <a:xfrm>
              <a:off x="0" y="-2"/>
              <a:ext cx="5023991" cy="2672623"/>
              <a:chOff x="0" y="-1"/>
              <a:chExt cx="5023990" cy="2672621"/>
            </a:xfrm>
          </p:grpSpPr>
          <p:pic>
            <p:nvPicPr>
              <p:cNvPr id="103" name="1700750927943.jpg" descr="1700750927943.jpg"/>
              <p:cNvPicPr>
                <a:picLocks noChangeAspect="1"/>
              </p:cNvPicPr>
              <p:nvPr/>
            </p:nvPicPr>
            <p:blipFill>
              <a:blip r:embed="rId2"/>
              <a:srcRect t="24803" r="30318" b="9296"/>
              <a:stretch>
                <a:fillRect/>
              </a:stretch>
            </p:blipFill>
            <p:spPr>
              <a:xfrm>
                <a:off x="0" y="-1"/>
                <a:ext cx="5023990" cy="267262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4" name="ECC"/>
              <p:cNvSpPr txBox="1"/>
              <p:nvPr/>
            </p:nvSpPr>
            <p:spPr>
              <a:xfrm>
                <a:off x="3826091" y="753267"/>
                <a:ext cx="841773" cy="434554"/>
              </a:xfrm>
              <a:prstGeom prst="rect">
                <a:avLst/>
              </a:prstGeom>
              <a:solidFill>
                <a:srgbClr val="FFFFFF">
                  <a:alpha val="84930"/>
                </a:srgbClr>
              </a:solidFill>
              <a:ln w="25400" cap="flat">
                <a:solidFill>
                  <a:srgbClr val="771469"/>
                </a:solidFill>
                <a:prstDash val="solid"/>
                <a:miter lim="8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Autofit/>
              </a:bodyPr>
              <a:lstStyle>
                <a:lvl1pPr algn="ctr" defTabSz="914353">
                  <a:defRPr sz="2400" b="1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rPr sz="1800"/>
                  <a:t>ECC</a:t>
                </a:r>
              </a:p>
            </p:txBody>
          </p:sp>
          <p:sp>
            <p:nvSpPr>
              <p:cNvPr id="105" name="SC"/>
              <p:cNvSpPr txBox="1"/>
              <p:nvPr/>
            </p:nvSpPr>
            <p:spPr>
              <a:xfrm>
                <a:off x="1944279" y="704434"/>
                <a:ext cx="555042" cy="453345"/>
              </a:xfrm>
              <a:prstGeom prst="rect">
                <a:avLst/>
              </a:prstGeom>
              <a:solidFill>
                <a:srgbClr val="FFFFFF">
                  <a:alpha val="84930"/>
                </a:srgbClr>
              </a:solidFill>
              <a:ln w="25400" cap="flat">
                <a:solidFill>
                  <a:srgbClr val="B23227"/>
                </a:solidFill>
                <a:prstDash val="solid"/>
                <a:miter lim="8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Autofit/>
              </a:bodyPr>
              <a:lstStyle>
                <a:lvl1pPr algn="ctr" defTabSz="914353">
                  <a:defRPr sz="2400" b="1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rPr sz="1800"/>
                  <a:t>SC</a:t>
                </a:r>
              </a:p>
            </p:txBody>
          </p:sp>
          <p:sp>
            <p:nvSpPr>
              <p:cNvPr id="106" name="BM"/>
              <p:cNvSpPr txBox="1"/>
              <p:nvPr/>
            </p:nvSpPr>
            <p:spPr>
              <a:xfrm>
                <a:off x="2744366" y="677424"/>
                <a:ext cx="565756" cy="429481"/>
              </a:xfrm>
              <a:prstGeom prst="rect">
                <a:avLst/>
              </a:prstGeom>
              <a:solidFill>
                <a:srgbClr val="FFFFFF">
                  <a:alpha val="84930"/>
                </a:srgbClr>
              </a:solidFill>
              <a:ln w="25400" cap="flat">
                <a:solidFill>
                  <a:srgbClr val="B23227"/>
                </a:solidFill>
                <a:prstDash val="solid"/>
                <a:miter lim="8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Autofit/>
              </a:bodyPr>
              <a:lstStyle>
                <a:lvl1pPr algn="ctr" defTabSz="914353">
                  <a:defRPr sz="2400" b="1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rPr sz="1800"/>
                  <a:t>BM</a:t>
                </a:r>
              </a:p>
            </p:txBody>
          </p:sp>
          <p:sp>
            <p:nvSpPr>
              <p:cNvPr id="107" name="BEAM →"/>
              <p:cNvSpPr txBox="1"/>
              <p:nvPr/>
            </p:nvSpPr>
            <p:spPr>
              <a:xfrm>
                <a:off x="402768" y="796241"/>
                <a:ext cx="1200745" cy="820744"/>
              </a:xfrm>
              <a:prstGeom prst="rect">
                <a:avLst/>
              </a:prstGeom>
              <a:solidFill>
                <a:srgbClr val="FFFFFF">
                  <a:alpha val="84930"/>
                </a:srgbClr>
              </a:solidFill>
              <a:ln w="25400" cap="flat">
                <a:solidFill>
                  <a:srgbClr val="157AB1"/>
                </a:solidFill>
                <a:prstDash val="solid"/>
                <a:miter lim="8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Autofit/>
              </a:bodyPr>
              <a:lstStyle>
                <a:lvl1pPr algn="ctr" defTabSz="914353">
                  <a:defRPr sz="2400" b="1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r>
                  <a:rPr sz="1800" dirty="0"/>
                  <a:t>BEAM →</a:t>
                </a:r>
              </a:p>
            </p:txBody>
          </p:sp>
        </p:grpSp>
        <p:sp>
          <p:nvSpPr>
            <p:cNvPr id="109" name="Linea"/>
            <p:cNvSpPr/>
            <p:nvPr/>
          </p:nvSpPr>
          <p:spPr>
            <a:xfrm>
              <a:off x="2281447" y="1100461"/>
              <a:ext cx="1" cy="434217"/>
            </a:xfrm>
            <a:prstGeom prst="line">
              <a:avLst/>
            </a:prstGeom>
            <a:noFill/>
            <a:ln w="25400" cap="flat">
              <a:solidFill>
                <a:srgbClr val="FCF664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685765"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200"/>
            </a:p>
          </p:txBody>
        </p:sp>
        <p:sp>
          <p:nvSpPr>
            <p:cNvPr id="110" name="Linea"/>
            <p:cNvSpPr/>
            <p:nvPr/>
          </p:nvSpPr>
          <p:spPr>
            <a:xfrm>
              <a:off x="3047939" y="1037895"/>
              <a:ext cx="1" cy="360970"/>
            </a:xfrm>
            <a:prstGeom prst="line">
              <a:avLst/>
            </a:prstGeom>
            <a:noFill/>
            <a:ln w="25400" cap="flat">
              <a:solidFill>
                <a:srgbClr val="FCF664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685765"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200"/>
            </a:p>
          </p:txBody>
        </p:sp>
        <p:sp>
          <p:nvSpPr>
            <p:cNvPr id="111" name="Linea"/>
            <p:cNvSpPr/>
            <p:nvPr/>
          </p:nvSpPr>
          <p:spPr>
            <a:xfrm>
              <a:off x="4160127" y="1173709"/>
              <a:ext cx="1" cy="360969"/>
            </a:xfrm>
            <a:prstGeom prst="line">
              <a:avLst/>
            </a:prstGeom>
            <a:noFill/>
            <a:ln w="25400" cap="flat">
              <a:solidFill>
                <a:srgbClr val="FCF664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defTabSz="685765"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1200"/>
            </a:p>
          </p:txBody>
        </p:sp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C2CB9015-7048-88D4-9057-B2CBEFB38066}"/>
              </a:ext>
            </a:extLst>
          </p:cNvPr>
          <p:cNvSpPr txBox="1"/>
          <p:nvPr/>
        </p:nvSpPr>
        <p:spPr>
          <a:xfrm>
            <a:off x="411283" y="2340917"/>
            <a:ext cx="383931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marL="135355" indent="-135355">
              <a:buSzPct val="100000"/>
              <a:buChar char="•"/>
            </a:pPr>
            <a:r>
              <a:rPr sz="1200" dirty="0"/>
              <a:t>Paper on cross section measurements with</a:t>
            </a:r>
            <a:r>
              <a:rPr sz="1200" baseline="31999" dirty="0"/>
              <a:t>16</a:t>
            </a:r>
            <a:r>
              <a:rPr sz="1200" dirty="0"/>
              <a:t>O at 200 MeV/n on C, C</a:t>
            </a:r>
            <a:r>
              <a:rPr sz="1200" baseline="-5999" dirty="0"/>
              <a:t>2</a:t>
            </a:r>
            <a:r>
              <a:rPr sz="1200" dirty="0"/>
              <a:t>H</a:t>
            </a:r>
            <a:r>
              <a:rPr sz="1200" baseline="-5999" dirty="0"/>
              <a:t>4</a:t>
            </a:r>
            <a:r>
              <a:rPr sz="1200" dirty="0"/>
              <a:t> and H </a:t>
            </a:r>
            <a:r>
              <a:rPr sz="1200" b="1" dirty="0"/>
              <a:t>in preparation</a:t>
            </a:r>
          </a:p>
        </p:txBody>
      </p:sp>
      <p:pic>
        <p:nvPicPr>
          <p:cNvPr id="3" name="Ekin.pdf" descr="Ekin.pdf">
            <a:extLst>
              <a:ext uri="{FF2B5EF4-FFF2-40B4-BE49-F238E27FC236}">
                <a16:creationId xmlns:a16="http://schemas.microsoft.com/office/drawing/2014/main" id="{B1A36043-E3A9-B062-88CF-B427B2497C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406"/>
          <a:stretch>
            <a:fillRect/>
          </a:stretch>
        </p:blipFill>
        <p:spPr>
          <a:xfrm>
            <a:off x="4489184" y="2635426"/>
            <a:ext cx="3621169" cy="2418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Raggruppa">
            <a:extLst>
              <a:ext uri="{FF2B5EF4-FFF2-40B4-BE49-F238E27FC236}">
                <a16:creationId xmlns:a16="http://schemas.microsoft.com/office/drawing/2014/main" id="{010C417C-6BBA-B03F-4905-A5BF82D6BDCB}"/>
              </a:ext>
            </a:extLst>
          </p:cNvPr>
          <p:cNvGrpSpPr/>
          <p:nvPr/>
        </p:nvGrpSpPr>
        <p:grpSpPr>
          <a:xfrm>
            <a:off x="4489184" y="514577"/>
            <a:ext cx="4684790" cy="1880188"/>
            <a:chOff x="22483" y="0"/>
            <a:chExt cx="9766679" cy="5844999"/>
          </a:xfrm>
        </p:grpSpPr>
        <p:pic>
          <p:nvPicPr>
            <p:cNvPr id="6" name="1_B.PNG">
              <a:extLst>
                <a:ext uri="{FF2B5EF4-FFF2-40B4-BE49-F238E27FC236}">
                  <a16:creationId xmlns:a16="http://schemas.microsoft.com/office/drawing/2014/main" id="{2808FA3D-617D-F000-881C-EA6D672AD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0554" t="26355" r="17357" b="15976"/>
            <a:stretch>
              <a:fillRect/>
            </a:stretch>
          </p:blipFill>
          <p:spPr>
            <a:xfrm>
              <a:off x="1518492" y="1998302"/>
              <a:ext cx="7798270" cy="35529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Linea Forma" descr="Linea Forma">
              <a:extLst>
                <a:ext uri="{FF2B5EF4-FFF2-40B4-BE49-F238E27FC236}">
                  <a16:creationId xmlns:a16="http://schemas.microsoft.com/office/drawing/2014/main" id="{A94A96F0-139F-35BA-9E4A-8A6F6890F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547999" flipH="1">
              <a:off x="3425449" y="4148213"/>
              <a:ext cx="239505" cy="24022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S1: Vertexing">
              <a:extLst>
                <a:ext uri="{FF2B5EF4-FFF2-40B4-BE49-F238E27FC236}">
                  <a16:creationId xmlns:a16="http://schemas.microsoft.com/office/drawing/2014/main" id="{5E107E09-1F96-3F91-0A5F-0F994CA1B6AC}"/>
                </a:ext>
              </a:extLst>
            </p:cNvPr>
            <p:cNvSpPr txBox="1"/>
            <p:nvPr/>
          </p:nvSpPr>
          <p:spPr>
            <a:xfrm rot="20820000">
              <a:off x="2492596" y="5406446"/>
              <a:ext cx="2074662" cy="4071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8575" tIns="28575" rIns="28575" bIns="28575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r>
                <a:rPr sz="1200" dirty="0"/>
                <a:t>S1: Vertexing</a:t>
              </a:r>
            </a:p>
          </p:txBody>
        </p:sp>
        <p:sp>
          <p:nvSpPr>
            <p:cNvPr id="9" name="S2: Charge identification">
              <a:extLst>
                <a:ext uri="{FF2B5EF4-FFF2-40B4-BE49-F238E27FC236}">
                  <a16:creationId xmlns:a16="http://schemas.microsoft.com/office/drawing/2014/main" id="{4A891449-FB03-440C-53B6-87FE7CA50137}"/>
                </a:ext>
              </a:extLst>
            </p:cNvPr>
            <p:cNvSpPr txBox="1"/>
            <p:nvPr/>
          </p:nvSpPr>
          <p:spPr>
            <a:xfrm rot="20820000">
              <a:off x="4602278" y="5086959"/>
              <a:ext cx="1974768" cy="748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8575" tIns="28575" rIns="28575" bIns="28575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r>
                <a:rPr sz="1200" dirty="0"/>
                <a:t>S2: Charge identification</a:t>
              </a:r>
            </a:p>
          </p:txBody>
        </p:sp>
        <p:sp>
          <p:nvSpPr>
            <p:cNvPr id="10" name="S3: Momentum - range measurement…">
              <a:extLst>
                <a:ext uri="{FF2B5EF4-FFF2-40B4-BE49-F238E27FC236}">
                  <a16:creationId xmlns:a16="http://schemas.microsoft.com/office/drawing/2014/main" id="{58416999-0B1B-94D2-3F27-C5A02AE6B0DD}"/>
                </a:ext>
              </a:extLst>
            </p:cNvPr>
            <p:cNvSpPr txBox="1"/>
            <p:nvPr/>
          </p:nvSpPr>
          <p:spPr>
            <a:xfrm rot="20820000">
              <a:off x="6810496" y="4853699"/>
              <a:ext cx="2900634" cy="991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8575" tIns="28575" rIns="28575" bIns="28575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lnSpc>
                  <a:spcPct val="80000"/>
                </a:lnSpc>
                <a:defRPr sz="1600" b="1">
                  <a:solidFill>
                    <a:srgbClr val="BB3703"/>
                  </a:solidFill>
                </a:defRPr>
              </a:pPr>
              <a:r>
                <a:rPr sz="1200" dirty="0"/>
                <a:t>S3: Momentum </a:t>
              </a:r>
            </a:p>
          </p:txBody>
        </p:sp>
        <p:pic>
          <p:nvPicPr>
            <p:cNvPr id="11" name="Linea Forma" descr="Linea Forma">
              <a:extLst>
                <a:ext uri="{FF2B5EF4-FFF2-40B4-BE49-F238E27FC236}">
                  <a16:creationId xmlns:a16="http://schemas.microsoft.com/office/drawing/2014/main" id="{E9B69112-57EE-9F30-B0AB-C71180BDC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4547999" flipH="1">
              <a:off x="5201052" y="4604658"/>
              <a:ext cx="225544" cy="8766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Linea Forma" descr="Linea Forma">
              <a:extLst>
                <a:ext uri="{FF2B5EF4-FFF2-40B4-BE49-F238E27FC236}">
                  <a16:creationId xmlns:a16="http://schemas.microsoft.com/office/drawing/2014/main" id="{7252E3FC-3BD8-C0B9-5402-948214400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4727999" flipH="1">
              <a:off x="7402556" y="3388057"/>
              <a:ext cx="272347" cy="2932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" name="10 cm">
              <a:extLst>
                <a:ext uri="{FF2B5EF4-FFF2-40B4-BE49-F238E27FC236}">
                  <a16:creationId xmlns:a16="http://schemas.microsoft.com/office/drawing/2014/main" id="{1953402B-640A-DA62-C2E6-788E4F13AB05}"/>
                </a:ext>
              </a:extLst>
            </p:cNvPr>
            <p:cNvSpPr txBox="1"/>
            <p:nvPr/>
          </p:nvSpPr>
          <p:spPr>
            <a:xfrm rot="5181575">
              <a:off x="1115056" y="3309053"/>
              <a:ext cx="739843" cy="2857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8575" tIns="28575" rIns="28575" bIns="28575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endParaRPr dirty="0"/>
            </a:p>
          </p:txBody>
        </p:sp>
        <p:sp>
          <p:nvSpPr>
            <p:cNvPr id="14" name="12.5 cm">
              <a:extLst>
                <a:ext uri="{FF2B5EF4-FFF2-40B4-BE49-F238E27FC236}">
                  <a16:creationId xmlns:a16="http://schemas.microsoft.com/office/drawing/2014/main" id="{B3542033-7331-DC56-090E-6E0AAE61ABA4}"/>
                </a:ext>
              </a:extLst>
            </p:cNvPr>
            <p:cNvSpPr txBox="1"/>
            <p:nvPr/>
          </p:nvSpPr>
          <p:spPr>
            <a:xfrm rot="3483422">
              <a:off x="1258702" y="4834801"/>
              <a:ext cx="1045486" cy="2857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8575" tIns="28575" rIns="28575" bIns="28575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endParaRPr dirty="0"/>
            </a:p>
          </p:txBody>
        </p:sp>
        <p:sp>
          <p:nvSpPr>
            <p:cNvPr id="15" name="Linea">
              <a:extLst>
                <a:ext uri="{FF2B5EF4-FFF2-40B4-BE49-F238E27FC236}">
                  <a16:creationId xmlns:a16="http://schemas.microsoft.com/office/drawing/2014/main" id="{9142589D-87EB-1551-15CC-9E8D77C6292C}"/>
                </a:ext>
              </a:extLst>
            </p:cNvPr>
            <p:cNvSpPr/>
            <p:nvPr/>
          </p:nvSpPr>
          <p:spPr>
            <a:xfrm flipH="1" flipV="1">
              <a:off x="1636842" y="4416027"/>
              <a:ext cx="698759" cy="112325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" name="Linea">
              <a:extLst>
                <a:ext uri="{FF2B5EF4-FFF2-40B4-BE49-F238E27FC236}">
                  <a16:creationId xmlns:a16="http://schemas.microsoft.com/office/drawing/2014/main" id="{6D23878E-57CB-7CAD-D61D-DEF0DD6DD727}"/>
                </a:ext>
              </a:extLst>
            </p:cNvPr>
            <p:cNvSpPr/>
            <p:nvPr/>
          </p:nvSpPr>
          <p:spPr>
            <a:xfrm flipH="1" flipV="1">
              <a:off x="1527828" y="2743013"/>
              <a:ext cx="114259" cy="164437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" name="Freccia">
              <a:extLst>
                <a:ext uri="{FF2B5EF4-FFF2-40B4-BE49-F238E27FC236}">
                  <a16:creationId xmlns:a16="http://schemas.microsoft.com/office/drawing/2014/main" id="{14ACBD42-069D-66DF-5D14-204F2522C1FC}"/>
                </a:ext>
              </a:extLst>
            </p:cNvPr>
            <p:cNvSpPr/>
            <p:nvPr/>
          </p:nvSpPr>
          <p:spPr>
            <a:xfrm rot="16200000">
              <a:off x="1660785" y="2003779"/>
              <a:ext cx="439973" cy="371233"/>
            </a:xfrm>
            <a:prstGeom prst="rightArrow">
              <a:avLst>
                <a:gd name="adj1" fmla="val 30159"/>
                <a:gd name="adj2" fmla="val 63387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8" name="Ovale">
              <a:extLst>
                <a:ext uri="{FF2B5EF4-FFF2-40B4-BE49-F238E27FC236}">
                  <a16:creationId xmlns:a16="http://schemas.microsoft.com/office/drawing/2014/main" id="{51B0AAC3-E3B1-923C-A764-D3F6A4C06E97}"/>
                </a:ext>
              </a:extLst>
            </p:cNvPr>
            <p:cNvSpPr/>
            <p:nvPr/>
          </p:nvSpPr>
          <p:spPr>
            <a:xfrm>
              <a:off x="1625149" y="2410554"/>
              <a:ext cx="511245" cy="50307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19" name="Screen Shot 2018-10-26 at 11.14.06.png">
              <a:extLst>
                <a:ext uri="{FF2B5EF4-FFF2-40B4-BE49-F238E27FC236}">
                  <a16:creationId xmlns:a16="http://schemas.microsoft.com/office/drawing/2014/main" id="{FDEE4D1F-D879-646B-292B-E0256958E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29225" y="1258694"/>
              <a:ext cx="1071408" cy="6913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" name="C (C2H4) layer…">
              <a:extLst>
                <a:ext uri="{FF2B5EF4-FFF2-40B4-BE49-F238E27FC236}">
                  <a16:creationId xmlns:a16="http://schemas.microsoft.com/office/drawing/2014/main" id="{7160307A-0770-F458-3F8F-EDDB2B21ABF3}"/>
                </a:ext>
              </a:extLst>
            </p:cNvPr>
            <p:cNvSpPr txBox="1"/>
            <p:nvPr/>
          </p:nvSpPr>
          <p:spPr>
            <a:xfrm>
              <a:off x="800088" y="328663"/>
              <a:ext cx="1651033" cy="5398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8575" tIns="28575" rIns="28575" bIns="28575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3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000" dirty="0"/>
                <a:t>C (C</a:t>
              </a:r>
              <a:r>
                <a:rPr sz="1000" baseline="-5999" dirty="0"/>
                <a:t>2</a:t>
              </a:r>
              <a:r>
                <a:rPr sz="1000" dirty="0"/>
                <a:t>H</a:t>
              </a:r>
              <a:r>
                <a:rPr sz="1000" baseline="-5999" dirty="0"/>
                <a:t>4</a:t>
              </a:r>
              <a:r>
                <a:rPr sz="1000" dirty="0"/>
                <a:t>) layer</a:t>
              </a:r>
            </a:p>
          </p:txBody>
        </p:sp>
        <p:sp>
          <p:nvSpPr>
            <p:cNvPr id="21" name="Linea">
              <a:extLst>
                <a:ext uri="{FF2B5EF4-FFF2-40B4-BE49-F238E27FC236}">
                  <a16:creationId xmlns:a16="http://schemas.microsoft.com/office/drawing/2014/main" id="{83A331AC-BD9B-F0C0-A389-81FEA463A0B9}"/>
                </a:ext>
              </a:extLst>
            </p:cNvPr>
            <p:cNvSpPr/>
            <p:nvPr/>
          </p:nvSpPr>
          <p:spPr>
            <a:xfrm>
              <a:off x="1279476" y="876214"/>
              <a:ext cx="1" cy="37828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" name="Linea">
              <a:extLst>
                <a:ext uri="{FF2B5EF4-FFF2-40B4-BE49-F238E27FC236}">
                  <a16:creationId xmlns:a16="http://schemas.microsoft.com/office/drawing/2014/main" id="{9A131933-DD65-4F2A-4611-904C0D75D3B6}"/>
                </a:ext>
              </a:extLst>
            </p:cNvPr>
            <p:cNvSpPr/>
            <p:nvPr/>
          </p:nvSpPr>
          <p:spPr>
            <a:xfrm>
              <a:off x="1483160" y="876214"/>
              <a:ext cx="1" cy="37828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" name="Rettangolo">
              <a:extLst>
                <a:ext uri="{FF2B5EF4-FFF2-40B4-BE49-F238E27FC236}">
                  <a16:creationId xmlns:a16="http://schemas.microsoft.com/office/drawing/2014/main" id="{CE359369-E3F4-63FC-15B5-D9E742286797}"/>
                </a:ext>
              </a:extLst>
            </p:cNvPr>
            <p:cNvSpPr/>
            <p:nvPr/>
          </p:nvSpPr>
          <p:spPr>
            <a:xfrm>
              <a:off x="766900" y="328942"/>
              <a:ext cx="1437963" cy="1618407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6" name="Freccia">
              <a:extLst>
                <a:ext uri="{FF2B5EF4-FFF2-40B4-BE49-F238E27FC236}">
                  <a16:creationId xmlns:a16="http://schemas.microsoft.com/office/drawing/2014/main" id="{027B3FF9-AABE-47CD-CD80-A2B729C10D7A}"/>
                </a:ext>
              </a:extLst>
            </p:cNvPr>
            <p:cNvSpPr/>
            <p:nvPr/>
          </p:nvSpPr>
          <p:spPr>
            <a:xfrm rot="16200000">
              <a:off x="3900998" y="1675116"/>
              <a:ext cx="439972" cy="371232"/>
            </a:xfrm>
            <a:prstGeom prst="rightArrow">
              <a:avLst>
                <a:gd name="adj1" fmla="val 30159"/>
                <a:gd name="adj2" fmla="val 63387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7" name="Ovale">
              <a:extLst>
                <a:ext uri="{FF2B5EF4-FFF2-40B4-BE49-F238E27FC236}">
                  <a16:creationId xmlns:a16="http://schemas.microsoft.com/office/drawing/2014/main" id="{A34ABF63-2427-44B3-3419-D56859D7410D}"/>
                </a:ext>
              </a:extLst>
            </p:cNvPr>
            <p:cNvSpPr/>
            <p:nvPr/>
          </p:nvSpPr>
          <p:spPr>
            <a:xfrm>
              <a:off x="3865361" y="2081890"/>
              <a:ext cx="511245" cy="503077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8" name="Emulsion film…">
              <a:extLst>
                <a:ext uri="{FF2B5EF4-FFF2-40B4-BE49-F238E27FC236}">
                  <a16:creationId xmlns:a16="http://schemas.microsoft.com/office/drawing/2014/main" id="{AF6C1E47-156F-1A06-D62C-55D4EA04C8F4}"/>
                </a:ext>
              </a:extLst>
            </p:cNvPr>
            <p:cNvSpPr txBox="1"/>
            <p:nvPr/>
          </p:nvSpPr>
          <p:spPr>
            <a:xfrm>
              <a:off x="2922417" y="0"/>
              <a:ext cx="1453296" cy="5398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8575" tIns="28575" rIns="28575" bIns="28575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3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100" dirty="0"/>
                <a:t>Emulsion film</a:t>
              </a:r>
              <a:endParaRPr dirty="0"/>
            </a:p>
          </p:txBody>
        </p:sp>
        <p:sp>
          <p:nvSpPr>
            <p:cNvPr id="29" name="Linea">
              <a:extLst>
                <a:ext uri="{FF2B5EF4-FFF2-40B4-BE49-F238E27FC236}">
                  <a16:creationId xmlns:a16="http://schemas.microsoft.com/office/drawing/2014/main" id="{711616FC-CBC6-512E-E728-CA3678F7C25F}"/>
                </a:ext>
              </a:extLst>
            </p:cNvPr>
            <p:cNvSpPr/>
            <p:nvPr/>
          </p:nvSpPr>
          <p:spPr>
            <a:xfrm>
              <a:off x="3316075" y="547550"/>
              <a:ext cx="1" cy="37827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" name="Linea">
              <a:extLst>
                <a:ext uri="{FF2B5EF4-FFF2-40B4-BE49-F238E27FC236}">
                  <a16:creationId xmlns:a16="http://schemas.microsoft.com/office/drawing/2014/main" id="{22740558-12C7-D708-AA3E-1117130BD0D9}"/>
                </a:ext>
              </a:extLst>
            </p:cNvPr>
            <p:cNvSpPr/>
            <p:nvPr/>
          </p:nvSpPr>
          <p:spPr>
            <a:xfrm>
              <a:off x="2996275" y="733405"/>
              <a:ext cx="314413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" name="Linea">
              <a:extLst>
                <a:ext uri="{FF2B5EF4-FFF2-40B4-BE49-F238E27FC236}">
                  <a16:creationId xmlns:a16="http://schemas.microsoft.com/office/drawing/2014/main" id="{B8F678B3-F31D-3B4A-85E8-C66C1D290C83}"/>
                </a:ext>
              </a:extLst>
            </p:cNvPr>
            <p:cNvSpPr/>
            <p:nvPr/>
          </p:nvSpPr>
          <p:spPr>
            <a:xfrm flipH="1">
              <a:off x="3393839" y="736689"/>
              <a:ext cx="31441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" name="Linea">
              <a:extLst>
                <a:ext uri="{FF2B5EF4-FFF2-40B4-BE49-F238E27FC236}">
                  <a16:creationId xmlns:a16="http://schemas.microsoft.com/office/drawing/2014/main" id="{4188DF72-9705-40FC-3805-7BAAD84BCFCD}"/>
                </a:ext>
              </a:extLst>
            </p:cNvPr>
            <p:cNvSpPr/>
            <p:nvPr/>
          </p:nvSpPr>
          <p:spPr>
            <a:xfrm>
              <a:off x="3388393" y="547550"/>
              <a:ext cx="1" cy="37827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" name="Rettangolo">
              <a:extLst>
                <a:ext uri="{FF2B5EF4-FFF2-40B4-BE49-F238E27FC236}">
                  <a16:creationId xmlns:a16="http://schemas.microsoft.com/office/drawing/2014/main" id="{DECE7DC1-B557-D6A3-85FE-1C9A2FB2F315}"/>
                </a:ext>
              </a:extLst>
            </p:cNvPr>
            <p:cNvSpPr/>
            <p:nvPr/>
          </p:nvSpPr>
          <p:spPr>
            <a:xfrm>
              <a:off x="2790362" y="278"/>
              <a:ext cx="1437962" cy="1618407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4" name="Freccia">
              <a:extLst>
                <a:ext uri="{FF2B5EF4-FFF2-40B4-BE49-F238E27FC236}">
                  <a16:creationId xmlns:a16="http://schemas.microsoft.com/office/drawing/2014/main" id="{9FED50C0-9C0B-1D34-F014-4FBF40DDD38F}"/>
                </a:ext>
              </a:extLst>
            </p:cNvPr>
            <p:cNvSpPr/>
            <p:nvPr/>
          </p:nvSpPr>
          <p:spPr>
            <a:xfrm rot="16200000">
              <a:off x="4975354" y="1669281"/>
              <a:ext cx="439972" cy="371231"/>
            </a:xfrm>
            <a:prstGeom prst="rightArrow">
              <a:avLst>
                <a:gd name="adj1" fmla="val 30159"/>
                <a:gd name="adj2" fmla="val 63387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5" name="Lexan…">
              <a:extLst>
                <a:ext uri="{FF2B5EF4-FFF2-40B4-BE49-F238E27FC236}">
                  <a16:creationId xmlns:a16="http://schemas.microsoft.com/office/drawing/2014/main" id="{F44C1561-E401-CC8C-AB24-B15CDD6A075F}"/>
                </a:ext>
              </a:extLst>
            </p:cNvPr>
            <p:cNvSpPr txBox="1"/>
            <p:nvPr/>
          </p:nvSpPr>
          <p:spPr>
            <a:xfrm>
              <a:off x="4410655" y="5693"/>
              <a:ext cx="1404528" cy="5398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8575" tIns="28575" rIns="28575" bIns="28575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3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dirty="0"/>
                <a:t>Lexan</a:t>
              </a:r>
            </a:p>
          </p:txBody>
        </p:sp>
        <p:sp>
          <p:nvSpPr>
            <p:cNvPr id="36" name="Linea">
              <a:extLst>
                <a:ext uri="{FF2B5EF4-FFF2-40B4-BE49-F238E27FC236}">
                  <a16:creationId xmlns:a16="http://schemas.microsoft.com/office/drawing/2014/main" id="{67D09BB1-0DB0-966D-99C6-07072B71FE98}"/>
                </a:ext>
              </a:extLst>
            </p:cNvPr>
            <p:cNvSpPr/>
            <p:nvPr/>
          </p:nvSpPr>
          <p:spPr>
            <a:xfrm>
              <a:off x="4733950" y="520402"/>
              <a:ext cx="1" cy="37827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" name="Linea">
              <a:extLst>
                <a:ext uri="{FF2B5EF4-FFF2-40B4-BE49-F238E27FC236}">
                  <a16:creationId xmlns:a16="http://schemas.microsoft.com/office/drawing/2014/main" id="{9EA410E0-0660-4BAF-DB8C-2718617A6CC3}"/>
                </a:ext>
              </a:extLst>
            </p:cNvPr>
            <p:cNvSpPr/>
            <p:nvPr/>
          </p:nvSpPr>
          <p:spPr>
            <a:xfrm>
              <a:off x="4414151" y="712826"/>
              <a:ext cx="31441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" name="Linea">
              <a:extLst>
                <a:ext uri="{FF2B5EF4-FFF2-40B4-BE49-F238E27FC236}">
                  <a16:creationId xmlns:a16="http://schemas.microsoft.com/office/drawing/2014/main" id="{DB5499BD-37A3-2812-8299-2BAA4AA067E2}"/>
                </a:ext>
              </a:extLst>
            </p:cNvPr>
            <p:cNvSpPr/>
            <p:nvPr/>
          </p:nvSpPr>
          <p:spPr>
            <a:xfrm flipH="1">
              <a:off x="4896435" y="712826"/>
              <a:ext cx="31441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" name="Linea">
              <a:extLst>
                <a:ext uri="{FF2B5EF4-FFF2-40B4-BE49-F238E27FC236}">
                  <a16:creationId xmlns:a16="http://schemas.microsoft.com/office/drawing/2014/main" id="{CB4DE959-9BB5-0B81-171B-8AD5841B8CE3}"/>
                </a:ext>
              </a:extLst>
            </p:cNvPr>
            <p:cNvSpPr/>
            <p:nvPr/>
          </p:nvSpPr>
          <p:spPr>
            <a:xfrm>
              <a:off x="4891656" y="526970"/>
              <a:ext cx="1" cy="37828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" name="Rettangolo">
              <a:extLst>
                <a:ext uri="{FF2B5EF4-FFF2-40B4-BE49-F238E27FC236}">
                  <a16:creationId xmlns:a16="http://schemas.microsoft.com/office/drawing/2014/main" id="{9CFF6388-8198-DD4E-8F66-6B92F49E4BAD}"/>
                </a:ext>
              </a:extLst>
            </p:cNvPr>
            <p:cNvSpPr/>
            <p:nvPr/>
          </p:nvSpPr>
          <p:spPr>
            <a:xfrm>
              <a:off x="4359306" y="28930"/>
              <a:ext cx="1248651" cy="157402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41" name="Ovale">
              <a:extLst>
                <a:ext uri="{FF2B5EF4-FFF2-40B4-BE49-F238E27FC236}">
                  <a16:creationId xmlns:a16="http://schemas.microsoft.com/office/drawing/2014/main" id="{BC2326CD-E934-67C5-5154-5D14C0C146BC}"/>
                </a:ext>
              </a:extLst>
            </p:cNvPr>
            <p:cNvSpPr/>
            <p:nvPr/>
          </p:nvSpPr>
          <p:spPr>
            <a:xfrm>
              <a:off x="4939718" y="2081201"/>
              <a:ext cx="511245" cy="503077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42" name="Screen Shot 2018-10-26 at 11.33.28.png">
              <a:extLst>
                <a:ext uri="{FF2B5EF4-FFF2-40B4-BE49-F238E27FC236}">
                  <a16:creationId xmlns:a16="http://schemas.microsoft.com/office/drawing/2014/main" id="{299B7344-04C2-C2D1-480B-C3989FDD0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31575" y="907880"/>
              <a:ext cx="1070622" cy="689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" name="Freccia">
              <a:extLst>
                <a:ext uri="{FF2B5EF4-FFF2-40B4-BE49-F238E27FC236}">
                  <a16:creationId xmlns:a16="http://schemas.microsoft.com/office/drawing/2014/main" id="{4D6DAAFC-5B78-976A-0A81-4831A75C9CE0}"/>
                </a:ext>
              </a:extLst>
            </p:cNvPr>
            <p:cNvSpPr/>
            <p:nvPr/>
          </p:nvSpPr>
          <p:spPr>
            <a:xfrm rot="16200000">
              <a:off x="5941012" y="1658119"/>
              <a:ext cx="439971" cy="371232"/>
            </a:xfrm>
            <a:prstGeom prst="rightArrow">
              <a:avLst>
                <a:gd name="adj1" fmla="val 30159"/>
                <a:gd name="adj2" fmla="val 63387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44" name="Tungsten…">
              <a:extLst>
                <a:ext uri="{FF2B5EF4-FFF2-40B4-BE49-F238E27FC236}">
                  <a16:creationId xmlns:a16="http://schemas.microsoft.com/office/drawing/2014/main" id="{81E15CCD-E5B4-6FB6-C01B-010A3B4587B0}"/>
                </a:ext>
              </a:extLst>
            </p:cNvPr>
            <p:cNvSpPr txBox="1"/>
            <p:nvPr/>
          </p:nvSpPr>
          <p:spPr>
            <a:xfrm>
              <a:off x="5730932" y="6569"/>
              <a:ext cx="1326970" cy="610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8575" tIns="28575" rIns="28575" bIns="28575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3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050" dirty="0"/>
                <a:t>Tungsten</a:t>
              </a:r>
            </a:p>
          </p:txBody>
        </p:sp>
        <p:sp>
          <p:nvSpPr>
            <p:cNvPr id="45" name="Linea">
              <a:extLst>
                <a:ext uri="{FF2B5EF4-FFF2-40B4-BE49-F238E27FC236}">
                  <a16:creationId xmlns:a16="http://schemas.microsoft.com/office/drawing/2014/main" id="{91DA284D-B778-D882-CD85-870E8FCCEAD1}"/>
                </a:ext>
              </a:extLst>
            </p:cNvPr>
            <p:cNvSpPr/>
            <p:nvPr/>
          </p:nvSpPr>
          <p:spPr>
            <a:xfrm>
              <a:off x="6105633" y="529445"/>
              <a:ext cx="1" cy="37828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" name="Linea">
              <a:extLst>
                <a:ext uri="{FF2B5EF4-FFF2-40B4-BE49-F238E27FC236}">
                  <a16:creationId xmlns:a16="http://schemas.microsoft.com/office/drawing/2014/main" id="{C9C7B51E-745B-8968-B48C-4172DE280404}"/>
                </a:ext>
              </a:extLst>
            </p:cNvPr>
            <p:cNvSpPr/>
            <p:nvPr/>
          </p:nvSpPr>
          <p:spPr>
            <a:xfrm>
              <a:off x="5785833" y="721868"/>
              <a:ext cx="31441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" name="Linea">
              <a:extLst>
                <a:ext uri="{FF2B5EF4-FFF2-40B4-BE49-F238E27FC236}">
                  <a16:creationId xmlns:a16="http://schemas.microsoft.com/office/drawing/2014/main" id="{2AC37AEB-7D85-78F4-6093-6037481B9B83}"/>
                </a:ext>
              </a:extLst>
            </p:cNvPr>
            <p:cNvSpPr/>
            <p:nvPr/>
          </p:nvSpPr>
          <p:spPr>
            <a:xfrm flipH="1">
              <a:off x="6202435" y="721868"/>
              <a:ext cx="31441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" name="Linea">
              <a:extLst>
                <a:ext uri="{FF2B5EF4-FFF2-40B4-BE49-F238E27FC236}">
                  <a16:creationId xmlns:a16="http://schemas.microsoft.com/office/drawing/2014/main" id="{4802C77F-47E1-6662-AAFF-D22733C38672}"/>
                </a:ext>
              </a:extLst>
            </p:cNvPr>
            <p:cNvSpPr/>
            <p:nvPr/>
          </p:nvSpPr>
          <p:spPr>
            <a:xfrm>
              <a:off x="6197656" y="536013"/>
              <a:ext cx="1" cy="37828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" name="Rettangolo">
              <a:extLst>
                <a:ext uri="{FF2B5EF4-FFF2-40B4-BE49-F238E27FC236}">
                  <a16:creationId xmlns:a16="http://schemas.microsoft.com/office/drawing/2014/main" id="{8EBFEBD2-B788-6997-D163-4CD5A9307F82}"/>
                </a:ext>
              </a:extLst>
            </p:cNvPr>
            <p:cNvSpPr/>
            <p:nvPr/>
          </p:nvSpPr>
          <p:spPr>
            <a:xfrm>
              <a:off x="5653375" y="27650"/>
              <a:ext cx="1247965" cy="1576377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50" name="Ovale">
              <a:extLst>
                <a:ext uri="{FF2B5EF4-FFF2-40B4-BE49-F238E27FC236}">
                  <a16:creationId xmlns:a16="http://schemas.microsoft.com/office/drawing/2014/main" id="{CD48EDE9-9508-CB48-9800-ECAC80FDBEF5}"/>
                </a:ext>
              </a:extLst>
            </p:cNvPr>
            <p:cNvSpPr/>
            <p:nvPr/>
          </p:nvSpPr>
          <p:spPr>
            <a:xfrm>
              <a:off x="8683385" y="2380160"/>
              <a:ext cx="511245" cy="50307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51" name="Freccia">
              <a:extLst>
                <a:ext uri="{FF2B5EF4-FFF2-40B4-BE49-F238E27FC236}">
                  <a16:creationId xmlns:a16="http://schemas.microsoft.com/office/drawing/2014/main" id="{404D80FE-30B7-758C-1A79-A16B06D7EDD0}"/>
                </a:ext>
              </a:extLst>
            </p:cNvPr>
            <p:cNvSpPr/>
            <p:nvPr/>
          </p:nvSpPr>
          <p:spPr>
            <a:xfrm rot="16200000">
              <a:off x="8725591" y="1984075"/>
              <a:ext cx="439972" cy="371232"/>
            </a:xfrm>
            <a:prstGeom prst="rightArrow">
              <a:avLst>
                <a:gd name="adj1" fmla="val 30159"/>
                <a:gd name="adj2" fmla="val 63387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52" name="Tungsten…">
              <a:extLst>
                <a:ext uri="{FF2B5EF4-FFF2-40B4-BE49-F238E27FC236}">
                  <a16:creationId xmlns:a16="http://schemas.microsoft.com/office/drawing/2014/main" id="{042B2F33-9472-4D58-7D14-F0703D22E084}"/>
                </a:ext>
              </a:extLst>
            </p:cNvPr>
            <p:cNvSpPr txBox="1"/>
            <p:nvPr/>
          </p:nvSpPr>
          <p:spPr>
            <a:xfrm>
              <a:off x="7010832" y="22234"/>
              <a:ext cx="1244380" cy="5398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8575" tIns="28575" rIns="28575" bIns="28575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3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100" dirty="0"/>
                <a:t>Tungsten</a:t>
              </a:r>
              <a:endParaRPr dirty="0"/>
            </a:p>
          </p:txBody>
        </p:sp>
        <p:sp>
          <p:nvSpPr>
            <p:cNvPr id="53" name="Linea">
              <a:extLst>
                <a:ext uri="{FF2B5EF4-FFF2-40B4-BE49-F238E27FC236}">
                  <a16:creationId xmlns:a16="http://schemas.microsoft.com/office/drawing/2014/main" id="{754029C2-1A62-7280-F6B0-8619060E9528}"/>
                </a:ext>
              </a:extLst>
            </p:cNvPr>
            <p:cNvSpPr/>
            <p:nvPr/>
          </p:nvSpPr>
          <p:spPr>
            <a:xfrm>
              <a:off x="7389017" y="544266"/>
              <a:ext cx="1" cy="37828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" name="Linea">
              <a:extLst>
                <a:ext uri="{FF2B5EF4-FFF2-40B4-BE49-F238E27FC236}">
                  <a16:creationId xmlns:a16="http://schemas.microsoft.com/office/drawing/2014/main" id="{17774806-7119-10ED-B5E0-4B1AB783492E}"/>
                </a:ext>
              </a:extLst>
            </p:cNvPr>
            <p:cNvSpPr/>
            <p:nvPr/>
          </p:nvSpPr>
          <p:spPr>
            <a:xfrm>
              <a:off x="7069217" y="742506"/>
              <a:ext cx="31441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" name="Linea">
              <a:extLst>
                <a:ext uri="{FF2B5EF4-FFF2-40B4-BE49-F238E27FC236}">
                  <a16:creationId xmlns:a16="http://schemas.microsoft.com/office/drawing/2014/main" id="{8115D48E-DE2B-AD2D-C6AF-7C037555847D}"/>
                </a:ext>
              </a:extLst>
            </p:cNvPr>
            <p:cNvSpPr/>
            <p:nvPr/>
          </p:nvSpPr>
          <p:spPr>
            <a:xfrm flipH="1">
              <a:off x="7563756" y="742506"/>
              <a:ext cx="31441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6" name="Linea">
              <a:extLst>
                <a:ext uri="{FF2B5EF4-FFF2-40B4-BE49-F238E27FC236}">
                  <a16:creationId xmlns:a16="http://schemas.microsoft.com/office/drawing/2014/main" id="{9B73CFB1-65E2-D90B-308E-B220412840AF}"/>
                </a:ext>
              </a:extLst>
            </p:cNvPr>
            <p:cNvSpPr/>
            <p:nvPr/>
          </p:nvSpPr>
          <p:spPr>
            <a:xfrm>
              <a:off x="7565069" y="550606"/>
              <a:ext cx="1" cy="37828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" name="Rettangolo">
              <a:extLst>
                <a:ext uri="{FF2B5EF4-FFF2-40B4-BE49-F238E27FC236}">
                  <a16:creationId xmlns:a16="http://schemas.microsoft.com/office/drawing/2014/main" id="{9F29F73F-C922-B934-6738-FB2AB08061BF}"/>
                </a:ext>
              </a:extLst>
            </p:cNvPr>
            <p:cNvSpPr/>
            <p:nvPr/>
          </p:nvSpPr>
          <p:spPr>
            <a:xfrm>
              <a:off x="6961827" y="24024"/>
              <a:ext cx="1247966" cy="1576376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58" name="Ovale">
              <a:extLst>
                <a:ext uri="{FF2B5EF4-FFF2-40B4-BE49-F238E27FC236}">
                  <a16:creationId xmlns:a16="http://schemas.microsoft.com/office/drawing/2014/main" id="{08F942F6-785C-7240-C250-A8FA657F5017}"/>
                </a:ext>
              </a:extLst>
            </p:cNvPr>
            <p:cNvSpPr/>
            <p:nvPr/>
          </p:nvSpPr>
          <p:spPr>
            <a:xfrm>
              <a:off x="5905376" y="2070040"/>
              <a:ext cx="511245" cy="503077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59" name="Ovale">
              <a:extLst>
                <a:ext uri="{FF2B5EF4-FFF2-40B4-BE49-F238E27FC236}">
                  <a16:creationId xmlns:a16="http://schemas.microsoft.com/office/drawing/2014/main" id="{B5828544-A48F-A4AA-7CB5-BB69EA0C4774}"/>
                </a:ext>
              </a:extLst>
            </p:cNvPr>
            <p:cNvSpPr/>
            <p:nvPr/>
          </p:nvSpPr>
          <p:spPr>
            <a:xfrm>
              <a:off x="6853962" y="2060635"/>
              <a:ext cx="511245" cy="503077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0" name="Freccia">
              <a:extLst>
                <a:ext uri="{FF2B5EF4-FFF2-40B4-BE49-F238E27FC236}">
                  <a16:creationId xmlns:a16="http://schemas.microsoft.com/office/drawing/2014/main" id="{A72874F0-09A1-F686-5EF3-E50F18A53179}"/>
                </a:ext>
              </a:extLst>
            </p:cNvPr>
            <p:cNvSpPr/>
            <p:nvPr/>
          </p:nvSpPr>
          <p:spPr>
            <a:xfrm rot="16200000">
              <a:off x="6881094" y="1649576"/>
              <a:ext cx="439973" cy="371232"/>
            </a:xfrm>
            <a:prstGeom prst="rightArrow">
              <a:avLst>
                <a:gd name="adj1" fmla="val 30159"/>
                <a:gd name="adj2" fmla="val 63387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1" name="Lead…">
              <a:extLst>
                <a:ext uri="{FF2B5EF4-FFF2-40B4-BE49-F238E27FC236}">
                  <a16:creationId xmlns:a16="http://schemas.microsoft.com/office/drawing/2014/main" id="{B9516BF9-685D-0D7E-0604-B69FED2BD912}"/>
                </a:ext>
              </a:extLst>
            </p:cNvPr>
            <p:cNvSpPr txBox="1"/>
            <p:nvPr/>
          </p:nvSpPr>
          <p:spPr>
            <a:xfrm>
              <a:off x="8519248" y="378377"/>
              <a:ext cx="1269914" cy="7700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8575" tIns="28575" rIns="28575" bIns="28575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3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dirty="0"/>
                <a:t>Lead</a:t>
              </a:r>
            </a:p>
          </p:txBody>
        </p:sp>
        <p:sp>
          <p:nvSpPr>
            <p:cNvPr id="62" name="Linea">
              <a:extLst>
                <a:ext uri="{FF2B5EF4-FFF2-40B4-BE49-F238E27FC236}">
                  <a16:creationId xmlns:a16="http://schemas.microsoft.com/office/drawing/2014/main" id="{E3B5F866-BB68-CF28-A2C3-8546FD8C7D55}"/>
                </a:ext>
              </a:extLst>
            </p:cNvPr>
            <p:cNvSpPr/>
            <p:nvPr/>
          </p:nvSpPr>
          <p:spPr>
            <a:xfrm>
              <a:off x="8945687" y="886571"/>
              <a:ext cx="1" cy="37828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" name="Linea">
              <a:extLst>
                <a:ext uri="{FF2B5EF4-FFF2-40B4-BE49-F238E27FC236}">
                  <a16:creationId xmlns:a16="http://schemas.microsoft.com/office/drawing/2014/main" id="{D5D0D2B9-DBA4-C03B-F98D-1C1129980076}"/>
                </a:ext>
              </a:extLst>
            </p:cNvPr>
            <p:cNvSpPr/>
            <p:nvPr/>
          </p:nvSpPr>
          <p:spPr>
            <a:xfrm>
              <a:off x="8625889" y="1072426"/>
              <a:ext cx="31441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" name="Linea">
              <a:extLst>
                <a:ext uri="{FF2B5EF4-FFF2-40B4-BE49-F238E27FC236}">
                  <a16:creationId xmlns:a16="http://schemas.microsoft.com/office/drawing/2014/main" id="{339C69C4-0C91-6958-58D7-569E60508ED0}"/>
                </a:ext>
              </a:extLst>
            </p:cNvPr>
            <p:cNvSpPr/>
            <p:nvPr/>
          </p:nvSpPr>
          <p:spPr>
            <a:xfrm flipH="1">
              <a:off x="9141015" y="1072426"/>
              <a:ext cx="31441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" name="Linea">
              <a:extLst>
                <a:ext uri="{FF2B5EF4-FFF2-40B4-BE49-F238E27FC236}">
                  <a16:creationId xmlns:a16="http://schemas.microsoft.com/office/drawing/2014/main" id="{C5999AE0-4E37-AB64-F2E4-5F473864B441}"/>
                </a:ext>
              </a:extLst>
            </p:cNvPr>
            <p:cNvSpPr/>
            <p:nvPr/>
          </p:nvSpPr>
          <p:spPr>
            <a:xfrm>
              <a:off x="9136235" y="886571"/>
              <a:ext cx="1" cy="37828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" name="Rettangolo">
              <a:extLst>
                <a:ext uri="{FF2B5EF4-FFF2-40B4-BE49-F238E27FC236}">
                  <a16:creationId xmlns:a16="http://schemas.microsoft.com/office/drawing/2014/main" id="{D3187D1A-1F87-9DC8-C24E-3FAE20FCFF3B}"/>
                </a:ext>
              </a:extLst>
            </p:cNvPr>
            <p:cNvSpPr/>
            <p:nvPr/>
          </p:nvSpPr>
          <p:spPr>
            <a:xfrm>
              <a:off x="8465952" y="359004"/>
              <a:ext cx="1247966" cy="1576376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311573">
                <a:defRPr sz="1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67" name="Screen Shot 2018-10-26 at 11.50.20.png">
              <a:extLst>
                <a:ext uri="{FF2B5EF4-FFF2-40B4-BE49-F238E27FC236}">
                  <a16:creationId xmlns:a16="http://schemas.microsoft.com/office/drawing/2014/main" id="{B42A9A0A-8266-6318-1230-EBE03C8C0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16044" y="914448"/>
              <a:ext cx="1070624" cy="689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" name="Screen Shot 2018-10-26 at 11.53.07.png">
              <a:extLst>
                <a:ext uri="{FF2B5EF4-FFF2-40B4-BE49-F238E27FC236}">
                  <a16:creationId xmlns:a16="http://schemas.microsoft.com/office/drawing/2014/main" id="{F7A03A33-06F5-9A0E-0ED4-DCEA06C41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31146" y="919425"/>
              <a:ext cx="1070623" cy="689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" name="Screen Shot 2018-10-26 at 11.55.54.png">
              <a:extLst>
                <a:ext uri="{FF2B5EF4-FFF2-40B4-BE49-F238E27FC236}">
                  <a16:creationId xmlns:a16="http://schemas.microsoft.com/office/drawing/2014/main" id="{D977B433-2B10-9503-831B-6BDB1E9A4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638216" y="1227505"/>
              <a:ext cx="1070624" cy="689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" name="Screen Shot 2018-10-26 at 17.59.28.png">
              <a:extLst>
                <a:ext uri="{FF2B5EF4-FFF2-40B4-BE49-F238E27FC236}">
                  <a16:creationId xmlns:a16="http://schemas.microsoft.com/office/drawing/2014/main" id="{33D65484-59EB-4BF7-6CD7-BCAE66640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155058" y="921373"/>
              <a:ext cx="1070623" cy="689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1" name="16O">
              <a:extLst>
                <a:ext uri="{FF2B5EF4-FFF2-40B4-BE49-F238E27FC236}">
                  <a16:creationId xmlns:a16="http://schemas.microsoft.com/office/drawing/2014/main" id="{CA028A1E-63ED-6AC0-575C-B1F6A1F2CC40}"/>
                </a:ext>
              </a:extLst>
            </p:cNvPr>
            <p:cNvSpPr txBox="1"/>
            <p:nvPr/>
          </p:nvSpPr>
          <p:spPr>
            <a:xfrm>
              <a:off x="101524" y="2913630"/>
              <a:ext cx="1129225" cy="566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>
                <a:defRPr baseline="31999"/>
              </a:pPr>
              <a:r>
                <a:rPr sz="1200" baseline="0" dirty="0"/>
                <a:t>Beam</a:t>
              </a:r>
            </a:p>
          </p:txBody>
        </p:sp>
        <p:sp>
          <p:nvSpPr>
            <p:cNvPr id="72" name="Linea">
              <a:extLst>
                <a:ext uri="{FF2B5EF4-FFF2-40B4-BE49-F238E27FC236}">
                  <a16:creationId xmlns:a16="http://schemas.microsoft.com/office/drawing/2014/main" id="{F0EBFB31-32BC-6776-1520-74D15F0256F4}"/>
                </a:ext>
              </a:extLst>
            </p:cNvPr>
            <p:cNvSpPr/>
            <p:nvPr/>
          </p:nvSpPr>
          <p:spPr>
            <a:xfrm flipV="1">
              <a:off x="22483" y="3810203"/>
              <a:ext cx="1962940" cy="166510"/>
            </a:xfrm>
            <a:prstGeom prst="line">
              <a:avLst/>
            </a:prstGeom>
            <a:noFill/>
            <a:ln w="101600" cap="flat">
              <a:solidFill>
                <a:srgbClr val="B517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17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353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531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708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5886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062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239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417" algn="l" defTabSz="9143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defTabSz="829451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64B17ED6-227E-A79A-EF5E-A54DA66DD9BE}"/>
              </a:ext>
            </a:extLst>
          </p:cNvPr>
          <p:cNvSpPr txBox="1"/>
          <p:nvPr/>
        </p:nvSpPr>
        <p:spPr>
          <a:xfrm>
            <a:off x="4920731" y="4228577"/>
            <a:ext cx="2470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One </a:t>
            </a:r>
            <a:r>
              <a:rPr lang="it-IT" sz="1200" dirty="0" err="1"/>
              <a:t>beam</a:t>
            </a:r>
            <a:r>
              <a:rPr lang="it-IT" sz="1200" dirty="0"/>
              <a:t> energy, </a:t>
            </a:r>
            <a:r>
              <a:rPr lang="it-IT" sz="1200" dirty="0" err="1"/>
              <a:t>but</a:t>
            </a:r>
            <a:endParaRPr lang="it-IT" sz="1200" dirty="0"/>
          </a:p>
          <a:p>
            <a:r>
              <a:rPr lang="it-IT" sz="1200" dirty="0"/>
              <a:t>interactions </a:t>
            </a:r>
            <a:r>
              <a:rPr lang="it-IT" sz="1200" dirty="0" err="1"/>
              <a:t>at</a:t>
            </a:r>
            <a:r>
              <a:rPr lang="it-IT" sz="1200" dirty="0"/>
              <a:t> </a:t>
            </a:r>
            <a:r>
              <a:rPr lang="it-IT" sz="1200" dirty="0" err="1"/>
              <a:t>several</a:t>
            </a:r>
            <a:r>
              <a:rPr lang="it-IT" sz="1200" dirty="0"/>
              <a:t> energies…</a:t>
            </a:r>
          </a:p>
        </p:txBody>
      </p:sp>
    </p:spTree>
    <p:extLst>
      <p:ext uri="{BB962C8B-B14F-4D97-AF65-F5344CB8AC3E}">
        <p14:creationId xmlns:p14="http://schemas.microsoft.com/office/powerpoint/2010/main" val="14998021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" name="xsec_trk.pdf" descr="xsec_trk.pdf"/>
          <p:cNvPicPr>
            <a:picLocks noChangeAspect="1"/>
          </p:cNvPicPr>
          <p:nvPr/>
        </p:nvPicPr>
        <p:blipFill>
          <a:blip r:embed="rId2"/>
          <a:srcRect t="2927" b="2927"/>
          <a:stretch>
            <a:fillRect/>
          </a:stretch>
        </p:blipFill>
        <p:spPr>
          <a:xfrm>
            <a:off x="4445513" y="1445299"/>
            <a:ext cx="4821374" cy="3274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9" name="xsec_vtx.pdf" descr="xsec_vtx.pdf"/>
          <p:cNvPicPr>
            <a:picLocks noChangeAspect="1"/>
          </p:cNvPicPr>
          <p:nvPr/>
        </p:nvPicPr>
        <p:blipFill>
          <a:blip r:embed="rId3"/>
          <a:srcRect t="2675" b="2675"/>
          <a:stretch>
            <a:fillRect/>
          </a:stretch>
        </p:blipFill>
        <p:spPr>
          <a:xfrm>
            <a:off x="0" y="1416724"/>
            <a:ext cx="4904860" cy="3348755"/>
          </a:xfrm>
          <a:prstGeom prst="rect">
            <a:avLst/>
          </a:prstGeom>
          <a:ln w="12700">
            <a:miter lim="400000"/>
          </a:ln>
        </p:spPr>
      </p:pic>
      <p:sp>
        <p:nvSpPr>
          <p:cNvPr id="1190" name="Integrated cross section 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Integrated cross section H</a:t>
            </a:r>
          </a:p>
        </p:txBody>
      </p:sp>
      <p:sp>
        <p:nvSpPr>
          <p:cNvPr id="1191" name="Total reaction cross section"/>
          <p:cNvSpPr txBox="1"/>
          <p:nvPr/>
        </p:nvSpPr>
        <p:spPr>
          <a:xfrm>
            <a:off x="819474" y="794878"/>
            <a:ext cx="3187741" cy="52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 anchor="ctr">
            <a:normAutofit/>
          </a:bodyPr>
          <a:lstStyle>
            <a:lvl1pPr algn="ctr" defTabSz="749808">
              <a:lnSpc>
                <a:spcPct val="90000"/>
              </a:lnSpc>
              <a:defRPr sz="2788" b="1"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rPr sz="2091"/>
              <a:t>Total reaction cross section</a:t>
            </a:r>
          </a:p>
        </p:txBody>
      </p:sp>
      <p:sp>
        <p:nvSpPr>
          <p:cNvPr id="1192" name="Total production cross section"/>
          <p:cNvSpPr txBox="1"/>
          <p:nvPr/>
        </p:nvSpPr>
        <p:spPr>
          <a:xfrm>
            <a:off x="5223783" y="734346"/>
            <a:ext cx="3525029" cy="524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 anchor="ctr">
            <a:normAutofit/>
          </a:bodyPr>
          <a:lstStyle>
            <a:lvl1pPr algn="ctr" defTabSz="749808">
              <a:lnSpc>
                <a:spcPct val="90000"/>
              </a:lnSpc>
              <a:defRPr sz="2788" b="1"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rPr sz="2091"/>
              <a:t>Total production cross section</a:t>
            </a:r>
          </a:p>
        </p:txBody>
      </p:sp>
      <p:sp>
        <p:nvSpPr>
          <p:cNvPr id="1193" name="Rettangolo"/>
          <p:cNvSpPr/>
          <p:nvPr/>
        </p:nvSpPr>
        <p:spPr>
          <a:xfrm>
            <a:off x="2074570" y="1258383"/>
            <a:ext cx="677612" cy="1956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4289" rIns="34289" anchor="ctr"/>
          <a:lstStyle/>
          <a:p>
            <a:endParaRPr sz="1200"/>
          </a:p>
        </p:txBody>
      </p:sp>
      <p:sp>
        <p:nvSpPr>
          <p:cNvPr id="1194" name="Rettangolo"/>
          <p:cNvSpPr/>
          <p:nvPr/>
        </p:nvSpPr>
        <p:spPr>
          <a:xfrm>
            <a:off x="6657527" y="1221105"/>
            <a:ext cx="677612" cy="1956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4289" rIns="34289" anchor="ctr"/>
          <a:lstStyle/>
          <a:p>
            <a:endParaRPr sz="1200"/>
          </a:p>
        </p:txBody>
      </p:sp>
      <p:sp>
        <p:nvSpPr>
          <p:cNvPr id="1195" name="PRELIMINARY"/>
          <p:cNvSpPr txBox="1"/>
          <p:nvPr/>
        </p:nvSpPr>
        <p:spPr>
          <a:xfrm>
            <a:off x="1577156" y="1262450"/>
            <a:ext cx="1672376" cy="3831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normAutofit/>
          </a:bodyPr>
          <a:lstStyle>
            <a:lvl1pPr algn="ctr" defTabSz="850391">
              <a:lnSpc>
                <a:spcPct val="90000"/>
              </a:lnSpc>
              <a:spcBef>
                <a:spcPts val="900"/>
              </a:spcBef>
              <a:defRPr sz="2511" cap="small">
                <a:solidFill>
                  <a:schemeClr val="accent1">
                    <a:satOff val="-11295"/>
                    <a:lumOff val="-10705"/>
                  </a:schemeClr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rPr sz="1883"/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6" name="# of vertices"/>
              <p:cNvSpPr txBox="1"/>
              <p:nvPr/>
            </p:nvSpPr>
            <p:spPr>
              <a:xfrm>
                <a:off x="1275161" y="4675585"/>
                <a:ext cx="1939311" cy="39658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34289" rIns="34289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defRPr sz="2900">
                    <a:solidFill>
                      <a:srgbClr val="535353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sz="1988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988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sz="1988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sz="1988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sz="2175"/>
                  <a:t># of vertices</a:t>
                </a:r>
              </a:p>
            </p:txBody>
          </p:sp>
        </mc:Choice>
        <mc:Fallback xmlns="">
          <p:sp>
            <p:nvSpPr>
              <p:cNvPr id="1196" name="# of vertice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161" y="4675585"/>
                <a:ext cx="1939311" cy="396583"/>
              </a:xfrm>
              <a:prstGeom prst="rect">
                <a:avLst/>
              </a:prstGeom>
              <a:blipFill>
                <a:blip r:embed="rId4"/>
                <a:stretch>
                  <a:fillRect l="-2830" t="-16923" r="-5660" b="-3076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7" name="# of fragments"/>
              <p:cNvSpPr txBox="1"/>
              <p:nvPr/>
            </p:nvSpPr>
            <p:spPr>
              <a:xfrm>
                <a:off x="5961306" y="4675585"/>
                <a:ext cx="2198741" cy="39658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34289" rIns="34289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defRPr sz="2900">
                    <a:solidFill>
                      <a:srgbClr val="535353"/>
                    </a:solidFill>
                    <a:latin typeface="Garamond"/>
                    <a:ea typeface="Garamond"/>
                    <a:cs typeface="Garamond"/>
                    <a:sym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sz="1988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988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sz="1988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sz="1988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sz="2175"/>
                  <a:t># of fragments</a:t>
                </a:r>
              </a:p>
            </p:txBody>
          </p:sp>
        </mc:Choice>
        <mc:Fallback xmlns="">
          <p:sp>
            <p:nvSpPr>
              <p:cNvPr id="1197" name="# of fragment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306" y="4675585"/>
                <a:ext cx="2198741" cy="396583"/>
              </a:xfrm>
              <a:prstGeom prst="rect">
                <a:avLst/>
              </a:prstGeom>
              <a:blipFill>
                <a:blip r:embed="rId5"/>
                <a:stretch>
                  <a:fillRect l="-2493" t="-16923" r="-4709" b="-3076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8" name="PRELIMINARY"/>
          <p:cNvSpPr txBox="1"/>
          <p:nvPr/>
        </p:nvSpPr>
        <p:spPr>
          <a:xfrm>
            <a:off x="6105769" y="1290339"/>
            <a:ext cx="1672376" cy="3831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normAutofit/>
          </a:bodyPr>
          <a:lstStyle>
            <a:lvl1pPr algn="ctr" defTabSz="850391">
              <a:lnSpc>
                <a:spcPct val="90000"/>
              </a:lnSpc>
              <a:spcBef>
                <a:spcPts val="900"/>
              </a:spcBef>
              <a:defRPr sz="2511" cap="small">
                <a:solidFill>
                  <a:schemeClr val="accent1">
                    <a:satOff val="-11295"/>
                    <a:lumOff val="-10705"/>
                  </a:schemeClr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rPr sz="1883"/>
              <a:t>PRELIMINARY</a:t>
            </a:r>
          </a:p>
        </p:txBody>
      </p:sp>
      <p:sp>
        <p:nvSpPr>
          <p:cNvPr id="1199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8611200" y="4941570"/>
            <a:ext cx="532801" cy="2019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333A4F"/>
                </a:solidFill>
              </a:defRPr>
            </a:lvl1pPr>
          </a:lstStyle>
          <a:p>
            <a:fld id="{86CB4B4D-7CA3-9044-876B-883B54F8677D}" type="slidenum">
              <a:rPr/>
              <a:t>17</a:t>
            </a:fld>
            <a:endParaRPr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"/>
          <p:cNvSpPr txBox="1"/>
          <p:nvPr/>
        </p:nvSpPr>
        <p:spPr>
          <a:xfrm>
            <a:off x="34290" y="594584"/>
            <a:ext cx="550025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marL="135355" indent="-135355">
              <a:buSzPct val="100000"/>
              <a:buChar char="•"/>
            </a:pPr>
            <a:r>
              <a:rPr sz="1200"/>
              <a:t>Paper </a:t>
            </a:r>
            <a:r>
              <a:rPr sz="1200" b="1"/>
              <a:t>published</a:t>
            </a:r>
            <a:r>
              <a:rPr sz="1200"/>
              <a:t> on Charge identification of fragments produced in </a:t>
            </a:r>
            <a:r>
              <a:rPr sz="1200" baseline="31999"/>
              <a:t>16</a:t>
            </a:r>
            <a:r>
              <a:rPr sz="1200"/>
              <a:t>O at 200 MeV/n and 400 MeV/n on C and C</a:t>
            </a:r>
            <a:r>
              <a:rPr sz="1200" baseline="-5999"/>
              <a:t>2</a:t>
            </a:r>
            <a:r>
              <a:rPr sz="1200"/>
              <a:t>H</a:t>
            </a:r>
            <a:r>
              <a:rPr sz="1200" baseline="-5999"/>
              <a:t>4</a:t>
            </a:r>
            <a:r>
              <a:rPr sz="1200"/>
              <a:t> targets</a:t>
            </a:r>
          </a:p>
        </p:txBody>
      </p:sp>
      <p:sp>
        <p:nvSpPr>
          <p:cNvPr id="118" name="TextBox 5"/>
          <p:cNvSpPr txBox="1"/>
          <p:nvPr/>
        </p:nvSpPr>
        <p:spPr>
          <a:xfrm>
            <a:off x="487647" y="0"/>
            <a:ext cx="90754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 algn="ctr">
              <a:defRPr sz="3200" b="1"/>
            </a:lvl1pPr>
          </a:lstStyle>
          <a:p>
            <a:pPr algn="l">
              <a:defRPr b="0">
                <a:latin typeface="Cambria Math"/>
                <a:ea typeface="Cambria Math"/>
                <a:cs typeface="Cambria Math"/>
                <a:sym typeface="Cambria Math"/>
              </a:defRPr>
            </a:pPr>
            <a:r>
              <a:rPr sz="2800" dirty="0">
                <a:solidFill>
                  <a:srgbClr val="C00000"/>
                </a:solidFill>
                <a:latin typeface="Univers Light"/>
                <a:ea typeface="Univers Light"/>
                <a:cs typeface="Univers Light"/>
                <a:sym typeface="Univers Light"/>
              </a:rPr>
              <a:t>Publications and papers in preparation</a:t>
            </a:r>
            <a:r>
              <a:rPr lang="it-IT" sz="2800" dirty="0">
                <a:solidFill>
                  <a:srgbClr val="C00000"/>
                </a:solidFill>
                <a:latin typeface="Univers Light"/>
                <a:ea typeface="Univers Light"/>
                <a:cs typeface="Univers Light"/>
                <a:sym typeface="Univers Light"/>
              </a:rPr>
              <a:t> (</a:t>
            </a:r>
            <a:r>
              <a:rPr lang="it-IT" sz="2800" dirty="0" err="1">
                <a:solidFill>
                  <a:srgbClr val="C00000"/>
                </a:solidFill>
                <a:latin typeface="Univers Light"/>
                <a:ea typeface="Univers Light"/>
                <a:cs typeface="Univers Light"/>
                <a:sym typeface="Univers Light"/>
              </a:rPr>
              <a:t>emulsions</a:t>
            </a:r>
            <a:r>
              <a:rPr lang="it-IT" sz="2800" dirty="0">
                <a:solidFill>
                  <a:srgbClr val="C00000"/>
                </a:solidFill>
                <a:latin typeface="Univers Light"/>
                <a:ea typeface="Univers Light"/>
                <a:cs typeface="Univers Light"/>
                <a:sym typeface="Univers Light"/>
              </a:rPr>
              <a:t>)</a:t>
            </a:r>
            <a:endParaRPr sz="2800" dirty="0">
              <a:solidFill>
                <a:srgbClr val="C00000"/>
              </a:solidFill>
              <a:latin typeface="Univers Light"/>
              <a:ea typeface="Univers Light"/>
              <a:cs typeface="Univers Light"/>
              <a:sym typeface="Univers Light"/>
            </a:endParaRPr>
          </a:p>
        </p:txBody>
      </p:sp>
      <p:pic>
        <p:nvPicPr>
          <p:cNvPr id="119" name="Screenshot 2024-06-07 alle 07.35.14.png" descr="Screenshot 2024-06-07 alle 07.35.14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653787" y="439281"/>
            <a:ext cx="3490214" cy="1985624"/>
          </a:xfrm>
          <a:prstGeom prst="rect">
            <a:avLst/>
          </a:prstGeom>
        </p:spPr>
      </p:pic>
      <p:pic>
        <p:nvPicPr>
          <p:cNvPr id="120" name="Screenshot 2024-06-07 alle 07.36.10.png" descr="Screenshot 2024-06-07 alle 07.36.10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905344" y="1600867"/>
            <a:ext cx="2330943" cy="3295493"/>
          </a:xfrm>
          <a:prstGeom prst="rect">
            <a:avLst/>
          </a:prstGeom>
        </p:spPr>
      </p:pic>
      <p:sp>
        <p:nvSpPr>
          <p:cNvPr id="121" name="TextBox 3"/>
          <p:cNvSpPr txBox="1"/>
          <p:nvPr/>
        </p:nvSpPr>
        <p:spPr>
          <a:xfrm>
            <a:off x="34290" y="1447117"/>
            <a:ext cx="550025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marL="135355" indent="-135355">
              <a:buSzPct val="100000"/>
              <a:buChar char="•"/>
            </a:pPr>
            <a:r>
              <a:rPr sz="1200" dirty="0"/>
              <a:t>Paper on cross section measurements with</a:t>
            </a:r>
            <a:r>
              <a:rPr sz="1200" baseline="31999" dirty="0"/>
              <a:t>16</a:t>
            </a:r>
            <a:r>
              <a:rPr sz="1200" dirty="0"/>
              <a:t>O at 200 MeV/n on C, C</a:t>
            </a:r>
            <a:r>
              <a:rPr sz="1200" baseline="-5999" dirty="0"/>
              <a:t>2</a:t>
            </a:r>
            <a:r>
              <a:rPr sz="1200" dirty="0"/>
              <a:t>H</a:t>
            </a:r>
            <a:r>
              <a:rPr sz="1200" baseline="-5999" dirty="0"/>
              <a:t>4</a:t>
            </a:r>
            <a:r>
              <a:rPr sz="1200" dirty="0"/>
              <a:t> and H </a:t>
            </a:r>
            <a:r>
              <a:rPr sz="1200" b="1" dirty="0"/>
              <a:t>in preparation</a:t>
            </a:r>
          </a:p>
        </p:txBody>
      </p:sp>
      <p:pic>
        <p:nvPicPr>
          <p:cNvPr id="122" name="Screenshot 2024-06-04 alle 17.26.19.png" descr="Screenshot 2024-06-04 alle 17.26.19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" y="1830428"/>
            <a:ext cx="2711925" cy="3418551"/>
          </a:xfrm>
          <a:prstGeom prst="rect">
            <a:avLst/>
          </a:prstGeom>
        </p:spPr>
      </p:pic>
      <p:pic>
        <p:nvPicPr>
          <p:cNvPr id="123" name="Screenshot 2024-06-04 alle 17.27.15.png" descr="Screenshot 2024-06-04 alle 17.27.15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510013" y="1812984"/>
            <a:ext cx="2764857" cy="3446738"/>
          </a:xfrm>
          <a:prstGeom prst="rect">
            <a:avLst/>
          </a:prstGeom>
        </p:spPr>
      </p:pic>
      <p:sp>
        <p:nvSpPr>
          <p:cNvPr id="124" name="doi.org/10.3389/fphy.2023.1327202"/>
          <p:cNvSpPr txBox="1"/>
          <p:nvPr/>
        </p:nvSpPr>
        <p:spPr>
          <a:xfrm rot="16200000">
            <a:off x="4729997" y="1308898"/>
            <a:ext cx="1847582" cy="219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1100" i="1">
                <a:solidFill>
                  <a:srgbClr val="AA8793"/>
                </a:solidFill>
              </a:defRPr>
            </a:lvl1pPr>
          </a:lstStyle>
          <a:p>
            <a:r>
              <a:rPr sz="825"/>
              <a:t>doi.org/10.3389/fphy.2023.1327202</a:t>
            </a:r>
          </a:p>
        </p:txBody>
      </p:sp>
    </p:spTree>
    <p:extLst>
      <p:ext uri="{BB962C8B-B14F-4D97-AF65-F5344CB8AC3E}">
        <p14:creationId xmlns:p14="http://schemas.microsoft.com/office/powerpoint/2010/main" val="35203034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3"/>
          <p:cNvSpPr txBox="1"/>
          <p:nvPr/>
        </p:nvSpPr>
        <p:spPr>
          <a:xfrm>
            <a:off x="34290" y="594584"/>
            <a:ext cx="5528038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marL="214313" indent="-214313">
              <a:buSzPct val="100000"/>
              <a:buFont typeface="Arial"/>
              <a:buChar char="•"/>
            </a:pPr>
            <a:r>
              <a:rPr lang="it-IT" sz="1200" dirty="0"/>
              <a:t>Access to the </a:t>
            </a:r>
            <a:r>
              <a:rPr lang="it-IT" sz="1200" dirty="0" err="1"/>
              <a:t>direct</a:t>
            </a:r>
            <a:r>
              <a:rPr lang="it-IT" sz="1200" dirty="0"/>
              <a:t> </a:t>
            </a:r>
            <a:r>
              <a:rPr lang="it-IT" sz="1200" dirty="0" err="1"/>
              <a:t>kinematics</a:t>
            </a:r>
            <a:r>
              <a:rPr lang="it-IT" sz="1200" dirty="0"/>
              <a:t> of </a:t>
            </a:r>
            <a:r>
              <a:rPr lang="it-IT" sz="1200" dirty="0" err="1"/>
              <a:t>p+C</a:t>
            </a:r>
            <a:r>
              <a:rPr lang="it-IT" sz="1200" dirty="0"/>
              <a:t> </a:t>
            </a:r>
            <a:r>
              <a:rPr lang="it-IT" sz="1200" dirty="0" err="1"/>
              <a:t>fragmentation</a:t>
            </a:r>
            <a:r>
              <a:rPr lang="it-IT" sz="1200" dirty="0"/>
              <a:t> cross </a:t>
            </a:r>
            <a:r>
              <a:rPr lang="it-IT" sz="1200" dirty="0" err="1"/>
              <a:t>sections</a:t>
            </a:r>
            <a:r>
              <a:rPr lang="it-IT" sz="1200" dirty="0"/>
              <a:t> </a:t>
            </a:r>
          </a:p>
          <a:p>
            <a:pPr marL="214313" indent="-214313">
              <a:buSzPct val="100000"/>
              <a:buFont typeface="Arial"/>
              <a:buChar char="•"/>
            </a:pPr>
            <a:r>
              <a:rPr sz="1200" dirty="0"/>
              <a:t>All the emulsions from the Pilot test have been scanned with the fast optical microscope</a:t>
            </a:r>
            <a:endParaRPr sz="1200" b="1" dirty="0"/>
          </a:p>
          <a:p>
            <a:pPr marL="214313" indent="-214313">
              <a:buSzPct val="100000"/>
              <a:buFont typeface="Arial"/>
              <a:buChar char="•"/>
            </a:pPr>
            <a:r>
              <a:rPr sz="1200" dirty="0"/>
              <a:t>Developed a strategy to identify target fragmentation events: more than 1500 events reconstructed so far </a:t>
            </a:r>
          </a:p>
          <a:p>
            <a:endParaRPr sz="1200" dirty="0"/>
          </a:p>
          <a:p>
            <a:pPr marL="557213" lvl="1" indent="-214313">
              <a:buSzPct val="100000"/>
              <a:buFont typeface="Arial"/>
              <a:buChar char="•"/>
              <a:defRPr b="1"/>
            </a:pPr>
            <a:endParaRPr sz="1200" dirty="0"/>
          </a:p>
          <a:p>
            <a:pPr marL="214313" indent="-214313">
              <a:buSzPct val="100000"/>
              <a:buFont typeface="Arial"/>
              <a:buChar char="•"/>
            </a:pPr>
            <a:endParaRPr sz="1200" dirty="0"/>
          </a:p>
        </p:txBody>
      </p:sp>
      <p:grpSp>
        <p:nvGrpSpPr>
          <p:cNvPr id="169" name="Gruppo 17"/>
          <p:cNvGrpSpPr/>
          <p:nvPr/>
        </p:nvGrpSpPr>
        <p:grpSpPr>
          <a:xfrm>
            <a:off x="91126" y="2565710"/>
            <a:ext cx="2915990" cy="2157035"/>
            <a:chOff x="0" y="0"/>
            <a:chExt cx="3887987" cy="2876045"/>
          </a:xfrm>
        </p:grpSpPr>
        <p:pic>
          <p:nvPicPr>
            <p:cNvPr id="166" name="Picture 8" descr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87986" cy="2876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7" name="Connettore 2 10"/>
            <p:cNvSpPr/>
            <p:nvPr/>
          </p:nvSpPr>
          <p:spPr>
            <a:xfrm>
              <a:off x="0" y="2708197"/>
              <a:ext cx="3887987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CasellaDiTesto 12"/>
                <p:cNvSpPr txBox="1"/>
                <p:nvPr/>
              </p:nvSpPr>
              <p:spPr>
                <a:xfrm>
                  <a:off x="1596995" y="2392279"/>
                  <a:ext cx="824671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135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400 </m:t>
                        </m:r>
                        <m:r>
                          <a:rPr sz="135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sz="135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sz="12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CasellaDiTes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995" y="2392279"/>
                  <a:ext cx="824671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5882" r="-3922" b="-2058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1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524" y="1641651"/>
            <a:ext cx="2862316" cy="177930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CasellaDiTesto 31"/>
          <p:cNvSpPr txBox="1"/>
          <p:nvPr/>
        </p:nvSpPr>
        <p:spPr>
          <a:xfrm>
            <a:off x="91126" y="1996657"/>
            <a:ext cx="2990646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 algn="ctr">
              <a:defRPr sz="2000" i="1">
                <a:latin typeface="Amasis MT Pro Medium"/>
                <a:ea typeface="Amasis MT Pro Medium"/>
                <a:cs typeface="Amasis MT Pro Medium"/>
                <a:sym typeface="Amasis MT Pro Medium"/>
              </a:defRPr>
            </a:lvl1pPr>
          </a:lstStyle>
          <a:p>
            <a:r>
              <a:rPr sz="1500" dirty="0"/>
              <a:t>3D displays of reconstructed events</a:t>
            </a:r>
          </a:p>
        </p:txBody>
      </p:sp>
      <p:pic>
        <p:nvPicPr>
          <p:cNvPr id="173" name="Picture 12" descr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757" y="3267698"/>
            <a:ext cx="2994695" cy="1857976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Freccia a sinistra 33"/>
          <p:cNvSpPr/>
          <p:nvPr/>
        </p:nvSpPr>
        <p:spPr>
          <a:xfrm rot="16200000">
            <a:off x="4122579" y="3433809"/>
            <a:ext cx="292865" cy="10639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543F45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5" name="CasellaDiTesto 11"/>
          <p:cNvSpPr txBox="1"/>
          <p:nvPr/>
        </p:nvSpPr>
        <p:spPr>
          <a:xfrm>
            <a:off x="4228308" y="3311750"/>
            <a:ext cx="78564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 algn="ctr">
              <a:defRPr sz="1600" b="1">
                <a:solidFill>
                  <a:srgbClr val="FF0000"/>
                </a:solidFill>
                <a:latin typeface="Amasis MT Pro Medium"/>
                <a:ea typeface="Amasis MT Pro Medium"/>
                <a:cs typeface="Amasis MT Pro Medium"/>
                <a:sym typeface="Amasis MT Pro Medium"/>
              </a:defRPr>
            </a:lvl1pPr>
          </a:lstStyle>
          <a:p>
            <a:r>
              <a:rPr sz="1200"/>
              <a:t>Proton</a:t>
            </a:r>
          </a:p>
        </p:txBody>
      </p:sp>
      <p:sp>
        <p:nvSpPr>
          <p:cNvPr id="176" name="Freccia a sinistra 35"/>
          <p:cNvSpPr/>
          <p:nvPr/>
        </p:nvSpPr>
        <p:spPr>
          <a:xfrm rot="16200000">
            <a:off x="4975285" y="1577872"/>
            <a:ext cx="276998" cy="12603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543F45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7" name="CasellaDiTesto 11"/>
          <p:cNvSpPr txBox="1"/>
          <p:nvPr/>
        </p:nvSpPr>
        <p:spPr>
          <a:xfrm>
            <a:off x="4655418" y="1283872"/>
            <a:ext cx="78564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 algn="ctr">
              <a:defRPr sz="1600" b="1">
                <a:solidFill>
                  <a:srgbClr val="FF0000"/>
                </a:solidFill>
                <a:latin typeface="Amasis MT Pro Medium"/>
                <a:ea typeface="Amasis MT Pro Medium"/>
                <a:cs typeface="Amasis MT Pro Medium"/>
                <a:sym typeface="Amasis MT Pro Medium"/>
              </a:defRPr>
            </a:lvl1pPr>
          </a:lstStyle>
          <a:p>
            <a:r>
              <a:rPr sz="1200"/>
              <a:t>Proton</a:t>
            </a:r>
          </a:p>
        </p:txBody>
      </p:sp>
      <p:pic>
        <p:nvPicPr>
          <p:cNvPr id="178" name="Immagine 29" descr="Immagin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328" y="131962"/>
            <a:ext cx="3398941" cy="2317902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extBox 5"/>
          <p:cNvSpPr txBox="1"/>
          <p:nvPr/>
        </p:nvSpPr>
        <p:spPr>
          <a:xfrm>
            <a:off x="630090" y="50523"/>
            <a:ext cx="847961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3200" b="1"/>
            </a:lvl1pPr>
          </a:lstStyle>
          <a:p>
            <a:pPr algn="l">
              <a:defRPr b="0">
                <a:latin typeface="Cambria Math"/>
                <a:ea typeface="Cambria Math"/>
                <a:cs typeface="Cambria Math"/>
                <a:sym typeface="Cambria Math"/>
              </a:defRPr>
            </a:pPr>
            <a:r>
              <a:rPr lang="it-IT" sz="2800" dirty="0">
                <a:solidFill>
                  <a:srgbClr val="C00000"/>
                </a:solidFill>
                <a:latin typeface="Univers Light"/>
                <a:ea typeface="Univers Light"/>
                <a:cs typeface="Univers Light"/>
                <a:sym typeface="Univers Light"/>
              </a:rPr>
              <a:t>NIT </a:t>
            </a:r>
            <a:r>
              <a:rPr lang="it-IT" sz="2800" dirty="0" err="1">
                <a:solidFill>
                  <a:srgbClr val="C00000"/>
                </a:solidFill>
                <a:latin typeface="Univers Light"/>
                <a:ea typeface="Univers Light"/>
                <a:cs typeface="Univers Light"/>
                <a:sym typeface="Univers Light"/>
              </a:rPr>
              <a:t>emulsions</a:t>
            </a:r>
            <a:r>
              <a:rPr lang="it-IT" sz="2800" dirty="0">
                <a:solidFill>
                  <a:srgbClr val="C00000"/>
                </a:solidFill>
                <a:latin typeface="Univers Light"/>
                <a:ea typeface="Univers Light"/>
                <a:cs typeface="Univers Light"/>
                <a:sym typeface="Univers Light"/>
              </a:rPr>
              <a:t> f</a:t>
            </a:r>
            <a:r>
              <a:rPr sz="2800" dirty="0" err="1">
                <a:solidFill>
                  <a:srgbClr val="C00000"/>
                </a:solidFill>
                <a:latin typeface="Univers Light"/>
                <a:ea typeface="Univers Light"/>
                <a:cs typeface="Univers Light"/>
                <a:sym typeface="Univers Light"/>
              </a:rPr>
              <a:t>irst</a:t>
            </a:r>
            <a:r>
              <a:rPr sz="2800" dirty="0">
                <a:solidFill>
                  <a:srgbClr val="C00000"/>
                </a:solidFill>
                <a:latin typeface="Univers Light"/>
                <a:ea typeface="Univers Light"/>
                <a:cs typeface="Univers Light"/>
                <a:sym typeface="Univers Light"/>
              </a:rPr>
              <a:t> results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AFF3DA0F-BA2A-A5E5-CAA3-BD03EA9A5199}"/>
              </a:ext>
            </a:extLst>
          </p:cNvPr>
          <p:cNvSpPr txBox="1"/>
          <p:nvPr/>
        </p:nvSpPr>
        <p:spPr>
          <a:xfrm>
            <a:off x="5984412" y="2531303"/>
            <a:ext cx="2702388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r>
              <a:rPr lang="it-IT" sz="1200" b="1" dirty="0" err="1">
                <a:solidFill>
                  <a:srgbClr val="C00000"/>
                </a:solidFill>
              </a:rPr>
              <a:t>Developments</a:t>
            </a:r>
            <a:r>
              <a:rPr lang="it-IT" sz="1200" b="1" dirty="0">
                <a:solidFill>
                  <a:srgbClr val="C00000"/>
                </a:solidFill>
              </a:rPr>
              <a:t>/</a:t>
            </a:r>
            <a:r>
              <a:rPr lang="it-IT" sz="1200" b="1" dirty="0" err="1">
                <a:solidFill>
                  <a:srgbClr val="C00000"/>
                </a:solidFill>
              </a:rPr>
              <a:t>problems</a:t>
            </a:r>
            <a:r>
              <a:rPr lang="it-IT" sz="1200" b="1" dirty="0">
                <a:solidFill>
                  <a:srgbClr val="C00000"/>
                </a:solidFill>
              </a:rPr>
              <a:t>:</a:t>
            </a:r>
          </a:p>
          <a:p>
            <a:endParaRPr lang="it-IT" sz="1200" dirty="0"/>
          </a:p>
          <a:p>
            <a:pPr marL="171450" indent="-171450">
              <a:buFontTx/>
              <a:buChar char="-"/>
            </a:pPr>
            <a:r>
              <a:rPr lang="it-IT" sz="1200" dirty="0" err="1"/>
              <a:t>Improved</a:t>
            </a:r>
            <a:r>
              <a:rPr lang="it-IT" sz="1200" dirty="0"/>
              <a:t> </a:t>
            </a:r>
            <a:r>
              <a:rPr lang="it-IT" sz="1200" dirty="0" err="1"/>
              <a:t>optics</a:t>
            </a:r>
            <a:r>
              <a:rPr lang="it-IT" sz="1200" dirty="0"/>
              <a:t> for the scanning </a:t>
            </a:r>
            <a:r>
              <a:rPr lang="it-IT" sz="1200" dirty="0" err="1"/>
              <a:t>microscopes</a:t>
            </a:r>
            <a:endParaRPr lang="it-IT" sz="1200" dirty="0"/>
          </a:p>
          <a:p>
            <a:pPr marL="171450" indent="-171450">
              <a:buFontTx/>
              <a:buChar char="-"/>
            </a:pPr>
            <a:r>
              <a:rPr lang="it-IT" sz="1200" dirty="0"/>
              <a:t>Tracks and interactions are </a:t>
            </a:r>
            <a:r>
              <a:rPr lang="it-IT" sz="1200" dirty="0" err="1"/>
              <a:t>clearly</a:t>
            </a:r>
            <a:r>
              <a:rPr lang="it-IT" sz="1200" dirty="0"/>
              <a:t> </a:t>
            </a:r>
            <a:r>
              <a:rPr lang="it-IT" sz="1200" dirty="0" err="1"/>
              <a:t>seen</a:t>
            </a:r>
            <a:endParaRPr lang="it-IT" sz="1200" dirty="0"/>
          </a:p>
          <a:p>
            <a:pPr marL="171450" indent="-171450">
              <a:buFontTx/>
              <a:buChar char="-"/>
            </a:pPr>
            <a:r>
              <a:rPr lang="it-IT" sz="1200" dirty="0" err="1"/>
              <a:t>Vertices</a:t>
            </a:r>
            <a:r>
              <a:rPr lang="it-IT" sz="1200" dirty="0"/>
              <a:t> can be </a:t>
            </a:r>
            <a:r>
              <a:rPr lang="it-IT" sz="1200" dirty="0" err="1"/>
              <a:t>easily</a:t>
            </a:r>
            <a:r>
              <a:rPr lang="it-IT" sz="1200" dirty="0"/>
              <a:t> </a:t>
            </a:r>
            <a:r>
              <a:rPr lang="it-IT" sz="1200" dirty="0" err="1"/>
              <a:t>reconstructed</a:t>
            </a:r>
            <a:endParaRPr lang="it-IT" sz="1200" dirty="0"/>
          </a:p>
          <a:p>
            <a:pPr marL="171450" indent="-171450">
              <a:buFontTx/>
              <a:buChar char="-"/>
            </a:pPr>
            <a:r>
              <a:rPr lang="it-IT" sz="1200" dirty="0" err="1"/>
              <a:t>Impinging</a:t>
            </a:r>
            <a:r>
              <a:rPr lang="it-IT" sz="1200" dirty="0"/>
              <a:t> </a:t>
            </a:r>
            <a:r>
              <a:rPr lang="it-IT" sz="1200" dirty="0" err="1"/>
              <a:t>proton</a:t>
            </a:r>
            <a:r>
              <a:rPr lang="it-IT" sz="1200" dirty="0"/>
              <a:t> track </a:t>
            </a:r>
            <a:r>
              <a:rPr lang="it-IT" sz="1200" dirty="0" err="1"/>
              <a:t>is</a:t>
            </a:r>
            <a:r>
              <a:rPr lang="it-IT" sz="1200" dirty="0"/>
              <a:t> </a:t>
            </a:r>
            <a:r>
              <a:rPr lang="it-IT" sz="1200" dirty="0" err="1"/>
              <a:t>weak</a:t>
            </a:r>
            <a:endParaRPr lang="it-IT" sz="1200" dirty="0"/>
          </a:p>
          <a:p>
            <a:pPr marL="171450" indent="-171450">
              <a:buFontTx/>
              <a:buChar char="-"/>
            </a:pPr>
            <a:r>
              <a:rPr lang="it-IT" sz="1200" dirty="0" err="1"/>
              <a:t>Emulsion</a:t>
            </a:r>
            <a:r>
              <a:rPr lang="it-IT" sz="1200" dirty="0"/>
              <a:t> </a:t>
            </a:r>
            <a:r>
              <a:rPr lang="it-IT" sz="1200" dirty="0" err="1"/>
              <a:t>preparation</a:t>
            </a:r>
            <a:r>
              <a:rPr lang="it-IT" sz="1200" dirty="0"/>
              <a:t> and </a:t>
            </a:r>
            <a:r>
              <a:rPr lang="it-IT" sz="1200" dirty="0" err="1"/>
              <a:t>development</a:t>
            </a:r>
            <a:r>
              <a:rPr lang="it-IT" sz="1200" dirty="0"/>
              <a:t> to be </a:t>
            </a:r>
            <a:r>
              <a:rPr lang="it-IT" sz="1200" dirty="0" err="1"/>
              <a:t>studied</a:t>
            </a:r>
            <a:r>
              <a:rPr lang="it-IT" sz="1200" dirty="0"/>
              <a:t> </a:t>
            </a:r>
            <a:r>
              <a:rPr lang="it-IT" sz="1200" dirty="0" err="1"/>
              <a:t>carefully</a:t>
            </a:r>
            <a:endParaRPr sz="1200" dirty="0"/>
          </a:p>
          <a:p>
            <a:pPr marL="557213" lvl="1" indent="-214313">
              <a:buSzPct val="100000"/>
              <a:buFont typeface="Arial"/>
              <a:buChar char="•"/>
              <a:defRPr b="1"/>
            </a:pPr>
            <a:endParaRPr sz="1200" dirty="0"/>
          </a:p>
          <a:p>
            <a:pPr marL="214313" indent="-214313">
              <a:buSzPct val="100000"/>
              <a:buFont typeface="Arial"/>
              <a:buChar char="•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226472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81CDE4-E851-460D-BBD7-9ADD56AF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73" y="186899"/>
            <a:ext cx="5861858" cy="516595"/>
          </a:xfrm>
        </p:spPr>
        <p:txBody>
          <a:bodyPr>
            <a:noAutofit/>
          </a:bodyPr>
          <a:lstStyle/>
          <a:p>
            <a:r>
              <a:rPr lang="it-IT" sz="2700" dirty="0">
                <a:solidFill>
                  <a:srgbClr val="993300"/>
                </a:solidFill>
              </a:rPr>
              <a:t>The FOOT Collaboration (2025)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D4EC42-06BC-47FA-B4CB-6C53B4A3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05" y="779318"/>
            <a:ext cx="6092595" cy="12654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27" indent="0">
              <a:buNone/>
            </a:pPr>
            <a:r>
              <a:rPr lang="it-IT" sz="1800" dirty="0"/>
              <a:t>93</a:t>
            </a:r>
            <a:r>
              <a:rPr lang="it-IT" sz="1800" dirty="0">
                <a:solidFill>
                  <a:srgbClr val="FF0000"/>
                </a:solidFill>
              </a:rPr>
              <a:t>+6</a:t>
            </a:r>
            <a:r>
              <a:rPr lang="it-IT" sz="1800" dirty="0"/>
              <a:t> </a:t>
            </a:r>
            <a:r>
              <a:rPr lang="it-IT" sz="1800" dirty="0" err="1"/>
              <a:t>Authors</a:t>
            </a:r>
            <a:r>
              <a:rPr lang="it-IT" sz="1800" dirty="0"/>
              <a:t>, 33</a:t>
            </a:r>
            <a:r>
              <a:rPr lang="it-IT" sz="1800" dirty="0">
                <a:solidFill>
                  <a:srgbClr val="FF0000"/>
                </a:solidFill>
              </a:rPr>
              <a:t>+2</a:t>
            </a:r>
            <a:r>
              <a:rPr lang="it-IT" sz="1800" dirty="0"/>
              <a:t> Institutions</a:t>
            </a:r>
          </a:p>
          <a:p>
            <a:pPr marL="327" indent="0">
              <a:buNone/>
            </a:pPr>
            <a:r>
              <a:rPr lang="it-IT" sz="1800" dirty="0"/>
              <a:t>	</a:t>
            </a:r>
            <a:r>
              <a:rPr lang="it-IT" sz="1800" dirty="0" err="1"/>
              <a:t>Italy</a:t>
            </a:r>
            <a:r>
              <a:rPr lang="it-IT" sz="1800" dirty="0"/>
              <a:t>, France, Germany, Japan, Cuba, </a:t>
            </a:r>
            <a:r>
              <a:rPr lang="it-IT" sz="1800" dirty="0">
                <a:solidFill>
                  <a:srgbClr val="FF0000"/>
                </a:solidFill>
              </a:rPr>
              <a:t>+India</a:t>
            </a:r>
          </a:p>
          <a:p>
            <a:pPr marL="327" indent="0">
              <a:buNone/>
            </a:pPr>
            <a:r>
              <a:rPr lang="it-IT" sz="1800" dirty="0"/>
              <a:t>3 </a:t>
            </a:r>
            <a:r>
              <a:rPr lang="it-IT" sz="1800" dirty="0" err="1"/>
              <a:t>Continents</a:t>
            </a:r>
            <a:r>
              <a:rPr lang="it-IT" sz="1800" dirty="0"/>
              <a:t>  (Europe, Asia, America)</a:t>
            </a:r>
          </a:p>
          <a:p>
            <a:endParaRPr lang="it-IT" sz="1800" dirty="0"/>
          </a:p>
          <a:p>
            <a:endParaRPr lang="it-IT" sz="18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197785-06A6-4E1C-8FBC-3FC451F3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AA77C4C-9EF3-477A-86F7-8C3FA6913D49}" type="slidenum">
              <a:rPr lang="it-IT" smtClean="0"/>
              <a:pPr algn="r"/>
              <a:t>2</a:t>
            </a:fld>
            <a:endParaRPr lang="it-IT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36CEB477-3A87-7E4E-9612-054FC799ADC8}"/>
              </a:ext>
            </a:extLst>
          </p:cNvPr>
          <p:cNvSpPr txBox="1">
            <a:spLocks/>
          </p:cNvSpPr>
          <p:nvPr/>
        </p:nvSpPr>
        <p:spPr>
          <a:xfrm>
            <a:off x="452204" y="2192879"/>
            <a:ext cx="6560595" cy="1414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82945" tIns="41473" rIns="82945" bIns="41473">
            <a:normAutofit/>
          </a:bodyPr>
          <a:lstStyle>
            <a:lvl1pPr marL="171442" indent="-171115" algn="l" defTabSz="829452" rtl="0" eaLnBrk="1" latinLnBrk="0" hangingPunct="1">
              <a:lnSpc>
                <a:spcPct val="100000"/>
              </a:lnSpc>
              <a:spcBef>
                <a:spcPts val="907"/>
              </a:spcBef>
              <a:buClr>
                <a:srgbClr val="000000"/>
              </a:buClr>
              <a:buSzPct val="4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089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815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541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268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94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720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446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172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7" indent="0">
              <a:buNone/>
            </a:pPr>
            <a:r>
              <a:rPr lang="it-IT" sz="1800" dirty="0"/>
              <a:t>INFN: </a:t>
            </a:r>
          </a:p>
          <a:p>
            <a:pPr marL="327" indent="0">
              <a:buNone/>
            </a:pPr>
            <a:r>
              <a:rPr lang="it-IT" sz="1400" dirty="0">
                <a:solidFill>
                  <a:schemeClr val="accent2"/>
                </a:solidFill>
              </a:rPr>
              <a:t>12</a:t>
            </a:r>
            <a:r>
              <a:rPr lang="it-IT" sz="1400" dirty="0"/>
              <a:t> </a:t>
            </a:r>
            <a:r>
              <a:rPr lang="it-IT" sz="1400" dirty="0" err="1"/>
              <a:t>units</a:t>
            </a:r>
            <a:r>
              <a:rPr lang="it-IT" sz="1400" dirty="0"/>
              <a:t> (</a:t>
            </a:r>
            <a:r>
              <a:rPr lang="it-IT" sz="1400" dirty="0" err="1"/>
              <a:t>Ba</a:t>
            </a:r>
            <a:r>
              <a:rPr lang="it-IT" sz="1400" dirty="0"/>
              <a:t>, Bo, LNF,</a:t>
            </a:r>
            <a:r>
              <a:rPr lang="it-IT" sz="1400" dirty="0">
                <a:solidFill>
                  <a:srgbClr val="C00000"/>
                </a:solidFill>
              </a:rPr>
              <a:t> LNGS,</a:t>
            </a:r>
            <a:r>
              <a:rPr lang="it-IT" sz="1400" dirty="0"/>
              <a:t> Mi, Na, </a:t>
            </a:r>
            <a:r>
              <a:rPr lang="it-IT" sz="1400" dirty="0" err="1"/>
              <a:t>Pg</a:t>
            </a:r>
            <a:r>
              <a:rPr lang="it-IT" sz="1400" dirty="0"/>
              <a:t>, Pi, Rm1, Rm2, TIFPA, To)</a:t>
            </a:r>
          </a:p>
          <a:p>
            <a:pPr marL="327" indent="0">
              <a:buNone/>
            </a:pPr>
            <a:r>
              <a:rPr lang="it-IT" sz="1400" dirty="0">
                <a:solidFill>
                  <a:srgbClr val="C00000"/>
                </a:solidFill>
              </a:rPr>
              <a:t>66</a:t>
            </a:r>
            <a:r>
              <a:rPr lang="it-IT" sz="1400" dirty="0"/>
              <a:t> </a:t>
            </a:r>
            <a:r>
              <a:rPr lang="it-IT" sz="1400" dirty="0" err="1"/>
              <a:t>researchers</a:t>
            </a:r>
            <a:r>
              <a:rPr lang="it-IT" sz="1400" dirty="0"/>
              <a:t> &amp;</a:t>
            </a:r>
            <a:r>
              <a:rPr lang="it-IT" sz="1400" dirty="0">
                <a:solidFill>
                  <a:srgbClr val="C00000"/>
                </a:solidFill>
              </a:rPr>
              <a:t> 13</a:t>
            </a:r>
            <a:r>
              <a:rPr lang="it-IT" sz="1400" dirty="0"/>
              <a:t> </a:t>
            </a:r>
            <a:r>
              <a:rPr lang="it-IT" sz="1400" dirty="0" err="1"/>
              <a:t>technologists</a:t>
            </a:r>
            <a:endParaRPr lang="it-IT" sz="1400" dirty="0"/>
          </a:p>
          <a:p>
            <a:pPr marL="327" indent="0">
              <a:buNone/>
            </a:pPr>
            <a:r>
              <a:rPr lang="it-IT" sz="1400" dirty="0">
                <a:solidFill>
                  <a:srgbClr val="C00000"/>
                </a:solidFill>
              </a:rPr>
              <a:t>28.9 FTE (25.5 </a:t>
            </a:r>
            <a:r>
              <a:rPr lang="it-IT" sz="1400" dirty="0" err="1">
                <a:solidFill>
                  <a:srgbClr val="C00000"/>
                </a:solidFill>
              </a:rPr>
              <a:t>researchers</a:t>
            </a:r>
            <a:r>
              <a:rPr lang="it-IT" sz="1400" dirty="0">
                <a:solidFill>
                  <a:srgbClr val="C00000"/>
                </a:solidFill>
              </a:rPr>
              <a:t>, 3.4 </a:t>
            </a:r>
            <a:r>
              <a:rPr lang="it-IT" sz="1400" dirty="0" err="1">
                <a:solidFill>
                  <a:srgbClr val="C00000"/>
                </a:solidFill>
              </a:rPr>
              <a:t>technologists</a:t>
            </a:r>
            <a:r>
              <a:rPr lang="it-IT" sz="1400" dirty="0">
                <a:solidFill>
                  <a:srgbClr val="C00000"/>
                </a:solidFill>
              </a:rPr>
              <a:t>)</a:t>
            </a:r>
          </a:p>
          <a:p>
            <a:pPr marL="327" indent="0">
              <a:buNone/>
            </a:pPr>
            <a:endParaRPr lang="it-IT" sz="1800" dirty="0"/>
          </a:p>
          <a:p>
            <a:endParaRPr lang="it-IT" sz="1800" dirty="0"/>
          </a:p>
          <a:p>
            <a:endParaRPr lang="it-IT" sz="1800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AE3C6B91-77E1-6996-4433-0602B1AA9F38}"/>
              </a:ext>
            </a:extLst>
          </p:cNvPr>
          <p:cNvSpPr txBox="1">
            <a:spLocks/>
          </p:cNvSpPr>
          <p:nvPr/>
        </p:nvSpPr>
        <p:spPr>
          <a:xfrm>
            <a:off x="452204" y="3663785"/>
            <a:ext cx="6560594" cy="10142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82945" tIns="41473" rIns="82945" bIns="41473">
            <a:normAutofit fontScale="92500" lnSpcReduction="20000"/>
          </a:bodyPr>
          <a:lstStyle>
            <a:lvl1pPr marL="171442" indent="-171115" algn="l" defTabSz="829452" rtl="0" eaLnBrk="1" latinLnBrk="0" hangingPunct="1">
              <a:lnSpc>
                <a:spcPct val="100000"/>
              </a:lnSpc>
              <a:spcBef>
                <a:spcPts val="907"/>
              </a:spcBef>
              <a:buClr>
                <a:srgbClr val="000000"/>
              </a:buClr>
              <a:buSzPct val="4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089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815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541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268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94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720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446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172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7" indent="0">
              <a:buNone/>
            </a:pPr>
            <a:r>
              <a:rPr lang="it-IT" sz="1800" dirty="0"/>
              <a:t>2025:</a:t>
            </a:r>
          </a:p>
          <a:p>
            <a:pPr marL="327" indent="0">
              <a:buNone/>
            </a:pPr>
            <a:r>
              <a:rPr lang="it-IT" sz="1400" dirty="0">
                <a:solidFill>
                  <a:srgbClr val="C00000"/>
                </a:solidFill>
              </a:rPr>
              <a:t>LNGS : </a:t>
            </a:r>
            <a:r>
              <a:rPr lang="it-IT" sz="1400" dirty="0" err="1">
                <a:solidFill>
                  <a:srgbClr val="C00000"/>
                </a:solidFill>
              </a:rPr>
              <a:t>Preparation</a:t>
            </a:r>
            <a:r>
              <a:rPr lang="it-IT" sz="1400" dirty="0">
                <a:solidFill>
                  <a:srgbClr val="C00000"/>
                </a:solidFill>
              </a:rPr>
              <a:t>/</a:t>
            </a:r>
            <a:r>
              <a:rPr lang="it-IT" sz="1400" dirty="0" err="1">
                <a:solidFill>
                  <a:srgbClr val="C00000"/>
                </a:solidFill>
              </a:rPr>
              <a:t>development</a:t>
            </a:r>
            <a:r>
              <a:rPr lang="it-IT" sz="1400" dirty="0">
                <a:solidFill>
                  <a:srgbClr val="C00000"/>
                </a:solidFill>
              </a:rPr>
              <a:t> of </a:t>
            </a:r>
            <a:r>
              <a:rPr lang="it-IT" sz="1400" dirty="0" err="1">
                <a:solidFill>
                  <a:srgbClr val="C00000"/>
                </a:solidFill>
              </a:rPr>
              <a:t>nuclear</a:t>
            </a:r>
            <a:r>
              <a:rPr lang="it-IT" sz="1400" dirty="0">
                <a:solidFill>
                  <a:srgbClr val="C00000"/>
                </a:solidFill>
              </a:rPr>
              <a:t> </a:t>
            </a:r>
            <a:r>
              <a:rPr lang="it-IT" sz="1400" dirty="0" err="1">
                <a:solidFill>
                  <a:srgbClr val="C00000"/>
                </a:solidFill>
              </a:rPr>
              <a:t>emulsions</a:t>
            </a:r>
            <a:endParaRPr lang="it-IT" sz="1400" dirty="0">
              <a:solidFill>
                <a:srgbClr val="C00000"/>
              </a:solidFill>
            </a:endParaRPr>
          </a:p>
          <a:p>
            <a:pPr marL="327" indent="0">
              <a:buNone/>
            </a:pPr>
            <a:r>
              <a:rPr lang="it-IT" sz="1400" dirty="0">
                <a:solidFill>
                  <a:srgbClr val="C00000"/>
                </a:solidFill>
              </a:rPr>
              <a:t>Calicut University (Kerala, India): </a:t>
            </a:r>
            <a:r>
              <a:rPr lang="it-IT" sz="1400" dirty="0" err="1">
                <a:solidFill>
                  <a:srgbClr val="C00000"/>
                </a:solidFill>
              </a:rPr>
              <a:t>participation</a:t>
            </a:r>
            <a:r>
              <a:rPr lang="it-IT" sz="1400" dirty="0">
                <a:solidFill>
                  <a:srgbClr val="C00000"/>
                </a:solidFill>
              </a:rPr>
              <a:t> to the </a:t>
            </a:r>
            <a:r>
              <a:rPr lang="it-IT" sz="1400" dirty="0" err="1">
                <a:solidFill>
                  <a:srgbClr val="C00000"/>
                </a:solidFill>
              </a:rPr>
              <a:t>analysis</a:t>
            </a:r>
            <a:r>
              <a:rPr lang="it-IT" sz="1400" dirty="0">
                <a:solidFill>
                  <a:srgbClr val="C00000"/>
                </a:solidFill>
              </a:rPr>
              <a:t>  					(MAECI  - </a:t>
            </a:r>
            <a:r>
              <a:rPr lang="it-IT" sz="1400" dirty="0" err="1">
                <a:solidFill>
                  <a:srgbClr val="C00000"/>
                </a:solidFill>
              </a:rPr>
              <a:t>mobility</a:t>
            </a:r>
            <a:r>
              <a:rPr lang="it-IT" sz="1400" dirty="0">
                <a:solidFill>
                  <a:srgbClr val="C00000"/>
                </a:solidFill>
              </a:rPr>
              <a:t> of </a:t>
            </a:r>
            <a:r>
              <a:rPr lang="it-IT" sz="1400" dirty="0" err="1">
                <a:solidFill>
                  <a:srgbClr val="C00000"/>
                </a:solidFill>
              </a:rPr>
              <a:t>researchers</a:t>
            </a:r>
            <a:r>
              <a:rPr lang="it-IT" sz="1400" dirty="0">
                <a:solidFill>
                  <a:srgbClr val="C00000"/>
                </a:solidFill>
              </a:rPr>
              <a:t>)  </a:t>
            </a:r>
            <a:endParaRPr lang="it-IT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29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3"/>
              <p:cNvSpPr txBox="1"/>
              <p:nvPr/>
            </p:nvSpPr>
            <p:spPr>
              <a:xfrm>
                <a:off x="34291" y="594584"/>
                <a:ext cx="8838656" cy="13158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4289" rIns="34289">
                <a:spAutoFit/>
              </a:bodyPr>
              <a:lstStyle/>
              <a:p>
                <a:pPr marL="214313" indent="-214313">
                  <a:buSzPct val="100000"/>
                  <a:buFont typeface="Arial"/>
                  <a:buChar char="•"/>
                </a:pPr>
                <a:r>
                  <a:rPr sz="1200" dirty="0"/>
                  <a:t>Nuclear cluster structures can be probed by studying preferential dissociation channels (such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1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1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sz="1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sz="1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sz="1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→4 </m:t>
                    </m:r>
                    <m:r>
                      <a:rPr sz="1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sz="1200" dirty="0"/>
                  <a:t>) </a:t>
                </a:r>
              </a:p>
              <a:p>
                <a:pPr marL="196500" indent="-196500">
                  <a:buSzPct val="100000"/>
                  <a:buFont typeface="Arial"/>
                  <a:buChar char="•"/>
                  <a:defRPr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 xmlns:m="http://schemas.openxmlformats.org/officeDocument/2006/math">
                    <m:r>
                      <a:rPr sz="1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sz="1200" dirty="0">
                    <a:latin typeface="Univers Light"/>
                    <a:ea typeface="Univers Light"/>
                    <a:cs typeface="Univers Light"/>
                    <a:sym typeface="Univers Light"/>
                  </a:rPr>
                  <a:t> </a:t>
                </a:r>
                <a:r>
                  <a:rPr lang="en-US" sz="1200" dirty="0">
                    <a:latin typeface="+mj-lt"/>
                  </a:rPr>
                  <a:t>clustering has not been thoroughly explored in the energy regime accessed by FOOT </a:t>
                </a:r>
              </a:p>
              <a:p>
                <a:pPr marL="214313" indent="-214313">
                  <a:buSzPct val="100000"/>
                  <a:buFont typeface="Arial"/>
                  <a:buChar char="•"/>
                </a:pPr>
                <a:r>
                  <a:rPr lang="en-US" sz="1200" dirty="0"/>
                  <a:t>A</a:t>
                </a:r>
                <a:r>
                  <a:rPr sz="1200" dirty="0"/>
                  <a:t>nalysis on-going with 2019 FOOT emulsion DATA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1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1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sz="1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sz="1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sz="1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@ 200 </m:t>
                    </m:r>
                    <m:r>
                      <m:rPr>
                        <m:sty m:val="p"/>
                      </m:rPr>
                      <a:rPr sz="1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MeV</m:t>
                    </m:r>
                    <m:r>
                      <a:rPr sz="1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sz="1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sz="1200" dirty="0"/>
                  <a:t> on carbon and polyethylene targets)</a:t>
                </a:r>
              </a:p>
              <a:p>
                <a:pPr marL="214313" indent="-214313">
                  <a:buSzPct val="100000"/>
                  <a:buFont typeface="Arial"/>
                  <a:buChar char="•"/>
                </a:pPr>
                <a:r>
                  <a:rPr sz="1200" dirty="0"/>
                  <a:t>The detection of correlated </a:t>
                </a:r>
                <a14:m>
                  <m:oMath xmlns:m="http://schemas.openxmlformats.org/officeDocument/2006/math">
                    <m:r>
                      <a:rPr sz="1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𝐻𝑒</m:t>
                    </m:r>
                  </m:oMath>
                </a14:m>
                <a:r>
                  <a:rPr sz="1200" dirty="0"/>
                  <a:t> pairs (relative angle </a:t>
                </a:r>
                <a14:m>
                  <m:oMath xmlns:m="http://schemas.openxmlformats.org/officeDocument/2006/math">
                    <m:r>
                      <a:rPr sz="1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&lt;25 </m:t>
                    </m:r>
                    <m:r>
                      <a:rPr sz="1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𝑚𝑟𝑎𝑑</m:t>
                    </m:r>
                  </m:oMath>
                </a14:m>
                <a:r>
                  <a:rPr sz="1200" dirty="0"/>
                  <a:t>) is used to measure the production 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1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1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sz="1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sz="1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sSub>
                      <m:sSubPr>
                        <m:ctrlPr>
                          <a:rPr sz="1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sz="1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sz="1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sz="1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sz="1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r>
                  <a:rPr sz="1200" dirty="0"/>
                  <a:t> in the fragmentation of the oxygen nucleus</a:t>
                </a:r>
              </a:p>
              <a:p>
                <a:pPr marL="214313" indent="-214313">
                  <a:buSzPct val="100000"/>
                  <a:buFont typeface="Arial"/>
                  <a:buChar char="•"/>
                </a:pPr>
                <a:endParaRPr sz="1200" dirty="0"/>
              </a:p>
            </p:txBody>
          </p:sp>
        </mc:Choice>
        <mc:Fallback xmlns="">
          <p:sp>
            <p:nvSpPr>
              <p:cNvPr id="126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1" y="594584"/>
                <a:ext cx="8838656" cy="1315873"/>
              </a:xfrm>
              <a:prstGeom prst="rect">
                <a:avLst/>
              </a:prstGeom>
              <a:blipFill>
                <a:blip r:embed="rId2"/>
                <a:stretch>
                  <a:fillRect l="-75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5"/>
              <p:cNvSpPr txBox="1"/>
              <p:nvPr/>
            </p:nvSpPr>
            <p:spPr>
              <a:xfrm>
                <a:off x="34290" y="8751"/>
                <a:ext cx="9075421" cy="4616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4289" rIns="34289">
                <a:spAutoFit/>
              </a:bodyPr>
              <a:lstStyle/>
              <a:p>
                <a:pPr algn="ctr">
                  <a:defRPr sz="3200"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 xmlns:m="http://schemas.openxmlformats.org/officeDocument/2006/math">
                    <m:r>
                      <a:rPr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sz="1500">
                    <a:latin typeface="Univers Light"/>
                    <a:ea typeface="Univers Light"/>
                    <a:cs typeface="Univers Light"/>
                    <a:sym typeface="Univers Light"/>
                  </a:rPr>
                  <a:t> </a:t>
                </a:r>
                <a:r>
                  <a:rPr sz="2400" b="1">
                    <a:latin typeface="Univers Light"/>
                    <a:ea typeface="Univers Light"/>
                    <a:cs typeface="Univers Light"/>
                    <a:sym typeface="Univers Light"/>
                  </a:rPr>
                  <a:t>clustering physics with nuclear emulsions </a:t>
                </a:r>
                <a:endParaRPr sz="2201"/>
              </a:p>
            </p:txBody>
          </p:sp>
        </mc:Choice>
        <mc:Fallback xmlns="">
          <p:sp>
            <p:nvSpPr>
              <p:cNvPr id="12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" y="8751"/>
                <a:ext cx="9075421" cy="461665"/>
              </a:xfrm>
              <a:prstGeom prst="rect">
                <a:avLst/>
              </a:prstGeom>
              <a:blipFill>
                <a:blip r:embed="rId3"/>
                <a:stretch>
                  <a:fillRect t="-9211" b="-3026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8" name="Immagine 8" descr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58" y="1754986"/>
            <a:ext cx="8103053" cy="291857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Connettore 2 10"/>
          <p:cNvSpPr/>
          <p:nvPr/>
        </p:nvSpPr>
        <p:spPr>
          <a:xfrm>
            <a:off x="938893" y="3649435"/>
            <a:ext cx="1869623" cy="1152820"/>
          </a:xfrm>
          <a:prstGeom prst="line">
            <a:avLst/>
          </a:prstGeom>
          <a:ln w="28575">
            <a:solidFill>
              <a:schemeClr val="accent1"/>
            </a:solidFill>
            <a:miter/>
            <a:tailEnd type="triangle"/>
          </a:ln>
        </p:spPr>
        <p:txBody>
          <a:bodyPr lIns="34289" rIns="34289"/>
          <a:lstStyle/>
          <a:p>
            <a:endParaRPr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asellaDiTesto 12"/>
              <p:cNvSpPr txBox="1"/>
              <p:nvPr/>
            </p:nvSpPr>
            <p:spPr>
              <a:xfrm>
                <a:off x="2385604" y="4802255"/>
                <a:ext cx="3927839" cy="35554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4289" rIns="34289">
                <a:spAutoFit/>
              </a:bodyPr>
              <a:lstStyle/>
              <a:p>
                <a:pPr>
                  <a:defRPr sz="2000"/>
                </a:pPr>
                <a:r>
                  <a:rPr sz="1500"/>
                  <a:t>Observed Production 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sz="1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sSub>
                      <m:sSubPr>
                        <m:ctrlPr>
                          <a:rPr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r>
                  <a:rPr sz="1500"/>
                  <a:t> in DATA </a:t>
                </a:r>
                <a:endParaRPr sz="1375"/>
              </a:p>
            </p:txBody>
          </p:sp>
        </mc:Choice>
        <mc:Fallback xmlns="">
          <p:sp>
            <p:nvSpPr>
              <p:cNvPr id="130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604" y="4802255"/>
                <a:ext cx="3927839" cy="355547"/>
              </a:xfrm>
              <a:prstGeom prst="rect">
                <a:avLst/>
              </a:prstGeom>
              <a:blipFill>
                <a:blip r:embed="rId5"/>
                <a:stretch>
                  <a:fillRect l="-2016" t="-1724" b="-1034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Connettore 2 13"/>
          <p:cNvSpPr/>
          <p:nvPr/>
        </p:nvSpPr>
        <p:spPr>
          <a:xfrm flipH="1">
            <a:off x="4502604" y="3649435"/>
            <a:ext cx="571501" cy="1152820"/>
          </a:xfrm>
          <a:prstGeom prst="line">
            <a:avLst/>
          </a:prstGeom>
          <a:ln w="28575">
            <a:solidFill>
              <a:schemeClr val="accent1"/>
            </a:solidFill>
            <a:miter/>
            <a:tailEnd type="triangle"/>
          </a:ln>
        </p:spPr>
        <p:txBody>
          <a:bodyPr lIns="34289" rIns="34289"/>
          <a:lstStyle/>
          <a:p>
            <a:endParaRPr sz="1200"/>
          </a:p>
        </p:txBody>
      </p:sp>
      <p:sp>
        <p:nvSpPr>
          <p:cNvPr id="132" name="Rettangolo 25"/>
          <p:cNvSpPr/>
          <p:nvPr/>
        </p:nvSpPr>
        <p:spPr>
          <a:xfrm>
            <a:off x="4976132" y="2036989"/>
            <a:ext cx="195944" cy="2396219"/>
          </a:xfrm>
          <a:prstGeom prst="rect">
            <a:avLst/>
          </a:prstGeom>
          <a:ln w="28575">
            <a:solidFill>
              <a:srgbClr val="000000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3" name="Rettangolo 27"/>
          <p:cNvSpPr/>
          <p:nvPr/>
        </p:nvSpPr>
        <p:spPr>
          <a:xfrm>
            <a:off x="816396" y="2036989"/>
            <a:ext cx="195944" cy="2396219"/>
          </a:xfrm>
          <a:prstGeom prst="rect">
            <a:avLst/>
          </a:prstGeom>
          <a:ln w="28575">
            <a:solidFill>
              <a:srgbClr val="000000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51241955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C30C35-3DCA-2807-68E0-075CB7F1B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424" y="60772"/>
            <a:ext cx="8736353" cy="603503"/>
          </a:xfrm>
        </p:spPr>
        <p:txBody>
          <a:bodyPr/>
          <a:lstStyle/>
          <a:p>
            <a:r>
              <a:rPr lang="it-IT" sz="2800" b="1" dirty="0">
                <a:solidFill>
                  <a:srgbClr val="C00000"/>
                </a:solidFill>
              </a:rPr>
              <a:t>Future: 2025-2027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E4CD84F-E87F-9C0C-02B8-C85E95B6858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95200" y="731520"/>
            <a:ext cx="8848803" cy="4071139"/>
          </a:xfrm>
        </p:spPr>
        <p:txBody>
          <a:bodyPr/>
          <a:lstStyle/>
          <a:p>
            <a:pPr marL="327" indent="0">
              <a:buNone/>
            </a:pPr>
            <a:r>
              <a:rPr lang="it-IT" dirty="0"/>
              <a:t>- At the moment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no </a:t>
            </a:r>
            <a:r>
              <a:rPr lang="it-IT" dirty="0" err="1"/>
              <a:t>portable</a:t>
            </a:r>
            <a:r>
              <a:rPr lang="it-IT" dirty="0"/>
              <a:t> </a:t>
            </a:r>
            <a:r>
              <a:rPr lang="it-IT" dirty="0" err="1"/>
              <a:t>competing</a:t>
            </a:r>
            <a:r>
              <a:rPr lang="it-IT" dirty="0"/>
              <a:t> </a:t>
            </a:r>
            <a:r>
              <a:rPr lang="it-IT" dirty="0" err="1"/>
              <a:t>experiment</a:t>
            </a:r>
            <a:r>
              <a:rPr lang="it-IT" dirty="0"/>
              <a:t> with FOOT </a:t>
            </a:r>
            <a:r>
              <a:rPr lang="it-IT" dirty="0">
                <a:sym typeface="Wingdings" panose="05000000000000000000" pitchFamily="2" charset="2"/>
              </a:rPr>
              <a:t> no </a:t>
            </a:r>
            <a:r>
              <a:rPr lang="it-IT" dirty="0" err="1">
                <a:sym typeface="Wingdings" panose="05000000000000000000" pitchFamily="2" charset="2"/>
              </a:rPr>
              <a:t>external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improvements</a:t>
            </a:r>
            <a:r>
              <a:rPr lang="it-IT" dirty="0">
                <a:sym typeface="Wingdings" panose="05000000000000000000" pitchFamily="2" charset="2"/>
              </a:rPr>
              <a:t> on cross </a:t>
            </a:r>
            <a:r>
              <a:rPr lang="it-IT" dirty="0" err="1">
                <a:sym typeface="Wingdings" panose="05000000000000000000" pitchFamily="2" charset="2"/>
              </a:rPr>
              <a:t>section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measurements</a:t>
            </a:r>
            <a:r>
              <a:rPr lang="it-IT" dirty="0">
                <a:sym typeface="Wingdings" panose="05000000000000000000" pitchFamily="2" charset="2"/>
              </a:rPr>
              <a:t>.</a:t>
            </a:r>
          </a:p>
          <a:p>
            <a:pPr marL="327" indent="0">
              <a:buNone/>
            </a:pPr>
            <a:r>
              <a:rPr lang="it-IT" dirty="0">
                <a:sym typeface="Wingdings" panose="05000000000000000000" pitchFamily="2" charset="2"/>
              </a:rPr>
              <a:t>- </a:t>
            </a: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still</a:t>
            </a:r>
            <a:r>
              <a:rPr lang="it-IT" dirty="0"/>
              <a:t> working </a:t>
            </a:r>
            <a:r>
              <a:rPr lang="it-IT" dirty="0" err="1"/>
              <a:t>towards</a:t>
            </a:r>
            <a:r>
              <a:rPr lang="it-IT" dirty="0"/>
              <a:t> </a:t>
            </a:r>
            <a:r>
              <a:rPr lang="it-IT" dirty="0" err="1"/>
              <a:t>differential</a:t>
            </a:r>
            <a:r>
              <a:rPr lang="it-IT" dirty="0"/>
              <a:t> cross </a:t>
            </a:r>
            <a:r>
              <a:rPr lang="it-IT" dirty="0" err="1"/>
              <a:t>sections</a:t>
            </a:r>
            <a:r>
              <a:rPr lang="it-IT" dirty="0"/>
              <a:t> for </a:t>
            </a:r>
            <a:r>
              <a:rPr lang="it-IT" dirty="0" err="1"/>
              <a:t>hadrontherapy</a:t>
            </a:r>
            <a:endParaRPr lang="it-IT" dirty="0"/>
          </a:p>
          <a:p>
            <a:pPr marL="327" indent="0">
              <a:buNone/>
            </a:pPr>
            <a:r>
              <a:rPr lang="it-IT" dirty="0"/>
              <a:t>- C+C, C+C2H4, O+C, O+C2H4 in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Ekin</a:t>
            </a:r>
            <a:r>
              <a:rPr lang="it-IT" dirty="0"/>
              <a:t> &lt; 400 MeV/n</a:t>
            </a:r>
          </a:p>
          <a:p>
            <a:pPr>
              <a:buFontTx/>
              <a:buChar char="-"/>
            </a:pPr>
            <a:r>
              <a:rPr lang="it-IT" dirty="0"/>
              <a:t>A </a:t>
            </a:r>
            <a:r>
              <a:rPr lang="it-IT" dirty="0" err="1"/>
              <a:t>lot</a:t>
            </a:r>
            <a:r>
              <a:rPr lang="it-IT" dirty="0"/>
              <a:t> of </a:t>
            </a:r>
            <a:r>
              <a:rPr lang="it-IT" dirty="0" err="1"/>
              <a:t>interest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for </a:t>
            </a:r>
            <a:r>
              <a:rPr lang="it-IT" dirty="0" err="1"/>
              <a:t>higher</a:t>
            </a:r>
            <a:r>
              <a:rPr lang="it-IT" dirty="0"/>
              <a:t> energies for </a:t>
            </a:r>
            <a:r>
              <a:rPr lang="it-IT" dirty="0" err="1"/>
              <a:t>radioprotection</a:t>
            </a:r>
            <a:r>
              <a:rPr lang="it-IT" dirty="0"/>
              <a:t> (O+C, O+C2H4 </a:t>
            </a:r>
            <a:r>
              <a:rPr lang="it-IT" dirty="0" err="1"/>
              <a:t>at</a:t>
            </a:r>
            <a:r>
              <a:rPr lang="it-IT" dirty="0"/>
              <a:t> &gt; 500 MeV/n)</a:t>
            </a:r>
          </a:p>
          <a:p>
            <a:pPr>
              <a:buFontTx/>
              <a:buChar char="-"/>
            </a:pPr>
            <a:r>
              <a:rPr lang="it-IT" dirty="0"/>
              <a:t>At CNAO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broad</a:t>
            </a:r>
            <a:r>
              <a:rPr lang="it-IT" dirty="0"/>
              <a:t> </a:t>
            </a:r>
            <a:r>
              <a:rPr lang="it-IT" dirty="0" err="1"/>
              <a:t>interest</a:t>
            </a:r>
            <a:r>
              <a:rPr lang="it-IT" dirty="0"/>
              <a:t> on 4He: </a:t>
            </a:r>
            <a:r>
              <a:rPr lang="it-IT" dirty="0" err="1"/>
              <a:t>both</a:t>
            </a:r>
            <a:r>
              <a:rPr lang="it-IT" dirty="0"/>
              <a:t> for therapy and for </a:t>
            </a:r>
            <a:r>
              <a:rPr lang="it-IT" dirty="0" err="1"/>
              <a:t>diagnostics</a:t>
            </a:r>
            <a:endParaRPr lang="it-IT" dirty="0"/>
          </a:p>
          <a:p>
            <a:pPr marL="327" indent="0">
              <a:buNone/>
            </a:pPr>
            <a:r>
              <a:rPr lang="it-IT" sz="2400" b="1" dirty="0">
                <a:solidFill>
                  <a:srgbClr val="C00000"/>
                </a:solidFill>
              </a:rPr>
              <a:t>Far Future (&gt;2027)</a:t>
            </a:r>
            <a:endParaRPr lang="it-IT" b="1" dirty="0">
              <a:solidFill>
                <a:srgbClr val="C00000"/>
              </a:solidFill>
            </a:endParaRPr>
          </a:p>
          <a:p>
            <a:pPr marL="327" indent="0">
              <a:buNone/>
            </a:pPr>
            <a:r>
              <a:rPr lang="it-IT" dirty="0"/>
              <a:t>- O-O cross </a:t>
            </a:r>
            <a:r>
              <a:rPr lang="it-IT" dirty="0" err="1"/>
              <a:t>section</a:t>
            </a:r>
            <a:r>
              <a:rPr lang="it-IT" dirty="0"/>
              <a:t> (for </a:t>
            </a:r>
            <a:r>
              <a:rPr lang="it-IT" dirty="0" err="1"/>
              <a:t>space</a:t>
            </a:r>
            <a:r>
              <a:rPr lang="it-IT" dirty="0"/>
              <a:t> </a:t>
            </a:r>
            <a:r>
              <a:rPr lang="it-IT" dirty="0" err="1"/>
              <a:t>radioprotection</a:t>
            </a:r>
            <a:r>
              <a:rPr lang="it-IT" dirty="0"/>
              <a:t>) and </a:t>
            </a:r>
            <a:r>
              <a:rPr lang="it-IT" dirty="0" err="1"/>
              <a:t>Ca+C</a:t>
            </a:r>
            <a:r>
              <a:rPr lang="it-IT" dirty="0"/>
              <a:t> cross </a:t>
            </a:r>
            <a:r>
              <a:rPr lang="it-IT" dirty="0" err="1"/>
              <a:t>sections</a:t>
            </a:r>
            <a:r>
              <a:rPr lang="it-IT" dirty="0"/>
              <a:t> (for </a:t>
            </a:r>
            <a:r>
              <a:rPr lang="it-IT" dirty="0" err="1"/>
              <a:t>hadrontherapy</a:t>
            </a:r>
            <a:r>
              <a:rPr lang="it-IT" dirty="0"/>
              <a:t>) are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interesting</a:t>
            </a:r>
            <a:r>
              <a:rPr lang="it-IT" dirty="0"/>
              <a:t> in </a:t>
            </a:r>
            <a:r>
              <a:rPr lang="it-IT" dirty="0" err="1"/>
              <a:t>their</a:t>
            </a:r>
            <a:r>
              <a:rPr lang="it-IT" dirty="0"/>
              <a:t> fields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D409EB-A812-28A4-209B-101C3B85B43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21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269430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BEF48F-F7B2-6086-D492-44955A93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47" y="58897"/>
            <a:ext cx="8736353" cy="603503"/>
          </a:xfrm>
        </p:spPr>
        <p:txBody>
          <a:bodyPr/>
          <a:lstStyle/>
          <a:p>
            <a:r>
              <a:rPr kumimoji="0" lang="en-US" altLang="it-IT" sz="20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Foreseen data taking campaigns 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BDDAC1-A5BF-037B-ABB0-A9AA688ADB7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22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EA8FAC3E-6176-2116-056F-521932F80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432827"/>
              </p:ext>
            </p:extLst>
          </p:nvPr>
        </p:nvGraphicFramePr>
        <p:xfrm>
          <a:off x="424800" y="662400"/>
          <a:ext cx="6868798" cy="4264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752">
                  <a:extLst>
                    <a:ext uri="{9D8B030D-6E8A-4147-A177-3AD203B41FA5}">
                      <a16:colId xmlns:a16="http://schemas.microsoft.com/office/drawing/2014/main" val="3709728558"/>
                    </a:ext>
                  </a:extLst>
                </a:gridCol>
                <a:gridCol w="652027">
                  <a:extLst>
                    <a:ext uri="{9D8B030D-6E8A-4147-A177-3AD203B41FA5}">
                      <a16:colId xmlns:a16="http://schemas.microsoft.com/office/drawing/2014/main" val="3508864509"/>
                    </a:ext>
                  </a:extLst>
                </a:gridCol>
                <a:gridCol w="662421">
                  <a:extLst>
                    <a:ext uri="{9D8B030D-6E8A-4147-A177-3AD203B41FA5}">
                      <a16:colId xmlns:a16="http://schemas.microsoft.com/office/drawing/2014/main" val="120737026"/>
                    </a:ext>
                  </a:extLst>
                </a:gridCol>
                <a:gridCol w="1044212">
                  <a:extLst>
                    <a:ext uri="{9D8B030D-6E8A-4147-A177-3AD203B41FA5}">
                      <a16:colId xmlns:a16="http://schemas.microsoft.com/office/drawing/2014/main" val="1874892590"/>
                    </a:ext>
                  </a:extLst>
                </a:gridCol>
                <a:gridCol w="1073314">
                  <a:extLst>
                    <a:ext uri="{9D8B030D-6E8A-4147-A177-3AD203B41FA5}">
                      <a16:colId xmlns:a16="http://schemas.microsoft.com/office/drawing/2014/main" val="3523245683"/>
                    </a:ext>
                  </a:extLst>
                </a:gridCol>
                <a:gridCol w="621539">
                  <a:extLst>
                    <a:ext uri="{9D8B030D-6E8A-4147-A177-3AD203B41FA5}">
                      <a16:colId xmlns:a16="http://schemas.microsoft.com/office/drawing/2014/main" val="2277464668"/>
                    </a:ext>
                  </a:extLst>
                </a:gridCol>
                <a:gridCol w="719931">
                  <a:extLst>
                    <a:ext uri="{9D8B030D-6E8A-4147-A177-3AD203B41FA5}">
                      <a16:colId xmlns:a16="http://schemas.microsoft.com/office/drawing/2014/main" val="1436340114"/>
                    </a:ext>
                  </a:extLst>
                </a:gridCol>
                <a:gridCol w="610452">
                  <a:extLst>
                    <a:ext uri="{9D8B030D-6E8A-4147-A177-3AD203B41FA5}">
                      <a16:colId xmlns:a16="http://schemas.microsoft.com/office/drawing/2014/main" val="3694412673"/>
                    </a:ext>
                  </a:extLst>
                </a:gridCol>
                <a:gridCol w="884150">
                  <a:extLst>
                    <a:ext uri="{9D8B030D-6E8A-4147-A177-3AD203B41FA5}">
                      <a16:colId xmlns:a16="http://schemas.microsoft.com/office/drawing/2014/main" val="4189411693"/>
                    </a:ext>
                  </a:extLst>
                </a:gridCol>
              </a:tblGrid>
              <a:tr h="5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00" dirty="0" err="1">
                          <a:effectLst/>
                        </a:rPr>
                        <a:t>Beam</a:t>
                      </a:r>
                      <a:endParaRPr lang="it-IT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00">
                          <a:effectLst/>
                        </a:rPr>
                        <a:t>Target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00">
                          <a:effectLst/>
                        </a:rPr>
                        <a:t>Energy MeV/u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00">
                          <a:effectLst/>
                        </a:rPr>
                        <a:t>Integral Differential elemental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00">
                          <a:effectLst/>
                        </a:rPr>
                        <a:t>Integral Differential isotopic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00">
                          <a:effectLst/>
                        </a:rPr>
                        <a:t>Direct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00">
                          <a:effectLst/>
                        </a:rPr>
                        <a:t>inverse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00">
                          <a:effectLst/>
                        </a:rPr>
                        <a:t>Emul-sions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900" kern="100" dirty="0" err="1">
                          <a:effectLst/>
                        </a:rPr>
                        <a:t>Campaign</a:t>
                      </a:r>
                      <a:endParaRPr lang="it-IT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extLst>
                  <a:ext uri="{0D108BD9-81ED-4DB2-BD59-A6C34878D82A}">
                    <a16:rowId xmlns:a16="http://schemas.microsoft.com/office/drawing/2014/main" val="1786617549"/>
                  </a:ext>
                </a:extLst>
              </a:tr>
              <a:tr h="647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C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C2H4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100-200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Angle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Energy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YES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YES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YES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 dirty="0">
                          <a:effectLst/>
                        </a:rPr>
                        <a:t>YES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 dirty="0">
                          <a:effectLst/>
                        </a:rPr>
                        <a:t>(NIT?)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CNAO 2025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extLst>
                  <a:ext uri="{0D108BD9-81ED-4DB2-BD59-A6C34878D82A}">
                    <a16:rowId xmlns:a16="http://schemas.microsoft.com/office/drawing/2014/main" val="3210976667"/>
                  </a:ext>
                </a:extLst>
              </a:tr>
              <a:tr h="541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O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C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500-700 (?)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Angle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Energy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YES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YES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YES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YES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GSI 2026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extLst>
                  <a:ext uri="{0D108BD9-81ED-4DB2-BD59-A6C34878D82A}">
                    <a16:rowId xmlns:a16="http://schemas.microsoft.com/office/drawing/2014/main" val="577374201"/>
                  </a:ext>
                </a:extLst>
              </a:tr>
              <a:tr h="482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C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C2H4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200-300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Angle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Energy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YES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YES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YES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-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 dirty="0">
                          <a:effectLst/>
                        </a:rPr>
                        <a:t>CNAO 2026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extLst>
                  <a:ext uri="{0D108BD9-81ED-4DB2-BD59-A6C34878D82A}">
                    <a16:rowId xmlns:a16="http://schemas.microsoft.com/office/drawing/2014/main" val="65928514"/>
                  </a:ext>
                </a:extLst>
              </a:tr>
              <a:tr h="482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P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C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100-220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Angle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Energy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YES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YES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-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NIT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CNAO 2026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extLst>
                  <a:ext uri="{0D108BD9-81ED-4DB2-BD59-A6C34878D82A}">
                    <a16:rowId xmlns:a16="http://schemas.microsoft.com/office/drawing/2014/main" val="1051274195"/>
                  </a:ext>
                </a:extLst>
              </a:tr>
              <a:tr h="75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C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C2H4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PMMA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320-400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Angle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Energy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YES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YES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YES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YES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CNAO 2027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extLst>
                  <a:ext uri="{0D108BD9-81ED-4DB2-BD59-A6C34878D82A}">
                    <a16:rowId xmlns:a16="http://schemas.microsoft.com/office/drawing/2014/main" val="1865048440"/>
                  </a:ext>
                </a:extLst>
              </a:tr>
              <a:tr h="75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He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C2H4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PMMA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200-400(?)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 dirty="0">
                          <a:effectLst/>
                        </a:rPr>
                        <a:t>Angle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 dirty="0">
                          <a:effectLst/>
                        </a:rPr>
                        <a:t>Energy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YES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YES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YES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>
                          <a:effectLst/>
                        </a:rPr>
                        <a:t>YES</a:t>
                      </a:r>
                      <a:endParaRPr lang="it-IT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100" dirty="0">
                          <a:effectLst/>
                        </a:rPr>
                        <a:t>CNAO 2027</a:t>
                      </a:r>
                      <a:endParaRPr lang="it-IT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3" marR="51833" marT="25916" marB="25916"/>
                </a:tc>
                <a:extLst>
                  <a:ext uri="{0D108BD9-81ED-4DB2-BD59-A6C34878D82A}">
                    <a16:rowId xmlns:a16="http://schemas.microsoft.com/office/drawing/2014/main" val="3385070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599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93DB00-7FC2-49F5-ADDD-F19B8881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681" y="4785498"/>
            <a:ext cx="2056946" cy="273597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23</a:t>
            </a:fld>
            <a:endParaRPr lang="en-US" dirty="0"/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2A12226A-96EB-4C61-8E71-80BF40634FB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16953667"/>
              </p:ext>
            </p:extLst>
          </p:nvPr>
        </p:nvGraphicFramePr>
        <p:xfrm>
          <a:off x="259348" y="580297"/>
          <a:ext cx="8652559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84">
                  <a:extLst>
                    <a:ext uri="{9D8B030D-6E8A-4147-A177-3AD203B41FA5}">
                      <a16:colId xmlns:a16="http://schemas.microsoft.com/office/drawing/2014/main" val="4109397634"/>
                    </a:ext>
                  </a:extLst>
                </a:gridCol>
                <a:gridCol w="1481801">
                  <a:extLst>
                    <a:ext uri="{9D8B030D-6E8A-4147-A177-3AD203B41FA5}">
                      <a16:colId xmlns:a16="http://schemas.microsoft.com/office/drawing/2014/main" val="1691343506"/>
                    </a:ext>
                  </a:extLst>
                </a:gridCol>
                <a:gridCol w="5615374">
                  <a:extLst>
                    <a:ext uri="{9D8B030D-6E8A-4147-A177-3AD203B41FA5}">
                      <a16:colId xmlns:a16="http://schemas.microsoft.com/office/drawing/2014/main" val="908368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Capitolo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Richieste (k€)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Voci principali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17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Inventariabile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i="1" dirty="0"/>
                        <a:t>Finanziati su PRIN/MAECI o altro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15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Consumo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NA: </a:t>
                      </a:r>
                      <a:r>
                        <a:rPr lang="it-IT" sz="1600" dirty="0" err="1"/>
                        <a:t>chim</a:t>
                      </a:r>
                      <a:r>
                        <a:rPr lang="it-IT" sz="1600" dirty="0"/>
                        <a:t> x emulsioni, LNF: </a:t>
                      </a:r>
                      <a:r>
                        <a:rPr lang="it-IT" sz="1600" dirty="0" err="1"/>
                        <a:t>mecc+schede</a:t>
                      </a:r>
                      <a:r>
                        <a:rPr lang="it-IT" sz="1600" dirty="0"/>
                        <a:t>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38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Apparati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i="1" dirty="0"/>
                        <a:t>Finanziati su PRIN/MAECI o altro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079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Trasporti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BO, LNGS, MI, 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552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Missioni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Tutti: prese dati a CNAO, meeting di collaborazione, </a:t>
                      </a:r>
                      <a:r>
                        <a:rPr lang="it-IT" sz="1600" dirty="0" err="1"/>
                        <a:t>tests</a:t>
                      </a:r>
                      <a:r>
                        <a:rPr lang="it-IT" sz="1600" dirty="0"/>
                        <a:t>, calibrazioni. NO GSI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103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0" dirty="0"/>
                        <a:t>Pubblicazioni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i="1" dirty="0"/>
                        <a:t>Finanziati su MAECI, principalmente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925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dirty="0"/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per una spesa pro capite di 6.7 k€/FTE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268496"/>
                  </a:ext>
                </a:extLst>
              </a:tr>
            </a:tbl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3A805EF1-CB15-4EB2-9827-08538E4953F7}"/>
              </a:ext>
            </a:extLst>
          </p:cNvPr>
          <p:cNvSpPr txBox="1">
            <a:spLocks/>
          </p:cNvSpPr>
          <p:nvPr/>
        </p:nvSpPr>
        <p:spPr>
          <a:xfrm>
            <a:off x="371863" y="63702"/>
            <a:ext cx="8652559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rgbClr val="990000"/>
                </a:solidFill>
              </a:rPr>
              <a:t>Richieste finanziarie 2025</a:t>
            </a:r>
            <a:endParaRPr lang="it-IT" sz="2700" strike="sngStrike" dirty="0">
              <a:solidFill>
                <a:srgbClr val="99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26FEC0-5B33-44AC-A959-7D584CDCAF73}"/>
              </a:ext>
            </a:extLst>
          </p:cNvPr>
          <p:cNvSpPr txBox="1"/>
          <p:nvPr/>
        </p:nvSpPr>
        <p:spPr>
          <a:xfrm>
            <a:off x="259349" y="4203297"/>
            <a:ext cx="866806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Storico richieste:  2017: 274 k€,  2018: 815k€,   2019: 868 k€,   2020: 545 k€,   2021: 389 k€</a:t>
            </a:r>
          </a:p>
          <a:p>
            <a:r>
              <a:rPr lang="it-IT" dirty="0"/>
              <a:t>		2022: 434 k€, 2023: 317 k€, 2024: 286 k€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B67BE31-93B6-4318-875D-B011F8AE257E}"/>
              </a:ext>
            </a:extLst>
          </p:cNvPr>
          <p:cNvCxnSpPr>
            <a:cxnSpLocks/>
          </p:cNvCxnSpPr>
          <p:nvPr/>
        </p:nvCxnSpPr>
        <p:spPr>
          <a:xfrm>
            <a:off x="245720" y="3593559"/>
            <a:ext cx="86525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553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93DB00-7FC2-49F5-ADDD-F19B8881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681" y="4785498"/>
            <a:ext cx="2056946" cy="273597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24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A805EF1-CB15-4EB2-9827-08538E4953F7}"/>
              </a:ext>
            </a:extLst>
          </p:cNvPr>
          <p:cNvSpPr txBox="1">
            <a:spLocks/>
          </p:cNvSpPr>
          <p:nvPr/>
        </p:nvSpPr>
        <p:spPr>
          <a:xfrm>
            <a:off x="371863" y="63702"/>
            <a:ext cx="8652559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rgbClr val="990000"/>
                </a:solidFill>
              </a:rPr>
              <a:t>Algoritmo missioni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6F420B8-266C-7752-0F38-02F0404270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1862" y="685320"/>
            <a:ext cx="7787887" cy="2830753"/>
          </a:xfrm>
        </p:spPr>
        <p:txBody>
          <a:bodyPr/>
          <a:lstStyle/>
          <a:p>
            <a:r>
              <a:rPr lang="it-IT" dirty="0"/>
              <a:t>Viaggio ITA (AR): 220€, viaggio EU (AR): 440€</a:t>
            </a:r>
          </a:p>
          <a:p>
            <a:r>
              <a:rPr lang="it-IT" dirty="0"/>
              <a:t>Giorno ITA, giorno EU: 180€</a:t>
            </a:r>
          </a:p>
          <a:p>
            <a:r>
              <a:rPr lang="it-IT" dirty="0"/>
              <a:t>2 Meeting di collaborazione ITA (per molti)</a:t>
            </a:r>
          </a:p>
          <a:p>
            <a:r>
              <a:rPr lang="it-IT" dirty="0"/>
              <a:t>Presa dati 1-4 persone per sede</a:t>
            </a:r>
          </a:p>
          <a:p>
            <a:r>
              <a:rPr lang="it-IT" dirty="0"/>
              <a:t>Trasporti per BO, LNF, MI, PI, </a:t>
            </a:r>
            <a:r>
              <a:rPr lang="it-IT"/>
              <a:t>TO    (&gt;</a:t>
            </a:r>
            <a:r>
              <a:rPr lang="it-IT" dirty="0"/>
              <a:t>1 m</a:t>
            </a:r>
            <a:r>
              <a:rPr lang="it-IT" baseline="30000" dirty="0"/>
              <a:t>3</a:t>
            </a:r>
            <a:r>
              <a:rPr lang="it-IT" dirty="0"/>
              <a:t>, &gt;200 kg, sicurezza)</a:t>
            </a:r>
          </a:p>
        </p:txBody>
      </p:sp>
    </p:spTree>
    <p:extLst>
      <p:ext uri="{BB962C8B-B14F-4D97-AF65-F5344CB8AC3E}">
        <p14:creationId xmlns:p14="http://schemas.microsoft.com/office/powerpoint/2010/main" val="2777093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93DB00-7FC2-49F5-ADDD-F19B8881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681" y="4785498"/>
            <a:ext cx="2056946" cy="273597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25</a:t>
            </a:fld>
            <a:endParaRPr lang="en-US" dirty="0"/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2A12226A-96EB-4C61-8E71-80BF40634FB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50754841"/>
              </p:ext>
            </p:extLst>
          </p:nvPr>
        </p:nvGraphicFramePr>
        <p:xfrm>
          <a:off x="316949" y="880110"/>
          <a:ext cx="826545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451">
                  <a:extLst>
                    <a:ext uri="{9D8B030D-6E8A-4147-A177-3AD203B41FA5}">
                      <a16:colId xmlns:a16="http://schemas.microsoft.com/office/drawing/2014/main" val="4109397634"/>
                    </a:ext>
                  </a:extLst>
                </a:gridCol>
                <a:gridCol w="1171591">
                  <a:extLst>
                    <a:ext uri="{9D8B030D-6E8A-4147-A177-3AD203B41FA5}">
                      <a16:colId xmlns:a16="http://schemas.microsoft.com/office/drawing/2014/main" val="1691343506"/>
                    </a:ext>
                  </a:extLst>
                </a:gridCol>
                <a:gridCol w="4840410">
                  <a:extLst>
                    <a:ext uri="{9D8B030D-6E8A-4147-A177-3AD203B41FA5}">
                      <a16:colId xmlns:a16="http://schemas.microsoft.com/office/drawing/2014/main" val="908368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Richieste (k€)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Voci principali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17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BO, LNF, MI, PI, RM1, RM2, TIPFA,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i="0" dirty="0"/>
                        <a:t>Metabolismi laboratorio (2 k€/sede in media)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15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LNGS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i="0" dirty="0"/>
                        <a:t>Prodotti chimici per emulsioni / smaltimento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38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BO, LNF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i="0" dirty="0"/>
                        <a:t>Schede elettroniche (DAQ, Nuovo VTX)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079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LNF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i="0" dirty="0"/>
                        <a:t>Sensori MIMOSA di riserva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552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i="0" dirty="0"/>
                        <a:t>Emulsioni e reagenti chimici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103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925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dirty="0"/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46,5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268496"/>
                  </a:ext>
                </a:extLst>
              </a:tr>
            </a:tbl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3A805EF1-CB15-4EB2-9827-08538E4953F7}"/>
              </a:ext>
            </a:extLst>
          </p:cNvPr>
          <p:cNvSpPr txBox="1">
            <a:spLocks/>
          </p:cNvSpPr>
          <p:nvPr/>
        </p:nvSpPr>
        <p:spPr>
          <a:xfrm>
            <a:off x="371863" y="63702"/>
            <a:ext cx="8652559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rgbClr val="990000"/>
                </a:solidFill>
              </a:rPr>
              <a:t>Richieste consumo 2025</a:t>
            </a:r>
            <a:endParaRPr lang="it-IT" sz="2700" strike="sngStrike" dirty="0">
              <a:solidFill>
                <a:srgbClr val="990000"/>
              </a:solidFill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B67BE31-93B6-4318-875D-B011F8AE257E}"/>
              </a:ext>
            </a:extLst>
          </p:cNvPr>
          <p:cNvCxnSpPr>
            <a:cxnSpLocks/>
          </p:cNvCxnSpPr>
          <p:nvPr/>
        </p:nvCxnSpPr>
        <p:spPr>
          <a:xfrm>
            <a:off x="245720" y="3715959"/>
            <a:ext cx="82574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140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93DB00-7FC2-49F5-ADDD-F19B8881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681" y="4785498"/>
            <a:ext cx="2056946" cy="273597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26</a:t>
            </a:fld>
            <a:endParaRPr lang="en-US" dirty="0"/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2A12226A-96EB-4C61-8E71-80BF40634FB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85308727"/>
              </p:ext>
            </p:extLst>
          </p:nvPr>
        </p:nvGraphicFramePr>
        <p:xfrm>
          <a:off x="371863" y="2546099"/>
          <a:ext cx="835967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6">
                  <a:extLst>
                    <a:ext uri="{9D8B030D-6E8A-4147-A177-3AD203B41FA5}">
                      <a16:colId xmlns:a16="http://schemas.microsoft.com/office/drawing/2014/main" val="4109397634"/>
                    </a:ext>
                  </a:extLst>
                </a:gridCol>
                <a:gridCol w="1688123">
                  <a:extLst>
                    <a:ext uri="{9D8B030D-6E8A-4147-A177-3AD203B41FA5}">
                      <a16:colId xmlns:a16="http://schemas.microsoft.com/office/drawing/2014/main" val="1691343506"/>
                    </a:ext>
                  </a:extLst>
                </a:gridCol>
                <a:gridCol w="3385402">
                  <a:extLst>
                    <a:ext uri="{9D8B030D-6E8A-4147-A177-3AD203B41FA5}">
                      <a16:colId xmlns:a16="http://schemas.microsoft.com/office/drawing/2014/main" val="908368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Richieste di sblocco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Richieste (k€)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Sezione/voci principali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17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SJ missioni  x CNAO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Varie sedi coinvolte (non tutte)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15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SJ Bonus dottorandi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BO (da usare per il CNAO)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38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079606"/>
                  </a:ext>
                </a:extLst>
              </a:tr>
            </a:tbl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3A805EF1-CB15-4EB2-9827-08538E4953F7}"/>
              </a:ext>
            </a:extLst>
          </p:cNvPr>
          <p:cNvSpPr txBox="1">
            <a:spLocks/>
          </p:cNvSpPr>
          <p:nvPr/>
        </p:nvSpPr>
        <p:spPr>
          <a:xfrm>
            <a:off x="371863" y="63702"/>
            <a:ext cx="8652559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rgbClr val="990000"/>
                </a:solidFill>
              </a:rPr>
              <a:t>Richieste addizionali &amp; sblocchi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41AD5-7239-5219-0D64-BF753ABA6A0F}"/>
              </a:ext>
            </a:extLst>
          </p:cNvPr>
          <p:cNvSpPr txBox="1"/>
          <p:nvPr/>
        </p:nvSpPr>
        <p:spPr>
          <a:xfrm>
            <a:off x="315390" y="580297"/>
            <a:ext cx="86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Nessuna richiesta addizionale! </a:t>
            </a:r>
            <a:r>
              <a:rPr lang="it-IT" dirty="0">
                <a:sym typeface="Wingdings" panose="05000000000000000000" pitchFamily="2" charset="2"/>
              </a:rPr>
              <a:t> In caso di necessità ci aiuteremo tra le sezioni</a:t>
            </a:r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3870F4-DC39-A78D-8B2D-52A582EC5CEF}"/>
              </a:ext>
            </a:extLst>
          </p:cNvPr>
          <p:cNvSpPr txBox="1"/>
          <p:nvPr/>
        </p:nvSpPr>
        <p:spPr>
          <a:xfrm>
            <a:off x="315390" y="1590018"/>
            <a:ext cx="86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SJ totali: 70 k€ - Richieste sblocco 48 k€, restituzione di 22 k€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08703BA-915A-8B6A-2581-BE0732F97590}"/>
              </a:ext>
            </a:extLst>
          </p:cNvPr>
          <p:cNvSpPr txBox="1"/>
          <p:nvPr/>
        </p:nvSpPr>
        <p:spPr>
          <a:xfrm>
            <a:off x="315390" y="997782"/>
            <a:ext cx="86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Prossime prese dati: CNAO – Novembre 2024 – (+BTF prenotata per fine novembre)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42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98516F-03A0-94EA-A53E-49422CD7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47" y="166385"/>
            <a:ext cx="8736353" cy="603503"/>
          </a:xfrm>
        </p:spPr>
        <p:txBody>
          <a:bodyPr/>
          <a:lstStyle/>
          <a:p>
            <a:r>
              <a:rPr lang="it-IT" sz="2800" dirty="0">
                <a:solidFill>
                  <a:schemeClr val="accent2"/>
                </a:solidFill>
              </a:rPr>
              <a:t>Milestones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951FDA-50B1-602F-2F97-F76B7DEA529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27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5" name="Tabella 8">
            <a:extLst>
              <a:ext uri="{FF2B5EF4-FFF2-40B4-BE49-F238E27FC236}">
                <a16:creationId xmlns:a16="http://schemas.microsoft.com/office/drawing/2014/main" id="{5CE89333-9F46-2D1E-893C-3F859EC117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825083"/>
              </p:ext>
            </p:extLst>
          </p:nvPr>
        </p:nvGraphicFramePr>
        <p:xfrm>
          <a:off x="295200" y="1070099"/>
          <a:ext cx="81504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9600">
                  <a:extLst>
                    <a:ext uri="{9D8B030D-6E8A-4147-A177-3AD203B41FA5}">
                      <a16:colId xmlns:a16="http://schemas.microsoft.com/office/drawing/2014/main" val="4109397634"/>
                    </a:ext>
                  </a:extLst>
                </a:gridCol>
                <a:gridCol w="1847945">
                  <a:extLst>
                    <a:ext uri="{9D8B030D-6E8A-4147-A177-3AD203B41FA5}">
                      <a16:colId xmlns:a16="http://schemas.microsoft.com/office/drawing/2014/main" val="1691343506"/>
                    </a:ext>
                  </a:extLst>
                </a:gridCol>
                <a:gridCol w="232855">
                  <a:extLst>
                    <a:ext uri="{9D8B030D-6E8A-4147-A177-3AD203B41FA5}">
                      <a16:colId xmlns:a16="http://schemas.microsoft.com/office/drawing/2014/main" val="908368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17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Proceeding</a:t>
                      </a:r>
                      <a:r>
                        <a:rPr lang="it-IT" dirty="0"/>
                        <a:t>/articolo con risultati preliminari campagna 2023 set-up elettronico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31-dic-2025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15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Proceeding</a:t>
                      </a:r>
                      <a:r>
                        <a:rPr lang="it-IT" dirty="0"/>
                        <a:t>/articolo con risultati preliminari emulsioni 2023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31-dic-2025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38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Test su fascio del nuovo rivelatore di vertice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31-dic-2025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079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Test su fascio di un prototipo di nuovo </a:t>
                      </a:r>
                      <a:r>
                        <a:rPr lang="it-IT" dirty="0" err="1"/>
                        <a:t>TofWall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31-dic-2025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352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Sottomissione lavoro strumentale FOOT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31-dic-2025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297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Proceeding</a:t>
                      </a:r>
                      <a:r>
                        <a:rPr lang="it-IT" dirty="0"/>
                        <a:t>/articolo R&amp;D su emulsioni NIT per FOOT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31-dic-2025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911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627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6DD0C5D5-6AC0-D9D2-7F44-C5228DA8A98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764801" y="198721"/>
            <a:ext cx="3492000" cy="1840230"/>
          </a:xfrm>
        </p:spPr>
        <p:txBody>
          <a:bodyPr/>
          <a:lstStyle/>
          <a:p>
            <a:pPr marL="327" indent="0">
              <a:buNone/>
            </a:pPr>
            <a:r>
              <a:rPr lang="it-IT" b="1" dirty="0">
                <a:solidFill>
                  <a:schemeClr val="accent2"/>
                </a:solidFill>
              </a:rPr>
              <a:t>Grazie per l’attenzione!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8F9139-1629-B644-CE8A-07822F39D42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28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" name="Picture 5" descr="FOOT_logo.gif">
            <a:extLst>
              <a:ext uri="{FF2B5EF4-FFF2-40B4-BE49-F238E27FC236}">
                <a16:creationId xmlns:a16="http://schemas.microsoft.com/office/drawing/2014/main" id="{8EEB87EA-131B-D3ED-33D1-C8CA9AFAC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01" y="1743616"/>
            <a:ext cx="2520002" cy="25202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4181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748659-A314-D6D7-7868-12B15F761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27813"/>
            <a:ext cx="8736353" cy="603503"/>
          </a:xfrm>
        </p:spPr>
        <p:txBody>
          <a:bodyPr/>
          <a:lstStyle/>
          <a:p>
            <a:r>
              <a:rPr kumimoji="0" lang="en-US" altLang="it-IT" sz="20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taking campaigns already performed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0F9DBC-FD63-3C0A-987B-D92B8460A82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3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E8446D35-0FAC-A845-3B6A-3C5A8B9A0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210551"/>
              </p:ext>
            </p:extLst>
          </p:nvPr>
        </p:nvGraphicFramePr>
        <p:xfrm>
          <a:off x="367200" y="603504"/>
          <a:ext cx="6940800" cy="443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357">
                  <a:extLst>
                    <a:ext uri="{9D8B030D-6E8A-4147-A177-3AD203B41FA5}">
                      <a16:colId xmlns:a16="http://schemas.microsoft.com/office/drawing/2014/main" val="3736158358"/>
                    </a:ext>
                  </a:extLst>
                </a:gridCol>
                <a:gridCol w="562242">
                  <a:extLst>
                    <a:ext uri="{9D8B030D-6E8A-4147-A177-3AD203B41FA5}">
                      <a16:colId xmlns:a16="http://schemas.microsoft.com/office/drawing/2014/main" val="3420979000"/>
                    </a:ext>
                  </a:extLst>
                </a:gridCol>
                <a:gridCol w="606212">
                  <a:extLst>
                    <a:ext uri="{9D8B030D-6E8A-4147-A177-3AD203B41FA5}">
                      <a16:colId xmlns:a16="http://schemas.microsoft.com/office/drawing/2014/main" val="1368296070"/>
                    </a:ext>
                  </a:extLst>
                </a:gridCol>
                <a:gridCol w="968785">
                  <a:extLst>
                    <a:ext uri="{9D8B030D-6E8A-4147-A177-3AD203B41FA5}">
                      <a16:colId xmlns:a16="http://schemas.microsoft.com/office/drawing/2014/main" val="694741214"/>
                    </a:ext>
                  </a:extLst>
                </a:gridCol>
                <a:gridCol w="818253">
                  <a:extLst>
                    <a:ext uri="{9D8B030D-6E8A-4147-A177-3AD203B41FA5}">
                      <a16:colId xmlns:a16="http://schemas.microsoft.com/office/drawing/2014/main" val="3528763424"/>
                    </a:ext>
                  </a:extLst>
                </a:gridCol>
                <a:gridCol w="806911">
                  <a:extLst>
                    <a:ext uri="{9D8B030D-6E8A-4147-A177-3AD203B41FA5}">
                      <a16:colId xmlns:a16="http://schemas.microsoft.com/office/drawing/2014/main" val="1994942263"/>
                    </a:ext>
                  </a:extLst>
                </a:gridCol>
                <a:gridCol w="519705">
                  <a:extLst>
                    <a:ext uri="{9D8B030D-6E8A-4147-A177-3AD203B41FA5}">
                      <a16:colId xmlns:a16="http://schemas.microsoft.com/office/drawing/2014/main" val="1311997400"/>
                    </a:ext>
                  </a:extLst>
                </a:gridCol>
                <a:gridCol w="601735">
                  <a:extLst>
                    <a:ext uri="{9D8B030D-6E8A-4147-A177-3AD203B41FA5}">
                      <a16:colId xmlns:a16="http://schemas.microsoft.com/office/drawing/2014/main" val="2902780396"/>
                    </a:ext>
                  </a:extLst>
                </a:gridCol>
                <a:gridCol w="496800">
                  <a:extLst>
                    <a:ext uri="{9D8B030D-6E8A-4147-A177-3AD203B41FA5}">
                      <a16:colId xmlns:a16="http://schemas.microsoft.com/office/drawing/2014/main" val="2005396131"/>
                    </a:ext>
                  </a:extLst>
                </a:gridCol>
                <a:gridCol w="1000800">
                  <a:extLst>
                    <a:ext uri="{9D8B030D-6E8A-4147-A177-3AD203B41FA5}">
                      <a16:colId xmlns:a16="http://schemas.microsoft.com/office/drawing/2014/main" val="624767235"/>
                    </a:ext>
                  </a:extLst>
                </a:gridCol>
              </a:tblGrid>
              <a:tr h="809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Beam</a:t>
                      </a:r>
                      <a:endParaRPr lang="it-IT" sz="1100" kern="1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Target</a:t>
                      </a:r>
                      <a:endParaRPr lang="it-IT" sz="1100" kern="1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Energy MeV/u</a:t>
                      </a:r>
                      <a:endParaRPr lang="it-IT" sz="1100" kern="1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Statistics (millions, electronic set-up only)</a:t>
                      </a:r>
                      <a:endParaRPr lang="it-IT" sz="1100" kern="1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Integral Differential elemental</a:t>
                      </a:r>
                      <a:endParaRPr lang="it-IT" sz="1100" kern="1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Integral Differential isotopic</a:t>
                      </a:r>
                      <a:endParaRPr lang="it-IT" sz="1100" kern="1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direct</a:t>
                      </a:r>
                      <a:endParaRPr lang="it-IT" sz="1100" kern="1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Inverse</a:t>
                      </a:r>
                      <a:endParaRPr lang="it-IT" sz="1100" kern="1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Emul-sions</a:t>
                      </a:r>
                      <a:endParaRPr lang="it-IT" sz="1100" kern="1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Campaign</a:t>
                      </a:r>
                      <a:endParaRPr lang="it-IT" sz="1100" kern="1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extLst>
                  <a:ext uri="{0D108BD9-81ED-4DB2-BD59-A6C34878D82A}">
                    <a16:rowId xmlns:a16="http://schemas.microsoft.com/office/drawing/2014/main" val="2129810843"/>
                  </a:ext>
                </a:extLst>
              </a:tr>
              <a:tr h="596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highlight>
                            <a:srgbClr val="D0D8E8"/>
                          </a:highlight>
                        </a:rPr>
                        <a:t>O</a:t>
                      </a:r>
                      <a:endParaRPr lang="it-IT" sz="1100" kern="100" dirty="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D0D8E8"/>
                          </a:highlight>
                        </a:rPr>
                        <a:t>C</a:t>
                      </a:r>
                      <a:endParaRPr lang="it-IT" sz="1100" kern="100">
                        <a:effectLst/>
                        <a:highlight>
                          <a:srgbClr val="D0D8E8"/>
                        </a:highligh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D0D8E8"/>
                          </a:highlight>
                        </a:rPr>
                        <a:t>C2H4</a:t>
                      </a:r>
                      <a:endParaRPr lang="it-IT" sz="1100" kern="10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highlight>
                            <a:srgbClr val="D0D8E8"/>
                          </a:highlight>
                        </a:rPr>
                        <a:t>200</a:t>
                      </a:r>
                      <a:endParaRPr lang="it-IT" sz="1100" kern="100" dirty="0">
                        <a:effectLst/>
                        <a:highlight>
                          <a:srgbClr val="D0D8E8"/>
                        </a:highligh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highlight>
                            <a:srgbClr val="D0D8E8"/>
                          </a:highlight>
                        </a:rPr>
                        <a:t>400</a:t>
                      </a:r>
                      <a:endParaRPr lang="it-IT" sz="1100" kern="100" dirty="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D0D8E8"/>
                          </a:highlight>
                        </a:rPr>
                        <a:t>0.06</a:t>
                      </a:r>
                      <a:endParaRPr lang="it-IT" sz="1100" kern="10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D0D8E8"/>
                          </a:highlight>
                        </a:rPr>
                        <a:t>angle</a:t>
                      </a:r>
                      <a:endParaRPr lang="it-IT" sz="1100" kern="10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D0D8E8"/>
                          </a:highlight>
                        </a:rPr>
                        <a:t>NO</a:t>
                      </a:r>
                      <a:endParaRPr lang="it-IT" sz="1100" kern="10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highlight>
                            <a:srgbClr val="D0D8E8"/>
                          </a:highlight>
                        </a:rPr>
                        <a:t>YES</a:t>
                      </a:r>
                      <a:endParaRPr lang="it-IT" sz="1100" kern="100" dirty="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D0D8E8"/>
                          </a:highlight>
                        </a:rPr>
                        <a:t>NO</a:t>
                      </a:r>
                      <a:endParaRPr lang="it-IT" sz="1100" kern="10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D0D8E8"/>
                          </a:highlight>
                        </a:rPr>
                        <a:t>Yes</a:t>
                      </a:r>
                      <a:endParaRPr lang="it-IT" sz="1100" kern="100">
                        <a:effectLst/>
                        <a:highlight>
                          <a:srgbClr val="D0D8E8"/>
                        </a:highligh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D0D8E8"/>
                          </a:highlight>
                        </a:rPr>
                        <a:t>Yes</a:t>
                      </a:r>
                      <a:endParaRPr lang="it-IT" sz="1100" kern="10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highlight>
                            <a:srgbClr val="D0D8E8"/>
                          </a:highlight>
                        </a:rPr>
                        <a:t>GSI 2019</a:t>
                      </a:r>
                      <a:endParaRPr lang="it-IT" sz="1100" kern="100" dirty="0">
                        <a:effectLst/>
                        <a:highlight>
                          <a:srgbClr val="D0D8E8"/>
                        </a:highligh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highlight>
                            <a:srgbClr val="D0D8E8"/>
                          </a:highlight>
                        </a:rPr>
                        <a:t>GSI 2020</a:t>
                      </a:r>
                      <a:endParaRPr lang="it-IT" sz="1100" kern="100" dirty="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extLst>
                  <a:ext uri="{0D108BD9-81ED-4DB2-BD59-A6C34878D82A}">
                    <a16:rowId xmlns:a16="http://schemas.microsoft.com/office/drawing/2014/main" val="3505936748"/>
                  </a:ext>
                </a:extLst>
              </a:tr>
              <a:tr h="98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highlight>
                            <a:srgbClr val="E9EDF4"/>
                          </a:highlight>
                        </a:rPr>
                        <a:t>O</a:t>
                      </a:r>
                      <a:endParaRPr lang="it-IT" sz="1100" kern="100" dirty="0">
                        <a:effectLst/>
                        <a:highlight>
                          <a:srgbClr val="E9EDF4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C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C2H4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C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C2H4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200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200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400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400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14.2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12.2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5.5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6.5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angle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NO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YES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NO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Yes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GSI 2021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extLst>
                  <a:ext uri="{0D108BD9-81ED-4DB2-BD59-A6C34878D82A}">
                    <a16:rowId xmlns:a16="http://schemas.microsoft.com/office/drawing/2014/main" val="646762963"/>
                  </a:ext>
                </a:extLst>
              </a:tr>
              <a:tr h="98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highlight>
                            <a:srgbClr val="D0D8E8"/>
                          </a:highlight>
                        </a:rPr>
                        <a:t>He</a:t>
                      </a:r>
                      <a:endParaRPr lang="it-IT" sz="1100" kern="100" dirty="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D0D8E8"/>
                          </a:highlight>
                        </a:rPr>
                        <a:t>C</a:t>
                      </a:r>
                      <a:endParaRPr lang="it-IT" sz="1100" kern="10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D0D8E8"/>
                          </a:highlight>
                        </a:rPr>
                        <a:t>100</a:t>
                      </a:r>
                      <a:endParaRPr lang="it-IT" sz="1100" kern="100">
                        <a:effectLst/>
                        <a:highlight>
                          <a:srgbClr val="D0D8E8"/>
                        </a:highligh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D0D8E8"/>
                          </a:highlight>
                        </a:rPr>
                        <a:t>140</a:t>
                      </a:r>
                      <a:endParaRPr lang="it-IT" sz="1100" kern="100">
                        <a:effectLst/>
                        <a:highlight>
                          <a:srgbClr val="D0D8E8"/>
                        </a:highligh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D0D8E8"/>
                          </a:highlight>
                        </a:rPr>
                        <a:t>200</a:t>
                      </a:r>
                      <a:endParaRPr lang="it-IT" sz="1100" kern="100">
                        <a:effectLst/>
                        <a:highlight>
                          <a:srgbClr val="D0D8E8"/>
                        </a:highligh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D0D8E8"/>
                          </a:highlight>
                        </a:rPr>
                        <a:t>220</a:t>
                      </a:r>
                      <a:endParaRPr lang="it-IT" sz="1100" kern="10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D0D8E8"/>
                          </a:highlight>
                        </a:rPr>
                        <a:t>18.5</a:t>
                      </a:r>
                      <a:endParaRPr lang="it-IT" sz="1100" kern="100">
                        <a:effectLst/>
                        <a:highlight>
                          <a:srgbClr val="D0D8E8"/>
                        </a:highligh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D0D8E8"/>
                          </a:highlight>
                        </a:rPr>
                        <a:t>19.6</a:t>
                      </a:r>
                      <a:endParaRPr lang="it-IT" sz="1100" kern="100">
                        <a:effectLst/>
                        <a:highlight>
                          <a:srgbClr val="D0D8E8"/>
                        </a:highligh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D0D8E8"/>
                          </a:highlight>
                        </a:rPr>
                        <a:t>13.5</a:t>
                      </a:r>
                      <a:endParaRPr lang="it-IT" sz="1100" kern="100">
                        <a:effectLst/>
                        <a:highlight>
                          <a:srgbClr val="D0D8E8"/>
                        </a:highligh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D0D8E8"/>
                          </a:highlight>
                        </a:rPr>
                        <a:t>14.4</a:t>
                      </a:r>
                      <a:endParaRPr lang="it-IT" sz="1100" kern="10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D0D8E8"/>
                          </a:highlight>
                        </a:rPr>
                        <a:t>angle</a:t>
                      </a:r>
                      <a:endParaRPr lang="it-IT" sz="1100" kern="10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D0D8E8"/>
                          </a:highlight>
                        </a:rPr>
                        <a:t>NO</a:t>
                      </a:r>
                      <a:endParaRPr lang="it-IT" sz="1100" kern="10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D0D8E8"/>
                          </a:highlight>
                        </a:rPr>
                        <a:t>YES</a:t>
                      </a:r>
                      <a:endParaRPr lang="it-IT" sz="1100" kern="10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D0D8E8"/>
                          </a:highlight>
                        </a:rPr>
                        <a:t>NO</a:t>
                      </a:r>
                      <a:endParaRPr lang="it-IT" sz="1100" kern="10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D0D8E8"/>
                          </a:highlight>
                        </a:rPr>
                        <a:t>No</a:t>
                      </a:r>
                      <a:endParaRPr lang="it-IT" sz="1100" kern="10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D0D8E8"/>
                          </a:highlight>
                        </a:rPr>
                        <a:t>HEID 2022</a:t>
                      </a:r>
                      <a:endParaRPr lang="it-IT" sz="1100" kern="10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extLst>
                  <a:ext uri="{0D108BD9-81ED-4DB2-BD59-A6C34878D82A}">
                    <a16:rowId xmlns:a16="http://schemas.microsoft.com/office/drawing/2014/main" val="3451599523"/>
                  </a:ext>
                </a:extLst>
              </a:tr>
              <a:tr h="353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highlight>
                            <a:srgbClr val="E9EDF4"/>
                          </a:highlight>
                        </a:rPr>
                        <a:t>C</a:t>
                      </a:r>
                      <a:endParaRPr lang="it-IT" sz="1100" kern="100" dirty="0">
                        <a:effectLst/>
                        <a:highlight>
                          <a:srgbClr val="E9EDF4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C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200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4.1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angle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NO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YES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NO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 kern="100">
                        <a:effectLst/>
                        <a:highlight>
                          <a:srgbClr val="E9EDF4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>
                          <a:effectLst/>
                          <a:highlight>
                            <a:srgbClr val="E9EDF4"/>
                          </a:highlight>
                        </a:rPr>
                        <a:t>CNAO 2022</a:t>
                      </a:r>
                      <a:endParaRPr lang="it-IT" sz="1100" kern="100">
                        <a:effectLst/>
                        <a:highlight>
                          <a:srgbClr val="E9EDF4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extLst>
                  <a:ext uri="{0D108BD9-81ED-4DB2-BD59-A6C34878D82A}">
                    <a16:rowId xmlns:a16="http://schemas.microsoft.com/office/drawing/2014/main" val="135312814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highlight>
                            <a:srgbClr val="D0D8E8"/>
                          </a:highlight>
                        </a:rPr>
                        <a:t>C</a:t>
                      </a:r>
                      <a:endParaRPr lang="it-IT" sz="1100" kern="100" dirty="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highlight>
                            <a:srgbClr val="D0D8E8"/>
                          </a:highlight>
                        </a:rPr>
                        <a:t>C</a:t>
                      </a:r>
                      <a:endParaRPr lang="it-IT" sz="1100" kern="100" dirty="0">
                        <a:effectLst/>
                        <a:highlight>
                          <a:srgbClr val="D0D8E8"/>
                        </a:highligh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highlight>
                            <a:srgbClr val="D0D8E8"/>
                          </a:highlight>
                        </a:rPr>
                        <a:t>C2H4</a:t>
                      </a:r>
                      <a:endParaRPr lang="it-IT" sz="1100" kern="100" dirty="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highlight>
                            <a:srgbClr val="D0D8E8"/>
                          </a:highlight>
                        </a:rPr>
                        <a:t> 200</a:t>
                      </a:r>
                      <a:endParaRPr lang="it-IT" sz="1100" kern="100" dirty="0">
                        <a:effectLst/>
                        <a:highlight>
                          <a:srgbClr val="D0D8E8"/>
                        </a:highligh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highlight>
                            <a:srgbClr val="D0D8E8"/>
                          </a:highlight>
                        </a:rPr>
                        <a:t>200       </a:t>
                      </a:r>
                      <a:endParaRPr lang="it-IT" sz="1100" kern="100" dirty="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highlight>
                            <a:srgbClr val="D0D8E8"/>
                          </a:highlight>
                        </a:rPr>
                        <a:t>3.2</a:t>
                      </a:r>
                      <a:endParaRPr lang="it-IT" sz="1100" kern="100" dirty="0">
                        <a:effectLst/>
                        <a:highlight>
                          <a:srgbClr val="D0D8E8"/>
                        </a:highligh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highlight>
                            <a:srgbClr val="D0D8E8"/>
                          </a:highlight>
                        </a:rPr>
                        <a:t>2.0</a:t>
                      </a:r>
                      <a:endParaRPr lang="it-IT" sz="1100" kern="100" dirty="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highlight>
                            <a:srgbClr val="D0D8E8"/>
                          </a:highlight>
                        </a:rPr>
                        <a:t>Angle</a:t>
                      </a:r>
                      <a:endParaRPr lang="it-IT" sz="1100" kern="100" dirty="0">
                        <a:effectLst/>
                        <a:highlight>
                          <a:srgbClr val="D0D8E8"/>
                        </a:highligh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highlight>
                            <a:srgbClr val="D0D8E8"/>
                          </a:highlight>
                        </a:rPr>
                        <a:t>Energy</a:t>
                      </a:r>
                      <a:endParaRPr lang="it-IT" sz="1100" kern="100" dirty="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highlight>
                            <a:srgbClr val="D0D8E8"/>
                          </a:highlight>
                        </a:rPr>
                        <a:t>YES</a:t>
                      </a:r>
                      <a:endParaRPr lang="it-IT" sz="1100" kern="100" dirty="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highlight>
                            <a:srgbClr val="D0D8E8"/>
                          </a:highlight>
                        </a:rPr>
                        <a:t>YES</a:t>
                      </a:r>
                      <a:endParaRPr lang="it-IT" sz="1100" kern="100" dirty="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highlight>
                            <a:srgbClr val="D0D8E8"/>
                          </a:highlight>
                        </a:rPr>
                        <a:t>YES</a:t>
                      </a:r>
                      <a:endParaRPr lang="it-IT" sz="1100" kern="100" dirty="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highlight>
                            <a:srgbClr val="D0D8E8"/>
                          </a:highlight>
                        </a:rPr>
                        <a:t>Yes</a:t>
                      </a:r>
                      <a:endParaRPr lang="it-IT" sz="1100" kern="100" dirty="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highlight>
                            <a:srgbClr val="D0D8E8"/>
                          </a:highlight>
                        </a:rPr>
                        <a:t>CNAO 2023</a:t>
                      </a:r>
                      <a:endParaRPr lang="it-IT" sz="1100" kern="100" dirty="0">
                        <a:effectLst/>
                        <a:highlight>
                          <a:srgbClr val="D0D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4" marR="53124" marT="26562" marB="26562"/>
                </a:tc>
                <a:extLst>
                  <a:ext uri="{0D108BD9-81ED-4DB2-BD59-A6C34878D82A}">
                    <a16:rowId xmlns:a16="http://schemas.microsoft.com/office/drawing/2014/main" val="1474969403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58475934-6CF6-F63B-19D8-A92D18011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020112"/>
              </p:ext>
            </p:extLst>
          </p:nvPr>
        </p:nvGraphicFramePr>
        <p:xfrm>
          <a:off x="7394400" y="612197"/>
          <a:ext cx="1108800" cy="4504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800">
                  <a:extLst>
                    <a:ext uri="{9D8B030D-6E8A-4147-A177-3AD203B41FA5}">
                      <a16:colId xmlns:a16="http://schemas.microsoft.com/office/drawing/2014/main" val="988393269"/>
                    </a:ext>
                  </a:extLst>
                </a:gridCol>
              </a:tblGrid>
              <a:tr h="754549">
                <a:tc>
                  <a:txBody>
                    <a:bodyPr/>
                    <a:lstStyle/>
                    <a:p>
                      <a:r>
                        <a:rPr lang="it-IT" sz="1200" b="0" dirty="0"/>
                        <a:t>Analysis</a:t>
                      </a:r>
                    </a:p>
                    <a:p>
                      <a:r>
                        <a:rPr lang="it-IT" sz="1200" b="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340748"/>
                  </a:ext>
                </a:extLst>
              </a:tr>
              <a:tr h="606054">
                <a:tc>
                  <a:txBody>
                    <a:bodyPr/>
                    <a:lstStyle/>
                    <a:p>
                      <a:r>
                        <a:rPr lang="it-IT" sz="1400" dirty="0" err="1"/>
                        <a:t>published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990788"/>
                  </a:ext>
                </a:extLst>
              </a:tr>
              <a:tr h="1159200">
                <a:tc>
                  <a:txBody>
                    <a:bodyPr/>
                    <a:lstStyle/>
                    <a:p>
                      <a:endParaRPr lang="it-IT" sz="1400" dirty="0"/>
                    </a:p>
                    <a:p>
                      <a:endParaRPr lang="it-IT" sz="1400" dirty="0"/>
                    </a:p>
                    <a:p>
                      <a:endParaRPr lang="it-IT" sz="1400" dirty="0"/>
                    </a:p>
                    <a:p>
                      <a:r>
                        <a:rPr lang="it-IT" sz="1400" dirty="0"/>
                        <a:t>In the pub </a:t>
                      </a:r>
                      <a:r>
                        <a:rPr lang="it-IT" sz="1400" dirty="0" err="1"/>
                        <a:t>phase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930301"/>
                  </a:ext>
                </a:extLst>
              </a:tr>
              <a:tr h="1036800">
                <a:tc>
                  <a:txBody>
                    <a:bodyPr/>
                    <a:lstStyle/>
                    <a:p>
                      <a:r>
                        <a:rPr lang="it-IT" sz="1400" dirty="0" err="1"/>
                        <a:t>Only</a:t>
                      </a:r>
                      <a:r>
                        <a:rPr lang="it-IT" sz="1400" dirty="0"/>
                        <a:t> detector </a:t>
                      </a:r>
                      <a:r>
                        <a:rPr lang="it-IT" sz="1400" dirty="0" err="1"/>
                        <a:t>calib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046190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r>
                        <a:rPr lang="it-IT" sz="1400" dirty="0" err="1"/>
                        <a:t>Det</a:t>
                      </a:r>
                      <a:r>
                        <a:rPr lang="it-IT" sz="1400" dirty="0"/>
                        <a:t> </a:t>
                      </a:r>
                      <a:r>
                        <a:rPr lang="it-IT" sz="1400" dirty="0" err="1"/>
                        <a:t>calib</a:t>
                      </a:r>
                      <a:r>
                        <a:rPr lang="it-IT"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57591"/>
                  </a:ext>
                </a:extLst>
              </a:tr>
              <a:tr h="609993">
                <a:tc>
                  <a:txBody>
                    <a:bodyPr/>
                    <a:lstStyle/>
                    <a:p>
                      <a:r>
                        <a:rPr lang="it-IT" sz="1400" dirty="0" err="1"/>
                        <a:t>Started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6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17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86D7BE-4562-F48C-7CD7-FECF63A87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29" y="129555"/>
            <a:ext cx="8736353" cy="603503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Vertex &amp; Inner tracker – CNAO 2023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3F5C42-2750-0F83-F26A-6B417B2A087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4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DCF5935-2F20-B5F9-C750-A3AA91ED9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29" y="1062966"/>
            <a:ext cx="2506438" cy="300892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97B4BC-1E16-0C81-1854-F26EF66BC096}"/>
              </a:ext>
            </a:extLst>
          </p:cNvPr>
          <p:cNvSpPr txBox="1"/>
          <p:nvPr/>
        </p:nvSpPr>
        <p:spPr>
          <a:xfrm>
            <a:off x="823103" y="4071888"/>
            <a:ext cx="2464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Vertex </a:t>
            </a:r>
            <a:r>
              <a:rPr lang="it-IT" dirty="0" err="1"/>
              <a:t>spatial</a:t>
            </a:r>
            <a:r>
              <a:rPr lang="it-IT" dirty="0"/>
              <a:t> </a:t>
            </a:r>
            <a:r>
              <a:rPr lang="it-IT" dirty="0" err="1"/>
              <a:t>resolutions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A7703DD-125F-033F-B7F3-4009A87C8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111" y="1091434"/>
            <a:ext cx="3799943" cy="314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9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C58D9A-FD40-8857-557E-6A9C28B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84" y="91420"/>
            <a:ext cx="7886700" cy="788474"/>
          </a:xfrm>
        </p:spPr>
        <p:txBody>
          <a:bodyPr/>
          <a:lstStyle/>
          <a:p>
            <a:r>
              <a:rPr lang="it-IT" sz="2800" b="1" dirty="0" err="1">
                <a:solidFill>
                  <a:srgbClr val="C00000"/>
                </a:solidFill>
              </a:rPr>
              <a:t>Magnet</a:t>
            </a:r>
            <a:r>
              <a:rPr lang="it-IT" sz="2800" b="1" dirty="0">
                <a:solidFill>
                  <a:srgbClr val="C00000"/>
                </a:solidFill>
              </a:rPr>
              <a:t> and Intermediate Tracker!</a:t>
            </a:r>
          </a:p>
        </p:txBody>
      </p:sp>
      <p:pic>
        <p:nvPicPr>
          <p:cNvPr id="6" name="Segnaposto contenuto 5" descr="Immagine che contiene vestiti, persona, edificio, calzature&#10;&#10;Descrizione generata automaticamente">
            <a:extLst>
              <a:ext uri="{FF2B5EF4-FFF2-40B4-BE49-F238E27FC236}">
                <a16:creationId xmlns:a16="http://schemas.microsoft.com/office/drawing/2014/main" id="{FED7D59B-42BE-BF0A-37BA-99A5E2586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 b="20194"/>
          <a:stretch/>
        </p:blipFill>
        <p:spPr>
          <a:xfrm rot="5400000">
            <a:off x="-799921" y="1847833"/>
            <a:ext cx="4372571" cy="2218764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62B1D3E-A7FE-AB03-A326-B7FBEA1AC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90" y="2358879"/>
            <a:ext cx="3692057" cy="2784622"/>
          </a:xfrm>
          <a:prstGeom prst="rect">
            <a:avLst/>
          </a:prstGeom>
        </p:spPr>
      </p:pic>
      <p:pic>
        <p:nvPicPr>
          <p:cNvPr id="8" name="Immagine 7" descr="Immagine che contiene ingegneria, macchina, Ricambio auto, pialla/aereo&#10;&#10;Descrizione generata automaticamente">
            <a:extLst>
              <a:ext uri="{FF2B5EF4-FFF2-40B4-BE49-F238E27FC236}">
                <a16:creationId xmlns:a16="http://schemas.microsoft.com/office/drawing/2014/main" id="{07D94DD0-EE3E-EA0E-1A39-7DB63158EC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4290" y="1983302"/>
            <a:ext cx="3611656" cy="2708742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9D3EA835-2F5F-90ED-A97A-F69E8B8CD2A5}"/>
              </a:ext>
            </a:extLst>
          </p:cNvPr>
          <p:cNvSpPr txBox="1">
            <a:spLocks/>
          </p:cNvSpPr>
          <p:nvPr/>
        </p:nvSpPr>
        <p:spPr>
          <a:xfrm>
            <a:off x="3337123" y="907514"/>
            <a:ext cx="2218765" cy="7884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dirty="0"/>
              <a:t>BTF test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134C6F8F-838B-9933-3B65-F487DE29553D}"/>
              </a:ext>
            </a:extLst>
          </p:cNvPr>
          <p:cNvSpPr txBox="1">
            <a:spLocks/>
          </p:cNvSpPr>
          <p:nvPr/>
        </p:nvSpPr>
        <p:spPr>
          <a:xfrm>
            <a:off x="5938193" y="1464811"/>
            <a:ext cx="2708742" cy="7884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dirty="0"/>
              <a:t>CNAO set-up</a:t>
            </a:r>
          </a:p>
        </p:txBody>
      </p:sp>
      <p:pic>
        <p:nvPicPr>
          <p:cNvPr id="3" name="Picture 5" descr="FOOT_logo.gif">
            <a:extLst>
              <a:ext uri="{FF2B5EF4-FFF2-40B4-BE49-F238E27FC236}">
                <a16:creationId xmlns:a16="http://schemas.microsoft.com/office/drawing/2014/main" id="{F8932849-882A-0D55-3CF4-8CF543500C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3" y="2"/>
            <a:ext cx="1026369" cy="10264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6741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A2A29E-3ECA-07BA-0B05-109CD167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94172"/>
          </a:xfrm>
        </p:spPr>
        <p:txBody>
          <a:bodyPr/>
          <a:lstStyle/>
          <a:p>
            <a:r>
              <a:rPr lang="it-IT" sz="2800" dirty="0">
                <a:solidFill>
                  <a:srgbClr val="C00000"/>
                </a:solidFill>
              </a:rPr>
              <a:t>LNF </a:t>
            </a:r>
            <a:r>
              <a:rPr lang="it-IT" sz="2800" dirty="0" err="1">
                <a:solidFill>
                  <a:srgbClr val="C00000"/>
                </a:solidFill>
              </a:rPr>
              <a:t>measurements</a:t>
            </a:r>
            <a:r>
              <a:rPr lang="it-IT" sz="2800" dirty="0">
                <a:solidFill>
                  <a:srgbClr val="C00000"/>
                </a:solidFill>
              </a:rPr>
              <a:t>.</a:t>
            </a:r>
            <a:br>
              <a:rPr lang="it-IT" sz="2800" dirty="0">
                <a:solidFill>
                  <a:srgbClr val="C00000"/>
                </a:solidFill>
              </a:rPr>
            </a:br>
            <a:r>
              <a:rPr lang="it-IT" sz="2800" dirty="0">
                <a:solidFill>
                  <a:srgbClr val="C00000"/>
                </a:solidFill>
              </a:rPr>
              <a:t>3D </a:t>
            </a:r>
            <a:r>
              <a:rPr lang="it-IT" sz="2800" dirty="0" err="1">
                <a:solidFill>
                  <a:srgbClr val="C00000"/>
                </a:solidFill>
              </a:rPr>
              <a:t>mechanical</a:t>
            </a:r>
            <a:r>
              <a:rPr lang="it-IT" sz="2800" dirty="0">
                <a:solidFill>
                  <a:srgbClr val="C00000"/>
                </a:solidFill>
              </a:rPr>
              <a:t> and </a:t>
            </a:r>
            <a:r>
              <a:rPr lang="it-IT" sz="2800" dirty="0" err="1">
                <a:solidFill>
                  <a:srgbClr val="C00000"/>
                </a:solidFill>
              </a:rPr>
              <a:t>magnetic</a:t>
            </a:r>
            <a:r>
              <a:rPr lang="it-IT" sz="2800" dirty="0">
                <a:solidFill>
                  <a:srgbClr val="C00000"/>
                </a:solidFill>
              </a:rPr>
              <a:t> model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1D0AD5-B484-452E-5B7E-3DFD7B6BE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93" y="947458"/>
            <a:ext cx="5856675" cy="1406739"/>
          </a:xfrm>
        </p:spPr>
        <p:txBody>
          <a:bodyPr>
            <a:normAutofit/>
          </a:bodyPr>
          <a:lstStyle/>
          <a:p>
            <a:r>
              <a:rPr lang="it-IT" sz="1800" dirty="0" err="1"/>
              <a:t>Needed</a:t>
            </a:r>
            <a:r>
              <a:rPr lang="it-IT" sz="1800" dirty="0"/>
              <a:t> </a:t>
            </a:r>
            <a:r>
              <a:rPr lang="it-IT" sz="1800" dirty="0" err="1"/>
              <a:t>several</a:t>
            </a:r>
            <a:r>
              <a:rPr lang="it-IT" sz="1800" dirty="0"/>
              <a:t> </a:t>
            </a:r>
            <a:r>
              <a:rPr lang="it-IT" sz="1800" dirty="0" err="1"/>
              <a:t>iteration</a:t>
            </a:r>
            <a:r>
              <a:rPr lang="it-IT" sz="1800" dirty="0"/>
              <a:t> to </a:t>
            </a:r>
            <a:r>
              <a:rPr lang="it-IT" sz="1800" dirty="0" err="1"/>
              <a:t>get</a:t>
            </a:r>
            <a:r>
              <a:rPr lang="it-IT" sz="1800" dirty="0"/>
              <a:t> the </a:t>
            </a:r>
            <a:r>
              <a:rPr lang="it-IT" sz="1800" dirty="0" err="1"/>
              <a:t>real</a:t>
            </a:r>
            <a:r>
              <a:rPr lang="it-IT" sz="1800" dirty="0"/>
              <a:t> «</a:t>
            </a:r>
            <a:r>
              <a:rPr lang="it-IT" sz="1800" dirty="0" err="1"/>
              <a:t>as</a:t>
            </a:r>
            <a:r>
              <a:rPr lang="it-IT" sz="1800" dirty="0"/>
              <a:t> </a:t>
            </a:r>
            <a:r>
              <a:rPr lang="it-IT" sz="1800" dirty="0" err="1"/>
              <a:t>built</a:t>
            </a:r>
            <a:r>
              <a:rPr lang="it-IT" sz="1800" dirty="0"/>
              <a:t>»</a:t>
            </a:r>
          </a:p>
          <a:p>
            <a:r>
              <a:rPr lang="it-IT" sz="1800" dirty="0" err="1"/>
              <a:t>Several</a:t>
            </a:r>
            <a:r>
              <a:rPr lang="it-IT" sz="1800" dirty="0"/>
              <a:t> </a:t>
            </a:r>
            <a:r>
              <a:rPr lang="it-IT" sz="1800" dirty="0" err="1"/>
              <a:t>tests</a:t>
            </a:r>
            <a:r>
              <a:rPr lang="it-IT" sz="1800" dirty="0"/>
              <a:t> for </a:t>
            </a:r>
            <a:r>
              <a:rPr lang="it-IT" sz="1800" dirty="0" err="1"/>
              <a:t>different</a:t>
            </a:r>
            <a:r>
              <a:rPr lang="it-IT" sz="1800" dirty="0"/>
              <a:t> «</a:t>
            </a:r>
            <a:r>
              <a:rPr lang="it-IT" sz="1800" dirty="0" err="1"/>
              <a:t>real</a:t>
            </a:r>
            <a:r>
              <a:rPr lang="it-IT" sz="1800" dirty="0"/>
              <a:t> positions» of M1 &amp; M2</a:t>
            </a:r>
          </a:p>
          <a:p>
            <a:r>
              <a:rPr lang="it-IT" sz="1800" dirty="0" err="1"/>
              <a:t>Permanent</a:t>
            </a:r>
            <a:r>
              <a:rPr lang="it-IT" sz="1800" dirty="0"/>
              <a:t> </a:t>
            </a:r>
            <a:r>
              <a:rPr lang="it-IT" sz="1800" dirty="0" err="1"/>
              <a:t>magnets</a:t>
            </a:r>
            <a:r>
              <a:rPr lang="it-IT" sz="1800" dirty="0"/>
              <a:t> BH </a:t>
            </a:r>
            <a:r>
              <a:rPr lang="it-IT" sz="1800" dirty="0" err="1"/>
              <a:t>curves</a:t>
            </a:r>
            <a:r>
              <a:rPr lang="it-IT" sz="1800" dirty="0"/>
              <a:t> from producer.</a:t>
            </a:r>
          </a:p>
        </p:txBody>
      </p:sp>
      <p:pic>
        <p:nvPicPr>
          <p:cNvPr id="5" name="Immagine 4" descr="Immagine che contiene diagramma, mappa&#10;&#10;Descrizione generata automaticamente">
            <a:extLst>
              <a:ext uri="{FF2B5EF4-FFF2-40B4-BE49-F238E27FC236}">
                <a16:creationId xmlns:a16="http://schemas.microsoft.com/office/drawing/2014/main" id="{1EFBD160-0374-8363-C6F9-5B494EC233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t="3273" r="31900" b="7766"/>
          <a:stretch/>
        </p:blipFill>
        <p:spPr>
          <a:xfrm rot="11090355">
            <a:off x="6398329" y="460429"/>
            <a:ext cx="2026520" cy="1811517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8C6E4CDB-9861-F3A8-51B4-D46AE0A8E9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253292"/>
              </p:ext>
            </p:extLst>
          </p:nvPr>
        </p:nvGraphicFramePr>
        <p:xfrm>
          <a:off x="3161896" y="2020503"/>
          <a:ext cx="3261956" cy="2658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526D4C5-0480-803E-1159-AD336D954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646929"/>
              </p:ext>
            </p:extLst>
          </p:nvPr>
        </p:nvGraphicFramePr>
        <p:xfrm>
          <a:off x="5292832" y="2020503"/>
          <a:ext cx="2820207" cy="2658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F92D72-E445-7F90-93BB-7CF9F725ACA6}"/>
              </a:ext>
            </a:extLst>
          </p:cNvPr>
          <p:cNvSpPr txBox="1"/>
          <p:nvPr/>
        </p:nvSpPr>
        <p:spPr>
          <a:xfrm>
            <a:off x="7906113" y="2789304"/>
            <a:ext cx="1084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Max 2% </a:t>
            </a:r>
            <a:r>
              <a:rPr lang="it-IT" dirty="0" err="1"/>
              <a:t>disagreement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&lt;0.5% </a:t>
            </a:r>
            <a:r>
              <a:rPr lang="it-IT" dirty="0" err="1"/>
              <a:t>at</a:t>
            </a:r>
            <a:r>
              <a:rPr lang="it-IT" dirty="0"/>
              <a:t> B max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C9467FC-48AE-4337-1D51-D49D4BAF9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62" y="2020504"/>
            <a:ext cx="2739475" cy="2658978"/>
          </a:xfrm>
          <a:prstGeom prst="rect">
            <a:avLst/>
          </a:prstGeom>
        </p:spPr>
      </p:pic>
      <p:pic>
        <p:nvPicPr>
          <p:cNvPr id="11" name="Picture 5" descr="FOOT_logo.gif">
            <a:extLst>
              <a:ext uri="{FF2B5EF4-FFF2-40B4-BE49-F238E27FC236}">
                <a16:creationId xmlns:a16="http://schemas.microsoft.com/office/drawing/2014/main" id="{7EE319BC-F928-F33D-1354-7D10C427DE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3" y="2"/>
            <a:ext cx="1026369" cy="10264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74C2D589-9C06-7F6E-4037-821503A9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1454" y="4710786"/>
            <a:ext cx="2056946" cy="273597"/>
          </a:xfrm>
        </p:spPr>
        <p:txBody>
          <a:bodyPr/>
          <a:lstStyle/>
          <a:p>
            <a:fld id="{DAA77C4C-9EF3-477A-86F7-8C3FA6913D49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76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300699-FE95-3767-6E10-16222D2FE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61" y="0"/>
            <a:ext cx="8826110" cy="993963"/>
          </a:xfrm>
        </p:spPr>
        <p:txBody>
          <a:bodyPr/>
          <a:lstStyle/>
          <a:p>
            <a:r>
              <a:rPr lang="it-IT" sz="2800" dirty="0">
                <a:solidFill>
                  <a:srgbClr val="C00000"/>
                </a:solidFill>
              </a:rPr>
              <a:t>MSD status</a:t>
            </a:r>
            <a:endParaRPr lang="it-IT" sz="28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80A0F8-1964-C781-C957-AC91EE25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1F8D319-7EE6-E198-2F3C-52759E5C6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29" y="2792221"/>
            <a:ext cx="7268850" cy="1414035"/>
          </a:xfrm>
          <a:prstGeom prst="rect">
            <a:avLst/>
          </a:prstGeom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FCBFA99E-99BF-9B2C-49A2-F5AFDF199388}"/>
              </a:ext>
            </a:extLst>
          </p:cNvPr>
          <p:cNvSpPr txBox="1"/>
          <p:nvPr/>
        </p:nvSpPr>
        <p:spPr>
          <a:xfrm>
            <a:off x="497345" y="937244"/>
            <a:ext cx="85131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 </a:t>
            </a:r>
            <a:r>
              <a:rPr lang="it-IT" dirty="0" err="1"/>
              <a:t>lot</a:t>
            </a:r>
            <a:r>
              <a:rPr lang="it-IT" dirty="0"/>
              <a:t> of </a:t>
            </a:r>
            <a:r>
              <a:rPr lang="it-IT" dirty="0" err="1"/>
              <a:t>effort</a:t>
            </a:r>
            <a:r>
              <a:rPr lang="it-IT" dirty="0"/>
              <a:t> to </a:t>
            </a:r>
            <a:r>
              <a:rPr lang="it-IT" dirty="0" err="1"/>
              <a:t>understand</a:t>
            </a:r>
            <a:r>
              <a:rPr lang="it-IT" dirty="0"/>
              <a:t> </a:t>
            </a:r>
            <a:r>
              <a:rPr lang="it-IT" dirty="0" err="1"/>
              <a:t>well</a:t>
            </a:r>
            <a:r>
              <a:rPr lang="it-IT" dirty="0"/>
              <a:t> the detector. W.r.t. the </a:t>
            </a:r>
            <a:r>
              <a:rPr lang="it-IT" dirty="0" err="1"/>
              <a:t>starting</a:t>
            </a:r>
            <a:r>
              <a:rPr lang="it-IT" dirty="0"/>
              <a:t> </a:t>
            </a:r>
            <a:r>
              <a:rPr lang="it-IT" dirty="0" err="1"/>
              <a:t>condition</a:t>
            </a:r>
            <a:r>
              <a:rPr lang="it-IT" dirty="0"/>
              <a:t>:</a:t>
            </a:r>
          </a:p>
          <a:p>
            <a:pPr marL="285750" indent="-285750">
              <a:buFontTx/>
              <a:buChar char="-"/>
            </a:pPr>
            <a:r>
              <a:rPr lang="it-IT" dirty="0" err="1"/>
              <a:t>Changes</a:t>
            </a:r>
            <a:r>
              <a:rPr lang="it-IT" dirty="0"/>
              <a:t> in firmware to reduce </a:t>
            </a:r>
            <a:r>
              <a:rPr lang="it-IT" dirty="0" err="1"/>
              <a:t>induced</a:t>
            </a:r>
            <a:r>
              <a:rPr lang="it-IT" dirty="0"/>
              <a:t> </a:t>
            </a:r>
            <a:r>
              <a:rPr lang="it-IT" dirty="0" err="1"/>
              <a:t>noise</a:t>
            </a:r>
            <a:r>
              <a:rPr lang="it-IT" dirty="0"/>
              <a:t> in the strips</a:t>
            </a:r>
          </a:p>
          <a:p>
            <a:pPr marL="285750" indent="-285750">
              <a:buFontTx/>
              <a:buChar char="-"/>
            </a:pPr>
            <a:r>
              <a:rPr lang="it-IT" dirty="0" err="1"/>
              <a:t>Optimized</a:t>
            </a:r>
            <a:r>
              <a:rPr lang="it-IT" dirty="0"/>
              <a:t> tracking of the </a:t>
            </a:r>
            <a:r>
              <a:rPr lang="it-IT" dirty="0" err="1"/>
              <a:t>pedestals</a:t>
            </a:r>
            <a:r>
              <a:rPr lang="it-IT" dirty="0"/>
              <a:t> (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might</a:t>
            </a:r>
            <a:r>
              <a:rPr lang="it-IT" dirty="0"/>
              <a:t> </a:t>
            </a:r>
            <a:r>
              <a:rPr lang="it-IT" dirty="0" err="1"/>
              <a:t>vary</a:t>
            </a:r>
            <a:r>
              <a:rPr lang="it-IT" dirty="0"/>
              <a:t> in a </a:t>
            </a:r>
            <a:r>
              <a:rPr lang="it-IT" dirty="0" err="1"/>
              <a:t>run</a:t>
            </a:r>
            <a:r>
              <a:rPr lang="it-IT" dirty="0"/>
              <a:t>)</a:t>
            </a:r>
          </a:p>
          <a:p>
            <a:pPr marL="285750" indent="-285750">
              <a:buFontTx/>
              <a:buChar char="-"/>
            </a:pPr>
            <a:r>
              <a:rPr lang="it-IT" dirty="0" err="1"/>
              <a:t>Updated</a:t>
            </a:r>
            <a:r>
              <a:rPr lang="it-IT" dirty="0"/>
              <a:t> </a:t>
            </a:r>
            <a:r>
              <a:rPr lang="it-IT" dirty="0" err="1"/>
              <a:t>definition</a:t>
            </a:r>
            <a:r>
              <a:rPr lang="it-IT" dirty="0"/>
              <a:t> of hit clusters with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thresholds</a:t>
            </a:r>
            <a:r>
              <a:rPr lang="it-IT" dirty="0"/>
              <a:t> (</a:t>
            </a:r>
            <a:r>
              <a:rPr lang="it-IT" dirty="0" err="1"/>
              <a:t>Seed</a:t>
            </a:r>
            <a:r>
              <a:rPr lang="it-IT" dirty="0"/>
              <a:t>, </a:t>
            </a:r>
            <a:r>
              <a:rPr lang="it-IT" dirty="0" err="1"/>
              <a:t>signal</a:t>
            </a:r>
            <a:r>
              <a:rPr lang="it-IT" dirty="0"/>
              <a:t>)</a:t>
            </a:r>
          </a:p>
          <a:p>
            <a:pPr marL="285750" indent="-285750">
              <a:buFontTx/>
              <a:buChar char="-"/>
            </a:pPr>
            <a:r>
              <a:rPr lang="it-IT" dirty="0" err="1"/>
              <a:t>Optimized</a:t>
            </a:r>
            <a:r>
              <a:rPr lang="it-IT" dirty="0"/>
              <a:t> </a:t>
            </a:r>
            <a:r>
              <a:rPr lang="it-IT" dirty="0" err="1"/>
              <a:t>spatial</a:t>
            </a:r>
            <a:r>
              <a:rPr lang="it-IT" dirty="0"/>
              <a:t> </a:t>
            </a:r>
            <a:r>
              <a:rPr lang="it-IT" dirty="0" err="1"/>
              <a:t>reconstruction</a:t>
            </a:r>
            <a:r>
              <a:rPr lang="it-IT" dirty="0"/>
              <a:t>, </a:t>
            </a:r>
            <a:r>
              <a:rPr lang="it-IT" dirty="0" err="1"/>
              <a:t>taking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account the </a:t>
            </a:r>
            <a:r>
              <a:rPr lang="it-IT" dirty="0" err="1"/>
              <a:t>eta-dependence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Energy </a:t>
            </a:r>
            <a:r>
              <a:rPr lang="it-IT" dirty="0" err="1"/>
              <a:t>deposition</a:t>
            </a:r>
            <a:r>
              <a:rPr lang="it-IT" dirty="0"/>
              <a:t> </a:t>
            </a:r>
            <a:r>
              <a:rPr lang="it-IT" dirty="0" err="1"/>
              <a:t>calibrated</a:t>
            </a:r>
            <a:r>
              <a:rPr lang="it-IT" dirty="0"/>
              <a:t> w.r.t. the </a:t>
            </a:r>
            <a:r>
              <a:rPr lang="it-IT" dirty="0" err="1"/>
              <a:t>eta-dependence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err="1"/>
              <a:t>Checked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the samples from GSI 2021 to CNAO 2023</a:t>
            </a:r>
            <a:endParaRPr lang="en-IT" dirty="0"/>
          </a:p>
        </p:txBody>
      </p:sp>
      <p:pic>
        <p:nvPicPr>
          <p:cNvPr id="18" name="Picture 5" descr="FOOT_logo.gif">
            <a:extLst>
              <a:ext uri="{FF2B5EF4-FFF2-40B4-BE49-F238E27FC236}">
                <a16:creationId xmlns:a16="http://schemas.microsoft.com/office/drawing/2014/main" id="{1861267B-48F2-B3DD-F137-45BBDB1C3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3" y="2"/>
            <a:ext cx="1026369" cy="10264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2826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CACC59-C61F-318F-DB98-B8446BEFD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45" y="176735"/>
            <a:ext cx="8826110" cy="660826"/>
          </a:xfrm>
        </p:spPr>
        <p:txBody>
          <a:bodyPr/>
          <a:lstStyle/>
          <a:p>
            <a:r>
              <a:rPr lang="en-US" sz="3200" i="0" u="none" strike="noStrike" dirty="0">
                <a:solidFill>
                  <a:srgbClr val="C00000"/>
                </a:solidFill>
                <a:latin typeface="TeXGyreTermes"/>
              </a:rPr>
              <a:t>η correction: application to the energy release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CB854D-4970-68CD-88F4-33257B98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6B096AC-09C1-73B4-23DD-0ED07E12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50" y="1544491"/>
            <a:ext cx="2542770" cy="20591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42AB889-D2FC-79F9-5C94-B5BB10608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32" y="1562316"/>
            <a:ext cx="2520914" cy="204134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6BF22B3-804D-496A-2494-200B41C24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25" y="1216538"/>
            <a:ext cx="1573510" cy="29337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BF3F82A-03C1-29F0-6394-F6DCB0E12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144" y="1292596"/>
            <a:ext cx="1573510" cy="29337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5A3D0F2-B012-58DC-AB80-FE78E1F64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306" y="1026479"/>
            <a:ext cx="2035217" cy="972379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1073F13-A2A2-0628-75E6-87C34ABD26B6}"/>
              </a:ext>
            </a:extLst>
          </p:cNvPr>
          <p:cNvSpPr txBox="1"/>
          <p:nvPr/>
        </p:nvSpPr>
        <p:spPr>
          <a:xfrm>
            <a:off x="243129" y="621147"/>
            <a:ext cx="46181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/>
            <a:r>
              <a:rPr lang="en-US" sz="1600" b="1" i="0" u="none" strike="noStrike" dirty="0">
                <a:solidFill>
                  <a:srgbClr val="000000"/>
                </a:solidFill>
                <a:latin typeface="TeXGyreTermes"/>
              </a:rPr>
              <a:t>Apply η-correction → Sensor response correctly flattened!!</a:t>
            </a:r>
            <a:endParaRPr lang="en-US" sz="1800" b="0" i="0" u="none" strike="noStrike" dirty="0">
              <a:solidFill>
                <a:prstClr val="black"/>
              </a:solidFill>
              <a:latin typeface="Lohit Devanagari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3A2A988-D175-8D2B-2976-C8AC98E4FA55}"/>
              </a:ext>
            </a:extLst>
          </p:cNvPr>
          <p:cNvSpPr txBox="1"/>
          <p:nvPr/>
        </p:nvSpPr>
        <p:spPr>
          <a:xfrm>
            <a:off x="4707264" y="1948882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>
                <a:solidFill>
                  <a:schemeClr val="bg1"/>
                </a:solidFill>
              </a:rPr>
              <a:t>16</a:t>
            </a:r>
            <a:r>
              <a:rPr lang="it-IT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728E567-461E-9FBE-277C-2FBFAE25B6F6}"/>
              </a:ext>
            </a:extLst>
          </p:cNvPr>
          <p:cNvSpPr txBox="1"/>
          <p:nvPr/>
        </p:nvSpPr>
        <p:spPr>
          <a:xfrm>
            <a:off x="102377" y="2355832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/>
              <a:t>16</a:t>
            </a:r>
            <a:r>
              <a:rPr lang="it-IT" dirty="0"/>
              <a:t>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EA02BEC-6B3F-F080-4B9C-E8EF8F894B0D}"/>
              </a:ext>
            </a:extLst>
          </p:cNvPr>
          <p:cNvSpPr txBox="1"/>
          <p:nvPr/>
        </p:nvSpPr>
        <p:spPr>
          <a:xfrm>
            <a:off x="4782787" y="2925006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He</a:t>
            </a:r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F4954D66-E717-1AAB-708C-2CAF55E87C1D}"/>
              </a:ext>
            </a:extLst>
          </p:cNvPr>
          <p:cNvCxnSpPr/>
          <p:nvPr/>
        </p:nvCxnSpPr>
        <p:spPr>
          <a:xfrm>
            <a:off x="4152524" y="2131866"/>
            <a:ext cx="2074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7F09FD4E-86EE-E9C0-08CF-B595D727F4D6}"/>
              </a:ext>
            </a:extLst>
          </p:cNvPr>
          <p:cNvCxnSpPr/>
          <p:nvPr/>
        </p:nvCxnSpPr>
        <p:spPr>
          <a:xfrm>
            <a:off x="4180357" y="3137981"/>
            <a:ext cx="2074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BD18223-F26B-B74A-BA1E-53495A3C6A99}"/>
              </a:ext>
            </a:extLst>
          </p:cNvPr>
          <p:cNvSpPr txBox="1"/>
          <p:nvPr/>
        </p:nvSpPr>
        <p:spPr>
          <a:xfrm>
            <a:off x="4814523" y="2269879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88CCDBAA-70C9-A504-AE5D-AEB377197E43}"/>
              </a:ext>
            </a:extLst>
          </p:cNvPr>
          <p:cNvCxnSpPr/>
          <p:nvPr/>
        </p:nvCxnSpPr>
        <p:spPr>
          <a:xfrm>
            <a:off x="4152524" y="2438709"/>
            <a:ext cx="2074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 descr="FOOT_logo.gif">
            <a:extLst>
              <a:ext uri="{FF2B5EF4-FFF2-40B4-BE49-F238E27FC236}">
                <a16:creationId xmlns:a16="http://schemas.microsoft.com/office/drawing/2014/main" id="{99B28E1D-6EB8-F9FD-884D-886287DA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3" y="2"/>
            <a:ext cx="1026369" cy="1026477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6800AF4-B4FF-28DD-40BC-F85D37C160EC}"/>
                  </a:ext>
                </a:extLst>
              </p:cNvPr>
              <p:cNvSpPr txBox="1"/>
              <p:nvPr/>
            </p:nvSpPr>
            <p:spPr>
              <a:xfrm>
                <a:off x="3709982" y="913534"/>
                <a:ext cx="1704964" cy="3727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keV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6800AF4-B4FF-28DD-40BC-F85D37C16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982" y="913534"/>
                <a:ext cx="1704964" cy="372731"/>
              </a:xfrm>
              <a:prstGeom prst="rect">
                <a:avLst/>
              </a:prstGeom>
              <a:blipFill>
                <a:blip r:embed="rId8"/>
                <a:stretch>
                  <a:fillRect r="-3943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379A945B-6303-8F24-FBF4-FAEA5FC314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4200" y="1562316"/>
            <a:ext cx="2874752" cy="221522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E4BBEDD-A39A-4620-01C4-0F717F9B862A}"/>
              </a:ext>
            </a:extLst>
          </p:cNvPr>
          <p:cNvSpPr txBox="1"/>
          <p:nvPr/>
        </p:nvSpPr>
        <p:spPr>
          <a:xfrm>
            <a:off x="6118253" y="1131771"/>
            <a:ext cx="2209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it-IT" sz="1600" b="1" i="0" u="none" strike="noStrike" baseline="30000" dirty="0">
                <a:solidFill>
                  <a:prstClr val="black"/>
                </a:solidFill>
                <a:latin typeface="TeXGyreTermes"/>
              </a:rPr>
              <a:t>16</a:t>
            </a:r>
            <a:r>
              <a:rPr lang="it-IT" sz="1600" b="1" i="0" u="none" strike="noStrike" baseline="0" dirty="0">
                <a:solidFill>
                  <a:prstClr val="black"/>
                </a:solidFill>
                <a:latin typeface="TeXGyreTermes"/>
              </a:rPr>
              <a:t>O @ 400 MeV/u</a:t>
            </a:r>
          </a:p>
          <a:p>
            <a:pPr marR="0" algn="ctr" rtl="0"/>
            <a:r>
              <a:rPr lang="it-IT" sz="1600" b="1" i="0" u="none" strike="noStrike" baseline="0" dirty="0">
                <a:solidFill>
                  <a:prstClr val="black"/>
                </a:solidFill>
                <a:latin typeface="TeXGyreTermes"/>
              </a:rPr>
              <a:t>5mm C target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52D448A-DAEC-7F84-11C7-ADAF72569EC8}"/>
              </a:ext>
            </a:extLst>
          </p:cNvPr>
          <p:cNvSpPr txBox="1"/>
          <p:nvPr/>
        </p:nvSpPr>
        <p:spPr>
          <a:xfrm>
            <a:off x="7725089" y="1929927"/>
            <a:ext cx="550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0" u="none" strike="noStrike" baseline="30000" dirty="0">
                <a:solidFill>
                  <a:prstClr val="black"/>
                </a:solidFill>
                <a:latin typeface="TeXGyreTermes"/>
              </a:rPr>
              <a:t>16</a:t>
            </a:r>
            <a:r>
              <a:rPr lang="it-IT" sz="1600" b="1" i="0" u="none" strike="noStrike" baseline="0" dirty="0">
                <a:solidFill>
                  <a:prstClr val="black"/>
                </a:solidFill>
                <a:latin typeface="TeXGyreTermes"/>
              </a:rPr>
              <a:t>O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BA546BC-C579-3842-D215-AE9829D14E47}"/>
              </a:ext>
            </a:extLst>
          </p:cNvPr>
          <p:cNvSpPr txBox="1"/>
          <p:nvPr/>
        </p:nvSpPr>
        <p:spPr>
          <a:xfrm>
            <a:off x="7067444" y="3098708"/>
            <a:ext cx="287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0" u="none" strike="noStrike" baseline="0" dirty="0">
                <a:solidFill>
                  <a:prstClr val="black"/>
                </a:solidFill>
                <a:latin typeface="TeXGyreTermes"/>
              </a:rPr>
              <a:t>N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4334E0C-B2F2-88EA-2797-3CE7270AEF11}"/>
              </a:ext>
            </a:extLst>
          </p:cNvPr>
          <p:cNvSpPr txBox="1"/>
          <p:nvPr/>
        </p:nvSpPr>
        <p:spPr>
          <a:xfrm>
            <a:off x="6803232" y="2982961"/>
            <a:ext cx="3199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  <a:latin typeface="TeXGyreTermes"/>
              </a:rPr>
              <a:t>C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C769CDA-662C-1A01-E5E8-4D5E9A0CDAAB}"/>
              </a:ext>
            </a:extLst>
          </p:cNvPr>
          <p:cNvSpPr txBox="1"/>
          <p:nvPr/>
        </p:nvSpPr>
        <p:spPr>
          <a:xfrm>
            <a:off x="6535455" y="3177496"/>
            <a:ext cx="287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  <a:latin typeface="TeXGyreTermes"/>
              </a:rPr>
              <a:t>B</a:t>
            </a:r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D4CCB0B-E9FC-DC9B-564B-7421F8B924F5}"/>
              </a:ext>
            </a:extLst>
          </p:cNvPr>
          <p:cNvSpPr txBox="1"/>
          <p:nvPr/>
        </p:nvSpPr>
        <p:spPr>
          <a:xfrm>
            <a:off x="6312712" y="2971715"/>
            <a:ext cx="4879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  <a:latin typeface="TeXGyreTermes"/>
              </a:rPr>
              <a:t>Be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29E0148-32D2-1BE2-995C-A7B4AA700333}"/>
              </a:ext>
            </a:extLst>
          </p:cNvPr>
          <p:cNvSpPr txBox="1"/>
          <p:nvPr/>
        </p:nvSpPr>
        <p:spPr>
          <a:xfrm>
            <a:off x="6188682" y="3177496"/>
            <a:ext cx="382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  <a:latin typeface="TeXGyreTermes"/>
              </a:rPr>
              <a:t>Li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6A4C6E6-7B4B-7338-D70B-373E7BD02678}"/>
              </a:ext>
            </a:extLst>
          </p:cNvPr>
          <p:cNvSpPr txBox="1"/>
          <p:nvPr/>
        </p:nvSpPr>
        <p:spPr>
          <a:xfrm>
            <a:off x="6072789" y="2674970"/>
            <a:ext cx="5415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  <a:latin typeface="TeXGyreTermes"/>
              </a:rPr>
              <a:t>He</a:t>
            </a:r>
            <a:endParaRPr lang="it-IT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9883B98-6CEF-DCBD-42A5-584ADF195130}"/>
              </a:ext>
            </a:extLst>
          </p:cNvPr>
          <p:cNvSpPr txBox="1"/>
          <p:nvPr/>
        </p:nvSpPr>
        <p:spPr>
          <a:xfrm>
            <a:off x="2241658" y="4364844"/>
            <a:ext cx="72450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it-IT" sz="1600" u="none" strike="noStrike" dirty="0">
                <a:solidFill>
                  <a:prstClr val="black"/>
                </a:solidFill>
                <a:latin typeface="TeXGyreTermes"/>
              </a:rPr>
              <a:t>In-</a:t>
            </a:r>
            <a:r>
              <a:rPr lang="it-IT" sz="1600" u="none" strike="noStrike" dirty="0" err="1">
                <a:solidFill>
                  <a:prstClr val="black"/>
                </a:solidFill>
                <a:latin typeface="TeXGyreTermes"/>
              </a:rPr>
              <a:t>flight</a:t>
            </a:r>
            <a:r>
              <a:rPr lang="it-IT" sz="1600" u="none" strike="noStrike" dirty="0">
                <a:solidFill>
                  <a:prstClr val="black"/>
                </a:solidFill>
                <a:latin typeface="TeXGyreTermes"/>
              </a:rPr>
              <a:t> </a:t>
            </a:r>
            <a:r>
              <a:rPr lang="it-IT" sz="1600" u="none" strike="noStrike" dirty="0" err="1">
                <a:solidFill>
                  <a:prstClr val="black"/>
                </a:solidFill>
                <a:latin typeface="TeXGyreTermes"/>
              </a:rPr>
              <a:t>interations</a:t>
            </a:r>
            <a:r>
              <a:rPr lang="it-IT" sz="1600" u="none" strike="noStrike" dirty="0">
                <a:solidFill>
                  <a:prstClr val="black"/>
                </a:solidFill>
                <a:latin typeface="TeXGyreTermes"/>
              </a:rPr>
              <a:t> can be </a:t>
            </a:r>
            <a:r>
              <a:rPr lang="it-IT" sz="1600" u="none" strike="noStrike" dirty="0" err="1">
                <a:solidFill>
                  <a:prstClr val="black"/>
                </a:solidFill>
                <a:latin typeface="TeXGyreTermes"/>
              </a:rPr>
              <a:t>well</a:t>
            </a:r>
            <a:r>
              <a:rPr lang="it-IT" sz="1600" u="none" strike="noStrike" dirty="0">
                <a:solidFill>
                  <a:prstClr val="black"/>
                </a:solidFill>
                <a:latin typeface="TeXGyreTermes"/>
              </a:rPr>
              <a:t> </a:t>
            </a:r>
            <a:r>
              <a:rPr lang="it-IT" sz="1600" u="none" strike="noStrike" dirty="0" err="1">
                <a:solidFill>
                  <a:prstClr val="black"/>
                </a:solidFill>
                <a:latin typeface="TeXGyreTermes"/>
              </a:rPr>
              <a:t>identified</a:t>
            </a:r>
            <a:r>
              <a:rPr lang="it-IT" sz="1600" u="none" strike="noStrike" dirty="0">
                <a:solidFill>
                  <a:prstClr val="black"/>
                </a:solidFill>
                <a:latin typeface="TeXGyreTermes"/>
              </a:rPr>
              <a:t> </a:t>
            </a:r>
            <a:r>
              <a:rPr lang="it-IT" sz="1600" u="none" strike="noStrike" dirty="0" err="1">
                <a:solidFill>
                  <a:prstClr val="black"/>
                </a:solidFill>
                <a:latin typeface="TeXGyreTermes"/>
              </a:rPr>
              <a:t>if</a:t>
            </a:r>
            <a:r>
              <a:rPr lang="it-IT" sz="1600" u="none" strike="noStrike" dirty="0">
                <a:solidFill>
                  <a:prstClr val="black"/>
                </a:solidFill>
                <a:latin typeface="TeXGyreTermes"/>
              </a:rPr>
              <a:t> </a:t>
            </a:r>
            <a:r>
              <a:rPr lang="it-IT" sz="1600" u="none" strike="noStrike" dirty="0" err="1">
                <a:solidFill>
                  <a:prstClr val="black"/>
                </a:solidFill>
                <a:latin typeface="TeXGyreTermes"/>
              </a:rPr>
              <a:t>they</a:t>
            </a:r>
            <a:r>
              <a:rPr lang="it-IT" sz="1600" u="none" strike="noStrike" dirty="0">
                <a:solidFill>
                  <a:prstClr val="black"/>
                </a:solidFill>
                <a:latin typeface="TeXGyreTermes"/>
              </a:rPr>
              <a:t> </a:t>
            </a:r>
            <a:r>
              <a:rPr lang="it-IT" sz="1600" u="none" strike="noStrike" dirty="0" err="1">
                <a:solidFill>
                  <a:prstClr val="black"/>
                </a:solidFill>
                <a:latin typeface="TeXGyreTermes"/>
              </a:rPr>
              <a:t>happens</a:t>
            </a:r>
            <a:r>
              <a:rPr lang="it-IT" sz="1600" u="none" strike="noStrike" dirty="0">
                <a:solidFill>
                  <a:prstClr val="black"/>
                </a:solidFill>
                <a:latin typeface="TeXGyreTermes"/>
              </a:rPr>
              <a:t> after MSD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20135450-CD8F-8978-032D-AA6AACD64554}"/>
                  </a:ext>
                </a:extLst>
              </p:cNvPr>
              <p:cNvSpPr txBox="1"/>
              <p:nvPr/>
            </p:nvSpPr>
            <p:spPr>
              <a:xfrm>
                <a:off x="5652145" y="3777538"/>
                <a:ext cx="349185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ctr" rtl="0"/>
                <a:r>
                  <a:rPr lang="it-IT" sz="1600" u="none" strike="noStrike" dirty="0">
                    <a:solidFill>
                      <a:prstClr val="black"/>
                    </a:solidFill>
                    <a:latin typeface="TeXGyreTermes"/>
                  </a:rPr>
                  <a:t>Median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u="none" strike="noStrike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it-IT" sz="1600" b="0" i="1" u="none" strike="noStrike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it-IT" sz="1600" b="0" i="1" u="none" strike="noStrike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u="none" strike="noStrike" dirty="0">
                    <a:solidFill>
                      <a:prstClr val="black"/>
                    </a:solidFill>
                    <a:latin typeface="TeXGyreTermes"/>
                  </a:rPr>
                  <a:t>on a track</a:t>
                </a:r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20135450-CD8F-8978-032D-AA6AACD64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45" y="3777538"/>
                <a:ext cx="3491855" cy="338554"/>
              </a:xfrm>
              <a:prstGeom prst="rect">
                <a:avLst/>
              </a:prstGeom>
              <a:blipFill>
                <a:blip r:embed="rId10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00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2A33C-6A34-304F-CB00-FD5070B9F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8B4BA3-E0EF-0FA0-6DB9-5A6AB622B0FF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11BA23-96FA-B96F-4570-3C111AD1F9E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9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C093666-4172-BC5C-B4E1-2AFECECF3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8" y="99108"/>
            <a:ext cx="8940144" cy="47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48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19438</TotalTime>
  <Words>1780</Words>
  <Application>Microsoft Office PowerPoint</Application>
  <PresentationFormat>Presentazione su schermo (16:9)</PresentationFormat>
  <Paragraphs>437</Paragraphs>
  <Slides>28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40" baseType="lpstr">
      <vt:lpstr>Aptos</vt:lpstr>
      <vt:lpstr>Arial</vt:lpstr>
      <vt:lpstr>Calibri</vt:lpstr>
      <vt:lpstr>Cambria Math</vt:lpstr>
      <vt:lpstr>Lohit Devanagari</vt:lpstr>
      <vt:lpstr>Symbol</vt:lpstr>
      <vt:lpstr>TeXGyreTermes</vt:lpstr>
      <vt:lpstr>Times New Roman</vt:lpstr>
      <vt:lpstr>Trebuchet MS</vt:lpstr>
      <vt:lpstr>Univers Light</vt:lpstr>
      <vt:lpstr>Wingdings</vt:lpstr>
      <vt:lpstr>Office Theme</vt:lpstr>
      <vt:lpstr>An Update  on the FOOT Experiment  Programma anni futuri Richieste 2025 Sblocchi SJ </vt:lpstr>
      <vt:lpstr>The FOOT Collaboration (2025)</vt:lpstr>
      <vt:lpstr>Data taking campaigns already performed</vt:lpstr>
      <vt:lpstr>Vertex &amp; Inner tracker – CNAO 2023</vt:lpstr>
      <vt:lpstr>Magnet and Intermediate Tracker!</vt:lpstr>
      <vt:lpstr>LNF measurements. 3D mechanical and magnetic model</vt:lpstr>
      <vt:lpstr>MSD status</vt:lpstr>
      <vt:lpstr>η correction: application to the energy release</vt:lpstr>
      <vt:lpstr>Presentazione standard di PowerPoint</vt:lpstr>
      <vt:lpstr>Presentazione standard di PowerPoint</vt:lpstr>
      <vt:lpstr>TOF Wall – Energy calibration – CNAO 2023</vt:lpstr>
      <vt:lpstr>Calorimeter calibration</vt:lpstr>
      <vt:lpstr>Charge dependence of the parametrization</vt:lpstr>
      <vt:lpstr>GSI 2021 analysis – electronic set-up – 16O+C, 400 MeV/n</vt:lpstr>
      <vt:lpstr>Presentazione standard di PowerPoint</vt:lpstr>
      <vt:lpstr>Presentazione standard di PowerPoint</vt:lpstr>
      <vt:lpstr>Integrated cross section H</vt:lpstr>
      <vt:lpstr>Presentazione standard di PowerPoint</vt:lpstr>
      <vt:lpstr>Presentazione standard di PowerPoint</vt:lpstr>
      <vt:lpstr>Presentazione standard di PowerPoint</vt:lpstr>
      <vt:lpstr>Future: 2025-2027</vt:lpstr>
      <vt:lpstr> Foreseen data taking campaigns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Milestones</vt:lpstr>
      <vt:lpstr>Presentazione standard di PowerPoint</vt:lpstr>
    </vt:vector>
  </TitlesOfParts>
  <Manager/>
  <Company>INFN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 sim &amp; reco</dc:title>
  <dc:subject/>
  <dc:creator>G.Battistoni Lup. Mann.</dc:creator>
  <cp:keywords/>
  <dc:description/>
  <cp:lastModifiedBy>Mauro Villa</cp:lastModifiedBy>
  <cp:revision>500</cp:revision>
  <cp:lastPrinted>2018-12-05T08:37:09Z</cp:lastPrinted>
  <dcterms:created xsi:type="dcterms:W3CDTF">2016-06-13T10:41:17Z</dcterms:created>
  <dcterms:modified xsi:type="dcterms:W3CDTF">2024-09-05T14:49:44Z</dcterms:modified>
  <cp:category/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Personalizzato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