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notesMasterIdLst>
    <p:notesMasterId r:id="rId29"/>
  </p:notesMasterIdLst>
  <p:handoutMasterIdLst>
    <p:handoutMasterId r:id="rId30"/>
  </p:handoutMasterIdLst>
  <p:sldIdLst>
    <p:sldId id="256" r:id="rId2"/>
    <p:sldId id="417" r:id="rId3"/>
    <p:sldId id="442" r:id="rId4"/>
    <p:sldId id="447" r:id="rId5"/>
    <p:sldId id="440" r:id="rId6"/>
    <p:sldId id="444" r:id="rId7"/>
    <p:sldId id="430" r:id="rId8"/>
    <p:sldId id="448" r:id="rId9"/>
    <p:sldId id="435" r:id="rId10"/>
    <p:sldId id="437" r:id="rId11"/>
    <p:sldId id="441" r:id="rId12"/>
    <p:sldId id="449" r:id="rId13"/>
    <p:sldId id="450" r:id="rId14"/>
    <p:sldId id="452" r:id="rId15"/>
    <p:sldId id="426" r:id="rId16"/>
    <p:sldId id="428" r:id="rId17"/>
    <p:sldId id="411" r:id="rId18"/>
    <p:sldId id="433" r:id="rId19"/>
    <p:sldId id="431" r:id="rId20"/>
    <p:sldId id="432" r:id="rId21"/>
    <p:sldId id="434" r:id="rId22"/>
    <p:sldId id="451" r:id="rId23"/>
    <p:sldId id="438" r:id="rId24"/>
    <p:sldId id="453" r:id="rId25"/>
    <p:sldId id="376" r:id="rId26"/>
    <p:sldId id="400" r:id="rId27"/>
    <p:sldId id="367" r:id="rId28"/>
  </p:sldIdLst>
  <p:sldSz cx="12192000" cy="6858000"/>
  <p:notesSz cx="9144000" cy="6858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16D"/>
    <a:srgbClr val="0070C0"/>
    <a:srgbClr val="9BCE31"/>
    <a:srgbClr val="838383"/>
    <a:srgbClr val="FF9300"/>
    <a:srgbClr val="FF00FF"/>
    <a:srgbClr val="EC008C"/>
    <a:srgbClr val="B7DC04"/>
    <a:srgbClr val="9D4DC3"/>
    <a:srgbClr val="FF00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–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–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46F890A9-2807-4EBB-B81D-B2AA78EC7F39}" styleName="Dark Style 2 –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02"/>
    <p:restoredTop sz="95989"/>
  </p:normalViewPr>
  <p:slideViewPr>
    <p:cSldViewPr snapToGrid="0">
      <p:cViewPr varScale="1">
        <p:scale>
          <a:sx n="116" d="100"/>
          <a:sy n="116" d="100"/>
        </p:scale>
        <p:origin x="1096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21" d="100"/>
          <a:sy n="121" d="100"/>
        </p:scale>
        <p:origin x="119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NEROSO LISA" userId="7988d4bf-0ab8-430b-a9a5-770ac262c8f2" providerId="ADAL" clId="{30E2C62E-8920-2542-9BA3-DBAA2D5CD4A8}"/>
    <pc:docChg chg="undo custSel addSld delSld modSld sldOrd">
      <pc:chgData name="GENEROSO LISA" userId="7988d4bf-0ab8-430b-a9a5-770ac262c8f2" providerId="ADAL" clId="{30E2C62E-8920-2542-9BA3-DBAA2D5CD4A8}" dt="2024-07-16T18:48:42.459" v="2348" actId="113"/>
      <pc:docMkLst>
        <pc:docMk/>
      </pc:docMkLst>
      <pc:sldChg chg="del">
        <pc:chgData name="GENEROSO LISA" userId="7988d4bf-0ab8-430b-a9a5-770ac262c8f2" providerId="ADAL" clId="{30E2C62E-8920-2542-9BA3-DBAA2D5CD4A8}" dt="2024-07-15T16:00:06.483" v="2254" actId="2696"/>
        <pc:sldMkLst>
          <pc:docMk/>
          <pc:sldMk cId="2266401792" sldId="404"/>
        </pc:sldMkLst>
      </pc:sldChg>
      <pc:sldChg chg="del">
        <pc:chgData name="GENEROSO LISA" userId="7988d4bf-0ab8-430b-a9a5-770ac262c8f2" providerId="ADAL" clId="{30E2C62E-8920-2542-9BA3-DBAA2D5CD4A8}" dt="2024-07-15T16:00:07.634" v="2255" actId="2696"/>
        <pc:sldMkLst>
          <pc:docMk/>
          <pc:sldMk cId="495033324" sldId="405"/>
        </pc:sldMkLst>
      </pc:sldChg>
      <pc:sldChg chg="del">
        <pc:chgData name="GENEROSO LISA" userId="7988d4bf-0ab8-430b-a9a5-770ac262c8f2" providerId="ADAL" clId="{30E2C62E-8920-2542-9BA3-DBAA2D5CD4A8}" dt="2024-07-15T16:00:09.128" v="2256" actId="2696"/>
        <pc:sldMkLst>
          <pc:docMk/>
          <pc:sldMk cId="2974889167" sldId="407"/>
        </pc:sldMkLst>
      </pc:sldChg>
      <pc:sldChg chg="del">
        <pc:chgData name="GENEROSO LISA" userId="7988d4bf-0ab8-430b-a9a5-770ac262c8f2" providerId="ADAL" clId="{30E2C62E-8920-2542-9BA3-DBAA2D5CD4A8}" dt="2024-07-15T16:00:10.514" v="2257" actId="2696"/>
        <pc:sldMkLst>
          <pc:docMk/>
          <pc:sldMk cId="1982808380" sldId="409"/>
        </pc:sldMkLst>
      </pc:sldChg>
      <pc:sldChg chg="modSp mod">
        <pc:chgData name="GENEROSO LISA" userId="7988d4bf-0ab8-430b-a9a5-770ac262c8f2" providerId="ADAL" clId="{30E2C62E-8920-2542-9BA3-DBAA2D5CD4A8}" dt="2024-07-15T15:08:04.592" v="2086" actId="20577"/>
        <pc:sldMkLst>
          <pc:docMk/>
          <pc:sldMk cId="2263236188" sldId="417"/>
        </pc:sldMkLst>
        <pc:spChg chg="mod">
          <ac:chgData name="GENEROSO LISA" userId="7988d4bf-0ab8-430b-a9a5-770ac262c8f2" providerId="ADAL" clId="{30E2C62E-8920-2542-9BA3-DBAA2D5CD4A8}" dt="2024-07-15T15:08:04.592" v="2086" actId="20577"/>
          <ac:spMkLst>
            <pc:docMk/>
            <pc:sldMk cId="2263236188" sldId="417"/>
            <ac:spMk id="68" creationId="{2DB36F4D-E48C-34BE-37CF-2512472F8359}"/>
          </ac:spMkLst>
        </pc:spChg>
        <pc:graphicFrameChg chg="mod">
          <ac:chgData name="GENEROSO LISA" userId="7988d4bf-0ab8-430b-a9a5-770ac262c8f2" providerId="ADAL" clId="{30E2C62E-8920-2542-9BA3-DBAA2D5CD4A8}" dt="2024-07-14T22:18:21.492" v="911"/>
          <ac:graphicFrameMkLst>
            <pc:docMk/>
            <pc:sldMk cId="2263236188" sldId="417"/>
            <ac:graphicFrameMk id="90" creationId="{10BCDDA8-8FD1-AE33-3D6E-E6CC548C0C1B}"/>
          </ac:graphicFrameMkLst>
        </pc:graphicFrameChg>
        <pc:picChg chg="mod">
          <ac:chgData name="GENEROSO LISA" userId="7988d4bf-0ab8-430b-a9a5-770ac262c8f2" providerId="ADAL" clId="{30E2C62E-8920-2542-9BA3-DBAA2D5CD4A8}" dt="2024-07-14T19:53:11.543" v="382" actId="1036"/>
          <ac:picMkLst>
            <pc:docMk/>
            <pc:sldMk cId="2263236188" sldId="417"/>
            <ac:picMk id="64" creationId="{62E6173C-A764-B8F2-13FF-0342A739FAA3}"/>
          </ac:picMkLst>
        </pc:picChg>
      </pc:sldChg>
      <pc:sldChg chg="del">
        <pc:chgData name="GENEROSO LISA" userId="7988d4bf-0ab8-430b-a9a5-770ac262c8f2" providerId="ADAL" clId="{30E2C62E-8920-2542-9BA3-DBAA2D5CD4A8}" dt="2024-07-15T16:00:31.806" v="2258" actId="2696"/>
        <pc:sldMkLst>
          <pc:docMk/>
          <pc:sldMk cId="2282856812" sldId="422"/>
        </pc:sldMkLst>
      </pc:sldChg>
      <pc:sldChg chg="addSp modSp mod">
        <pc:chgData name="GENEROSO LISA" userId="7988d4bf-0ab8-430b-a9a5-770ac262c8f2" providerId="ADAL" clId="{30E2C62E-8920-2542-9BA3-DBAA2D5CD4A8}" dt="2024-07-16T18:27:09.881" v="2324" actId="1076"/>
        <pc:sldMkLst>
          <pc:docMk/>
          <pc:sldMk cId="676432652" sldId="426"/>
        </pc:sldMkLst>
        <pc:spChg chg="add mod">
          <ac:chgData name="GENEROSO LISA" userId="7988d4bf-0ab8-430b-a9a5-770ac262c8f2" providerId="ADAL" clId="{30E2C62E-8920-2542-9BA3-DBAA2D5CD4A8}" dt="2024-07-16T18:27:09.881" v="2324" actId="1076"/>
          <ac:spMkLst>
            <pc:docMk/>
            <pc:sldMk cId="676432652" sldId="426"/>
            <ac:spMk id="8" creationId="{291C3EC7-11C3-3A7C-92C3-D32DCBE72E27}"/>
          </ac:spMkLst>
        </pc:spChg>
        <pc:spChg chg="mod">
          <ac:chgData name="GENEROSO LISA" userId="7988d4bf-0ab8-430b-a9a5-770ac262c8f2" providerId="ADAL" clId="{30E2C62E-8920-2542-9BA3-DBAA2D5CD4A8}" dt="2024-07-15T14:54:06.437" v="1988" actId="1076"/>
          <ac:spMkLst>
            <pc:docMk/>
            <pc:sldMk cId="676432652" sldId="426"/>
            <ac:spMk id="22" creationId="{6FE34278-8FD4-FA5B-695B-5E308A0D322E}"/>
          </ac:spMkLst>
        </pc:spChg>
        <pc:spChg chg="mod">
          <ac:chgData name="GENEROSO LISA" userId="7988d4bf-0ab8-430b-a9a5-770ac262c8f2" providerId="ADAL" clId="{30E2C62E-8920-2542-9BA3-DBAA2D5CD4A8}" dt="2024-07-15T14:54:25.267" v="1992" actId="1076"/>
          <ac:spMkLst>
            <pc:docMk/>
            <pc:sldMk cId="676432652" sldId="426"/>
            <ac:spMk id="23" creationId="{5B2476E5-50E8-EC97-A57E-CA7AB04AE1A9}"/>
          </ac:spMkLst>
        </pc:spChg>
        <pc:picChg chg="add mod modCrop">
          <ac:chgData name="GENEROSO LISA" userId="7988d4bf-0ab8-430b-a9a5-770ac262c8f2" providerId="ADAL" clId="{30E2C62E-8920-2542-9BA3-DBAA2D5CD4A8}" dt="2024-07-16T18:26:51.584" v="2322" actId="14100"/>
          <ac:picMkLst>
            <pc:docMk/>
            <pc:sldMk cId="676432652" sldId="426"/>
            <ac:picMk id="6" creationId="{45649566-1FFD-803C-8EC6-9D65AEB74657}"/>
          </ac:picMkLst>
        </pc:picChg>
        <pc:picChg chg="mod">
          <ac:chgData name="GENEROSO LISA" userId="7988d4bf-0ab8-430b-a9a5-770ac262c8f2" providerId="ADAL" clId="{30E2C62E-8920-2542-9BA3-DBAA2D5CD4A8}" dt="2024-07-15T14:54:20.624" v="1991" actId="1076"/>
          <ac:picMkLst>
            <pc:docMk/>
            <pc:sldMk cId="676432652" sldId="426"/>
            <ac:picMk id="7" creationId="{F1AC50A7-476D-04FD-599C-0BE8D90C6210}"/>
          </ac:picMkLst>
        </pc:picChg>
      </pc:sldChg>
      <pc:sldChg chg="del">
        <pc:chgData name="GENEROSO LISA" userId="7988d4bf-0ab8-430b-a9a5-770ac262c8f2" providerId="ADAL" clId="{30E2C62E-8920-2542-9BA3-DBAA2D5CD4A8}" dt="2024-07-15T15:55:11.191" v="2136" actId="2696"/>
        <pc:sldMkLst>
          <pc:docMk/>
          <pc:sldMk cId="2965600407" sldId="429"/>
        </pc:sldMkLst>
      </pc:sldChg>
      <pc:sldChg chg="modSp mod">
        <pc:chgData name="GENEROSO LISA" userId="7988d4bf-0ab8-430b-a9a5-770ac262c8f2" providerId="ADAL" clId="{30E2C62E-8920-2542-9BA3-DBAA2D5CD4A8}" dt="2024-07-15T14:56:13.907" v="2037" actId="20577"/>
        <pc:sldMkLst>
          <pc:docMk/>
          <pc:sldMk cId="766848565" sldId="430"/>
        </pc:sldMkLst>
        <pc:spChg chg="mod">
          <ac:chgData name="GENEROSO LISA" userId="7988d4bf-0ab8-430b-a9a5-770ac262c8f2" providerId="ADAL" clId="{30E2C62E-8920-2542-9BA3-DBAA2D5CD4A8}" dt="2024-07-14T19:19:28.596" v="324" actId="14100"/>
          <ac:spMkLst>
            <pc:docMk/>
            <pc:sldMk cId="766848565" sldId="430"/>
            <ac:spMk id="22" creationId="{6FE34278-8FD4-FA5B-695B-5E308A0D322E}"/>
          </ac:spMkLst>
        </pc:spChg>
        <pc:spChg chg="mod">
          <ac:chgData name="GENEROSO LISA" userId="7988d4bf-0ab8-430b-a9a5-770ac262c8f2" providerId="ADAL" clId="{30E2C62E-8920-2542-9BA3-DBAA2D5CD4A8}" dt="2024-07-15T14:56:13.907" v="2037" actId="20577"/>
          <ac:spMkLst>
            <pc:docMk/>
            <pc:sldMk cId="766848565" sldId="430"/>
            <ac:spMk id="28" creationId="{3E2807DE-ED3C-CBA7-B97D-7D79362DADA4}"/>
          </ac:spMkLst>
        </pc:spChg>
      </pc:sldChg>
      <pc:sldChg chg="modSp mod">
        <pc:chgData name="GENEROSO LISA" userId="7988d4bf-0ab8-430b-a9a5-770ac262c8f2" providerId="ADAL" clId="{30E2C62E-8920-2542-9BA3-DBAA2D5CD4A8}" dt="2024-07-15T10:01:31.984" v="1673" actId="20577"/>
        <pc:sldMkLst>
          <pc:docMk/>
          <pc:sldMk cId="1632602758" sldId="431"/>
        </pc:sldMkLst>
        <pc:spChg chg="mod">
          <ac:chgData name="GENEROSO LISA" userId="7988d4bf-0ab8-430b-a9a5-770ac262c8f2" providerId="ADAL" clId="{30E2C62E-8920-2542-9BA3-DBAA2D5CD4A8}" dt="2024-07-15T10:01:31.984" v="1673" actId="20577"/>
          <ac:spMkLst>
            <pc:docMk/>
            <pc:sldMk cId="1632602758" sldId="431"/>
            <ac:spMk id="25" creationId="{AEC58D17-E702-41B6-EE1D-2D6DEE2D673F}"/>
          </ac:spMkLst>
        </pc:spChg>
        <pc:picChg chg="mod">
          <ac:chgData name="GENEROSO LISA" userId="7988d4bf-0ab8-430b-a9a5-770ac262c8f2" providerId="ADAL" clId="{30E2C62E-8920-2542-9BA3-DBAA2D5CD4A8}" dt="2024-07-14T22:54:39.123" v="1418" actId="1076"/>
          <ac:picMkLst>
            <pc:docMk/>
            <pc:sldMk cId="1632602758" sldId="431"/>
            <ac:picMk id="4" creationId="{4B19AA79-1986-1EDA-2942-8140F4A7276A}"/>
          </ac:picMkLst>
        </pc:picChg>
      </pc:sldChg>
      <pc:sldChg chg="addSp delSp modSp mod">
        <pc:chgData name="GENEROSO LISA" userId="7988d4bf-0ab8-430b-a9a5-770ac262c8f2" providerId="ADAL" clId="{30E2C62E-8920-2542-9BA3-DBAA2D5CD4A8}" dt="2024-07-16T18:27:39.397" v="2325" actId="1076"/>
        <pc:sldMkLst>
          <pc:docMk/>
          <pc:sldMk cId="4131846456" sldId="432"/>
        </pc:sldMkLst>
        <pc:spChg chg="mod">
          <ac:chgData name="GENEROSO LISA" userId="7988d4bf-0ab8-430b-a9a5-770ac262c8f2" providerId="ADAL" clId="{30E2C62E-8920-2542-9BA3-DBAA2D5CD4A8}" dt="2024-07-15T14:31:50.819" v="1938" actId="113"/>
          <ac:spMkLst>
            <pc:docMk/>
            <pc:sldMk cId="4131846456" sldId="432"/>
            <ac:spMk id="6" creationId="{0FF466CF-0DCF-2EF4-9258-3214AACD7E14}"/>
          </ac:spMkLst>
        </pc:spChg>
        <pc:spChg chg="mod">
          <ac:chgData name="GENEROSO LISA" userId="7988d4bf-0ab8-430b-a9a5-770ac262c8f2" providerId="ADAL" clId="{30E2C62E-8920-2542-9BA3-DBAA2D5CD4A8}" dt="2024-07-15T14:57:18.736" v="2045" actId="1076"/>
          <ac:spMkLst>
            <pc:docMk/>
            <pc:sldMk cId="4131846456" sldId="432"/>
            <ac:spMk id="24" creationId="{18077F1C-1EEB-F13D-B3B4-0FD98AF23F48}"/>
          </ac:spMkLst>
        </pc:spChg>
        <pc:spChg chg="mod">
          <ac:chgData name="GENEROSO LISA" userId="7988d4bf-0ab8-430b-a9a5-770ac262c8f2" providerId="ADAL" clId="{30E2C62E-8920-2542-9BA3-DBAA2D5CD4A8}" dt="2024-07-15T14:57:13.468" v="2044" actId="1076"/>
          <ac:spMkLst>
            <pc:docMk/>
            <pc:sldMk cId="4131846456" sldId="432"/>
            <ac:spMk id="26" creationId="{5539F255-09FB-6874-0D2D-EA1E48EBB50B}"/>
          </ac:spMkLst>
        </pc:spChg>
        <pc:picChg chg="mod">
          <ac:chgData name="GENEROSO LISA" userId="7988d4bf-0ab8-430b-a9a5-770ac262c8f2" providerId="ADAL" clId="{30E2C62E-8920-2542-9BA3-DBAA2D5CD4A8}" dt="2024-07-15T14:57:08.068" v="2043" actId="14100"/>
          <ac:picMkLst>
            <pc:docMk/>
            <pc:sldMk cId="4131846456" sldId="432"/>
            <ac:picMk id="7" creationId="{2C54D052-2DF1-3E82-A100-5E7990D77A45}"/>
          </ac:picMkLst>
        </pc:picChg>
        <pc:picChg chg="mod">
          <ac:chgData name="GENEROSO LISA" userId="7988d4bf-0ab8-430b-a9a5-770ac262c8f2" providerId="ADAL" clId="{30E2C62E-8920-2542-9BA3-DBAA2D5CD4A8}" dt="2024-07-12T10:43:53.907" v="78" actId="14826"/>
          <ac:picMkLst>
            <pc:docMk/>
            <pc:sldMk cId="4131846456" sldId="432"/>
            <ac:picMk id="8" creationId="{BE32BBB6-2241-50AE-717D-867AE74869FF}"/>
          </ac:picMkLst>
        </pc:picChg>
        <pc:picChg chg="mod">
          <ac:chgData name="GENEROSO LISA" userId="7988d4bf-0ab8-430b-a9a5-770ac262c8f2" providerId="ADAL" clId="{30E2C62E-8920-2542-9BA3-DBAA2D5CD4A8}" dt="2024-07-15T14:56:49.266" v="2039" actId="14100"/>
          <ac:picMkLst>
            <pc:docMk/>
            <pc:sldMk cId="4131846456" sldId="432"/>
            <ac:picMk id="9" creationId="{087FD559-7660-0CC4-E2B1-73B5FCB7919C}"/>
          </ac:picMkLst>
        </pc:picChg>
        <pc:picChg chg="add del mod">
          <ac:chgData name="GENEROSO LISA" userId="7988d4bf-0ab8-430b-a9a5-770ac262c8f2" providerId="ADAL" clId="{30E2C62E-8920-2542-9BA3-DBAA2D5CD4A8}" dt="2024-07-15T10:04:35.525" v="1683" actId="478"/>
          <ac:picMkLst>
            <pc:docMk/>
            <pc:sldMk cId="4131846456" sldId="432"/>
            <ac:picMk id="10" creationId="{26B4609D-1D17-22A6-69E0-AECB243A1FD3}"/>
          </ac:picMkLst>
        </pc:picChg>
        <pc:picChg chg="add mod">
          <ac:chgData name="GENEROSO LISA" userId="7988d4bf-0ab8-430b-a9a5-770ac262c8f2" providerId="ADAL" clId="{30E2C62E-8920-2542-9BA3-DBAA2D5CD4A8}" dt="2024-07-15T14:56:53.133" v="2040" actId="1076"/>
          <ac:picMkLst>
            <pc:docMk/>
            <pc:sldMk cId="4131846456" sldId="432"/>
            <ac:picMk id="13" creationId="{969048BC-73D6-8433-AC59-2B615DD8A52C}"/>
          </ac:picMkLst>
        </pc:picChg>
        <pc:picChg chg="add mod">
          <ac:chgData name="GENEROSO LISA" userId="7988d4bf-0ab8-430b-a9a5-770ac262c8f2" providerId="ADAL" clId="{30E2C62E-8920-2542-9BA3-DBAA2D5CD4A8}" dt="2024-07-16T18:27:39.397" v="2325" actId="1076"/>
          <ac:picMkLst>
            <pc:docMk/>
            <pc:sldMk cId="4131846456" sldId="432"/>
            <ac:picMk id="16" creationId="{8FAE21B6-7E75-B851-7178-BDDAAF4CE8D7}"/>
          </ac:picMkLst>
        </pc:picChg>
        <pc:cxnChg chg="mod">
          <ac:chgData name="GENEROSO LISA" userId="7988d4bf-0ab8-430b-a9a5-770ac262c8f2" providerId="ADAL" clId="{30E2C62E-8920-2542-9BA3-DBAA2D5CD4A8}" dt="2024-07-15T14:57:25.868" v="2046" actId="1076"/>
          <ac:cxnSpMkLst>
            <pc:docMk/>
            <pc:sldMk cId="4131846456" sldId="432"/>
            <ac:cxnSpMk id="12" creationId="{43940148-0D69-4638-5FCD-80323A3823BB}"/>
          </ac:cxnSpMkLst>
        </pc:cxnChg>
        <pc:cxnChg chg="mod">
          <ac:chgData name="GENEROSO LISA" userId="7988d4bf-0ab8-430b-a9a5-770ac262c8f2" providerId="ADAL" clId="{30E2C62E-8920-2542-9BA3-DBAA2D5CD4A8}" dt="2024-07-15T14:57:29.369" v="2047" actId="1076"/>
          <ac:cxnSpMkLst>
            <pc:docMk/>
            <pc:sldMk cId="4131846456" sldId="432"/>
            <ac:cxnSpMk id="15" creationId="{774F97B9-D644-3E35-65B8-D3419EC935A9}"/>
          </ac:cxnSpMkLst>
        </pc:cxnChg>
      </pc:sldChg>
      <pc:sldChg chg="modSp mod ord">
        <pc:chgData name="GENEROSO LISA" userId="7988d4bf-0ab8-430b-a9a5-770ac262c8f2" providerId="ADAL" clId="{30E2C62E-8920-2542-9BA3-DBAA2D5CD4A8}" dt="2024-07-15T15:54:52.861" v="2135" actId="14100"/>
        <pc:sldMkLst>
          <pc:docMk/>
          <pc:sldMk cId="2393140696" sldId="433"/>
        </pc:sldMkLst>
        <pc:spChg chg="mod">
          <ac:chgData name="GENEROSO LISA" userId="7988d4bf-0ab8-430b-a9a5-770ac262c8f2" providerId="ADAL" clId="{30E2C62E-8920-2542-9BA3-DBAA2D5CD4A8}" dt="2024-07-15T15:54:52.861" v="2135" actId="14100"/>
          <ac:spMkLst>
            <pc:docMk/>
            <pc:sldMk cId="2393140696" sldId="433"/>
            <ac:spMk id="23" creationId="{44EA49CB-DF26-D9AA-E789-0C31B12C83AB}"/>
          </ac:spMkLst>
        </pc:spChg>
        <pc:picChg chg="mod">
          <ac:chgData name="GENEROSO LISA" userId="7988d4bf-0ab8-430b-a9a5-770ac262c8f2" providerId="ADAL" clId="{30E2C62E-8920-2542-9BA3-DBAA2D5CD4A8}" dt="2024-07-15T15:49:16.831" v="2129" actId="14826"/>
          <ac:picMkLst>
            <pc:docMk/>
            <pc:sldMk cId="2393140696" sldId="433"/>
            <ac:picMk id="13" creationId="{C5C7F6D1-2968-BDDE-EB98-5A6EAF449CAE}"/>
          </ac:picMkLst>
        </pc:picChg>
        <pc:picChg chg="mod">
          <ac:chgData name="GENEROSO LISA" userId="7988d4bf-0ab8-430b-a9a5-770ac262c8f2" providerId="ADAL" clId="{30E2C62E-8920-2542-9BA3-DBAA2D5CD4A8}" dt="2024-07-15T15:52:26.150" v="2130" actId="14826"/>
          <ac:picMkLst>
            <pc:docMk/>
            <pc:sldMk cId="2393140696" sldId="433"/>
            <ac:picMk id="16" creationId="{3E93D171-8A31-BB8D-35B5-3B60AEA73FA7}"/>
          </ac:picMkLst>
        </pc:picChg>
        <pc:picChg chg="mod">
          <ac:chgData name="GENEROSO LISA" userId="7988d4bf-0ab8-430b-a9a5-770ac262c8f2" providerId="ADAL" clId="{30E2C62E-8920-2542-9BA3-DBAA2D5CD4A8}" dt="2024-07-15T15:53:04.218" v="2131" actId="14826"/>
          <ac:picMkLst>
            <pc:docMk/>
            <pc:sldMk cId="2393140696" sldId="433"/>
            <ac:picMk id="18" creationId="{CAD85B5B-C50C-9321-3EEF-40D66497E0DD}"/>
          </ac:picMkLst>
        </pc:picChg>
        <pc:picChg chg="mod">
          <ac:chgData name="GENEROSO LISA" userId="7988d4bf-0ab8-430b-a9a5-770ac262c8f2" providerId="ADAL" clId="{30E2C62E-8920-2542-9BA3-DBAA2D5CD4A8}" dt="2024-07-15T15:54:44.816" v="2134" actId="14826"/>
          <ac:picMkLst>
            <pc:docMk/>
            <pc:sldMk cId="2393140696" sldId="433"/>
            <ac:picMk id="22" creationId="{F7CD98B6-2AE9-58C5-DCA0-99FFA2C01E9F}"/>
          </ac:picMkLst>
        </pc:picChg>
      </pc:sldChg>
      <pc:sldChg chg="modSp mod">
        <pc:chgData name="GENEROSO LISA" userId="7988d4bf-0ab8-430b-a9a5-770ac262c8f2" providerId="ADAL" clId="{30E2C62E-8920-2542-9BA3-DBAA2D5CD4A8}" dt="2024-07-16T18:34:13.934" v="2338" actId="20577"/>
        <pc:sldMkLst>
          <pc:docMk/>
          <pc:sldMk cId="2522347977" sldId="434"/>
        </pc:sldMkLst>
        <pc:spChg chg="mod">
          <ac:chgData name="GENEROSO LISA" userId="7988d4bf-0ab8-430b-a9a5-770ac262c8f2" providerId="ADAL" clId="{30E2C62E-8920-2542-9BA3-DBAA2D5CD4A8}" dt="2024-07-16T18:34:13.934" v="2338" actId="20577"/>
          <ac:spMkLst>
            <pc:docMk/>
            <pc:sldMk cId="2522347977" sldId="434"/>
            <ac:spMk id="33" creationId="{52FDBA78-F866-C77C-7928-8AC78C4A05E3}"/>
          </ac:spMkLst>
        </pc:spChg>
        <pc:grpChg chg="mod">
          <ac:chgData name="GENEROSO LISA" userId="7988d4bf-0ab8-430b-a9a5-770ac262c8f2" providerId="ADAL" clId="{30E2C62E-8920-2542-9BA3-DBAA2D5CD4A8}" dt="2024-07-12T10:46:54.254" v="83" actId="14100"/>
          <ac:grpSpMkLst>
            <pc:docMk/>
            <pc:sldMk cId="2522347977" sldId="434"/>
            <ac:grpSpMk id="30" creationId="{224EEDEB-914C-C8C1-5F69-83B5391D8DC6}"/>
          </ac:grpSpMkLst>
        </pc:grpChg>
        <pc:picChg chg="mod">
          <ac:chgData name="GENEROSO LISA" userId="7988d4bf-0ab8-430b-a9a5-770ac262c8f2" providerId="ADAL" clId="{30E2C62E-8920-2542-9BA3-DBAA2D5CD4A8}" dt="2024-07-12T10:47:09.987" v="86" actId="14100"/>
          <ac:picMkLst>
            <pc:docMk/>
            <pc:sldMk cId="2522347977" sldId="434"/>
            <ac:picMk id="14" creationId="{B074151E-9D91-695A-AB01-ACDCCD109667}"/>
          </ac:picMkLst>
        </pc:picChg>
        <pc:picChg chg="mod">
          <ac:chgData name="GENEROSO LISA" userId="7988d4bf-0ab8-430b-a9a5-770ac262c8f2" providerId="ADAL" clId="{30E2C62E-8920-2542-9BA3-DBAA2D5CD4A8}" dt="2024-07-12T10:47:47.958" v="87" actId="14826"/>
          <ac:picMkLst>
            <pc:docMk/>
            <pc:sldMk cId="2522347977" sldId="434"/>
            <ac:picMk id="36" creationId="{EE62EF49-E8CF-7A89-ACD8-2174DF7C2137}"/>
          </ac:picMkLst>
        </pc:picChg>
        <pc:cxnChg chg="mod">
          <ac:chgData name="GENEROSO LISA" userId="7988d4bf-0ab8-430b-a9a5-770ac262c8f2" providerId="ADAL" clId="{30E2C62E-8920-2542-9BA3-DBAA2D5CD4A8}" dt="2024-07-12T10:46:42.995" v="81" actId="14826"/>
          <ac:cxnSpMkLst>
            <pc:docMk/>
            <pc:sldMk cId="2522347977" sldId="434"/>
            <ac:cxnSpMk id="24" creationId="{2C9F2407-218B-F456-DA01-4610AD991BD5}"/>
          </ac:cxnSpMkLst>
        </pc:cxnChg>
        <pc:cxnChg chg="mod">
          <ac:chgData name="GENEROSO LISA" userId="7988d4bf-0ab8-430b-a9a5-770ac262c8f2" providerId="ADAL" clId="{30E2C62E-8920-2542-9BA3-DBAA2D5CD4A8}" dt="2024-07-12T10:46:42.995" v="81" actId="14826"/>
          <ac:cxnSpMkLst>
            <pc:docMk/>
            <pc:sldMk cId="2522347977" sldId="434"/>
            <ac:cxnSpMk id="25" creationId="{D8B9C038-952F-D9B4-D93B-4F7E305785A5}"/>
          </ac:cxnSpMkLst>
        </pc:cxnChg>
      </pc:sldChg>
      <pc:sldChg chg="modSp mod">
        <pc:chgData name="GENEROSO LISA" userId="7988d4bf-0ab8-430b-a9a5-770ac262c8f2" providerId="ADAL" clId="{30E2C62E-8920-2542-9BA3-DBAA2D5CD4A8}" dt="2024-07-16T18:47:23.790" v="2345" actId="20577"/>
        <pc:sldMkLst>
          <pc:docMk/>
          <pc:sldMk cId="508713288" sldId="435"/>
        </pc:sldMkLst>
        <pc:spChg chg="mod">
          <ac:chgData name="GENEROSO LISA" userId="7988d4bf-0ab8-430b-a9a5-770ac262c8f2" providerId="ADAL" clId="{30E2C62E-8920-2542-9BA3-DBAA2D5CD4A8}" dt="2024-07-16T18:47:23.790" v="2345" actId="20577"/>
          <ac:spMkLst>
            <pc:docMk/>
            <pc:sldMk cId="508713288" sldId="435"/>
            <ac:spMk id="6" creationId="{0FF466CF-0DCF-2EF4-9258-3214AACD7E14}"/>
          </ac:spMkLst>
        </pc:spChg>
        <pc:picChg chg="mod">
          <ac:chgData name="GENEROSO LISA" userId="7988d4bf-0ab8-430b-a9a5-770ac262c8f2" providerId="ADAL" clId="{30E2C62E-8920-2542-9BA3-DBAA2D5CD4A8}" dt="2024-07-15T15:42:37.603" v="2127" actId="14826"/>
          <ac:picMkLst>
            <pc:docMk/>
            <pc:sldMk cId="508713288" sldId="435"/>
            <ac:picMk id="7" creationId="{1828BA58-BAE1-5498-F09E-236ED5045192}"/>
          </ac:picMkLst>
        </pc:picChg>
        <pc:picChg chg="mod">
          <ac:chgData name="GENEROSO LISA" userId="7988d4bf-0ab8-430b-a9a5-770ac262c8f2" providerId="ADAL" clId="{30E2C62E-8920-2542-9BA3-DBAA2D5CD4A8}" dt="2024-07-15T15:43:58.569" v="2128" actId="14826"/>
          <ac:picMkLst>
            <pc:docMk/>
            <pc:sldMk cId="508713288" sldId="435"/>
            <ac:picMk id="9" creationId="{73F32FDC-5191-8A2E-678D-00EFE7A6BF7D}"/>
          </ac:picMkLst>
        </pc:picChg>
      </pc:sldChg>
      <pc:sldChg chg="modSp mod">
        <pc:chgData name="GENEROSO LISA" userId="7988d4bf-0ab8-430b-a9a5-770ac262c8f2" providerId="ADAL" clId="{30E2C62E-8920-2542-9BA3-DBAA2D5CD4A8}" dt="2024-07-16T18:48:42.459" v="2348" actId="113"/>
        <pc:sldMkLst>
          <pc:docMk/>
          <pc:sldMk cId="3807472114" sldId="437"/>
        </pc:sldMkLst>
        <pc:spChg chg="mod">
          <ac:chgData name="GENEROSO LISA" userId="7988d4bf-0ab8-430b-a9a5-770ac262c8f2" providerId="ADAL" clId="{30E2C62E-8920-2542-9BA3-DBAA2D5CD4A8}" dt="2024-07-16T18:48:42.459" v="2348" actId="113"/>
          <ac:spMkLst>
            <pc:docMk/>
            <pc:sldMk cId="3807472114" sldId="437"/>
            <ac:spMk id="22" creationId="{043E7F47-1AA6-E312-ED7D-0992ACD387E2}"/>
          </ac:spMkLst>
        </pc:spChg>
        <pc:spChg chg="mod">
          <ac:chgData name="GENEROSO LISA" userId="7988d4bf-0ab8-430b-a9a5-770ac262c8f2" providerId="ADAL" clId="{30E2C62E-8920-2542-9BA3-DBAA2D5CD4A8}" dt="2024-07-15T10:09:58.924" v="1792" actId="113"/>
          <ac:spMkLst>
            <pc:docMk/>
            <pc:sldMk cId="3807472114" sldId="437"/>
            <ac:spMk id="23" creationId="{32DFD2D7-D81D-3F26-32A9-D27EC429E3C6}"/>
          </ac:spMkLst>
        </pc:spChg>
      </pc:sldChg>
      <pc:sldChg chg="modSp mod">
        <pc:chgData name="GENEROSO LISA" userId="7988d4bf-0ab8-430b-a9a5-770ac262c8f2" providerId="ADAL" clId="{30E2C62E-8920-2542-9BA3-DBAA2D5CD4A8}" dt="2024-07-15T16:13:15.055" v="2296" actId="20577"/>
        <pc:sldMkLst>
          <pc:docMk/>
          <pc:sldMk cId="7067105" sldId="440"/>
        </pc:sldMkLst>
        <pc:spChg chg="mod">
          <ac:chgData name="GENEROSO LISA" userId="7988d4bf-0ab8-430b-a9a5-770ac262c8f2" providerId="ADAL" clId="{30E2C62E-8920-2542-9BA3-DBAA2D5CD4A8}" dt="2024-07-12T10:39:44.991" v="47" actId="1076"/>
          <ac:spMkLst>
            <pc:docMk/>
            <pc:sldMk cId="7067105" sldId="440"/>
            <ac:spMk id="4" creationId="{622CE207-B412-9A14-4D4A-D4AB7951CBB6}"/>
          </ac:spMkLst>
        </pc:spChg>
        <pc:spChg chg="mod">
          <ac:chgData name="GENEROSO LISA" userId="7988d4bf-0ab8-430b-a9a5-770ac262c8f2" providerId="ADAL" clId="{30E2C62E-8920-2542-9BA3-DBAA2D5CD4A8}" dt="2024-07-12T10:39:48.374" v="48" actId="1076"/>
          <ac:spMkLst>
            <pc:docMk/>
            <pc:sldMk cId="7067105" sldId="440"/>
            <ac:spMk id="6" creationId="{F11E92E6-D4A2-594A-25A1-8DC3D4CD9282}"/>
          </ac:spMkLst>
        </pc:spChg>
        <pc:spChg chg="mod">
          <ac:chgData name="GENEROSO LISA" userId="7988d4bf-0ab8-430b-a9a5-770ac262c8f2" providerId="ADAL" clId="{30E2C62E-8920-2542-9BA3-DBAA2D5CD4A8}" dt="2024-07-15T14:18:02.278" v="1909" actId="20577"/>
          <ac:spMkLst>
            <pc:docMk/>
            <pc:sldMk cId="7067105" sldId="440"/>
            <ac:spMk id="9" creationId="{B2064615-1741-E096-44B5-FC0578F2F141}"/>
          </ac:spMkLst>
        </pc:spChg>
        <pc:spChg chg="mod">
          <ac:chgData name="GENEROSO LISA" userId="7988d4bf-0ab8-430b-a9a5-770ac262c8f2" providerId="ADAL" clId="{30E2C62E-8920-2542-9BA3-DBAA2D5CD4A8}" dt="2024-07-15T16:13:15.055" v="2296" actId="20577"/>
          <ac:spMkLst>
            <pc:docMk/>
            <pc:sldMk cId="7067105" sldId="440"/>
            <ac:spMk id="11" creationId="{61A04CDF-4AF4-EDCA-27EC-5659416CE7EB}"/>
          </ac:spMkLst>
        </pc:spChg>
        <pc:picChg chg="mod modCrop">
          <ac:chgData name="GENEROSO LISA" userId="7988d4bf-0ab8-430b-a9a5-770ac262c8f2" providerId="ADAL" clId="{30E2C62E-8920-2542-9BA3-DBAA2D5CD4A8}" dt="2024-07-12T10:36:38.622" v="4" actId="14100"/>
          <ac:picMkLst>
            <pc:docMk/>
            <pc:sldMk cId="7067105" sldId="440"/>
            <ac:picMk id="13" creationId="{5991DCEB-0BD3-0CC1-48F4-6DCCE93938BE}"/>
          </ac:picMkLst>
        </pc:picChg>
        <pc:picChg chg="mod modCrop">
          <ac:chgData name="GENEROSO LISA" userId="7988d4bf-0ab8-430b-a9a5-770ac262c8f2" providerId="ADAL" clId="{30E2C62E-8920-2542-9BA3-DBAA2D5CD4A8}" dt="2024-07-12T10:37:00.184" v="8" actId="1076"/>
          <ac:picMkLst>
            <pc:docMk/>
            <pc:sldMk cId="7067105" sldId="440"/>
            <ac:picMk id="16" creationId="{E85024D5-C24A-EE55-BED0-CFAC2083ABA3}"/>
          </ac:picMkLst>
        </pc:picChg>
      </pc:sldChg>
      <pc:sldChg chg="addSp delSp modSp mod ord">
        <pc:chgData name="GENEROSO LISA" userId="7988d4bf-0ab8-430b-a9a5-770ac262c8f2" providerId="ADAL" clId="{30E2C62E-8920-2542-9BA3-DBAA2D5CD4A8}" dt="2024-07-15T15:40:22.514" v="2126" actId="20577"/>
        <pc:sldMkLst>
          <pc:docMk/>
          <pc:sldMk cId="3353069754" sldId="441"/>
        </pc:sldMkLst>
        <pc:spChg chg="add del mod">
          <ac:chgData name="GENEROSO LISA" userId="7988d4bf-0ab8-430b-a9a5-770ac262c8f2" providerId="ADAL" clId="{30E2C62E-8920-2542-9BA3-DBAA2D5CD4A8}" dt="2024-07-14T17:35:20.115" v="117" actId="478"/>
          <ac:spMkLst>
            <pc:docMk/>
            <pc:sldMk cId="3353069754" sldId="441"/>
            <ac:spMk id="6" creationId="{F770035F-4F21-D07A-144A-6235D0D360FC}"/>
          </ac:spMkLst>
        </pc:spChg>
        <pc:spChg chg="add mod">
          <ac:chgData name="GENEROSO LISA" userId="7988d4bf-0ab8-430b-a9a5-770ac262c8f2" providerId="ADAL" clId="{30E2C62E-8920-2542-9BA3-DBAA2D5CD4A8}" dt="2024-07-15T15:40:11.646" v="2125" actId="20577"/>
          <ac:spMkLst>
            <pc:docMk/>
            <pc:sldMk cId="3353069754" sldId="441"/>
            <ac:spMk id="7" creationId="{11162561-0D42-86FB-FF84-D2A781F631C0}"/>
          </ac:spMkLst>
        </pc:spChg>
        <pc:spChg chg="add mod">
          <ac:chgData name="GENEROSO LISA" userId="7988d4bf-0ab8-430b-a9a5-770ac262c8f2" providerId="ADAL" clId="{30E2C62E-8920-2542-9BA3-DBAA2D5CD4A8}" dt="2024-07-15T15:40:22.514" v="2126" actId="20577"/>
          <ac:spMkLst>
            <pc:docMk/>
            <pc:sldMk cId="3353069754" sldId="441"/>
            <ac:spMk id="9" creationId="{1B10E6A6-93CF-D3A2-67D6-92707F14DFB8}"/>
          </ac:spMkLst>
        </pc:spChg>
        <pc:spChg chg="add mod">
          <ac:chgData name="GENEROSO LISA" userId="7988d4bf-0ab8-430b-a9a5-770ac262c8f2" providerId="ADAL" clId="{30E2C62E-8920-2542-9BA3-DBAA2D5CD4A8}" dt="2024-07-14T21:53:02.004" v="577" actId="255"/>
          <ac:spMkLst>
            <pc:docMk/>
            <pc:sldMk cId="3353069754" sldId="441"/>
            <ac:spMk id="11" creationId="{F96773B1-2CCB-A39D-E255-925B571A02FE}"/>
          </ac:spMkLst>
        </pc:spChg>
        <pc:spChg chg="add mod">
          <ac:chgData name="GENEROSO LISA" userId="7988d4bf-0ab8-430b-a9a5-770ac262c8f2" providerId="ADAL" clId="{30E2C62E-8920-2542-9BA3-DBAA2D5CD4A8}" dt="2024-07-15T15:39:29.366" v="2118" actId="14100"/>
          <ac:spMkLst>
            <pc:docMk/>
            <pc:sldMk cId="3353069754" sldId="441"/>
            <ac:spMk id="13" creationId="{924838AF-BDAA-D3B8-2231-925FD4F8BCB2}"/>
          </ac:spMkLst>
        </pc:spChg>
        <pc:spChg chg="add mod">
          <ac:chgData name="GENEROSO LISA" userId="7988d4bf-0ab8-430b-a9a5-770ac262c8f2" providerId="ADAL" clId="{30E2C62E-8920-2542-9BA3-DBAA2D5CD4A8}" dt="2024-07-15T15:39:55.410" v="2121" actId="208"/>
          <ac:spMkLst>
            <pc:docMk/>
            <pc:sldMk cId="3353069754" sldId="441"/>
            <ac:spMk id="14" creationId="{1B107B15-622B-1D3C-53E9-1BBB1587B3B5}"/>
          </ac:spMkLst>
        </pc:spChg>
        <pc:spChg chg="del">
          <ac:chgData name="GENEROSO LISA" userId="7988d4bf-0ab8-430b-a9a5-770ac262c8f2" providerId="ADAL" clId="{30E2C62E-8920-2542-9BA3-DBAA2D5CD4A8}" dt="2024-07-14T17:35:17.752" v="116" actId="478"/>
          <ac:spMkLst>
            <pc:docMk/>
            <pc:sldMk cId="3353069754" sldId="441"/>
            <ac:spMk id="18" creationId="{5ACEA9F4-8F0D-9245-EB02-C79A22C00840}"/>
          </ac:spMkLst>
        </pc:spChg>
        <pc:spChg chg="del mod">
          <ac:chgData name="GENEROSO LISA" userId="7988d4bf-0ab8-430b-a9a5-770ac262c8f2" providerId="ADAL" clId="{30E2C62E-8920-2542-9BA3-DBAA2D5CD4A8}" dt="2024-07-14T17:36:26.157" v="120" actId="478"/>
          <ac:spMkLst>
            <pc:docMk/>
            <pc:sldMk cId="3353069754" sldId="441"/>
            <ac:spMk id="20" creationId="{19F9E6DF-2961-F3DD-4734-20BC934DF8FC}"/>
          </ac:spMkLst>
        </pc:spChg>
        <pc:spChg chg="mod">
          <ac:chgData name="GENEROSO LISA" userId="7988d4bf-0ab8-430b-a9a5-770ac262c8f2" providerId="ADAL" clId="{30E2C62E-8920-2542-9BA3-DBAA2D5CD4A8}" dt="2024-07-14T21:51:45.269" v="532" actId="14100"/>
          <ac:spMkLst>
            <pc:docMk/>
            <pc:sldMk cId="3353069754" sldId="441"/>
            <ac:spMk id="21" creationId="{4E92EA08-1440-92D3-F995-CB34ADD1F090}"/>
          </ac:spMkLst>
        </pc:spChg>
        <pc:spChg chg="del">
          <ac:chgData name="GENEROSO LISA" userId="7988d4bf-0ab8-430b-a9a5-770ac262c8f2" providerId="ADAL" clId="{30E2C62E-8920-2542-9BA3-DBAA2D5CD4A8}" dt="2024-07-14T17:30:53.150" v="114" actId="478"/>
          <ac:spMkLst>
            <pc:docMk/>
            <pc:sldMk cId="3353069754" sldId="441"/>
            <ac:spMk id="23" creationId="{A140E27E-0762-5C30-DBAC-C91DB51881C3}"/>
          </ac:spMkLst>
        </pc:spChg>
        <pc:spChg chg="del">
          <ac:chgData name="GENEROSO LISA" userId="7988d4bf-0ab8-430b-a9a5-770ac262c8f2" providerId="ADAL" clId="{30E2C62E-8920-2542-9BA3-DBAA2D5CD4A8}" dt="2024-07-14T17:30:58.585" v="115" actId="478"/>
          <ac:spMkLst>
            <pc:docMk/>
            <pc:sldMk cId="3353069754" sldId="441"/>
            <ac:spMk id="24" creationId="{FA35DDAA-4309-35CC-8320-0A2CCB5A835B}"/>
          </ac:spMkLst>
        </pc:spChg>
        <pc:graphicFrameChg chg="add mod modGraphic">
          <ac:chgData name="GENEROSO LISA" userId="7988d4bf-0ab8-430b-a9a5-770ac262c8f2" providerId="ADAL" clId="{30E2C62E-8920-2542-9BA3-DBAA2D5CD4A8}" dt="2024-07-14T22:18:38.061" v="916" actId="14734"/>
          <ac:graphicFrameMkLst>
            <pc:docMk/>
            <pc:sldMk cId="3353069754" sldId="441"/>
            <ac:graphicFrameMk id="12" creationId="{72B54525-CA03-A56A-9178-488AB5A9D78D}"/>
          </ac:graphicFrameMkLst>
        </pc:graphicFrameChg>
        <pc:picChg chg="add mod">
          <ac:chgData name="GENEROSO LISA" userId="7988d4bf-0ab8-430b-a9a5-770ac262c8f2" providerId="ADAL" clId="{30E2C62E-8920-2542-9BA3-DBAA2D5CD4A8}" dt="2024-07-15T15:39:21.719" v="2116" actId="1076"/>
          <ac:picMkLst>
            <pc:docMk/>
            <pc:sldMk cId="3353069754" sldId="441"/>
            <ac:picMk id="8" creationId="{D47EEDF6-D962-2776-8657-6CA6BCE99363}"/>
          </ac:picMkLst>
        </pc:picChg>
        <pc:picChg chg="del">
          <ac:chgData name="GENEROSO LISA" userId="7988d4bf-0ab8-430b-a9a5-770ac262c8f2" providerId="ADAL" clId="{30E2C62E-8920-2542-9BA3-DBAA2D5CD4A8}" dt="2024-07-14T17:30:17.054" v="112" actId="478"/>
          <ac:picMkLst>
            <pc:docMk/>
            <pc:sldMk cId="3353069754" sldId="441"/>
            <ac:picMk id="17" creationId="{0702EF29-705E-9F0E-9EB9-E37D6D6144BB}"/>
          </ac:picMkLst>
        </pc:picChg>
        <pc:picChg chg="del">
          <ac:chgData name="GENEROSO LISA" userId="7988d4bf-0ab8-430b-a9a5-770ac262c8f2" providerId="ADAL" clId="{30E2C62E-8920-2542-9BA3-DBAA2D5CD4A8}" dt="2024-07-14T17:30:18.428" v="113" actId="478"/>
          <ac:picMkLst>
            <pc:docMk/>
            <pc:sldMk cId="3353069754" sldId="441"/>
            <ac:picMk id="22" creationId="{C006F676-559F-1694-251F-537BAD37A808}"/>
          </ac:picMkLst>
        </pc:picChg>
      </pc:sldChg>
      <pc:sldChg chg="modSp mod">
        <pc:chgData name="GENEROSO LISA" userId="7988d4bf-0ab8-430b-a9a5-770ac262c8f2" providerId="ADAL" clId="{30E2C62E-8920-2542-9BA3-DBAA2D5CD4A8}" dt="2024-07-15T16:01:23.277" v="2269" actId="255"/>
        <pc:sldMkLst>
          <pc:docMk/>
          <pc:sldMk cId="3173276427" sldId="442"/>
        </pc:sldMkLst>
        <pc:spChg chg="mod">
          <ac:chgData name="GENEROSO LISA" userId="7988d4bf-0ab8-430b-a9a5-770ac262c8f2" providerId="ADAL" clId="{30E2C62E-8920-2542-9BA3-DBAA2D5CD4A8}" dt="2024-07-15T16:01:23.277" v="2269" actId="255"/>
          <ac:spMkLst>
            <pc:docMk/>
            <pc:sldMk cId="3173276427" sldId="442"/>
            <ac:spMk id="36" creationId="{8E5C4E65-1F64-94D4-0CFC-A36016D673D2}"/>
          </ac:spMkLst>
        </pc:spChg>
        <pc:spChg chg="mod">
          <ac:chgData name="GENEROSO LISA" userId="7988d4bf-0ab8-430b-a9a5-770ac262c8f2" providerId="ADAL" clId="{30E2C62E-8920-2542-9BA3-DBAA2D5CD4A8}" dt="2024-07-15T12:44:52.888" v="1862" actId="20577"/>
          <ac:spMkLst>
            <pc:docMk/>
            <pc:sldMk cId="3173276427" sldId="442"/>
            <ac:spMk id="39" creationId="{E3814C69-E08D-8B31-2617-ADFCE7715FBB}"/>
          </ac:spMkLst>
        </pc:spChg>
      </pc:sldChg>
      <pc:sldChg chg="modSp">
        <pc:chgData name="GENEROSO LISA" userId="7988d4bf-0ab8-430b-a9a5-770ac262c8f2" providerId="ADAL" clId="{30E2C62E-8920-2542-9BA3-DBAA2D5CD4A8}" dt="2024-07-15T14:21:26.504" v="1936" actId="20577"/>
        <pc:sldMkLst>
          <pc:docMk/>
          <pc:sldMk cId="4022514476" sldId="444"/>
        </pc:sldMkLst>
        <pc:spChg chg="mod">
          <ac:chgData name="GENEROSO LISA" userId="7988d4bf-0ab8-430b-a9a5-770ac262c8f2" providerId="ADAL" clId="{30E2C62E-8920-2542-9BA3-DBAA2D5CD4A8}" dt="2024-07-15T14:21:26.504" v="1936" actId="20577"/>
          <ac:spMkLst>
            <pc:docMk/>
            <pc:sldMk cId="4022514476" sldId="444"/>
            <ac:spMk id="22" creationId="{6FE34278-8FD4-FA5B-695B-5E308A0D322E}"/>
          </ac:spMkLst>
        </pc:spChg>
      </pc:sldChg>
      <pc:sldChg chg="modSp mod">
        <pc:chgData name="GENEROSO LISA" userId="7988d4bf-0ab8-430b-a9a5-770ac262c8f2" providerId="ADAL" clId="{30E2C62E-8920-2542-9BA3-DBAA2D5CD4A8}" dt="2024-07-15T16:02:46.005" v="2270" actId="58"/>
        <pc:sldMkLst>
          <pc:docMk/>
          <pc:sldMk cId="3325466820" sldId="447"/>
        </pc:sldMkLst>
        <pc:spChg chg="mod">
          <ac:chgData name="GENEROSO LISA" userId="7988d4bf-0ab8-430b-a9a5-770ac262c8f2" providerId="ADAL" clId="{30E2C62E-8920-2542-9BA3-DBAA2D5CD4A8}" dt="2024-07-15T16:02:46.005" v="2270" actId="58"/>
          <ac:spMkLst>
            <pc:docMk/>
            <pc:sldMk cId="3325466820" sldId="447"/>
            <ac:spMk id="27" creationId="{3991D79E-A819-D762-667B-FEB3C8AF1585}"/>
          </ac:spMkLst>
        </pc:spChg>
        <pc:spChg chg="mod">
          <ac:chgData name="GENEROSO LISA" userId="7988d4bf-0ab8-430b-a9a5-770ac262c8f2" providerId="ADAL" clId="{30E2C62E-8920-2542-9BA3-DBAA2D5CD4A8}" dt="2024-07-15T12:54:12.174" v="1867" actId="16959"/>
          <ac:spMkLst>
            <pc:docMk/>
            <pc:sldMk cId="3325466820" sldId="447"/>
            <ac:spMk id="37" creationId="{D306649D-44A0-09D7-7504-C2B0E9CF75A1}"/>
          </ac:spMkLst>
        </pc:spChg>
        <pc:spChg chg="mod">
          <ac:chgData name="GENEROSO LISA" userId="7988d4bf-0ab8-430b-a9a5-770ac262c8f2" providerId="ADAL" clId="{30E2C62E-8920-2542-9BA3-DBAA2D5CD4A8}" dt="2024-07-15T14:20:34.306" v="1927" actId="20577"/>
          <ac:spMkLst>
            <pc:docMk/>
            <pc:sldMk cId="3325466820" sldId="447"/>
            <ac:spMk id="52" creationId="{8252EE3E-34EC-7CB7-95BF-1EEEB43EA613}"/>
          </ac:spMkLst>
        </pc:spChg>
      </pc:sldChg>
      <pc:sldChg chg="addSp modSp mod">
        <pc:chgData name="GENEROSO LISA" userId="7988d4bf-0ab8-430b-a9a5-770ac262c8f2" providerId="ADAL" clId="{30E2C62E-8920-2542-9BA3-DBAA2D5CD4A8}" dt="2024-07-16T18:34:59.660" v="2339" actId="58"/>
        <pc:sldMkLst>
          <pc:docMk/>
          <pc:sldMk cId="525064911" sldId="448"/>
        </pc:sldMkLst>
        <pc:spChg chg="mod">
          <ac:chgData name="GENEROSO LISA" userId="7988d4bf-0ab8-430b-a9a5-770ac262c8f2" providerId="ADAL" clId="{30E2C62E-8920-2542-9BA3-DBAA2D5CD4A8}" dt="2024-07-15T14:32:10.427" v="1941" actId="1076"/>
          <ac:spMkLst>
            <pc:docMk/>
            <pc:sldMk cId="525064911" sldId="448"/>
            <ac:spMk id="6" creationId="{0FF466CF-0DCF-2EF4-9258-3214AACD7E14}"/>
          </ac:spMkLst>
        </pc:spChg>
        <pc:spChg chg="add mod">
          <ac:chgData name="GENEROSO LISA" userId="7988d4bf-0ab8-430b-a9a5-770ac262c8f2" providerId="ADAL" clId="{30E2C62E-8920-2542-9BA3-DBAA2D5CD4A8}" dt="2024-07-15T15:37:49.284" v="2099" actId="1582"/>
          <ac:spMkLst>
            <pc:docMk/>
            <pc:sldMk cId="525064911" sldId="448"/>
            <ac:spMk id="7" creationId="{B865BC06-8A03-95AF-A03B-76FD34532C89}"/>
          </ac:spMkLst>
        </pc:spChg>
        <pc:spChg chg="add mod">
          <ac:chgData name="GENEROSO LISA" userId="7988d4bf-0ab8-430b-a9a5-770ac262c8f2" providerId="ADAL" clId="{30E2C62E-8920-2542-9BA3-DBAA2D5CD4A8}" dt="2024-07-15T15:36:58.266" v="2098" actId="1582"/>
          <ac:spMkLst>
            <pc:docMk/>
            <pc:sldMk cId="525064911" sldId="448"/>
            <ac:spMk id="8" creationId="{DC0046C8-F645-FB26-3A48-71A2051F955F}"/>
          </ac:spMkLst>
        </pc:spChg>
        <pc:spChg chg="mod">
          <ac:chgData name="GENEROSO LISA" userId="7988d4bf-0ab8-430b-a9a5-770ac262c8f2" providerId="ADAL" clId="{30E2C62E-8920-2542-9BA3-DBAA2D5CD4A8}" dt="2024-07-16T18:34:59.660" v="2339" actId="58"/>
          <ac:spMkLst>
            <pc:docMk/>
            <pc:sldMk cId="525064911" sldId="448"/>
            <ac:spMk id="10" creationId="{03BE315A-90CE-22DE-DA4E-A072B08498CD}"/>
          </ac:spMkLst>
        </pc:spChg>
        <pc:spChg chg="mod">
          <ac:chgData name="GENEROSO LISA" userId="7988d4bf-0ab8-430b-a9a5-770ac262c8f2" providerId="ADAL" clId="{30E2C62E-8920-2542-9BA3-DBAA2D5CD4A8}" dt="2024-07-15T10:05:27.053" v="1700" actId="20577"/>
          <ac:spMkLst>
            <pc:docMk/>
            <pc:sldMk cId="525064911" sldId="448"/>
            <ac:spMk id="19" creationId="{8064C830-F293-FD65-1896-60FA9F298CFA}"/>
          </ac:spMkLst>
        </pc:spChg>
        <pc:spChg chg="mod">
          <ac:chgData name="GENEROSO LISA" userId="7988d4bf-0ab8-430b-a9a5-770ac262c8f2" providerId="ADAL" clId="{30E2C62E-8920-2542-9BA3-DBAA2D5CD4A8}" dt="2024-07-14T22:48:06.788" v="1411" actId="1036"/>
          <ac:spMkLst>
            <pc:docMk/>
            <pc:sldMk cId="525064911" sldId="448"/>
            <ac:spMk id="21" creationId="{4E92EA08-1440-92D3-F995-CB34ADD1F090}"/>
          </ac:spMkLst>
        </pc:spChg>
        <pc:picChg chg="mod">
          <ac:chgData name="GENEROSO LISA" userId="7988d4bf-0ab8-430b-a9a5-770ac262c8f2" providerId="ADAL" clId="{30E2C62E-8920-2542-9BA3-DBAA2D5CD4A8}" dt="2024-07-12T10:44:34.882" v="80" actId="1036"/>
          <ac:picMkLst>
            <pc:docMk/>
            <pc:sldMk cId="525064911" sldId="448"/>
            <ac:picMk id="4" creationId="{D5AE7B55-500E-B55F-8125-EF73807D961C}"/>
          </ac:picMkLst>
        </pc:picChg>
      </pc:sldChg>
      <pc:sldChg chg="modSp mod">
        <pc:chgData name="GENEROSO LISA" userId="7988d4bf-0ab8-430b-a9a5-770ac262c8f2" providerId="ADAL" clId="{30E2C62E-8920-2542-9BA3-DBAA2D5CD4A8}" dt="2024-07-15T15:06:28.993" v="2084" actId="108"/>
        <pc:sldMkLst>
          <pc:docMk/>
          <pc:sldMk cId="1895234563" sldId="449"/>
        </pc:sldMkLst>
        <pc:spChg chg="mod">
          <ac:chgData name="GENEROSO LISA" userId="7988d4bf-0ab8-430b-a9a5-770ac262c8f2" providerId="ADAL" clId="{30E2C62E-8920-2542-9BA3-DBAA2D5CD4A8}" dt="2024-07-15T15:06:28.993" v="2084" actId="108"/>
          <ac:spMkLst>
            <pc:docMk/>
            <pc:sldMk cId="1895234563" sldId="449"/>
            <ac:spMk id="20" creationId="{1A5B288B-8C84-94C3-14C3-7542F03130A2}"/>
          </ac:spMkLst>
        </pc:spChg>
        <pc:spChg chg="mod">
          <ac:chgData name="GENEROSO LISA" userId="7988d4bf-0ab8-430b-a9a5-770ac262c8f2" providerId="ADAL" clId="{30E2C62E-8920-2542-9BA3-DBAA2D5CD4A8}" dt="2024-07-14T22:27:55.688" v="1294" actId="1076"/>
          <ac:spMkLst>
            <pc:docMk/>
            <pc:sldMk cId="1895234563" sldId="449"/>
            <ac:spMk id="21" creationId="{19E6C767-B3A3-37BF-862A-733116184585}"/>
          </ac:spMkLst>
        </pc:spChg>
      </pc:sldChg>
      <pc:sldChg chg="addSp delSp modSp mod">
        <pc:chgData name="GENEROSO LISA" userId="7988d4bf-0ab8-430b-a9a5-770ac262c8f2" providerId="ADAL" clId="{30E2C62E-8920-2542-9BA3-DBAA2D5CD4A8}" dt="2024-07-15T15:59:56.633" v="2253" actId="1076"/>
        <pc:sldMkLst>
          <pc:docMk/>
          <pc:sldMk cId="4019348892" sldId="451"/>
        </pc:sldMkLst>
        <pc:spChg chg="add del mod">
          <ac:chgData name="GENEROSO LISA" userId="7988d4bf-0ab8-430b-a9a5-770ac262c8f2" providerId="ADAL" clId="{30E2C62E-8920-2542-9BA3-DBAA2D5CD4A8}" dt="2024-07-15T15:57:43.542" v="2178" actId="22"/>
          <ac:spMkLst>
            <pc:docMk/>
            <pc:sldMk cId="4019348892" sldId="451"/>
            <ac:spMk id="8" creationId="{4C143693-1E51-4305-979F-CC18A8EAAA16}"/>
          </ac:spMkLst>
        </pc:spChg>
        <pc:spChg chg="mod">
          <ac:chgData name="GENEROSO LISA" userId="7988d4bf-0ab8-430b-a9a5-770ac262c8f2" providerId="ADAL" clId="{30E2C62E-8920-2542-9BA3-DBAA2D5CD4A8}" dt="2024-07-15T15:59:56.633" v="2253" actId="1076"/>
          <ac:spMkLst>
            <pc:docMk/>
            <pc:sldMk cId="4019348892" sldId="451"/>
            <ac:spMk id="9" creationId="{6A5877F1-8AC9-424C-BB78-7822FA542BE0}"/>
          </ac:spMkLst>
        </pc:spChg>
        <pc:spChg chg="mod">
          <ac:chgData name="GENEROSO LISA" userId="7988d4bf-0ab8-430b-a9a5-770ac262c8f2" providerId="ADAL" clId="{30E2C62E-8920-2542-9BA3-DBAA2D5CD4A8}" dt="2024-07-15T15:59:56.633" v="2253" actId="1076"/>
          <ac:spMkLst>
            <pc:docMk/>
            <pc:sldMk cId="4019348892" sldId="451"/>
            <ac:spMk id="50" creationId="{B4E827C6-807D-5985-45C1-1EA881EA73FA}"/>
          </ac:spMkLst>
        </pc:spChg>
        <pc:spChg chg="mod">
          <ac:chgData name="GENEROSO LISA" userId="7988d4bf-0ab8-430b-a9a5-770ac262c8f2" providerId="ADAL" clId="{30E2C62E-8920-2542-9BA3-DBAA2D5CD4A8}" dt="2024-07-15T15:58:09.672" v="2234" actId="20577"/>
          <ac:spMkLst>
            <pc:docMk/>
            <pc:sldMk cId="4019348892" sldId="451"/>
            <ac:spMk id="51" creationId="{B873D74F-F6CC-F649-F1E1-EF25EC5D63C1}"/>
          </ac:spMkLst>
        </pc:spChg>
        <pc:spChg chg="mod">
          <ac:chgData name="GENEROSO LISA" userId="7988d4bf-0ab8-430b-a9a5-770ac262c8f2" providerId="ADAL" clId="{30E2C62E-8920-2542-9BA3-DBAA2D5CD4A8}" dt="2024-07-15T15:56:34.999" v="2158" actId="14100"/>
          <ac:spMkLst>
            <pc:docMk/>
            <pc:sldMk cId="4019348892" sldId="451"/>
            <ac:spMk id="52" creationId="{358C1F18-807F-8698-448D-E8D73CFF70EA}"/>
          </ac:spMkLst>
        </pc:spChg>
        <pc:picChg chg="mod">
          <ac:chgData name="GENEROSO LISA" userId="7988d4bf-0ab8-430b-a9a5-770ac262c8f2" providerId="ADAL" clId="{30E2C62E-8920-2542-9BA3-DBAA2D5CD4A8}" dt="2024-07-15T15:59:56.633" v="2253" actId="1076"/>
          <ac:picMkLst>
            <pc:docMk/>
            <pc:sldMk cId="4019348892" sldId="451"/>
            <ac:picMk id="4" creationId="{E679EDBC-BDCA-2C77-E2E5-421533BE1505}"/>
          </ac:picMkLst>
        </pc:picChg>
        <pc:picChg chg="del">
          <ac:chgData name="GENEROSO LISA" userId="7988d4bf-0ab8-430b-a9a5-770ac262c8f2" providerId="ADAL" clId="{30E2C62E-8920-2542-9BA3-DBAA2D5CD4A8}" dt="2024-07-15T15:56:12.502" v="2150" actId="478"/>
          <ac:picMkLst>
            <pc:docMk/>
            <pc:sldMk cId="4019348892" sldId="451"/>
            <ac:picMk id="6" creationId="{A639F4FA-D478-F254-0330-A5915864E73B}"/>
          </ac:picMkLst>
        </pc:picChg>
        <pc:picChg chg="mod">
          <ac:chgData name="GENEROSO LISA" userId="7988d4bf-0ab8-430b-a9a5-770ac262c8f2" providerId="ADAL" clId="{30E2C62E-8920-2542-9BA3-DBAA2D5CD4A8}" dt="2024-07-15T15:59:56.633" v="2253" actId="1076"/>
          <ac:picMkLst>
            <pc:docMk/>
            <pc:sldMk cId="4019348892" sldId="451"/>
            <ac:picMk id="46" creationId="{EF1FD4F8-F007-EC10-C7C9-AB6B5345456A}"/>
          </ac:picMkLst>
        </pc:picChg>
        <pc:picChg chg="del">
          <ac:chgData name="GENEROSO LISA" userId="7988d4bf-0ab8-430b-a9a5-770ac262c8f2" providerId="ADAL" clId="{30E2C62E-8920-2542-9BA3-DBAA2D5CD4A8}" dt="2024-07-15T15:56:13.986" v="2151" actId="478"/>
          <ac:picMkLst>
            <pc:docMk/>
            <pc:sldMk cId="4019348892" sldId="451"/>
            <ac:picMk id="48" creationId="{A332DC60-F23A-1D21-7E10-2FC7E131DE0F}"/>
          </ac:picMkLst>
        </pc:picChg>
      </pc:sldChg>
      <pc:sldChg chg="add ord">
        <pc:chgData name="GENEROSO LISA" userId="7988d4bf-0ab8-430b-a9a5-770ac262c8f2" providerId="ADAL" clId="{30E2C62E-8920-2542-9BA3-DBAA2D5CD4A8}" dt="2024-07-15T08:56:43.451" v="1507" actId="20578"/>
        <pc:sldMkLst>
          <pc:docMk/>
          <pc:sldMk cId="1755119069" sldId="453"/>
        </pc:sldMkLst>
      </pc:sldChg>
    </pc:docChg>
  </pc:docChgLst>
  <pc:docChgLst>
    <pc:chgData name="GENEROSO LISA" userId="7988d4bf-0ab8-430b-a9a5-770ac262c8f2" providerId="ADAL" clId="{443AFDDC-58B3-6345-97EB-2913A8A6519D}"/>
    <pc:docChg chg="undo addSld delSld">
      <pc:chgData name="GENEROSO LISA" userId="7988d4bf-0ab8-430b-a9a5-770ac262c8f2" providerId="ADAL" clId="{443AFDDC-58B3-6345-97EB-2913A8A6519D}" dt="2024-08-07T08:11:13.641" v="11" actId="2696"/>
      <pc:docMkLst>
        <pc:docMk/>
      </pc:docMkLst>
      <pc:sldChg chg="add del">
        <pc:chgData name="GENEROSO LISA" userId="7988d4bf-0ab8-430b-a9a5-770ac262c8f2" providerId="ADAL" clId="{443AFDDC-58B3-6345-97EB-2913A8A6519D}" dt="2024-08-07T08:11:13.641" v="11" actId="2696"/>
        <pc:sldMkLst>
          <pc:docMk/>
          <pc:sldMk cId="1632602758" sldId="431"/>
        </pc:sldMkLst>
      </pc:sldChg>
      <pc:sldChg chg="add del">
        <pc:chgData name="GENEROSO LISA" userId="7988d4bf-0ab8-430b-a9a5-770ac262c8f2" providerId="ADAL" clId="{443AFDDC-58B3-6345-97EB-2913A8A6519D}" dt="2024-08-07T08:11:13.324" v="10" actId="2696"/>
        <pc:sldMkLst>
          <pc:docMk/>
          <pc:sldMk cId="4131846456" sldId="432"/>
        </pc:sldMkLst>
      </pc:sldChg>
      <pc:sldChg chg="add del">
        <pc:chgData name="GENEROSO LISA" userId="7988d4bf-0ab8-430b-a9a5-770ac262c8f2" providerId="ADAL" clId="{443AFDDC-58B3-6345-97EB-2913A8A6519D}" dt="2024-08-07T08:11:12.686" v="8" actId="2696"/>
        <pc:sldMkLst>
          <pc:docMk/>
          <pc:sldMk cId="2522347977" sldId="434"/>
        </pc:sldMkLst>
      </pc:sldChg>
      <pc:sldChg chg="add del">
        <pc:chgData name="GENEROSO LISA" userId="7988d4bf-0ab8-430b-a9a5-770ac262c8f2" providerId="ADAL" clId="{443AFDDC-58B3-6345-97EB-2913A8A6519D}" dt="2024-08-07T08:11:12.358" v="7" actId="2696"/>
        <pc:sldMkLst>
          <pc:docMk/>
          <pc:sldMk cId="508713288" sldId="435"/>
        </pc:sldMkLst>
      </pc:sldChg>
      <pc:sldChg chg="add del">
        <pc:chgData name="GENEROSO LISA" userId="7988d4bf-0ab8-430b-a9a5-770ac262c8f2" providerId="ADAL" clId="{443AFDDC-58B3-6345-97EB-2913A8A6519D}" dt="2024-08-07T08:11:11.949" v="6" actId="2696"/>
        <pc:sldMkLst>
          <pc:docMk/>
          <pc:sldMk cId="3353069754" sldId="441"/>
        </pc:sldMkLst>
      </pc:sldChg>
      <pc:sldChg chg="add del">
        <pc:chgData name="GENEROSO LISA" userId="7988d4bf-0ab8-430b-a9a5-770ac262c8f2" providerId="ADAL" clId="{443AFDDC-58B3-6345-97EB-2913A8A6519D}" dt="2024-08-07T08:11:13.001" v="9" actId="2696"/>
        <pc:sldMkLst>
          <pc:docMk/>
          <pc:sldMk cId="525064911" sldId="44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F90178-EF98-1835-23FF-A36E7AE369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DE29E3-161F-05A8-2EB0-CCA02EA03B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2BF5F-7B9A-E64A-8DDF-75557BA007E3}" type="datetimeFigureOut">
              <a:rPr lang="en-IT" smtClean="0"/>
              <a:t>02/09/24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B82E66-ABC4-0940-6F08-C6C4D92C1B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7D05C5-445C-2041-21AD-CB9DAB2BF0E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AF7359-14DD-954D-B226-BCFA22BCD59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3887877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42E18-43F4-894E-9B7D-9089723E66B5}" type="datetimeFigureOut">
              <a:rPr lang="en-IT" smtClean="0"/>
              <a:t>02/09/24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9626F-749A-3B43-874C-2B86E9F827BE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772487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9626F-749A-3B43-874C-2B86E9F827BE}" type="slidenum">
              <a:rPr lang="en-IT" smtClean="0"/>
              <a:t>5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017264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9626F-749A-3B43-874C-2B86E9F827BE}" type="slidenum">
              <a:rPr lang="en-IT" smtClean="0"/>
              <a:t>7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50025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ulti-coloured smoke gradient">
            <a:extLst>
              <a:ext uri="{FF2B5EF4-FFF2-40B4-BE49-F238E27FC236}">
                <a16:creationId xmlns:a16="http://schemas.microsoft.com/office/drawing/2014/main" id="{EE20F2B5-411F-42F0-97E7-0DB4BEB56D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808" r="16184" b="-2"/>
          <a:stretch/>
        </p:blipFill>
        <p:spPr>
          <a:xfrm>
            <a:off x="4691118" y="-13979"/>
            <a:ext cx="7500882" cy="6857999"/>
          </a:xfrm>
          <a:custGeom>
            <a:avLst/>
            <a:gdLst/>
            <a:ahLst/>
            <a:cxnLst/>
            <a:rect l="l" t="t" r="r" b="b"/>
            <a:pathLst>
              <a:path w="7500882" h="6857999">
                <a:moveTo>
                  <a:pt x="898230" y="0"/>
                </a:moveTo>
                <a:lnTo>
                  <a:pt x="7500882" y="0"/>
                </a:lnTo>
                <a:lnTo>
                  <a:pt x="7500882" y="6857999"/>
                </a:lnTo>
                <a:lnTo>
                  <a:pt x="0" y="6857999"/>
                </a:lnTo>
                <a:lnTo>
                  <a:pt x="114106" y="6780598"/>
                </a:lnTo>
                <a:cubicBezTo>
                  <a:pt x="291579" y="6653107"/>
                  <a:pt x="465794" y="6515396"/>
                  <a:pt x="641619" y="6374813"/>
                </a:cubicBezTo>
                <a:cubicBezTo>
                  <a:pt x="1607125" y="5602838"/>
                  <a:pt x="2555378" y="4969130"/>
                  <a:pt x="2555378" y="3621655"/>
                </a:cubicBezTo>
                <a:cubicBezTo>
                  <a:pt x="2555378" y="2093191"/>
                  <a:pt x="1969579" y="754640"/>
                  <a:pt x="920818" y="14996"/>
                </a:cubicBezTo>
                <a:close/>
              </a:path>
            </a:pathLst>
          </a:custGeom>
        </p:spPr>
      </p:pic>
      <p:sp>
        <p:nvSpPr>
          <p:cNvPr id="15" name="Freeform: Shape 27">
            <a:extLst>
              <a:ext uri="{FF2B5EF4-FFF2-40B4-BE49-F238E27FC236}">
                <a16:creationId xmlns:a16="http://schemas.microsoft.com/office/drawing/2014/main" id="{031756B9-5A77-8CAB-13C8-D9A7F0FB064B}"/>
              </a:ext>
            </a:extLst>
          </p:cNvPr>
          <p:cNvSpPr/>
          <p:nvPr userDrawn="1"/>
        </p:nvSpPr>
        <p:spPr>
          <a:xfrm>
            <a:off x="-9390" y="0"/>
            <a:ext cx="7405398" cy="6833508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  <a:gd name="connsiteX0" fmla="*/ 0 w 3546658"/>
              <a:gd name="connsiteY0" fmla="*/ 7003 h 6865003"/>
              <a:gd name="connsiteX1" fmla="*/ 1873399 w 3546658"/>
              <a:gd name="connsiteY1" fmla="*/ 7003 h 6865003"/>
              <a:gd name="connsiteX2" fmla="*/ 2492618 w 3546658"/>
              <a:gd name="connsiteY2" fmla="*/ 979 h 6865003"/>
              <a:gd name="connsiteX3" fmla="*/ 3496422 w 3546658"/>
              <a:gd name="connsiteY3" fmla="*/ 3628659 h 6865003"/>
              <a:gd name="connsiteX4" fmla="*/ 1622072 w 3546658"/>
              <a:gd name="connsiteY4" fmla="*/ 6381817 h 6865003"/>
              <a:gd name="connsiteX5" fmla="*/ 1105424 w 3546658"/>
              <a:gd name="connsiteY5" fmla="*/ 6787602 h 6865003"/>
              <a:gd name="connsiteX6" fmla="*/ 993668 w 3546658"/>
              <a:gd name="connsiteY6" fmla="*/ 6865003 h 6865003"/>
              <a:gd name="connsiteX7" fmla="*/ 0 w 3546658"/>
              <a:gd name="connsiteY7" fmla="*/ 6865003 h 6865003"/>
              <a:gd name="connsiteX8" fmla="*/ 0 w 3546658"/>
              <a:gd name="connsiteY8" fmla="*/ 7003 h 6865003"/>
              <a:gd name="connsiteX0" fmla="*/ 0 w 3546658"/>
              <a:gd name="connsiteY0" fmla="*/ 7003 h 6886023"/>
              <a:gd name="connsiteX1" fmla="*/ 1873399 w 3546658"/>
              <a:gd name="connsiteY1" fmla="*/ 7003 h 6886023"/>
              <a:gd name="connsiteX2" fmla="*/ 2492618 w 3546658"/>
              <a:gd name="connsiteY2" fmla="*/ 979 h 6886023"/>
              <a:gd name="connsiteX3" fmla="*/ 3496422 w 3546658"/>
              <a:gd name="connsiteY3" fmla="*/ 3628659 h 6886023"/>
              <a:gd name="connsiteX4" fmla="*/ 1622072 w 3546658"/>
              <a:gd name="connsiteY4" fmla="*/ 6381817 h 6886023"/>
              <a:gd name="connsiteX5" fmla="*/ 1105424 w 3546658"/>
              <a:gd name="connsiteY5" fmla="*/ 6787602 h 6886023"/>
              <a:gd name="connsiteX6" fmla="*/ 1548112 w 3546658"/>
              <a:gd name="connsiteY6" fmla="*/ 6886023 h 6886023"/>
              <a:gd name="connsiteX7" fmla="*/ 0 w 3546658"/>
              <a:gd name="connsiteY7" fmla="*/ 6865003 h 6886023"/>
              <a:gd name="connsiteX8" fmla="*/ 0 w 3546658"/>
              <a:gd name="connsiteY8" fmla="*/ 7003 h 6886023"/>
              <a:gd name="connsiteX0" fmla="*/ 0 w 3546658"/>
              <a:gd name="connsiteY0" fmla="*/ 7003 h 6886023"/>
              <a:gd name="connsiteX1" fmla="*/ 1873399 w 3546658"/>
              <a:gd name="connsiteY1" fmla="*/ 7003 h 6886023"/>
              <a:gd name="connsiteX2" fmla="*/ 2492618 w 3546658"/>
              <a:gd name="connsiteY2" fmla="*/ 979 h 6886023"/>
              <a:gd name="connsiteX3" fmla="*/ 3496422 w 3546658"/>
              <a:gd name="connsiteY3" fmla="*/ 3628659 h 6886023"/>
              <a:gd name="connsiteX4" fmla="*/ 1622072 w 3546658"/>
              <a:gd name="connsiteY4" fmla="*/ 6381817 h 6886023"/>
              <a:gd name="connsiteX5" fmla="*/ 1510595 w 3546658"/>
              <a:gd name="connsiteY5" fmla="*/ 6850664 h 6886023"/>
              <a:gd name="connsiteX6" fmla="*/ 1548112 w 3546658"/>
              <a:gd name="connsiteY6" fmla="*/ 6886023 h 6886023"/>
              <a:gd name="connsiteX7" fmla="*/ 0 w 3546658"/>
              <a:gd name="connsiteY7" fmla="*/ 6865003 h 6886023"/>
              <a:gd name="connsiteX8" fmla="*/ 0 w 3546658"/>
              <a:gd name="connsiteY8" fmla="*/ 7003 h 6886023"/>
              <a:gd name="connsiteX0" fmla="*/ 0 w 3518874"/>
              <a:gd name="connsiteY0" fmla="*/ 7003 h 6886023"/>
              <a:gd name="connsiteX1" fmla="*/ 1873399 w 3518874"/>
              <a:gd name="connsiteY1" fmla="*/ 7003 h 6886023"/>
              <a:gd name="connsiteX2" fmla="*/ 2492618 w 3518874"/>
              <a:gd name="connsiteY2" fmla="*/ 979 h 6886023"/>
              <a:gd name="connsiteX3" fmla="*/ 3496422 w 3518874"/>
              <a:gd name="connsiteY3" fmla="*/ 3628659 h 6886023"/>
              <a:gd name="connsiteX4" fmla="*/ 2055676 w 3518874"/>
              <a:gd name="connsiteY4" fmla="*/ 6086626 h 6886023"/>
              <a:gd name="connsiteX5" fmla="*/ 1510595 w 3518874"/>
              <a:gd name="connsiteY5" fmla="*/ 6850664 h 6886023"/>
              <a:gd name="connsiteX6" fmla="*/ 1548112 w 3518874"/>
              <a:gd name="connsiteY6" fmla="*/ 6886023 h 6886023"/>
              <a:gd name="connsiteX7" fmla="*/ 0 w 3518874"/>
              <a:gd name="connsiteY7" fmla="*/ 6865003 h 6886023"/>
              <a:gd name="connsiteX8" fmla="*/ 0 w 3518874"/>
              <a:gd name="connsiteY8" fmla="*/ 7003 h 6886023"/>
              <a:gd name="connsiteX0" fmla="*/ 0 w 3518874"/>
              <a:gd name="connsiteY0" fmla="*/ 7003 h 6886023"/>
              <a:gd name="connsiteX1" fmla="*/ 1873399 w 3518874"/>
              <a:gd name="connsiteY1" fmla="*/ 7003 h 6886023"/>
              <a:gd name="connsiteX2" fmla="*/ 2492618 w 3518874"/>
              <a:gd name="connsiteY2" fmla="*/ 979 h 6886023"/>
              <a:gd name="connsiteX3" fmla="*/ 3496422 w 3518874"/>
              <a:gd name="connsiteY3" fmla="*/ 3628659 h 6886023"/>
              <a:gd name="connsiteX4" fmla="*/ 2055676 w 3518874"/>
              <a:gd name="connsiteY4" fmla="*/ 6086626 h 6886023"/>
              <a:gd name="connsiteX5" fmla="*/ 1702518 w 3518874"/>
              <a:gd name="connsiteY5" fmla="*/ 6850664 h 6886023"/>
              <a:gd name="connsiteX6" fmla="*/ 1548112 w 3518874"/>
              <a:gd name="connsiteY6" fmla="*/ 6886023 h 6886023"/>
              <a:gd name="connsiteX7" fmla="*/ 0 w 3518874"/>
              <a:gd name="connsiteY7" fmla="*/ 6865003 h 6886023"/>
              <a:gd name="connsiteX8" fmla="*/ 0 w 3518874"/>
              <a:gd name="connsiteY8" fmla="*/ 7003 h 6886023"/>
              <a:gd name="connsiteX0" fmla="*/ 0 w 3518874"/>
              <a:gd name="connsiteY0" fmla="*/ 7003 h 6924461"/>
              <a:gd name="connsiteX1" fmla="*/ 1873399 w 3518874"/>
              <a:gd name="connsiteY1" fmla="*/ 7003 h 6924461"/>
              <a:gd name="connsiteX2" fmla="*/ 2492618 w 3518874"/>
              <a:gd name="connsiteY2" fmla="*/ 979 h 6924461"/>
              <a:gd name="connsiteX3" fmla="*/ 3496422 w 3518874"/>
              <a:gd name="connsiteY3" fmla="*/ 3628659 h 6924461"/>
              <a:gd name="connsiteX4" fmla="*/ 2055676 w 3518874"/>
              <a:gd name="connsiteY4" fmla="*/ 6086626 h 6924461"/>
              <a:gd name="connsiteX5" fmla="*/ 1496378 w 3518874"/>
              <a:gd name="connsiteY5" fmla="*/ 6924461 h 6924461"/>
              <a:gd name="connsiteX6" fmla="*/ 1548112 w 3518874"/>
              <a:gd name="connsiteY6" fmla="*/ 6886023 h 6924461"/>
              <a:gd name="connsiteX7" fmla="*/ 0 w 3518874"/>
              <a:gd name="connsiteY7" fmla="*/ 6865003 h 6924461"/>
              <a:gd name="connsiteX8" fmla="*/ 0 w 3518874"/>
              <a:gd name="connsiteY8" fmla="*/ 7003 h 6924461"/>
              <a:gd name="connsiteX0" fmla="*/ 0 w 3509253"/>
              <a:gd name="connsiteY0" fmla="*/ 7003 h 6924461"/>
              <a:gd name="connsiteX1" fmla="*/ 1873399 w 3509253"/>
              <a:gd name="connsiteY1" fmla="*/ 7003 h 6924461"/>
              <a:gd name="connsiteX2" fmla="*/ 2492618 w 3509253"/>
              <a:gd name="connsiteY2" fmla="*/ 979 h 6924461"/>
              <a:gd name="connsiteX3" fmla="*/ 3496422 w 3509253"/>
              <a:gd name="connsiteY3" fmla="*/ 3628659 h 6924461"/>
              <a:gd name="connsiteX4" fmla="*/ 2219166 w 3509253"/>
              <a:gd name="connsiteY4" fmla="*/ 6170967 h 6924461"/>
              <a:gd name="connsiteX5" fmla="*/ 1496378 w 3509253"/>
              <a:gd name="connsiteY5" fmla="*/ 6924461 h 6924461"/>
              <a:gd name="connsiteX6" fmla="*/ 1548112 w 3509253"/>
              <a:gd name="connsiteY6" fmla="*/ 6886023 h 6924461"/>
              <a:gd name="connsiteX7" fmla="*/ 0 w 3509253"/>
              <a:gd name="connsiteY7" fmla="*/ 6865003 h 6924461"/>
              <a:gd name="connsiteX8" fmla="*/ 0 w 3509253"/>
              <a:gd name="connsiteY8" fmla="*/ 7003 h 6924461"/>
              <a:gd name="connsiteX0" fmla="*/ 0 w 3509253"/>
              <a:gd name="connsiteY0" fmla="*/ 7003 h 6924461"/>
              <a:gd name="connsiteX1" fmla="*/ 1873399 w 3509253"/>
              <a:gd name="connsiteY1" fmla="*/ 7003 h 6924461"/>
              <a:gd name="connsiteX2" fmla="*/ 2492618 w 3509253"/>
              <a:gd name="connsiteY2" fmla="*/ 979 h 6924461"/>
              <a:gd name="connsiteX3" fmla="*/ 3496422 w 3509253"/>
              <a:gd name="connsiteY3" fmla="*/ 3755169 h 6924461"/>
              <a:gd name="connsiteX4" fmla="*/ 2219166 w 3509253"/>
              <a:gd name="connsiteY4" fmla="*/ 6170967 h 6924461"/>
              <a:gd name="connsiteX5" fmla="*/ 1496378 w 3509253"/>
              <a:gd name="connsiteY5" fmla="*/ 6924461 h 6924461"/>
              <a:gd name="connsiteX6" fmla="*/ 1548112 w 3509253"/>
              <a:gd name="connsiteY6" fmla="*/ 6886023 h 6924461"/>
              <a:gd name="connsiteX7" fmla="*/ 0 w 3509253"/>
              <a:gd name="connsiteY7" fmla="*/ 6865003 h 6924461"/>
              <a:gd name="connsiteX8" fmla="*/ 0 w 3509253"/>
              <a:gd name="connsiteY8" fmla="*/ 7003 h 6924461"/>
              <a:gd name="connsiteX0" fmla="*/ 0 w 3867513"/>
              <a:gd name="connsiteY0" fmla="*/ 7003 h 6924461"/>
              <a:gd name="connsiteX1" fmla="*/ 1873399 w 3867513"/>
              <a:gd name="connsiteY1" fmla="*/ 7003 h 6924461"/>
              <a:gd name="connsiteX2" fmla="*/ 3302961 w 3867513"/>
              <a:gd name="connsiteY2" fmla="*/ 979 h 6924461"/>
              <a:gd name="connsiteX3" fmla="*/ 3496422 w 3867513"/>
              <a:gd name="connsiteY3" fmla="*/ 3755169 h 6924461"/>
              <a:gd name="connsiteX4" fmla="*/ 2219166 w 3867513"/>
              <a:gd name="connsiteY4" fmla="*/ 6170967 h 6924461"/>
              <a:gd name="connsiteX5" fmla="*/ 1496378 w 3867513"/>
              <a:gd name="connsiteY5" fmla="*/ 6924461 h 6924461"/>
              <a:gd name="connsiteX6" fmla="*/ 1548112 w 3867513"/>
              <a:gd name="connsiteY6" fmla="*/ 6886023 h 6924461"/>
              <a:gd name="connsiteX7" fmla="*/ 0 w 3867513"/>
              <a:gd name="connsiteY7" fmla="*/ 6865003 h 6924461"/>
              <a:gd name="connsiteX8" fmla="*/ 0 w 3867513"/>
              <a:gd name="connsiteY8" fmla="*/ 7003 h 6924461"/>
              <a:gd name="connsiteX0" fmla="*/ 0 w 3867513"/>
              <a:gd name="connsiteY0" fmla="*/ 7003 h 6924461"/>
              <a:gd name="connsiteX1" fmla="*/ 1873399 w 3867513"/>
              <a:gd name="connsiteY1" fmla="*/ 7003 h 6924461"/>
              <a:gd name="connsiteX2" fmla="*/ 3302961 w 3867513"/>
              <a:gd name="connsiteY2" fmla="*/ 979 h 6924461"/>
              <a:gd name="connsiteX3" fmla="*/ 3496422 w 3867513"/>
              <a:gd name="connsiteY3" fmla="*/ 3755169 h 6924461"/>
              <a:gd name="connsiteX4" fmla="*/ 2219166 w 3867513"/>
              <a:gd name="connsiteY4" fmla="*/ 6170967 h 6924461"/>
              <a:gd name="connsiteX5" fmla="*/ 1496378 w 3867513"/>
              <a:gd name="connsiteY5" fmla="*/ 6924461 h 6924461"/>
              <a:gd name="connsiteX6" fmla="*/ 2180748 w 3867513"/>
              <a:gd name="connsiteY6" fmla="*/ 6875480 h 6924461"/>
              <a:gd name="connsiteX7" fmla="*/ 0 w 3867513"/>
              <a:gd name="connsiteY7" fmla="*/ 6865003 h 6924461"/>
              <a:gd name="connsiteX8" fmla="*/ 0 w 3867513"/>
              <a:gd name="connsiteY8" fmla="*/ 7003 h 6924461"/>
              <a:gd name="connsiteX0" fmla="*/ 0 w 3867513"/>
              <a:gd name="connsiteY0" fmla="*/ 7003 h 6935003"/>
              <a:gd name="connsiteX1" fmla="*/ 1873399 w 3867513"/>
              <a:gd name="connsiteY1" fmla="*/ 7003 h 6935003"/>
              <a:gd name="connsiteX2" fmla="*/ 3302961 w 3867513"/>
              <a:gd name="connsiteY2" fmla="*/ 979 h 6935003"/>
              <a:gd name="connsiteX3" fmla="*/ 3496422 w 3867513"/>
              <a:gd name="connsiteY3" fmla="*/ 3755169 h 6935003"/>
              <a:gd name="connsiteX4" fmla="*/ 2219166 w 3867513"/>
              <a:gd name="connsiteY4" fmla="*/ 6170967 h 6935003"/>
              <a:gd name="connsiteX5" fmla="*/ 2413345 w 3867513"/>
              <a:gd name="connsiteY5" fmla="*/ 6935003 h 6935003"/>
              <a:gd name="connsiteX6" fmla="*/ 2180748 w 3867513"/>
              <a:gd name="connsiteY6" fmla="*/ 6875480 h 6935003"/>
              <a:gd name="connsiteX7" fmla="*/ 0 w 3867513"/>
              <a:gd name="connsiteY7" fmla="*/ 6865003 h 6935003"/>
              <a:gd name="connsiteX8" fmla="*/ 0 w 3867513"/>
              <a:gd name="connsiteY8" fmla="*/ 7003 h 6935003"/>
              <a:gd name="connsiteX0" fmla="*/ 0 w 3832132"/>
              <a:gd name="connsiteY0" fmla="*/ 7003 h 6935003"/>
              <a:gd name="connsiteX1" fmla="*/ 1873399 w 3832132"/>
              <a:gd name="connsiteY1" fmla="*/ 7003 h 6935003"/>
              <a:gd name="connsiteX2" fmla="*/ 3302961 w 3832132"/>
              <a:gd name="connsiteY2" fmla="*/ 979 h 6935003"/>
              <a:gd name="connsiteX3" fmla="*/ 3496422 w 3832132"/>
              <a:gd name="connsiteY3" fmla="*/ 3755169 h 6935003"/>
              <a:gd name="connsiteX4" fmla="*/ 2944210 w 3832132"/>
              <a:gd name="connsiteY4" fmla="*/ 6181510 h 6935003"/>
              <a:gd name="connsiteX5" fmla="*/ 2413345 w 3832132"/>
              <a:gd name="connsiteY5" fmla="*/ 6935003 h 6935003"/>
              <a:gd name="connsiteX6" fmla="*/ 2180748 w 3832132"/>
              <a:gd name="connsiteY6" fmla="*/ 6875480 h 6935003"/>
              <a:gd name="connsiteX7" fmla="*/ 0 w 3832132"/>
              <a:gd name="connsiteY7" fmla="*/ 6865003 h 6935003"/>
              <a:gd name="connsiteX8" fmla="*/ 0 w 3832132"/>
              <a:gd name="connsiteY8" fmla="*/ 7003 h 6935003"/>
              <a:gd name="connsiteX0" fmla="*/ 0 w 4311482"/>
              <a:gd name="connsiteY0" fmla="*/ 7003 h 6935003"/>
              <a:gd name="connsiteX1" fmla="*/ 1873399 w 4311482"/>
              <a:gd name="connsiteY1" fmla="*/ 7003 h 6935003"/>
              <a:gd name="connsiteX2" fmla="*/ 3302961 w 4311482"/>
              <a:gd name="connsiteY2" fmla="*/ 979 h 6935003"/>
              <a:gd name="connsiteX3" fmla="*/ 4292548 w 4311482"/>
              <a:gd name="connsiteY3" fmla="*/ 3944934 h 6935003"/>
              <a:gd name="connsiteX4" fmla="*/ 2944210 w 4311482"/>
              <a:gd name="connsiteY4" fmla="*/ 6181510 h 6935003"/>
              <a:gd name="connsiteX5" fmla="*/ 2413345 w 4311482"/>
              <a:gd name="connsiteY5" fmla="*/ 6935003 h 6935003"/>
              <a:gd name="connsiteX6" fmla="*/ 2180748 w 4311482"/>
              <a:gd name="connsiteY6" fmla="*/ 6875480 h 6935003"/>
              <a:gd name="connsiteX7" fmla="*/ 0 w 4311482"/>
              <a:gd name="connsiteY7" fmla="*/ 6865003 h 6935003"/>
              <a:gd name="connsiteX8" fmla="*/ 0 w 4311482"/>
              <a:gd name="connsiteY8" fmla="*/ 7003 h 6935003"/>
              <a:gd name="connsiteX0" fmla="*/ 0 w 4301565"/>
              <a:gd name="connsiteY0" fmla="*/ 7003 h 6935003"/>
              <a:gd name="connsiteX1" fmla="*/ 1873399 w 4301565"/>
              <a:gd name="connsiteY1" fmla="*/ 7003 h 6935003"/>
              <a:gd name="connsiteX2" fmla="*/ 3302961 w 4301565"/>
              <a:gd name="connsiteY2" fmla="*/ 979 h 6935003"/>
              <a:gd name="connsiteX3" fmla="*/ 4292548 w 4301565"/>
              <a:gd name="connsiteY3" fmla="*/ 3944934 h 6935003"/>
              <a:gd name="connsiteX4" fmla="*/ 3114809 w 4301565"/>
              <a:gd name="connsiteY4" fmla="*/ 6244765 h 6935003"/>
              <a:gd name="connsiteX5" fmla="*/ 2413345 w 4301565"/>
              <a:gd name="connsiteY5" fmla="*/ 6935003 h 6935003"/>
              <a:gd name="connsiteX6" fmla="*/ 2180748 w 4301565"/>
              <a:gd name="connsiteY6" fmla="*/ 6875480 h 6935003"/>
              <a:gd name="connsiteX7" fmla="*/ 0 w 4301565"/>
              <a:gd name="connsiteY7" fmla="*/ 6865003 h 6935003"/>
              <a:gd name="connsiteX8" fmla="*/ 0 w 4301565"/>
              <a:gd name="connsiteY8" fmla="*/ 7003 h 6935003"/>
              <a:gd name="connsiteX0" fmla="*/ 0 w 4301565"/>
              <a:gd name="connsiteY0" fmla="*/ 7003 h 6875480"/>
              <a:gd name="connsiteX1" fmla="*/ 1873399 w 4301565"/>
              <a:gd name="connsiteY1" fmla="*/ 7003 h 6875480"/>
              <a:gd name="connsiteX2" fmla="*/ 3302961 w 4301565"/>
              <a:gd name="connsiteY2" fmla="*/ 979 h 6875480"/>
              <a:gd name="connsiteX3" fmla="*/ 4292548 w 4301565"/>
              <a:gd name="connsiteY3" fmla="*/ 3944934 h 6875480"/>
              <a:gd name="connsiteX4" fmla="*/ 3114809 w 4301565"/>
              <a:gd name="connsiteY4" fmla="*/ 6244765 h 6875480"/>
              <a:gd name="connsiteX5" fmla="*/ 2655026 w 4301565"/>
              <a:gd name="connsiteY5" fmla="*/ 6861205 h 6875480"/>
              <a:gd name="connsiteX6" fmla="*/ 2180748 w 4301565"/>
              <a:gd name="connsiteY6" fmla="*/ 6875480 h 6875480"/>
              <a:gd name="connsiteX7" fmla="*/ 0 w 4301565"/>
              <a:gd name="connsiteY7" fmla="*/ 6865003 h 6875480"/>
              <a:gd name="connsiteX8" fmla="*/ 0 w 4301565"/>
              <a:gd name="connsiteY8" fmla="*/ 7003 h 6875480"/>
              <a:gd name="connsiteX0" fmla="*/ 0 w 4294758"/>
              <a:gd name="connsiteY0" fmla="*/ 7003 h 6875480"/>
              <a:gd name="connsiteX1" fmla="*/ 1873399 w 4294758"/>
              <a:gd name="connsiteY1" fmla="*/ 7003 h 6875480"/>
              <a:gd name="connsiteX2" fmla="*/ 3302961 w 4294758"/>
              <a:gd name="connsiteY2" fmla="*/ 979 h 6875480"/>
              <a:gd name="connsiteX3" fmla="*/ 4292548 w 4294758"/>
              <a:gd name="connsiteY3" fmla="*/ 3944934 h 6875480"/>
              <a:gd name="connsiteX4" fmla="*/ 3249867 w 4294758"/>
              <a:gd name="connsiteY4" fmla="*/ 6276393 h 6875480"/>
              <a:gd name="connsiteX5" fmla="*/ 2655026 w 4294758"/>
              <a:gd name="connsiteY5" fmla="*/ 6861205 h 6875480"/>
              <a:gd name="connsiteX6" fmla="*/ 2180748 w 4294758"/>
              <a:gd name="connsiteY6" fmla="*/ 6875480 h 6875480"/>
              <a:gd name="connsiteX7" fmla="*/ 0 w 4294758"/>
              <a:gd name="connsiteY7" fmla="*/ 6865003 h 6875480"/>
              <a:gd name="connsiteX8" fmla="*/ 0 w 4294758"/>
              <a:gd name="connsiteY8" fmla="*/ 7003 h 6875480"/>
              <a:gd name="connsiteX0" fmla="*/ 0 w 4534489"/>
              <a:gd name="connsiteY0" fmla="*/ 7003 h 6875480"/>
              <a:gd name="connsiteX1" fmla="*/ 1873399 w 4534489"/>
              <a:gd name="connsiteY1" fmla="*/ 7003 h 6875480"/>
              <a:gd name="connsiteX2" fmla="*/ 3302961 w 4534489"/>
              <a:gd name="connsiteY2" fmla="*/ 979 h 6875480"/>
              <a:gd name="connsiteX3" fmla="*/ 4534229 w 4534489"/>
              <a:gd name="connsiteY3" fmla="*/ 3997646 h 6875480"/>
              <a:gd name="connsiteX4" fmla="*/ 3249867 w 4534489"/>
              <a:gd name="connsiteY4" fmla="*/ 6276393 h 6875480"/>
              <a:gd name="connsiteX5" fmla="*/ 2655026 w 4534489"/>
              <a:gd name="connsiteY5" fmla="*/ 6861205 h 6875480"/>
              <a:gd name="connsiteX6" fmla="*/ 2180748 w 4534489"/>
              <a:gd name="connsiteY6" fmla="*/ 6875480 h 6875480"/>
              <a:gd name="connsiteX7" fmla="*/ 0 w 4534489"/>
              <a:gd name="connsiteY7" fmla="*/ 6865003 h 6875480"/>
              <a:gd name="connsiteX8" fmla="*/ 0 w 4534489"/>
              <a:gd name="connsiteY8" fmla="*/ 7003 h 6875480"/>
              <a:gd name="connsiteX0" fmla="*/ 0 w 4534265"/>
              <a:gd name="connsiteY0" fmla="*/ 7003 h 6875480"/>
              <a:gd name="connsiteX1" fmla="*/ 1873399 w 4534265"/>
              <a:gd name="connsiteY1" fmla="*/ 7003 h 6875480"/>
              <a:gd name="connsiteX2" fmla="*/ 3302961 w 4534265"/>
              <a:gd name="connsiteY2" fmla="*/ 979 h 6875480"/>
              <a:gd name="connsiteX3" fmla="*/ 4534229 w 4534265"/>
              <a:gd name="connsiteY3" fmla="*/ 3997646 h 6875480"/>
              <a:gd name="connsiteX4" fmla="*/ 3342275 w 4534265"/>
              <a:gd name="connsiteY4" fmla="*/ 6160425 h 6875480"/>
              <a:gd name="connsiteX5" fmla="*/ 2655026 w 4534265"/>
              <a:gd name="connsiteY5" fmla="*/ 6861205 h 6875480"/>
              <a:gd name="connsiteX6" fmla="*/ 2180748 w 4534265"/>
              <a:gd name="connsiteY6" fmla="*/ 6875480 h 6875480"/>
              <a:gd name="connsiteX7" fmla="*/ 0 w 4534265"/>
              <a:gd name="connsiteY7" fmla="*/ 6865003 h 6875480"/>
              <a:gd name="connsiteX8" fmla="*/ 0 w 4534265"/>
              <a:gd name="connsiteY8" fmla="*/ 7003 h 6875480"/>
              <a:gd name="connsiteX0" fmla="*/ 0 w 4534422"/>
              <a:gd name="connsiteY0" fmla="*/ 7003 h 6875480"/>
              <a:gd name="connsiteX1" fmla="*/ 1873399 w 4534422"/>
              <a:gd name="connsiteY1" fmla="*/ 7003 h 6875480"/>
              <a:gd name="connsiteX2" fmla="*/ 3302961 w 4534422"/>
              <a:gd name="connsiteY2" fmla="*/ 979 h 6875480"/>
              <a:gd name="connsiteX3" fmla="*/ 4534229 w 4534422"/>
              <a:gd name="connsiteY3" fmla="*/ 3997646 h 6875480"/>
              <a:gd name="connsiteX4" fmla="*/ 3392033 w 4534422"/>
              <a:gd name="connsiteY4" fmla="*/ 6202595 h 6875480"/>
              <a:gd name="connsiteX5" fmla="*/ 2655026 w 4534422"/>
              <a:gd name="connsiteY5" fmla="*/ 6861205 h 6875480"/>
              <a:gd name="connsiteX6" fmla="*/ 2180748 w 4534422"/>
              <a:gd name="connsiteY6" fmla="*/ 6875480 h 6875480"/>
              <a:gd name="connsiteX7" fmla="*/ 0 w 4534422"/>
              <a:gd name="connsiteY7" fmla="*/ 6865003 h 6875480"/>
              <a:gd name="connsiteX8" fmla="*/ 0 w 4534422"/>
              <a:gd name="connsiteY8" fmla="*/ 7003 h 6875480"/>
              <a:gd name="connsiteX0" fmla="*/ 0 w 4534442"/>
              <a:gd name="connsiteY0" fmla="*/ 7003 h 6903375"/>
              <a:gd name="connsiteX1" fmla="*/ 1873399 w 4534442"/>
              <a:gd name="connsiteY1" fmla="*/ 7003 h 6903375"/>
              <a:gd name="connsiteX2" fmla="*/ 3302961 w 4534442"/>
              <a:gd name="connsiteY2" fmla="*/ 979 h 6903375"/>
              <a:gd name="connsiteX3" fmla="*/ 4534229 w 4534442"/>
              <a:gd name="connsiteY3" fmla="*/ 3997646 h 6903375"/>
              <a:gd name="connsiteX4" fmla="*/ 3392033 w 4534442"/>
              <a:gd name="connsiteY4" fmla="*/ 6202595 h 6903375"/>
              <a:gd name="connsiteX5" fmla="*/ 2178772 w 4534442"/>
              <a:gd name="connsiteY5" fmla="*/ 6903375 h 6903375"/>
              <a:gd name="connsiteX6" fmla="*/ 2180748 w 4534442"/>
              <a:gd name="connsiteY6" fmla="*/ 6875480 h 6903375"/>
              <a:gd name="connsiteX7" fmla="*/ 0 w 4534442"/>
              <a:gd name="connsiteY7" fmla="*/ 6865003 h 6903375"/>
              <a:gd name="connsiteX8" fmla="*/ 0 w 4534442"/>
              <a:gd name="connsiteY8" fmla="*/ 7003 h 6903375"/>
              <a:gd name="connsiteX0" fmla="*/ 0 w 4535194"/>
              <a:gd name="connsiteY0" fmla="*/ 7003 h 6903375"/>
              <a:gd name="connsiteX1" fmla="*/ 1873399 w 4535194"/>
              <a:gd name="connsiteY1" fmla="*/ 7003 h 6903375"/>
              <a:gd name="connsiteX2" fmla="*/ 3302961 w 4535194"/>
              <a:gd name="connsiteY2" fmla="*/ 979 h 6903375"/>
              <a:gd name="connsiteX3" fmla="*/ 4534229 w 4535194"/>
              <a:gd name="connsiteY3" fmla="*/ 3997646 h 6903375"/>
              <a:gd name="connsiteX4" fmla="*/ 3484441 w 4535194"/>
              <a:gd name="connsiteY4" fmla="*/ 6318563 h 6903375"/>
              <a:gd name="connsiteX5" fmla="*/ 2178772 w 4535194"/>
              <a:gd name="connsiteY5" fmla="*/ 6903375 h 6903375"/>
              <a:gd name="connsiteX6" fmla="*/ 2180748 w 4535194"/>
              <a:gd name="connsiteY6" fmla="*/ 6875480 h 6903375"/>
              <a:gd name="connsiteX7" fmla="*/ 0 w 4535194"/>
              <a:gd name="connsiteY7" fmla="*/ 6865003 h 6903375"/>
              <a:gd name="connsiteX8" fmla="*/ 0 w 4535194"/>
              <a:gd name="connsiteY8" fmla="*/ 7003 h 6903375"/>
              <a:gd name="connsiteX0" fmla="*/ 0 w 4534408"/>
              <a:gd name="connsiteY0" fmla="*/ 7003 h 6903375"/>
              <a:gd name="connsiteX1" fmla="*/ 1873399 w 4534408"/>
              <a:gd name="connsiteY1" fmla="*/ 7003 h 6903375"/>
              <a:gd name="connsiteX2" fmla="*/ 3302961 w 4534408"/>
              <a:gd name="connsiteY2" fmla="*/ 979 h 6903375"/>
              <a:gd name="connsiteX3" fmla="*/ 4534229 w 4534408"/>
              <a:gd name="connsiteY3" fmla="*/ 3997646 h 6903375"/>
              <a:gd name="connsiteX4" fmla="*/ 3384925 w 4534408"/>
              <a:gd name="connsiteY4" fmla="*/ 6329105 h 6903375"/>
              <a:gd name="connsiteX5" fmla="*/ 2178772 w 4534408"/>
              <a:gd name="connsiteY5" fmla="*/ 6903375 h 6903375"/>
              <a:gd name="connsiteX6" fmla="*/ 2180748 w 4534408"/>
              <a:gd name="connsiteY6" fmla="*/ 6875480 h 6903375"/>
              <a:gd name="connsiteX7" fmla="*/ 0 w 4534408"/>
              <a:gd name="connsiteY7" fmla="*/ 6865003 h 6903375"/>
              <a:gd name="connsiteX8" fmla="*/ 0 w 4534408"/>
              <a:gd name="connsiteY8" fmla="*/ 7003 h 6903375"/>
              <a:gd name="connsiteX0" fmla="*/ 0 w 4534408"/>
              <a:gd name="connsiteY0" fmla="*/ 7003 h 6903375"/>
              <a:gd name="connsiteX1" fmla="*/ 1873399 w 4534408"/>
              <a:gd name="connsiteY1" fmla="*/ 7003 h 6903375"/>
              <a:gd name="connsiteX2" fmla="*/ 3302961 w 4534408"/>
              <a:gd name="connsiteY2" fmla="*/ 979 h 6903375"/>
              <a:gd name="connsiteX3" fmla="*/ 4534229 w 4534408"/>
              <a:gd name="connsiteY3" fmla="*/ 3997646 h 6903375"/>
              <a:gd name="connsiteX4" fmla="*/ 3384925 w 4534408"/>
              <a:gd name="connsiteY4" fmla="*/ 6329105 h 6903375"/>
              <a:gd name="connsiteX5" fmla="*/ 2178772 w 4534408"/>
              <a:gd name="connsiteY5" fmla="*/ 6903375 h 6903375"/>
              <a:gd name="connsiteX6" fmla="*/ 2628570 w 4534408"/>
              <a:gd name="connsiteY6" fmla="*/ 6854394 h 6903375"/>
              <a:gd name="connsiteX7" fmla="*/ 0 w 4534408"/>
              <a:gd name="connsiteY7" fmla="*/ 6865003 h 6903375"/>
              <a:gd name="connsiteX8" fmla="*/ 0 w 4534408"/>
              <a:gd name="connsiteY8" fmla="*/ 7003 h 6903375"/>
              <a:gd name="connsiteX0" fmla="*/ 0 w 4534387"/>
              <a:gd name="connsiteY0" fmla="*/ 7003 h 6871747"/>
              <a:gd name="connsiteX1" fmla="*/ 1873399 w 4534387"/>
              <a:gd name="connsiteY1" fmla="*/ 7003 h 6871747"/>
              <a:gd name="connsiteX2" fmla="*/ 3302961 w 4534387"/>
              <a:gd name="connsiteY2" fmla="*/ 979 h 6871747"/>
              <a:gd name="connsiteX3" fmla="*/ 4534229 w 4534387"/>
              <a:gd name="connsiteY3" fmla="*/ 3997646 h 6871747"/>
              <a:gd name="connsiteX4" fmla="*/ 3384925 w 4534387"/>
              <a:gd name="connsiteY4" fmla="*/ 6329105 h 6871747"/>
              <a:gd name="connsiteX5" fmla="*/ 2811409 w 4534387"/>
              <a:gd name="connsiteY5" fmla="*/ 6871747 h 6871747"/>
              <a:gd name="connsiteX6" fmla="*/ 2628570 w 4534387"/>
              <a:gd name="connsiteY6" fmla="*/ 6854394 h 6871747"/>
              <a:gd name="connsiteX7" fmla="*/ 0 w 4534387"/>
              <a:gd name="connsiteY7" fmla="*/ 6865003 h 6871747"/>
              <a:gd name="connsiteX8" fmla="*/ 0 w 4534387"/>
              <a:gd name="connsiteY8" fmla="*/ 7003 h 6871747"/>
              <a:gd name="connsiteX0" fmla="*/ 0 w 4536078"/>
              <a:gd name="connsiteY0" fmla="*/ 7003 h 6871747"/>
              <a:gd name="connsiteX1" fmla="*/ 1873399 w 4536078"/>
              <a:gd name="connsiteY1" fmla="*/ 7003 h 6871747"/>
              <a:gd name="connsiteX2" fmla="*/ 3302961 w 4536078"/>
              <a:gd name="connsiteY2" fmla="*/ 979 h 6871747"/>
              <a:gd name="connsiteX3" fmla="*/ 4534229 w 4536078"/>
              <a:gd name="connsiteY3" fmla="*/ 3997646 h 6871747"/>
              <a:gd name="connsiteX4" fmla="*/ 3562632 w 4536078"/>
              <a:gd name="connsiteY4" fmla="*/ 6128797 h 6871747"/>
              <a:gd name="connsiteX5" fmla="*/ 2811409 w 4536078"/>
              <a:gd name="connsiteY5" fmla="*/ 6871747 h 6871747"/>
              <a:gd name="connsiteX6" fmla="*/ 2628570 w 4536078"/>
              <a:gd name="connsiteY6" fmla="*/ 6854394 h 6871747"/>
              <a:gd name="connsiteX7" fmla="*/ 0 w 4536078"/>
              <a:gd name="connsiteY7" fmla="*/ 6865003 h 6871747"/>
              <a:gd name="connsiteX8" fmla="*/ 0 w 4536078"/>
              <a:gd name="connsiteY8" fmla="*/ 7003 h 6871747"/>
              <a:gd name="connsiteX0" fmla="*/ 0 w 4536050"/>
              <a:gd name="connsiteY0" fmla="*/ 7003 h 6865003"/>
              <a:gd name="connsiteX1" fmla="*/ 1873399 w 4536050"/>
              <a:gd name="connsiteY1" fmla="*/ 7003 h 6865003"/>
              <a:gd name="connsiteX2" fmla="*/ 3302961 w 4536050"/>
              <a:gd name="connsiteY2" fmla="*/ 979 h 6865003"/>
              <a:gd name="connsiteX3" fmla="*/ 4534229 w 4536050"/>
              <a:gd name="connsiteY3" fmla="*/ 3997646 h 6865003"/>
              <a:gd name="connsiteX4" fmla="*/ 3562632 w 4536050"/>
              <a:gd name="connsiteY4" fmla="*/ 6128797 h 6865003"/>
              <a:gd name="connsiteX5" fmla="*/ 2882492 w 4536050"/>
              <a:gd name="connsiteY5" fmla="*/ 6829576 h 6865003"/>
              <a:gd name="connsiteX6" fmla="*/ 2628570 w 4536050"/>
              <a:gd name="connsiteY6" fmla="*/ 6854394 h 6865003"/>
              <a:gd name="connsiteX7" fmla="*/ 0 w 4536050"/>
              <a:gd name="connsiteY7" fmla="*/ 6865003 h 6865003"/>
              <a:gd name="connsiteX8" fmla="*/ 0 w 4536050"/>
              <a:gd name="connsiteY8" fmla="*/ 7003 h 6865003"/>
              <a:gd name="connsiteX0" fmla="*/ 0 w 4548836"/>
              <a:gd name="connsiteY0" fmla="*/ 7003 h 6865003"/>
              <a:gd name="connsiteX1" fmla="*/ 1873399 w 4548836"/>
              <a:gd name="connsiteY1" fmla="*/ 7003 h 6865003"/>
              <a:gd name="connsiteX2" fmla="*/ 3302961 w 4548836"/>
              <a:gd name="connsiteY2" fmla="*/ 979 h 6865003"/>
              <a:gd name="connsiteX3" fmla="*/ 4534229 w 4548836"/>
              <a:gd name="connsiteY3" fmla="*/ 3997646 h 6865003"/>
              <a:gd name="connsiteX4" fmla="*/ 3910938 w 4548836"/>
              <a:gd name="connsiteY4" fmla="*/ 5791436 h 6865003"/>
              <a:gd name="connsiteX5" fmla="*/ 2882492 w 4548836"/>
              <a:gd name="connsiteY5" fmla="*/ 6829576 h 6865003"/>
              <a:gd name="connsiteX6" fmla="*/ 2628570 w 4548836"/>
              <a:gd name="connsiteY6" fmla="*/ 6854394 h 6865003"/>
              <a:gd name="connsiteX7" fmla="*/ 0 w 4548836"/>
              <a:gd name="connsiteY7" fmla="*/ 6865003 h 6865003"/>
              <a:gd name="connsiteX8" fmla="*/ 0 w 4548836"/>
              <a:gd name="connsiteY8" fmla="*/ 7003 h 6865003"/>
              <a:gd name="connsiteX0" fmla="*/ 0 w 4653375"/>
              <a:gd name="connsiteY0" fmla="*/ 7003 h 6865003"/>
              <a:gd name="connsiteX1" fmla="*/ 1873399 w 4653375"/>
              <a:gd name="connsiteY1" fmla="*/ 7003 h 6865003"/>
              <a:gd name="connsiteX2" fmla="*/ 3302961 w 4653375"/>
              <a:gd name="connsiteY2" fmla="*/ 979 h 6865003"/>
              <a:gd name="connsiteX3" fmla="*/ 4640853 w 4653375"/>
              <a:gd name="connsiteY3" fmla="*/ 3502148 h 6865003"/>
              <a:gd name="connsiteX4" fmla="*/ 3910938 w 4653375"/>
              <a:gd name="connsiteY4" fmla="*/ 5791436 h 6865003"/>
              <a:gd name="connsiteX5" fmla="*/ 2882492 w 4653375"/>
              <a:gd name="connsiteY5" fmla="*/ 6829576 h 6865003"/>
              <a:gd name="connsiteX6" fmla="*/ 2628570 w 4653375"/>
              <a:gd name="connsiteY6" fmla="*/ 6854394 h 6865003"/>
              <a:gd name="connsiteX7" fmla="*/ 0 w 4653375"/>
              <a:gd name="connsiteY7" fmla="*/ 6865003 h 6865003"/>
              <a:gd name="connsiteX8" fmla="*/ 0 w 4653375"/>
              <a:gd name="connsiteY8" fmla="*/ 7003 h 6865003"/>
              <a:gd name="connsiteX0" fmla="*/ 0 w 4800556"/>
              <a:gd name="connsiteY0" fmla="*/ 7003 h 6865003"/>
              <a:gd name="connsiteX1" fmla="*/ 1873399 w 4800556"/>
              <a:gd name="connsiteY1" fmla="*/ 7003 h 6865003"/>
              <a:gd name="connsiteX2" fmla="*/ 3302961 w 4800556"/>
              <a:gd name="connsiteY2" fmla="*/ 979 h 6865003"/>
              <a:gd name="connsiteX3" fmla="*/ 4790127 w 4800556"/>
              <a:gd name="connsiteY3" fmla="*/ 3607574 h 6865003"/>
              <a:gd name="connsiteX4" fmla="*/ 3910938 w 4800556"/>
              <a:gd name="connsiteY4" fmla="*/ 5791436 h 6865003"/>
              <a:gd name="connsiteX5" fmla="*/ 2882492 w 4800556"/>
              <a:gd name="connsiteY5" fmla="*/ 6829576 h 6865003"/>
              <a:gd name="connsiteX6" fmla="*/ 2628570 w 4800556"/>
              <a:gd name="connsiteY6" fmla="*/ 6854394 h 6865003"/>
              <a:gd name="connsiteX7" fmla="*/ 0 w 4800556"/>
              <a:gd name="connsiteY7" fmla="*/ 6865003 h 6865003"/>
              <a:gd name="connsiteX8" fmla="*/ 0 w 4800556"/>
              <a:gd name="connsiteY8" fmla="*/ 7003 h 6865003"/>
              <a:gd name="connsiteX0" fmla="*/ 0 w 4808026"/>
              <a:gd name="connsiteY0" fmla="*/ 0 h 6858000"/>
              <a:gd name="connsiteX1" fmla="*/ 1873399 w 4808026"/>
              <a:gd name="connsiteY1" fmla="*/ 0 h 6858000"/>
              <a:gd name="connsiteX2" fmla="*/ 3956922 w 4808026"/>
              <a:gd name="connsiteY2" fmla="*/ 15061 h 6858000"/>
              <a:gd name="connsiteX3" fmla="*/ 4790127 w 4808026"/>
              <a:gd name="connsiteY3" fmla="*/ 3600571 h 6858000"/>
              <a:gd name="connsiteX4" fmla="*/ 3910938 w 4808026"/>
              <a:gd name="connsiteY4" fmla="*/ 5784433 h 6858000"/>
              <a:gd name="connsiteX5" fmla="*/ 2882492 w 4808026"/>
              <a:gd name="connsiteY5" fmla="*/ 6822573 h 6858000"/>
              <a:gd name="connsiteX6" fmla="*/ 2628570 w 4808026"/>
              <a:gd name="connsiteY6" fmla="*/ 6847391 h 6858000"/>
              <a:gd name="connsiteX7" fmla="*/ 0 w 4808026"/>
              <a:gd name="connsiteY7" fmla="*/ 6858000 h 6858000"/>
              <a:gd name="connsiteX8" fmla="*/ 0 w 4808026"/>
              <a:gd name="connsiteY8" fmla="*/ 0 h 6858000"/>
              <a:gd name="connsiteX0" fmla="*/ 0 w 4907764"/>
              <a:gd name="connsiteY0" fmla="*/ 0 h 6858000"/>
              <a:gd name="connsiteX1" fmla="*/ 1873399 w 4907764"/>
              <a:gd name="connsiteY1" fmla="*/ 0 h 6858000"/>
              <a:gd name="connsiteX2" fmla="*/ 3956922 w 4907764"/>
              <a:gd name="connsiteY2" fmla="*/ 15061 h 6858000"/>
              <a:gd name="connsiteX3" fmla="*/ 4903860 w 4907764"/>
              <a:gd name="connsiteY3" fmla="*/ 3642741 h 6858000"/>
              <a:gd name="connsiteX4" fmla="*/ 3910938 w 4907764"/>
              <a:gd name="connsiteY4" fmla="*/ 5784433 h 6858000"/>
              <a:gd name="connsiteX5" fmla="*/ 2882492 w 4907764"/>
              <a:gd name="connsiteY5" fmla="*/ 6822573 h 6858000"/>
              <a:gd name="connsiteX6" fmla="*/ 2628570 w 4907764"/>
              <a:gd name="connsiteY6" fmla="*/ 6847391 h 6858000"/>
              <a:gd name="connsiteX7" fmla="*/ 0 w 4907764"/>
              <a:gd name="connsiteY7" fmla="*/ 6858000 h 6858000"/>
              <a:gd name="connsiteX8" fmla="*/ 0 w 4907764"/>
              <a:gd name="connsiteY8" fmla="*/ 0 h 6858000"/>
              <a:gd name="connsiteX0" fmla="*/ 0 w 4903995"/>
              <a:gd name="connsiteY0" fmla="*/ 0 h 6858000"/>
              <a:gd name="connsiteX1" fmla="*/ 1873399 w 4903995"/>
              <a:gd name="connsiteY1" fmla="*/ 0 h 6858000"/>
              <a:gd name="connsiteX2" fmla="*/ 3956922 w 4903995"/>
              <a:gd name="connsiteY2" fmla="*/ 15061 h 6858000"/>
              <a:gd name="connsiteX3" fmla="*/ 4903860 w 4903995"/>
              <a:gd name="connsiteY3" fmla="*/ 3642741 h 6858000"/>
              <a:gd name="connsiteX4" fmla="*/ 4017562 w 4903995"/>
              <a:gd name="connsiteY4" fmla="*/ 5784433 h 6858000"/>
              <a:gd name="connsiteX5" fmla="*/ 2882492 w 4903995"/>
              <a:gd name="connsiteY5" fmla="*/ 6822573 h 6858000"/>
              <a:gd name="connsiteX6" fmla="*/ 2628570 w 4903995"/>
              <a:gd name="connsiteY6" fmla="*/ 6847391 h 6858000"/>
              <a:gd name="connsiteX7" fmla="*/ 0 w 4903995"/>
              <a:gd name="connsiteY7" fmla="*/ 6858000 h 6858000"/>
              <a:gd name="connsiteX8" fmla="*/ 0 w 4903995"/>
              <a:gd name="connsiteY8" fmla="*/ 0 h 6858000"/>
              <a:gd name="connsiteX0" fmla="*/ 0 w 4906581"/>
              <a:gd name="connsiteY0" fmla="*/ 27362 h 6885362"/>
              <a:gd name="connsiteX1" fmla="*/ 1873399 w 4906581"/>
              <a:gd name="connsiteY1" fmla="*/ 27362 h 6885362"/>
              <a:gd name="connsiteX2" fmla="*/ 3729785 w 4906581"/>
              <a:gd name="connsiteY2" fmla="*/ 467 h 6885362"/>
              <a:gd name="connsiteX3" fmla="*/ 4903860 w 4906581"/>
              <a:gd name="connsiteY3" fmla="*/ 3670103 h 6885362"/>
              <a:gd name="connsiteX4" fmla="*/ 4017562 w 4906581"/>
              <a:gd name="connsiteY4" fmla="*/ 5811795 h 6885362"/>
              <a:gd name="connsiteX5" fmla="*/ 2882492 w 4906581"/>
              <a:gd name="connsiteY5" fmla="*/ 6849935 h 6885362"/>
              <a:gd name="connsiteX6" fmla="*/ 2628570 w 4906581"/>
              <a:gd name="connsiteY6" fmla="*/ 6874753 h 6885362"/>
              <a:gd name="connsiteX7" fmla="*/ 0 w 4906581"/>
              <a:gd name="connsiteY7" fmla="*/ 6885362 h 6885362"/>
              <a:gd name="connsiteX8" fmla="*/ 0 w 4906581"/>
              <a:gd name="connsiteY8" fmla="*/ 27362 h 6885362"/>
              <a:gd name="connsiteX0" fmla="*/ 0 w 4908413"/>
              <a:gd name="connsiteY0" fmla="*/ 0 h 6858000"/>
              <a:gd name="connsiteX1" fmla="*/ 1873399 w 4908413"/>
              <a:gd name="connsiteY1" fmla="*/ 0 h 6858000"/>
              <a:gd name="connsiteX2" fmla="*/ 3637511 w 4908413"/>
              <a:gd name="connsiteY2" fmla="*/ 4572 h 6858000"/>
              <a:gd name="connsiteX3" fmla="*/ 4903860 w 4908413"/>
              <a:gd name="connsiteY3" fmla="*/ 3642741 h 6858000"/>
              <a:gd name="connsiteX4" fmla="*/ 4017562 w 4908413"/>
              <a:gd name="connsiteY4" fmla="*/ 5784433 h 6858000"/>
              <a:gd name="connsiteX5" fmla="*/ 2882492 w 4908413"/>
              <a:gd name="connsiteY5" fmla="*/ 6822573 h 6858000"/>
              <a:gd name="connsiteX6" fmla="*/ 2628570 w 4908413"/>
              <a:gd name="connsiteY6" fmla="*/ 6847391 h 6858000"/>
              <a:gd name="connsiteX7" fmla="*/ 0 w 4908413"/>
              <a:gd name="connsiteY7" fmla="*/ 6858000 h 6858000"/>
              <a:gd name="connsiteX8" fmla="*/ 0 w 4908413"/>
              <a:gd name="connsiteY8" fmla="*/ 0 h 6858000"/>
              <a:gd name="connsiteX0" fmla="*/ 0 w 4906217"/>
              <a:gd name="connsiteY0" fmla="*/ 0 h 6858000"/>
              <a:gd name="connsiteX1" fmla="*/ 1873399 w 4906217"/>
              <a:gd name="connsiteY1" fmla="*/ 0 h 6858000"/>
              <a:gd name="connsiteX2" fmla="*/ 3751080 w 4906217"/>
              <a:gd name="connsiteY2" fmla="*/ 36039 h 6858000"/>
              <a:gd name="connsiteX3" fmla="*/ 4903860 w 4906217"/>
              <a:gd name="connsiteY3" fmla="*/ 3642741 h 6858000"/>
              <a:gd name="connsiteX4" fmla="*/ 4017562 w 4906217"/>
              <a:gd name="connsiteY4" fmla="*/ 5784433 h 6858000"/>
              <a:gd name="connsiteX5" fmla="*/ 2882492 w 4906217"/>
              <a:gd name="connsiteY5" fmla="*/ 6822573 h 6858000"/>
              <a:gd name="connsiteX6" fmla="*/ 2628570 w 4906217"/>
              <a:gd name="connsiteY6" fmla="*/ 6847391 h 6858000"/>
              <a:gd name="connsiteX7" fmla="*/ 0 w 4906217"/>
              <a:gd name="connsiteY7" fmla="*/ 6858000 h 6858000"/>
              <a:gd name="connsiteX8" fmla="*/ 0 w 4906217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06217" h="6858000">
                <a:moveTo>
                  <a:pt x="0" y="0"/>
                </a:moveTo>
                <a:lnTo>
                  <a:pt x="1873399" y="0"/>
                </a:lnTo>
                <a:cubicBezTo>
                  <a:pt x="1880774" y="4999"/>
                  <a:pt x="3743705" y="31040"/>
                  <a:pt x="3751080" y="36039"/>
                </a:cubicBezTo>
                <a:cubicBezTo>
                  <a:pt x="4778243" y="775683"/>
                  <a:pt x="4859446" y="2684675"/>
                  <a:pt x="4903860" y="3642741"/>
                </a:cubicBezTo>
                <a:cubicBezTo>
                  <a:pt x="4948274" y="4600807"/>
                  <a:pt x="4354457" y="5254461"/>
                  <a:pt x="4017562" y="5784433"/>
                </a:cubicBezTo>
                <a:cubicBezTo>
                  <a:pt x="3680667" y="6314405"/>
                  <a:pt x="3056310" y="6695082"/>
                  <a:pt x="2882492" y="6822573"/>
                </a:cubicBezTo>
                <a:lnTo>
                  <a:pt x="2628570" y="684739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27">
            <a:extLst>
              <a:ext uri="{FF2B5EF4-FFF2-40B4-BE49-F238E27FC236}">
                <a16:creationId xmlns:a16="http://schemas.microsoft.com/office/drawing/2014/main" id="{92DC4ACC-F6A3-6552-A159-E1A02A896338}"/>
              </a:ext>
            </a:extLst>
          </p:cNvPr>
          <p:cNvSpPr/>
          <p:nvPr userDrawn="1"/>
        </p:nvSpPr>
        <p:spPr>
          <a:xfrm>
            <a:off x="-9390" y="-13979"/>
            <a:ext cx="7272037" cy="6871978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  <a:gd name="connsiteX0" fmla="*/ 0 w 3546658"/>
              <a:gd name="connsiteY0" fmla="*/ 7003 h 6865003"/>
              <a:gd name="connsiteX1" fmla="*/ 1873399 w 3546658"/>
              <a:gd name="connsiteY1" fmla="*/ 7003 h 6865003"/>
              <a:gd name="connsiteX2" fmla="*/ 2492618 w 3546658"/>
              <a:gd name="connsiteY2" fmla="*/ 979 h 6865003"/>
              <a:gd name="connsiteX3" fmla="*/ 3496422 w 3546658"/>
              <a:gd name="connsiteY3" fmla="*/ 3628659 h 6865003"/>
              <a:gd name="connsiteX4" fmla="*/ 1622072 w 3546658"/>
              <a:gd name="connsiteY4" fmla="*/ 6381817 h 6865003"/>
              <a:gd name="connsiteX5" fmla="*/ 1105424 w 3546658"/>
              <a:gd name="connsiteY5" fmla="*/ 6787602 h 6865003"/>
              <a:gd name="connsiteX6" fmla="*/ 993668 w 3546658"/>
              <a:gd name="connsiteY6" fmla="*/ 6865003 h 6865003"/>
              <a:gd name="connsiteX7" fmla="*/ 0 w 3546658"/>
              <a:gd name="connsiteY7" fmla="*/ 6865003 h 6865003"/>
              <a:gd name="connsiteX8" fmla="*/ 0 w 3546658"/>
              <a:gd name="connsiteY8" fmla="*/ 7003 h 6865003"/>
              <a:gd name="connsiteX0" fmla="*/ 0 w 3546658"/>
              <a:gd name="connsiteY0" fmla="*/ 7003 h 6886023"/>
              <a:gd name="connsiteX1" fmla="*/ 1873399 w 3546658"/>
              <a:gd name="connsiteY1" fmla="*/ 7003 h 6886023"/>
              <a:gd name="connsiteX2" fmla="*/ 2492618 w 3546658"/>
              <a:gd name="connsiteY2" fmla="*/ 979 h 6886023"/>
              <a:gd name="connsiteX3" fmla="*/ 3496422 w 3546658"/>
              <a:gd name="connsiteY3" fmla="*/ 3628659 h 6886023"/>
              <a:gd name="connsiteX4" fmla="*/ 1622072 w 3546658"/>
              <a:gd name="connsiteY4" fmla="*/ 6381817 h 6886023"/>
              <a:gd name="connsiteX5" fmla="*/ 1105424 w 3546658"/>
              <a:gd name="connsiteY5" fmla="*/ 6787602 h 6886023"/>
              <a:gd name="connsiteX6" fmla="*/ 1548112 w 3546658"/>
              <a:gd name="connsiteY6" fmla="*/ 6886023 h 6886023"/>
              <a:gd name="connsiteX7" fmla="*/ 0 w 3546658"/>
              <a:gd name="connsiteY7" fmla="*/ 6865003 h 6886023"/>
              <a:gd name="connsiteX8" fmla="*/ 0 w 3546658"/>
              <a:gd name="connsiteY8" fmla="*/ 7003 h 6886023"/>
              <a:gd name="connsiteX0" fmla="*/ 0 w 3546658"/>
              <a:gd name="connsiteY0" fmla="*/ 7003 h 6886023"/>
              <a:gd name="connsiteX1" fmla="*/ 1873399 w 3546658"/>
              <a:gd name="connsiteY1" fmla="*/ 7003 h 6886023"/>
              <a:gd name="connsiteX2" fmla="*/ 2492618 w 3546658"/>
              <a:gd name="connsiteY2" fmla="*/ 979 h 6886023"/>
              <a:gd name="connsiteX3" fmla="*/ 3496422 w 3546658"/>
              <a:gd name="connsiteY3" fmla="*/ 3628659 h 6886023"/>
              <a:gd name="connsiteX4" fmla="*/ 1622072 w 3546658"/>
              <a:gd name="connsiteY4" fmla="*/ 6381817 h 6886023"/>
              <a:gd name="connsiteX5" fmla="*/ 1510595 w 3546658"/>
              <a:gd name="connsiteY5" fmla="*/ 6850664 h 6886023"/>
              <a:gd name="connsiteX6" fmla="*/ 1548112 w 3546658"/>
              <a:gd name="connsiteY6" fmla="*/ 6886023 h 6886023"/>
              <a:gd name="connsiteX7" fmla="*/ 0 w 3546658"/>
              <a:gd name="connsiteY7" fmla="*/ 6865003 h 6886023"/>
              <a:gd name="connsiteX8" fmla="*/ 0 w 3546658"/>
              <a:gd name="connsiteY8" fmla="*/ 7003 h 6886023"/>
              <a:gd name="connsiteX0" fmla="*/ 0 w 3518874"/>
              <a:gd name="connsiteY0" fmla="*/ 7003 h 6886023"/>
              <a:gd name="connsiteX1" fmla="*/ 1873399 w 3518874"/>
              <a:gd name="connsiteY1" fmla="*/ 7003 h 6886023"/>
              <a:gd name="connsiteX2" fmla="*/ 2492618 w 3518874"/>
              <a:gd name="connsiteY2" fmla="*/ 979 h 6886023"/>
              <a:gd name="connsiteX3" fmla="*/ 3496422 w 3518874"/>
              <a:gd name="connsiteY3" fmla="*/ 3628659 h 6886023"/>
              <a:gd name="connsiteX4" fmla="*/ 2055676 w 3518874"/>
              <a:gd name="connsiteY4" fmla="*/ 6086626 h 6886023"/>
              <a:gd name="connsiteX5" fmla="*/ 1510595 w 3518874"/>
              <a:gd name="connsiteY5" fmla="*/ 6850664 h 6886023"/>
              <a:gd name="connsiteX6" fmla="*/ 1548112 w 3518874"/>
              <a:gd name="connsiteY6" fmla="*/ 6886023 h 6886023"/>
              <a:gd name="connsiteX7" fmla="*/ 0 w 3518874"/>
              <a:gd name="connsiteY7" fmla="*/ 6865003 h 6886023"/>
              <a:gd name="connsiteX8" fmla="*/ 0 w 3518874"/>
              <a:gd name="connsiteY8" fmla="*/ 7003 h 6886023"/>
              <a:gd name="connsiteX0" fmla="*/ 0 w 3518874"/>
              <a:gd name="connsiteY0" fmla="*/ 7003 h 6886023"/>
              <a:gd name="connsiteX1" fmla="*/ 1873399 w 3518874"/>
              <a:gd name="connsiteY1" fmla="*/ 7003 h 6886023"/>
              <a:gd name="connsiteX2" fmla="*/ 2492618 w 3518874"/>
              <a:gd name="connsiteY2" fmla="*/ 979 h 6886023"/>
              <a:gd name="connsiteX3" fmla="*/ 3496422 w 3518874"/>
              <a:gd name="connsiteY3" fmla="*/ 3628659 h 6886023"/>
              <a:gd name="connsiteX4" fmla="*/ 2055676 w 3518874"/>
              <a:gd name="connsiteY4" fmla="*/ 6086626 h 6886023"/>
              <a:gd name="connsiteX5" fmla="*/ 1702518 w 3518874"/>
              <a:gd name="connsiteY5" fmla="*/ 6850664 h 6886023"/>
              <a:gd name="connsiteX6" fmla="*/ 1548112 w 3518874"/>
              <a:gd name="connsiteY6" fmla="*/ 6886023 h 6886023"/>
              <a:gd name="connsiteX7" fmla="*/ 0 w 3518874"/>
              <a:gd name="connsiteY7" fmla="*/ 6865003 h 6886023"/>
              <a:gd name="connsiteX8" fmla="*/ 0 w 3518874"/>
              <a:gd name="connsiteY8" fmla="*/ 7003 h 6886023"/>
              <a:gd name="connsiteX0" fmla="*/ 0 w 3518874"/>
              <a:gd name="connsiteY0" fmla="*/ 7003 h 6924461"/>
              <a:gd name="connsiteX1" fmla="*/ 1873399 w 3518874"/>
              <a:gd name="connsiteY1" fmla="*/ 7003 h 6924461"/>
              <a:gd name="connsiteX2" fmla="*/ 2492618 w 3518874"/>
              <a:gd name="connsiteY2" fmla="*/ 979 h 6924461"/>
              <a:gd name="connsiteX3" fmla="*/ 3496422 w 3518874"/>
              <a:gd name="connsiteY3" fmla="*/ 3628659 h 6924461"/>
              <a:gd name="connsiteX4" fmla="*/ 2055676 w 3518874"/>
              <a:gd name="connsiteY4" fmla="*/ 6086626 h 6924461"/>
              <a:gd name="connsiteX5" fmla="*/ 1496378 w 3518874"/>
              <a:gd name="connsiteY5" fmla="*/ 6924461 h 6924461"/>
              <a:gd name="connsiteX6" fmla="*/ 1548112 w 3518874"/>
              <a:gd name="connsiteY6" fmla="*/ 6886023 h 6924461"/>
              <a:gd name="connsiteX7" fmla="*/ 0 w 3518874"/>
              <a:gd name="connsiteY7" fmla="*/ 6865003 h 6924461"/>
              <a:gd name="connsiteX8" fmla="*/ 0 w 3518874"/>
              <a:gd name="connsiteY8" fmla="*/ 7003 h 6924461"/>
              <a:gd name="connsiteX0" fmla="*/ 0 w 3509253"/>
              <a:gd name="connsiteY0" fmla="*/ 7003 h 6924461"/>
              <a:gd name="connsiteX1" fmla="*/ 1873399 w 3509253"/>
              <a:gd name="connsiteY1" fmla="*/ 7003 h 6924461"/>
              <a:gd name="connsiteX2" fmla="*/ 2492618 w 3509253"/>
              <a:gd name="connsiteY2" fmla="*/ 979 h 6924461"/>
              <a:gd name="connsiteX3" fmla="*/ 3496422 w 3509253"/>
              <a:gd name="connsiteY3" fmla="*/ 3628659 h 6924461"/>
              <a:gd name="connsiteX4" fmla="*/ 2219166 w 3509253"/>
              <a:gd name="connsiteY4" fmla="*/ 6170967 h 6924461"/>
              <a:gd name="connsiteX5" fmla="*/ 1496378 w 3509253"/>
              <a:gd name="connsiteY5" fmla="*/ 6924461 h 6924461"/>
              <a:gd name="connsiteX6" fmla="*/ 1548112 w 3509253"/>
              <a:gd name="connsiteY6" fmla="*/ 6886023 h 6924461"/>
              <a:gd name="connsiteX7" fmla="*/ 0 w 3509253"/>
              <a:gd name="connsiteY7" fmla="*/ 6865003 h 6924461"/>
              <a:gd name="connsiteX8" fmla="*/ 0 w 3509253"/>
              <a:gd name="connsiteY8" fmla="*/ 7003 h 6924461"/>
              <a:gd name="connsiteX0" fmla="*/ 0 w 3509253"/>
              <a:gd name="connsiteY0" fmla="*/ 7003 h 6924461"/>
              <a:gd name="connsiteX1" fmla="*/ 1873399 w 3509253"/>
              <a:gd name="connsiteY1" fmla="*/ 7003 h 6924461"/>
              <a:gd name="connsiteX2" fmla="*/ 2492618 w 3509253"/>
              <a:gd name="connsiteY2" fmla="*/ 979 h 6924461"/>
              <a:gd name="connsiteX3" fmla="*/ 3496422 w 3509253"/>
              <a:gd name="connsiteY3" fmla="*/ 3755169 h 6924461"/>
              <a:gd name="connsiteX4" fmla="*/ 2219166 w 3509253"/>
              <a:gd name="connsiteY4" fmla="*/ 6170967 h 6924461"/>
              <a:gd name="connsiteX5" fmla="*/ 1496378 w 3509253"/>
              <a:gd name="connsiteY5" fmla="*/ 6924461 h 6924461"/>
              <a:gd name="connsiteX6" fmla="*/ 1548112 w 3509253"/>
              <a:gd name="connsiteY6" fmla="*/ 6886023 h 6924461"/>
              <a:gd name="connsiteX7" fmla="*/ 0 w 3509253"/>
              <a:gd name="connsiteY7" fmla="*/ 6865003 h 6924461"/>
              <a:gd name="connsiteX8" fmla="*/ 0 w 3509253"/>
              <a:gd name="connsiteY8" fmla="*/ 7003 h 6924461"/>
              <a:gd name="connsiteX0" fmla="*/ 0 w 3867513"/>
              <a:gd name="connsiteY0" fmla="*/ 7003 h 6924461"/>
              <a:gd name="connsiteX1" fmla="*/ 1873399 w 3867513"/>
              <a:gd name="connsiteY1" fmla="*/ 7003 h 6924461"/>
              <a:gd name="connsiteX2" fmla="*/ 3302961 w 3867513"/>
              <a:gd name="connsiteY2" fmla="*/ 979 h 6924461"/>
              <a:gd name="connsiteX3" fmla="*/ 3496422 w 3867513"/>
              <a:gd name="connsiteY3" fmla="*/ 3755169 h 6924461"/>
              <a:gd name="connsiteX4" fmla="*/ 2219166 w 3867513"/>
              <a:gd name="connsiteY4" fmla="*/ 6170967 h 6924461"/>
              <a:gd name="connsiteX5" fmla="*/ 1496378 w 3867513"/>
              <a:gd name="connsiteY5" fmla="*/ 6924461 h 6924461"/>
              <a:gd name="connsiteX6" fmla="*/ 1548112 w 3867513"/>
              <a:gd name="connsiteY6" fmla="*/ 6886023 h 6924461"/>
              <a:gd name="connsiteX7" fmla="*/ 0 w 3867513"/>
              <a:gd name="connsiteY7" fmla="*/ 6865003 h 6924461"/>
              <a:gd name="connsiteX8" fmla="*/ 0 w 3867513"/>
              <a:gd name="connsiteY8" fmla="*/ 7003 h 6924461"/>
              <a:gd name="connsiteX0" fmla="*/ 0 w 3867513"/>
              <a:gd name="connsiteY0" fmla="*/ 7003 h 6924461"/>
              <a:gd name="connsiteX1" fmla="*/ 1873399 w 3867513"/>
              <a:gd name="connsiteY1" fmla="*/ 7003 h 6924461"/>
              <a:gd name="connsiteX2" fmla="*/ 3302961 w 3867513"/>
              <a:gd name="connsiteY2" fmla="*/ 979 h 6924461"/>
              <a:gd name="connsiteX3" fmla="*/ 3496422 w 3867513"/>
              <a:gd name="connsiteY3" fmla="*/ 3755169 h 6924461"/>
              <a:gd name="connsiteX4" fmla="*/ 2219166 w 3867513"/>
              <a:gd name="connsiteY4" fmla="*/ 6170967 h 6924461"/>
              <a:gd name="connsiteX5" fmla="*/ 1496378 w 3867513"/>
              <a:gd name="connsiteY5" fmla="*/ 6924461 h 6924461"/>
              <a:gd name="connsiteX6" fmla="*/ 2180748 w 3867513"/>
              <a:gd name="connsiteY6" fmla="*/ 6875480 h 6924461"/>
              <a:gd name="connsiteX7" fmla="*/ 0 w 3867513"/>
              <a:gd name="connsiteY7" fmla="*/ 6865003 h 6924461"/>
              <a:gd name="connsiteX8" fmla="*/ 0 w 3867513"/>
              <a:gd name="connsiteY8" fmla="*/ 7003 h 6924461"/>
              <a:gd name="connsiteX0" fmla="*/ 0 w 3867513"/>
              <a:gd name="connsiteY0" fmla="*/ 7003 h 6935003"/>
              <a:gd name="connsiteX1" fmla="*/ 1873399 w 3867513"/>
              <a:gd name="connsiteY1" fmla="*/ 7003 h 6935003"/>
              <a:gd name="connsiteX2" fmla="*/ 3302961 w 3867513"/>
              <a:gd name="connsiteY2" fmla="*/ 979 h 6935003"/>
              <a:gd name="connsiteX3" fmla="*/ 3496422 w 3867513"/>
              <a:gd name="connsiteY3" fmla="*/ 3755169 h 6935003"/>
              <a:gd name="connsiteX4" fmla="*/ 2219166 w 3867513"/>
              <a:gd name="connsiteY4" fmla="*/ 6170967 h 6935003"/>
              <a:gd name="connsiteX5" fmla="*/ 2413345 w 3867513"/>
              <a:gd name="connsiteY5" fmla="*/ 6935003 h 6935003"/>
              <a:gd name="connsiteX6" fmla="*/ 2180748 w 3867513"/>
              <a:gd name="connsiteY6" fmla="*/ 6875480 h 6935003"/>
              <a:gd name="connsiteX7" fmla="*/ 0 w 3867513"/>
              <a:gd name="connsiteY7" fmla="*/ 6865003 h 6935003"/>
              <a:gd name="connsiteX8" fmla="*/ 0 w 3867513"/>
              <a:gd name="connsiteY8" fmla="*/ 7003 h 6935003"/>
              <a:gd name="connsiteX0" fmla="*/ 0 w 3832132"/>
              <a:gd name="connsiteY0" fmla="*/ 7003 h 6935003"/>
              <a:gd name="connsiteX1" fmla="*/ 1873399 w 3832132"/>
              <a:gd name="connsiteY1" fmla="*/ 7003 h 6935003"/>
              <a:gd name="connsiteX2" fmla="*/ 3302961 w 3832132"/>
              <a:gd name="connsiteY2" fmla="*/ 979 h 6935003"/>
              <a:gd name="connsiteX3" fmla="*/ 3496422 w 3832132"/>
              <a:gd name="connsiteY3" fmla="*/ 3755169 h 6935003"/>
              <a:gd name="connsiteX4" fmla="*/ 2944210 w 3832132"/>
              <a:gd name="connsiteY4" fmla="*/ 6181510 h 6935003"/>
              <a:gd name="connsiteX5" fmla="*/ 2413345 w 3832132"/>
              <a:gd name="connsiteY5" fmla="*/ 6935003 h 6935003"/>
              <a:gd name="connsiteX6" fmla="*/ 2180748 w 3832132"/>
              <a:gd name="connsiteY6" fmla="*/ 6875480 h 6935003"/>
              <a:gd name="connsiteX7" fmla="*/ 0 w 3832132"/>
              <a:gd name="connsiteY7" fmla="*/ 6865003 h 6935003"/>
              <a:gd name="connsiteX8" fmla="*/ 0 w 3832132"/>
              <a:gd name="connsiteY8" fmla="*/ 7003 h 6935003"/>
              <a:gd name="connsiteX0" fmla="*/ 0 w 4311482"/>
              <a:gd name="connsiteY0" fmla="*/ 7003 h 6935003"/>
              <a:gd name="connsiteX1" fmla="*/ 1873399 w 4311482"/>
              <a:gd name="connsiteY1" fmla="*/ 7003 h 6935003"/>
              <a:gd name="connsiteX2" fmla="*/ 3302961 w 4311482"/>
              <a:gd name="connsiteY2" fmla="*/ 979 h 6935003"/>
              <a:gd name="connsiteX3" fmla="*/ 4292548 w 4311482"/>
              <a:gd name="connsiteY3" fmla="*/ 3944934 h 6935003"/>
              <a:gd name="connsiteX4" fmla="*/ 2944210 w 4311482"/>
              <a:gd name="connsiteY4" fmla="*/ 6181510 h 6935003"/>
              <a:gd name="connsiteX5" fmla="*/ 2413345 w 4311482"/>
              <a:gd name="connsiteY5" fmla="*/ 6935003 h 6935003"/>
              <a:gd name="connsiteX6" fmla="*/ 2180748 w 4311482"/>
              <a:gd name="connsiteY6" fmla="*/ 6875480 h 6935003"/>
              <a:gd name="connsiteX7" fmla="*/ 0 w 4311482"/>
              <a:gd name="connsiteY7" fmla="*/ 6865003 h 6935003"/>
              <a:gd name="connsiteX8" fmla="*/ 0 w 4311482"/>
              <a:gd name="connsiteY8" fmla="*/ 7003 h 6935003"/>
              <a:gd name="connsiteX0" fmla="*/ 0 w 4301565"/>
              <a:gd name="connsiteY0" fmla="*/ 7003 h 6935003"/>
              <a:gd name="connsiteX1" fmla="*/ 1873399 w 4301565"/>
              <a:gd name="connsiteY1" fmla="*/ 7003 h 6935003"/>
              <a:gd name="connsiteX2" fmla="*/ 3302961 w 4301565"/>
              <a:gd name="connsiteY2" fmla="*/ 979 h 6935003"/>
              <a:gd name="connsiteX3" fmla="*/ 4292548 w 4301565"/>
              <a:gd name="connsiteY3" fmla="*/ 3944934 h 6935003"/>
              <a:gd name="connsiteX4" fmla="*/ 3114809 w 4301565"/>
              <a:gd name="connsiteY4" fmla="*/ 6244765 h 6935003"/>
              <a:gd name="connsiteX5" fmla="*/ 2413345 w 4301565"/>
              <a:gd name="connsiteY5" fmla="*/ 6935003 h 6935003"/>
              <a:gd name="connsiteX6" fmla="*/ 2180748 w 4301565"/>
              <a:gd name="connsiteY6" fmla="*/ 6875480 h 6935003"/>
              <a:gd name="connsiteX7" fmla="*/ 0 w 4301565"/>
              <a:gd name="connsiteY7" fmla="*/ 6865003 h 6935003"/>
              <a:gd name="connsiteX8" fmla="*/ 0 w 4301565"/>
              <a:gd name="connsiteY8" fmla="*/ 7003 h 6935003"/>
              <a:gd name="connsiteX0" fmla="*/ 0 w 4301565"/>
              <a:gd name="connsiteY0" fmla="*/ 7003 h 6875480"/>
              <a:gd name="connsiteX1" fmla="*/ 1873399 w 4301565"/>
              <a:gd name="connsiteY1" fmla="*/ 7003 h 6875480"/>
              <a:gd name="connsiteX2" fmla="*/ 3302961 w 4301565"/>
              <a:gd name="connsiteY2" fmla="*/ 979 h 6875480"/>
              <a:gd name="connsiteX3" fmla="*/ 4292548 w 4301565"/>
              <a:gd name="connsiteY3" fmla="*/ 3944934 h 6875480"/>
              <a:gd name="connsiteX4" fmla="*/ 3114809 w 4301565"/>
              <a:gd name="connsiteY4" fmla="*/ 6244765 h 6875480"/>
              <a:gd name="connsiteX5" fmla="*/ 2655026 w 4301565"/>
              <a:gd name="connsiteY5" fmla="*/ 6861205 h 6875480"/>
              <a:gd name="connsiteX6" fmla="*/ 2180748 w 4301565"/>
              <a:gd name="connsiteY6" fmla="*/ 6875480 h 6875480"/>
              <a:gd name="connsiteX7" fmla="*/ 0 w 4301565"/>
              <a:gd name="connsiteY7" fmla="*/ 6865003 h 6875480"/>
              <a:gd name="connsiteX8" fmla="*/ 0 w 4301565"/>
              <a:gd name="connsiteY8" fmla="*/ 7003 h 6875480"/>
              <a:gd name="connsiteX0" fmla="*/ 0 w 4294758"/>
              <a:gd name="connsiteY0" fmla="*/ 7003 h 6875480"/>
              <a:gd name="connsiteX1" fmla="*/ 1873399 w 4294758"/>
              <a:gd name="connsiteY1" fmla="*/ 7003 h 6875480"/>
              <a:gd name="connsiteX2" fmla="*/ 3302961 w 4294758"/>
              <a:gd name="connsiteY2" fmla="*/ 979 h 6875480"/>
              <a:gd name="connsiteX3" fmla="*/ 4292548 w 4294758"/>
              <a:gd name="connsiteY3" fmla="*/ 3944934 h 6875480"/>
              <a:gd name="connsiteX4" fmla="*/ 3249867 w 4294758"/>
              <a:gd name="connsiteY4" fmla="*/ 6276393 h 6875480"/>
              <a:gd name="connsiteX5" fmla="*/ 2655026 w 4294758"/>
              <a:gd name="connsiteY5" fmla="*/ 6861205 h 6875480"/>
              <a:gd name="connsiteX6" fmla="*/ 2180748 w 4294758"/>
              <a:gd name="connsiteY6" fmla="*/ 6875480 h 6875480"/>
              <a:gd name="connsiteX7" fmla="*/ 0 w 4294758"/>
              <a:gd name="connsiteY7" fmla="*/ 6865003 h 6875480"/>
              <a:gd name="connsiteX8" fmla="*/ 0 w 4294758"/>
              <a:gd name="connsiteY8" fmla="*/ 7003 h 6875480"/>
              <a:gd name="connsiteX0" fmla="*/ 0 w 4534489"/>
              <a:gd name="connsiteY0" fmla="*/ 7003 h 6875480"/>
              <a:gd name="connsiteX1" fmla="*/ 1873399 w 4534489"/>
              <a:gd name="connsiteY1" fmla="*/ 7003 h 6875480"/>
              <a:gd name="connsiteX2" fmla="*/ 3302961 w 4534489"/>
              <a:gd name="connsiteY2" fmla="*/ 979 h 6875480"/>
              <a:gd name="connsiteX3" fmla="*/ 4534229 w 4534489"/>
              <a:gd name="connsiteY3" fmla="*/ 3997646 h 6875480"/>
              <a:gd name="connsiteX4" fmla="*/ 3249867 w 4534489"/>
              <a:gd name="connsiteY4" fmla="*/ 6276393 h 6875480"/>
              <a:gd name="connsiteX5" fmla="*/ 2655026 w 4534489"/>
              <a:gd name="connsiteY5" fmla="*/ 6861205 h 6875480"/>
              <a:gd name="connsiteX6" fmla="*/ 2180748 w 4534489"/>
              <a:gd name="connsiteY6" fmla="*/ 6875480 h 6875480"/>
              <a:gd name="connsiteX7" fmla="*/ 0 w 4534489"/>
              <a:gd name="connsiteY7" fmla="*/ 6865003 h 6875480"/>
              <a:gd name="connsiteX8" fmla="*/ 0 w 4534489"/>
              <a:gd name="connsiteY8" fmla="*/ 7003 h 6875480"/>
              <a:gd name="connsiteX0" fmla="*/ 0 w 4534265"/>
              <a:gd name="connsiteY0" fmla="*/ 7003 h 6875480"/>
              <a:gd name="connsiteX1" fmla="*/ 1873399 w 4534265"/>
              <a:gd name="connsiteY1" fmla="*/ 7003 h 6875480"/>
              <a:gd name="connsiteX2" fmla="*/ 3302961 w 4534265"/>
              <a:gd name="connsiteY2" fmla="*/ 979 h 6875480"/>
              <a:gd name="connsiteX3" fmla="*/ 4534229 w 4534265"/>
              <a:gd name="connsiteY3" fmla="*/ 3997646 h 6875480"/>
              <a:gd name="connsiteX4" fmla="*/ 3342275 w 4534265"/>
              <a:gd name="connsiteY4" fmla="*/ 6160425 h 6875480"/>
              <a:gd name="connsiteX5" fmla="*/ 2655026 w 4534265"/>
              <a:gd name="connsiteY5" fmla="*/ 6861205 h 6875480"/>
              <a:gd name="connsiteX6" fmla="*/ 2180748 w 4534265"/>
              <a:gd name="connsiteY6" fmla="*/ 6875480 h 6875480"/>
              <a:gd name="connsiteX7" fmla="*/ 0 w 4534265"/>
              <a:gd name="connsiteY7" fmla="*/ 6865003 h 6875480"/>
              <a:gd name="connsiteX8" fmla="*/ 0 w 4534265"/>
              <a:gd name="connsiteY8" fmla="*/ 7003 h 6875480"/>
              <a:gd name="connsiteX0" fmla="*/ 0 w 4534422"/>
              <a:gd name="connsiteY0" fmla="*/ 7003 h 6875480"/>
              <a:gd name="connsiteX1" fmla="*/ 1873399 w 4534422"/>
              <a:gd name="connsiteY1" fmla="*/ 7003 h 6875480"/>
              <a:gd name="connsiteX2" fmla="*/ 3302961 w 4534422"/>
              <a:gd name="connsiteY2" fmla="*/ 979 h 6875480"/>
              <a:gd name="connsiteX3" fmla="*/ 4534229 w 4534422"/>
              <a:gd name="connsiteY3" fmla="*/ 3997646 h 6875480"/>
              <a:gd name="connsiteX4" fmla="*/ 3392033 w 4534422"/>
              <a:gd name="connsiteY4" fmla="*/ 6202595 h 6875480"/>
              <a:gd name="connsiteX5" fmla="*/ 2655026 w 4534422"/>
              <a:gd name="connsiteY5" fmla="*/ 6861205 h 6875480"/>
              <a:gd name="connsiteX6" fmla="*/ 2180748 w 4534422"/>
              <a:gd name="connsiteY6" fmla="*/ 6875480 h 6875480"/>
              <a:gd name="connsiteX7" fmla="*/ 0 w 4534422"/>
              <a:gd name="connsiteY7" fmla="*/ 6865003 h 6875480"/>
              <a:gd name="connsiteX8" fmla="*/ 0 w 4534422"/>
              <a:gd name="connsiteY8" fmla="*/ 7003 h 6875480"/>
              <a:gd name="connsiteX0" fmla="*/ 0 w 4534442"/>
              <a:gd name="connsiteY0" fmla="*/ 7003 h 6903375"/>
              <a:gd name="connsiteX1" fmla="*/ 1873399 w 4534442"/>
              <a:gd name="connsiteY1" fmla="*/ 7003 h 6903375"/>
              <a:gd name="connsiteX2" fmla="*/ 3302961 w 4534442"/>
              <a:gd name="connsiteY2" fmla="*/ 979 h 6903375"/>
              <a:gd name="connsiteX3" fmla="*/ 4534229 w 4534442"/>
              <a:gd name="connsiteY3" fmla="*/ 3997646 h 6903375"/>
              <a:gd name="connsiteX4" fmla="*/ 3392033 w 4534442"/>
              <a:gd name="connsiteY4" fmla="*/ 6202595 h 6903375"/>
              <a:gd name="connsiteX5" fmla="*/ 2178772 w 4534442"/>
              <a:gd name="connsiteY5" fmla="*/ 6903375 h 6903375"/>
              <a:gd name="connsiteX6" fmla="*/ 2180748 w 4534442"/>
              <a:gd name="connsiteY6" fmla="*/ 6875480 h 6903375"/>
              <a:gd name="connsiteX7" fmla="*/ 0 w 4534442"/>
              <a:gd name="connsiteY7" fmla="*/ 6865003 h 6903375"/>
              <a:gd name="connsiteX8" fmla="*/ 0 w 4534442"/>
              <a:gd name="connsiteY8" fmla="*/ 7003 h 6903375"/>
              <a:gd name="connsiteX0" fmla="*/ 0 w 4535194"/>
              <a:gd name="connsiteY0" fmla="*/ 7003 h 6903375"/>
              <a:gd name="connsiteX1" fmla="*/ 1873399 w 4535194"/>
              <a:gd name="connsiteY1" fmla="*/ 7003 h 6903375"/>
              <a:gd name="connsiteX2" fmla="*/ 3302961 w 4535194"/>
              <a:gd name="connsiteY2" fmla="*/ 979 h 6903375"/>
              <a:gd name="connsiteX3" fmla="*/ 4534229 w 4535194"/>
              <a:gd name="connsiteY3" fmla="*/ 3997646 h 6903375"/>
              <a:gd name="connsiteX4" fmla="*/ 3484441 w 4535194"/>
              <a:gd name="connsiteY4" fmla="*/ 6318563 h 6903375"/>
              <a:gd name="connsiteX5" fmla="*/ 2178772 w 4535194"/>
              <a:gd name="connsiteY5" fmla="*/ 6903375 h 6903375"/>
              <a:gd name="connsiteX6" fmla="*/ 2180748 w 4535194"/>
              <a:gd name="connsiteY6" fmla="*/ 6875480 h 6903375"/>
              <a:gd name="connsiteX7" fmla="*/ 0 w 4535194"/>
              <a:gd name="connsiteY7" fmla="*/ 6865003 h 6903375"/>
              <a:gd name="connsiteX8" fmla="*/ 0 w 4535194"/>
              <a:gd name="connsiteY8" fmla="*/ 7003 h 6903375"/>
              <a:gd name="connsiteX0" fmla="*/ 0 w 4534408"/>
              <a:gd name="connsiteY0" fmla="*/ 7003 h 6903375"/>
              <a:gd name="connsiteX1" fmla="*/ 1873399 w 4534408"/>
              <a:gd name="connsiteY1" fmla="*/ 7003 h 6903375"/>
              <a:gd name="connsiteX2" fmla="*/ 3302961 w 4534408"/>
              <a:gd name="connsiteY2" fmla="*/ 979 h 6903375"/>
              <a:gd name="connsiteX3" fmla="*/ 4534229 w 4534408"/>
              <a:gd name="connsiteY3" fmla="*/ 3997646 h 6903375"/>
              <a:gd name="connsiteX4" fmla="*/ 3384925 w 4534408"/>
              <a:gd name="connsiteY4" fmla="*/ 6329105 h 6903375"/>
              <a:gd name="connsiteX5" fmla="*/ 2178772 w 4534408"/>
              <a:gd name="connsiteY5" fmla="*/ 6903375 h 6903375"/>
              <a:gd name="connsiteX6" fmla="*/ 2180748 w 4534408"/>
              <a:gd name="connsiteY6" fmla="*/ 6875480 h 6903375"/>
              <a:gd name="connsiteX7" fmla="*/ 0 w 4534408"/>
              <a:gd name="connsiteY7" fmla="*/ 6865003 h 6903375"/>
              <a:gd name="connsiteX8" fmla="*/ 0 w 4534408"/>
              <a:gd name="connsiteY8" fmla="*/ 7003 h 6903375"/>
              <a:gd name="connsiteX0" fmla="*/ 0 w 4534408"/>
              <a:gd name="connsiteY0" fmla="*/ 7003 h 6903375"/>
              <a:gd name="connsiteX1" fmla="*/ 1873399 w 4534408"/>
              <a:gd name="connsiteY1" fmla="*/ 7003 h 6903375"/>
              <a:gd name="connsiteX2" fmla="*/ 3302961 w 4534408"/>
              <a:gd name="connsiteY2" fmla="*/ 979 h 6903375"/>
              <a:gd name="connsiteX3" fmla="*/ 4534229 w 4534408"/>
              <a:gd name="connsiteY3" fmla="*/ 3997646 h 6903375"/>
              <a:gd name="connsiteX4" fmla="*/ 3384925 w 4534408"/>
              <a:gd name="connsiteY4" fmla="*/ 6329105 h 6903375"/>
              <a:gd name="connsiteX5" fmla="*/ 2178772 w 4534408"/>
              <a:gd name="connsiteY5" fmla="*/ 6903375 h 6903375"/>
              <a:gd name="connsiteX6" fmla="*/ 2628570 w 4534408"/>
              <a:gd name="connsiteY6" fmla="*/ 6854394 h 6903375"/>
              <a:gd name="connsiteX7" fmla="*/ 0 w 4534408"/>
              <a:gd name="connsiteY7" fmla="*/ 6865003 h 6903375"/>
              <a:gd name="connsiteX8" fmla="*/ 0 w 4534408"/>
              <a:gd name="connsiteY8" fmla="*/ 7003 h 6903375"/>
              <a:gd name="connsiteX0" fmla="*/ 0 w 4534387"/>
              <a:gd name="connsiteY0" fmla="*/ 7003 h 6871747"/>
              <a:gd name="connsiteX1" fmla="*/ 1873399 w 4534387"/>
              <a:gd name="connsiteY1" fmla="*/ 7003 h 6871747"/>
              <a:gd name="connsiteX2" fmla="*/ 3302961 w 4534387"/>
              <a:gd name="connsiteY2" fmla="*/ 979 h 6871747"/>
              <a:gd name="connsiteX3" fmla="*/ 4534229 w 4534387"/>
              <a:gd name="connsiteY3" fmla="*/ 3997646 h 6871747"/>
              <a:gd name="connsiteX4" fmla="*/ 3384925 w 4534387"/>
              <a:gd name="connsiteY4" fmla="*/ 6329105 h 6871747"/>
              <a:gd name="connsiteX5" fmla="*/ 2811409 w 4534387"/>
              <a:gd name="connsiteY5" fmla="*/ 6871747 h 6871747"/>
              <a:gd name="connsiteX6" fmla="*/ 2628570 w 4534387"/>
              <a:gd name="connsiteY6" fmla="*/ 6854394 h 6871747"/>
              <a:gd name="connsiteX7" fmla="*/ 0 w 4534387"/>
              <a:gd name="connsiteY7" fmla="*/ 6865003 h 6871747"/>
              <a:gd name="connsiteX8" fmla="*/ 0 w 4534387"/>
              <a:gd name="connsiteY8" fmla="*/ 7003 h 6871747"/>
              <a:gd name="connsiteX0" fmla="*/ 0 w 4536078"/>
              <a:gd name="connsiteY0" fmla="*/ 7003 h 6871747"/>
              <a:gd name="connsiteX1" fmla="*/ 1873399 w 4536078"/>
              <a:gd name="connsiteY1" fmla="*/ 7003 h 6871747"/>
              <a:gd name="connsiteX2" fmla="*/ 3302961 w 4536078"/>
              <a:gd name="connsiteY2" fmla="*/ 979 h 6871747"/>
              <a:gd name="connsiteX3" fmla="*/ 4534229 w 4536078"/>
              <a:gd name="connsiteY3" fmla="*/ 3997646 h 6871747"/>
              <a:gd name="connsiteX4" fmla="*/ 3562632 w 4536078"/>
              <a:gd name="connsiteY4" fmla="*/ 6128797 h 6871747"/>
              <a:gd name="connsiteX5" fmla="*/ 2811409 w 4536078"/>
              <a:gd name="connsiteY5" fmla="*/ 6871747 h 6871747"/>
              <a:gd name="connsiteX6" fmla="*/ 2628570 w 4536078"/>
              <a:gd name="connsiteY6" fmla="*/ 6854394 h 6871747"/>
              <a:gd name="connsiteX7" fmla="*/ 0 w 4536078"/>
              <a:gd name="connsiteY7" fmla="*/ 6865003 h 6871747"/>
              <a:gd name="connsiteX8" fmla="*/ 0 w 4536078"/>
              <a:gd name="connsiteY8" fmla="*/ 7003 h 6871747"/>
              <a:gd name="connsiteX0" fmla="*/ 0 w 4536050"/>
              <a:gd name="connsiteY0" fmla="*/ 7003 h 6865003"/>
              <a:gd name="connsiteX1" fmla="*/ 1873399 w 4536050"/>
              <a:gd name="connsiteY1" fmla="*/ 7003 h 6865003"/>
              <a:gd name="connsiteX2" fmla="*/ 3302961 w 4536050"/>
              <a:gd name="connsiteY2" fmla="*/ 979 h 6865003"/>
              <a:gd name="connsiteX3" fmla="*/ 4534229 w 4536050"/>
              <a:gd name="connsiteY3" fmla="*/ 3997646 h 6865003"/>
              <a:gd name="connsiteX4" fmla="*/ 3562632 w 4536050"/>
              <a:gd name="connsiteY4" fmla="*/ 6128797 h 6865003"/>
              <a:gd name="connsiteX5" fmla="*/ 2882492 w 4536050"/>
              <a:gd name="connsiteY5" fmla="*/ 6829576 h 6865003"/>
              <a:gd name="connsiteX6" fmla="*/ 2628570 w 4536050"/>
              <a:gd name="connsiteY6" fmla="*/ 6854394 h 6865003"/>
              <a:gd name="connsiteX7" fmla="*/ 0 w 4536050"/>
              <a:gd name="connsiteY7" fmla="*/ 6865003 h 6865003"/>
              <a:gd name="connsiteX8" fmla="*/ 0 w 4536050"/>
              <a:gd name="connsiteY8" fmla="*/ 7003 h 6865003"/>
              <a:gd name="connsiteX0" fmla="*/ 0 w 4548836"/>
              <a:gd name="connsiteY0" fmla="*/ 7003 h 6865003"/>
              <a:gd name="connsiteX1" fmla="*/ 1873399 w 4548836"/>
              <a:gd name="connsiteY1" fmla="*/ 7003 h 6865003"/>
              <a:gd name="connsiteX2" fmla="*/ 3302961 w 4548836"/>
              <a:gd name="connsiteY2" fmla="*/ 979 h 6865003"/>
              <a:gd name="connsiteX3" fmla="*/ 4534229 w 4548836"/>
              <a:gd name="connsiteY3" fmla="*/ 3997646 h 6865003"/>
              <a:gd name="connsiteX4" fmla="*/ 3910938 w 4548836"/>
              <a:gd name="connsiteY4" fmla="*/ 5791436 h 6865003"/>
              <a:gd name="connsiteX5" fmla="*/ 2882492 w 4548836"/>
              <a:gd name="connsiteY5" fmla="*/ 6829576 h 6865003"/>
              <a:gd name="connsiteX6" fmla="*/ 2628570 w 4548836"/>
              <a:gd name="connsiteY6" fmla="*/ 6854394 h 6865003"/>
              <a:gd name="connsiteX7" fmla="*/ 0 w 4548836"/>
              <a:gd name="connsiteY7" fmla="*/ 6865003 h 6865003"/>
              <a:gd name="connsiteX8" fmla="*/ 0 w 4548836"/>
              <a:gd name="connsiteY8" fmla="*/ 7003 h 6865003"/>
              <a:gd name="connsiteX0" fmla="*/ 0 w 4653375"/>
              <a:gd name="connsiteY0" fmla="*/ 7003 h 6865003"/>
              <a:gd name="connsiteX1" fmla="*/ 1873399 w 4653375"/>
              <a:gd name="connsiteY1" fmla="*/ 7003 h 6865003"/>
              <a:gd name="connsiteX2" fmla="*/ 3302961 w 4653375"/>
              <a:gd name="connsiteY2" fmla="*/ 979 h 6865003"/>
              <a:gd name="connsiteX3" fmla="*/ 4640853 w 4653375"/>
              <a:gd name="connsiteY3" fmla="*/ 3502148 h 6865003"/>
              <a:gd name="connsiteX4" fmla="*/ 3910938 w 4653375"/>
              <a:gd name="connsiteY4" fmla="*/ 5791436 h 6865003"/>
              <a:gd name="connsiteX5" fmla="*/ 2882492 w 4653375"/>
              <a:gd name="connsiteY5" fmla="*/ 6829576 h 6865003"/>
              <a:gd name="connsiteX6" fmla="*/ 2628570 w 4653375"/>
              <a:gd name="connsiteY6" fmla="*/ 6854394 h 6865003"/>
              <a:gd name="connsiteX7" fmla="*/ 0 w 4653375"/>
              <a:gd name="connsiteY7" fmla="*/ 6865003 h 6865003"/>
              <a:gd name="connsiteX8" fmla="*/ 0 w 4653375"/>
              <a:gd name="connsiteY8" fmla="*/ 7003 h 6865003"/>
              <a:gd name="connsiteX0" fmla="*/ 0 w 4800556"/>
              <a:gd name="connsiteY0" fmla="*/ 7003 h 6865003"/>
              <a:gd name="connsiteX1" fmla="*/ 1873399 w 4800556"/>
              <a:gd name="connsiteY1" fmla="*/ 7003 h 6865003"/>
              <a:gd name="connsiteX2" fmla="*/ 3302961 w 4800556"/>
              <a:gd name="connsiteY2" fmla="*/ 979 h 6865003"/>
              <a:gd name="connsiteX3" fmla="*/ 4790127 w 4800556"/>
              <a:gd name="connsiteY3" fmla="*/ 3607574 h 6865003"/>
              <a:gd name="connsiteX4" fmla="*/ 3910938 w 4800556"/>
              <a:gd name="connsiteY4" fmla="*/ 5791436 h 6865003"/>
              <a:gd name="connsiteX5" fmla="*/ 2882492 w 4800556"/>
              <a:gd name="connsiteY5" fmla="*/ 6829576 h 6865003"/>
              <a:gd name="connsiteX6" fmla="*/ 2628570 w 4800556"/>
              <a:gd name="connsiteY6" fmla="*/ 6854394 h 6865003"/>
              <a:gd name="connsiteX7" fmla="*/ 0 w 4800556"/>
              <a:gd name="connsiteY7" fmla="*/ 6865003 h 6865003"/>
              <a:gd name="connsiteX8" fmla="*/ 0 w 4800556"/>
              <a:gd name="connsiteY8" fmla="*/ 7003 h 6865003"/>
              <a:gd name="connsiteX0" fmla="*/ 0 w 4808026"/>
              <a:gd name="connsiteY0" fmla="*/ 0 h 6858000"/>
              <a:gd name="connsiteX1" fmla="*/ 1873399 w 4808026"/>
              <a:gd name="connsiteY1" fmla="*/ 0 h 6858000"/>
              <a:gd name="connsiteX2" fmla="*/ 3956922 w 4808026"/>
              <a:gd name="connsiteY2" fmla="*/ 15061 h 6858000"/>
              <a:gd name="connsiteX3" fmla="*/ 4790127 w 4808026"/>
              <a:gd name="connsiteY3" fmla="*/ 3600571 h 6858000"/>
              <a:gd name="connsiteX4" fmla="*/ 3910938 w 4808026"/>
              <a:gd name="connsiteY4" fmla="*/ 5784433 h 6858000"/>
              <a:gd name="connsiteX5" fmla="*/ 2882492 w 4808026"/>
              <a:gd name="connsiteY5" fmla="*/ 6822573 h 6858000"/>
              <a:gd name="connsiteX6" fmla="*/ 2628570 w 4808026"/>
              <a:gd name="connsiteY6" fmla="*/ 6847391 h 6858000"/>
              <a:gd name="connsiteX7" fmla="*/ 0 w 4808026"/>
              <a:gd name="connsiteY7" fmla="*/ 6858000 h 6858000"/>
              <a:gd name="connsiteX8" fmla="*/ 0 w 4808026"/>
              <a:gd name="connsiteY8" fmla="*/ 0 h 6858000"/>
              <a:gd name="connsiteX0" fmla="*/ 0 w 4907764"/>
              <a:gd name="connsiteY0" fmla="*/ 0 h 6858000"/>
              <a:gd name="connsiteX1" fmla="*/ 1873399 w 4907764"/>
              <a:gd name="connsiteY1" fmla="*/ 0 h 6858000"/>
              <a:gd name="connsiteX2" fmla="*/ 3956922 w 4907764"/>
              <a:gd name="connsiteY2" fmla="*/ 15061 h 6858000"/>
              <a:gd name="connsiteX3" fmla="*/ 4903860 w 4907764"/>
              <a:gd name="connsiteY3" fmla="*/ 3642741 h 6858000"/>
              <a:gd name="connsiteX4" fmla="*/ 3910938 w 4907764"/>
              <a:gd name="connsiteY4" fmla="*/ 5784433 h 6858000"/>
              <a:gd name="connsiteX5" fmla="*/ 2882492 w 4907764"/>
              <a:gd name="connsiteY5" fmla="*/ 6822573 h 6858000"/>
              <a:gd name="connsiteX6" fmla="*/ 2628570 w 4907764"/>
              <a:gd name="connsiteY6" fmla="*/ 6847391 h 6858000"/>
              <a:gd name="connsiteX7" fmla="*/ 0 w 4907764"/>
              <a:gd name="connsiteY7" fmla="*/ 6858000 h 6858000"/>
              <a:gd name="connsiteX8" fmla="*/ 0 w 4907764"/>
              <a:gd name="connsiteY8" fmla="*/ 0 h 6858000"/>
              <a:gd name="connsiteX0" fmla="*/ 0 w 4903995"/>
              <a:gd name="connsiteY0" fmla="*/ 0 h 6858000"/>
              <a:gd name="connsiteX1" fmla="*/ 1873399 w 4903995"/>
              <a:gd name="connsiteY1" fmla="*/ 0 h 6858000"/>
              <a:gd name="connsiteX2" fmla="*/ 3956922 w 4903995"/>
              <a:gd name="connsiteY2" fmla="*/ 15061 h 6858000"/>
              <a:gd name="connsiteX3" fmla="*/ 4903860 w 4903995"/>
              <a:gd name="connsiteY3" fmla="*/ 3642741 h 6858000"/>
              <a:gd name="connsiteX4" fmla="*/ 4017562 w 4903995"/>
              <a:gd name="connsiteY4" fmla="*/ 5784433 h 6858000"/>
              <a:gd name="connsiteX5" fmla="*/ 2882492 w 4903995"/>
              <a:gd name="connsiteY5" fmla="*/ 6822573 h 6858000"/>
              <a:gd name="connsiteX6" fmla="*/ 2628570 w 4903995"/>
              <a:gd name="connsiteY6" fmla="*/ 6847391 h 6858000"/>
              <a:gd name="connsiteX7" fmla="*/ 0 w 4903995"/>
              <a:gd name="connsiteY7" fmla="*/ 6858000 h 6858000"/>
              <a:gd name="connsiteX8" fmla="*/ 0 w 4903995"/>
              <a:gd name="connsiteY8" fmla="*/ 0 h 6858000"/>
              <a:gd name="connsiteX0" fmla="*/ 0 w 4906581"/>
              <a:gd name="connsiteY0" fmla="*/ 27362 h 6885362"/>
              <a:gd name="connsiteX1" fmla="*/ 1873399 w 4906581"/>
              <a:gd name="connsiteY1" fmla="*/ 27362 h 6885362"/>
              <a:gd name="connsiteX2" fmla="*/ 3729785 w 4906581"/>
              <a:gd name="connsiteY2" fmla="*/ 467 h 6885362"/>
              <a:gd name="connsiteX3" fmla="*/ 4903860 w 4906581"/>
              <a:gd name="connsiteY3" fmla="*/ 3670103 h 6885362"/>
              <a:gd name="connsiteX4" fmla="*/ 4017562 w 4906581"/>
              <a:gd name="connsiteY4" fmla="*/ 5811795 h 6885362"/>
              <a:gd name="connsiteX5" fmla="*/ 2882492 w 4906581"/>
              <a:gd name="connsiteY5" fmla="*/ 6849935 h 6885362"/>
              <a:gd name="connsiteX6" fmla="*/ 2628570 w 4906581"/>
              <a:gd name="connsiteY6" fmla="*/ 6874753 h 6885362"/>
              <a:gd name="connsiteX7" fmla="*/ 0 w 4906581"/>
              <a:gd name="connsiteY7" fmla="*/ 6885362 h 6885362"/>
              <a:gd name="connsiteX8" fmla="*/ 0 w 4906581"/>
              <a:gd name="connsiteY8" fmla="*/ 27362 h 6885362"/>
              <a:gd name="connsiteX0" fmla="*/ 0 w 4908413"/>
              <a:gd name="connsiteY0" fmla="*/ 0 h 6858000"/>
              <a:gd name="connsiteX1" fmla="*/ 1873399 w 4908413"/>
              <a:gd name="connsiteY1" fmla="*/ 0 h 6858000"/>
              <a:gd name="connsiteX2" fmla="*/ 3637511 w 4908413"/>
              <a:gd name="connsiteY2" fmla="*/ 4572 h 6858000"/>
              <a:gd name="connsiteX3" fmla="*/ 4903860 w 4908413"/>
              <a:gd name="connsiteY3" fmla="*/ 3642741 h 6858000"/>
              <a:gd name="connsiteX4" fmla="*/ 4017562 w 4908413"/>
              <a:gd name="connsiteY4" fmla="*/ 5784433 h 6858000"/>
              <a:gd name="connsiteX5" fmla="*/ 2882492 w 4908413"/>
              <a:gd name="connsiteY5" fmla="*/ 6822573 h 6858000"/>
              <a:gd name="connsiteX6" fmla="*/ 2628570 w 4908413"/>
              <a:gd name="connsiteY6" fmla="*/ 6847391 h 6858000"/>
              <a:gd name="connsiteX7" fmla="*/ 0 w 4908413"/>
              <a:gd name="connsiteY7" fmla="*/ 6858000 h 6858000"/>
              <a:gd name="connsiteX8" fmla="*/ 0 w 4908413"/>
              <a:gd name="connsiteY8" fmla="*/ 0 h 6858000"/>
              <a:gd name="connsiteX0" fmla="*/ 0 w 4906217"/>
              <a:gd name="connsiteY0" fmla="*/ 0 h 6858000"/>
              <a:gd name="connsiteX1" fmla="*/ 1873399 w 4906217"/>
              <a:gd name="connsiteY1" fmla="*/ 0 h 6858000"/>
              <a:gd name="connsiteX2" fmla="*/ 3751080 w 4906217"/>
              <a:gd name="connsiteY2" fmla="*/ 36039 h 6858000"/>
              <a:gd name="connsiteX3" fmla="*/ 4903860 w 4906217"/>
              <a:gd name="connsiteY3" fmla="*/ 3642741 h 6858000"/>
              <a:gd name="connsiteX4" fmla="*/ 4017562 w 4906217"/>
              <a:gd name="connsiteY4" fmla="*/ 5784433 h 6858000"/>
              <a:gd name="connsiteX5" fmla="*/ 2882492 w 4906217"/>
              <a:gd name="connsiteY5" fmla="*/ 6822573 h 6858000"/>
              <a:gd name="connsiteX6" fmla="*/ 2628570 w 4906217"/>
              <a:gd name="connsiteY6" fmla="*/ 6847391 h 6858000"/>
              <a:gd name="connsiteX7" fmla="*/ 0 w 4906217"/>
              <a:gd name="connsiteY7" fmla="*/ 6858000 h 6858000"/>
              <a:gd name="connsiteX8" fmla="*/ 0 w 4906217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06217" h="6858000">
                <a:moveTo>
                  <a:pt x="0" y="0"/>
                </a:moveTo>
                <a:lnTo>
                  <a:pt x="1873399" y="0"/>
                </a:lnTo>
                <a:cubicBezTo>
                  <a:pt x="1880774" y="4999"/>
                  <a:pt x="3743705" y="31040"/>
                  <a:pt x="3751080" y="36039"/>
                </a:cubicBezTo>
                <a:cubicBezTo>
                  <a:pt x="4778243" y="775683"/>
                  <a:pt x="4859446" y="2684675"/>
                  <a:pt x="4903860" y="3642741"/>
                </a:cubicBezTo>
                <a:cubicBezTo>
                  <a:pt x="4948274" y="4600807"/>
                  <a:pt x="4354457" y="5254461"/>
                  <a:pt x="4017562" y="5784433"/>
                </a:cubicBezTo>
                <a:cubicBezTo>
                  <a:pt x="3680667" y="6314405"/>
                  <a:pt x="3056310" y="6695082"/>
                  <a:pt x="2882492" y="6822573"/>
                </a:cubicBezTo>
                <a:lnTo>
                  <a:pt x="2628570" y="684739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317" y="1488687"/>
            <a:ext cx="5770684" cy="1150200"/>
          </a:xfrm>
        </p:spPr>
        <p:txBody>
          <a:bodyPr lIns="109728" tIns="109728" rIns="109728" bIns="91440" anchor="t">
            <a:normAutofit/>
          </a:bodyPr>
          <a:lstStyle>
            <a:lvl1pPr marL="285750" indent="-285750" algn="l" defTabSz="914400" rtl="0" eaLnBrk="1" latinLnBrk="0" hangingPunct="1">
              <a:lnSpc>
                <a:spcPct val="120000"/>
              </a:lnSpc>
              <a:spcBef>
                <a:spcPts val="930"/>
              </a:spcBef>
              <a:buClr>
                <a:schemeClr val="tx1">
                  <a:lumMod val="75000"/>
                  <a:lumOff val="25000"/>
                </a:schemeClr>
              </a:buClr>
              <a:buSzPct val="150000"/>
              <a:buFont typeface="Arial" panose="020B0604020202020204" pitchFamily="34" charset="0"/>
              <a:buChar char="•"/>
              <a:defRPr lang="en-US" sz="15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4662312" y="0"/>
            <a:ext cx="3026866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5316" y="559816"/>
            <a:ext cx="5668027" cy="732956"/>
          </a:xfrm>
        </p:spPr>
        <p:txBody>
          <a:bodyPr vert="horz" lIns="109728" tIns="109728" rIns="109728" bIns="91440" rtlCol="0" anchor="ctr">
            <a:noAutofit/>
          </a:bodyPr>
          <a:lstStyle>
            <a:lvl1pPr>
              <a:defRPr lang="en-US" sz="3600" dirty="0">
                <a:latin typeface="Avenir Next LT Pro" panose="020B0504020202020204" pitchFamily="34" charset="77"/>
              </a:defRPr>
            </a:lvl1pPr>
          </a:lstStyle>
          <a:p>
            <a:pPr marL="0" lvl="0">
              <a:spcAft>
                <a:spcPts val="600"/>
              </a:spcAft>
            </a:pPr>
            <a:r>
              <a:rPr lang="en-US" dirty="0"/>
              <a:t>EDIT MASTER TITLE</a:t>
            </a:r>
          </a:p>
        </p:txBody>
      </p:sp>
      <p:sp>
        <p:nvSpPr>
          <p:cNvPr id="21" name="Date Placeholder 9">
            <a:extLst>
              <a:ext uri="{FF2B5EF4-FFF2-40B4-BE49-F238E27FC236}">
                <a16:creationId xmlns:a16="http://schemas.microsoft.com/office/drawing/2014/main" id="{5A26CC43-7907-CA5E-BF8D-4579D84D9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2452" y="6528398"/>
            <a:ext cx="1313127" cy="335915"/>
          </a:xfrm>
        </p:spPr>
        <p:txBody>
          <a:bodyPr/>
          <a:lstStyle>
            <a:lvl1pPr algn="l">
              <a:defRPr lang="en-US" sz="1200" kern="1200" spc="0" baseline="0" dirty="0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77"/>
                <a:ea typeface="+mn-ea"/>
                <a:cs typeface="+mn-cs"/>
              </a:defRPr>
            </a:lvl1pPr>
          </a:lstStyle>
          <a:p>
            <a:fld id="{CE1E8F37-F15B-834E-9CA9-A20F2858A47D}" type="datetime1">
              <a:rPr lang="it-IT" smtClean="0"/>
              <a:t>02/09/24</a:t>
            </a:fld>
            <a:endParaRPr lang="en-IT" dirty="0"/>
          </a:p>
        </p:txBody>
      </p:sp>
      <p:sp>
        <p:nvSpPr>
          <p:cNvPr id="22" name="Slide Number Placeholder 11">
            <a:extLst>
              <a:ext uri="{FF2B5EF4-FFF2-40B4-BE49-F238E27FC236}">
                <a16:creationId xmlns:a16="http://schemas.microsoft.com/office/drawing/2014/main" id="{D4941E9A-73CC-755B-BC35-C95037F6B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376" y="6522085"/>
            <a:ext cx="585837" cy="335915"/>
          </a:xfrm>
          <a:prstGeom prst="rect">
            <a:avLst/>
          </a:prstGeom>
        </p:spPr>
        <p:txBody>
          <a:bodyPr anchor="ctr"/>
          <a:lstStyle>
            <a:lvl1pPr algn="r">
              <a:defRPr sz="1400" b="0" i="0">
                <a:latin typeface="Avenir Next LT Pro" panose="020B0504020202020204" pitchFamily="34" charset="77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Footer Placeholder 23">
            <a:extLst>
              <a:ext uri="{FF2B5EF4-FFF2-40B4-BE49-F238E27FC236}">
                <a16:creationId xmlns:a16="http://schemas.microsoft.com/office/drawing/2014/main" id="{9F4FF2F7-11CF-2809-F6E1-D13890696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787" y="6543652"/>
            <a:ext cx="9897486" cy="387798"/>
          </a:xfrm>
          <a:noFill/>
        </p:spPr>
        <p:txBody>
          <a:bodyPr wrap="square" rtlCol="0">
            <a:spAutoFit/>
          </a:bodyPr>
          <a:lstStyle>
            <a:lvl1pPr>
              <a:defRPr lang="en-US" sz="1200" spc="0" dirty="0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77"/>
              </a:defRPr>
            </a:lvl1pPr>
          </a:lstStyle>
          <a:p>
            <a:r>
              <a:rPr lang="it-IT" dirty="0"/>
              <a:t>Università degli Studi di Bari </a:t>
            </a:r>
            <a:r>
              <a:rPr lang="it-IT" i="1" dirty="0"/>
              <a:t>Aldo Moro </a:t>
            </a:r>
            <a:r>
              <a:rPr lang="it-IT" dirty="0"/>
              <a:t>| </a:t>
            </a:r>
            <a:r>
              <a:rPr lang="it-IT" b="1" dirty="0"/>
              <a:t>Lisa Generoso</a:t>
            </a:r>
            <a:r>
              <a:rPr lang="it-IT" dirty="0"/>
              <a:t> | Full </a:t>
            </a:r>
            <a:r>
              <a:rPr lang="it-IT" dirty="0" err="1"/>
              <a:t>simulation</a:t>
            </a:r>
            <a:r>
              <a:rPr lang="it-IT" dirty="0"/>
              <a:t> study of a </a:t>
            </a:r>
            <a:r>
              <a:rPr lang="it-IT" dirty="0" err="1"/>
              <a:t>hadronic</a:t>
            </a:r>
            <a:r>
              <a:rPr lang="it-IT" dirty="0"/>
              <a:t> </a:t>
            </a:r>
            <a:r>
              <a:rPr lang="it-IT" dirty="0" err="1"/>
              <a:t>calorimeter</a:t>
            </a:r>
            <a:r>
              <a:rPr lang="it-IT" dirty="0"/>
              <a:t> for a future </a:t>
            </a:r>
            <a:r>
              <a:rPr lang="it-IT" dirty="0" err="1"/>
              <a:t>muon</a:t>
            </a:r>
            <a:r>
              <a:rPr lang="it-IT" dirty="0"/>
              <a:t> collider</a:t>
            </a:r>
          </a:p>
        </p:txBody>
      </p:sp>
    </p:spTree>
    <p:extLst>
      <p:ext uri="{BB962C8B-B14F-4D97-AF65-F5344CB8AC3E}">
        <p14:creationId xmlns:p14="http://schemas.microsoft.com/office/powerpoint/2010/main" val="2757925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27">
            <a:extLst>
              <a:ext uri="{FF2B5EF4-FFF2-40B4-BE49-F238E27FC236}">
                <a16:creationId xmlns:a16="http://schemas.microsoft.com/office/drawing/2014/main" id="{031756B9-5A77-8CAB-13C8-D9A7F0FB064B}"/>
              </a:ext>
            </a:extLst>
          </p:cNvPr>
          <p:cNvSpPr/>
          <p:nvPr userDrawn="1"/>
        </p:nvSpPr>
        <p:spPr>
          <a:xfrm>
            <a:off x="-9390" y="0"/>
            <a:ext cx="7405398" cy="6833508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  <a:gd name="connsiteX0" fmla="*/ 0 w 3546658"/>
              <a:gd name="connsiteY0" fmla="*/ 7003 h 6865003"/>
              <a:gd name="connsiteX1" fmla="*/ 1873399 w 3546658"/>
              <a:gd name="connsiteY1" fmla="*/ 7003 h 6865003"/>
              <a:gd name="connsiteX2" fmla="*/ 2492618 w 3546658"/>
              <a:gd name="connsiteY2" fmla="*/ 979 h 6865003"/>
              <a:gd name="connsiteX3" fmla="*/ 3496422 w 3546658"/>
              <a:gd name="connsiteY3" fmla="*/ 3628659 h 6865003"/>
              <a:gd name="connsiteX4" fmla="*/ 1622072 w 3546658"/>
              <a:gd name="connsiteY4" fmla="*/ 6381817 h 6865003"/>
              <a:gd name="connsiteX5" fmla="*/ 1105424 w 3546658"/>
              <a:gd name="connsiteY5" fmla="*/ 6787602 h 6865003"/>
              <a:gd name="connsiteX6" fmla="*/ 993668 w 3546658"/>
              <a:gd name="connsiteY6" fmla="*/ 6865003 h 6865003"/>
              <a:gd name="connsiteX7" fmla="*/ 0 w 3546658"/>
              <a:gd name="connsiteY7" fmla="*/ 6865003 h 6865003"/>
              <a:gd name="connsiteX8" fmla="*/ 0 w 3546658"/>
              <a:gd name="connsiteY8" fmla="*/ 7003 h 6865003"/>
              <a:gd name="connsiteX0" fmla="*/ 0 w 3546658"/>
              <a:gd name="connsiteY0" fmla="*/ 7003 h 6886023"/>
              <a:gd name="connsiteX1" fmla="*/ 1873399 w 3546658"/>
              <a:gd name="connsiteY1" fmla="*/ 7003 h 6886023"/>
              <a:gd name="connsiteX2" fmla="*/ 2492618 w 3546658"/>
              <a:gd name="connsiteY2" fmla="*/ 979 h 6886023"/>
              <a:gd name="connsiteX3" fmla="*/ 3496422 w 3546658"/>
              <a:gd name="connsiteY3" fmla="*/ 3628659 h 6886023"/>
              <a:gd name="connsiteX4" fmla="*/ 1622072 w 3546658"/>
              <a:gd name="connsiteY4" fmla="*/ 6381817 h 6886023"/>
              <a:gd name="connsiteX5" fmla="*/ 1105424 w 3546658"/>
              <a:gd name="connsiteY5" fmla="*/ 6787602 h 6886023"/>
              <a:gd name="connsiteX6" fmla="*/ 1548112 w 3546658"/>
              <a:gd name="connsiteY6" fmla="*/ 6886023 h 6886023"/>
              <a:gd name="connsiteX7" fmla="*/ 0 w 3546658"/>
              <a:gd name="connsiteY7" fmla="*/ 6865003 h 6886023"/>
              <a:gd name="connsiteX8" fmla="*/ 0 w 3546658"/>
              <a:gd name="connsiteY8" fmla="*/ 7003 h 6886023"/>
              <a:gd name="connsiteX0" fmla="*/ 0 w 3546658"/>
              <a:gd name="connsiteY0" fmla="*/ 7003 h 6886023"/>
              <a:gd name="connsiteX1" fmla="*/ 1873399 w 3546658"/>
              <a:gd name="connsiteY1" fmla="*/ 7003 h 6886023"/>
              <a:gd name="connsiteX2" fmla="*/ 2492618 w 3546658"/>
              <a:gd name="connsiteY2" fmla="*/ 979 h 6886023"/>
              <a:gd name="connsiteX3" fmla="*/ 3496422 w 3546658"/>
              <a:gd name="connsiteY3" fmla="*/ 3628659 h 6886023"/>
              <a:gd name="connsiteX4" fmla="*/ 1622072 w 3546658"/>
              <a:gd name="connsiteY4" fmla="*/ 6381817 h 6886023"/>
              <a:gd name="connsiteX5" fmla="*/ 1510595 w 3546658"/>
              <a:gd name="connsiteY5" fmla="*/ 6850664 h 6886023"/>
              <a:gd name="connsiteX6" fmla="*/ 1548112 w 3546658"/>
              <a:gd name="connsiteY6" fmla="*/ 6886023 h 6886023"/>
              <a:gd name="connsiteX7" fmla="*/ 0 w 3546658"/>
              <a:gd name="connsiteY7" fmla="*/ 6865003 h 6886023"/>
              <a:gd name="connsiteX8" fmla="*/ 0 w 3546658"/>
              <a:gd name="connsiteY8" fmla="*/ 7003 h 6886023"/>
              <a:gd name="connsiteX0" fmla="*/ 0 w 3518874"/>
              <a:gd name="connsiteY0" fmla="*/ 7003 h 6886023"/>
              <a:gd name="connsiteX1" fmla="*/ 1873399 w 3518874"/>
              <a:gd name="connsiteY1" fmla="*/ 7003 h 6886023"/>
              <a:gd name="connsiteX2" fmla="*/ 2492618 w 3518874"/>
              <a:gd name="connsiteY2" fmla="*/ 979 h 6886023"/>
              <a:gd name="connsiteX3" fmla="*/ 3496422 w 3518874"/>
              <a:gd name="connsiteY3" fmla="*/ 3628659 h 6886023"/>
              <a:gd name="connsiteX4" fmla="*/ 2055676 w 3518874"/>
              <a:gd name="connsiteY4" fmla="*/ 6086626 h 6886023"/>
              <a:gd name="connsiteX5" fmla="*/ 1510595 w 3518874"/>
              <a:gd name="connsiteY5" fmla="*/ 6850664 h 6886023"/>
              <a:gd name="connsiteX6" fmla="*/ 1548112 w 3518874"/>
              <a:gd name="connsiteY6" fmla="*/ 6886023 h 6886023"/>
              <a:gd name="connsiteX7" fmla="*/ 0 w 3518874"/>
              <a:gd name="connsiteY7" fmla="*/ 6865003 h 6886023"/>
              <a:gd name="connsiteX8" fmla="*/ 0 w 3518874"/>
              <a:gd name="connsiteY8" fmla="*/ 7003 h 6886023"/>
              <a:gd name="connsiteX0" fmla="*/ 0 w 3518874"/>
              <a:gd name="connsiteY0" fmla="*/ 7003 h 6886023"/>
              <a:gd name="connsiteX1" fmla="*/ 1873399 w 3518874"/>
              <a:gd name="connsiteY1" fmla="*/ 7003 h 6886023"/>
              <a:gd name="connsiteX2" fmla="*/ 2492618 w 3518874"/>
              <a:gd name="connsiteY2" fmla="*/ 979 h 6886023"/>
              <a:gd name="connsiteX3" fmla="*/ 3496422 w 3518874"/>
              <a:gd name="connsiteY3" fmla="*/ 3628659 h 6886023"/>
              <a:gd name="connsiteX4" fmla="*/ 2055676 w 3518874"/>
              <a:gd name="connsiteY4" fmla="*/ 6086626 h 6886023"/>
              <a:gd name="connsiteX5" fmla="*/ 1702518 w 3518874"/>
              <a:gd name="connsiteY5" fmla="*/ 6850664 h 6886023"/>
              <a:gd name="connsiteX6" fmla="*/ 1548112 w 3518874"/>
              <a:gd name="connsiteY6" fmla="*/ 6886023 h 6886023"/>
              <a:gd name="connsiteX7" fmla="*/ 0 w 3518874"/>
              <a:gd name="connsiteY7" fmla="*/ 6865003 h 6886023"/>
              <a:gd name="connsiteX8" fmla="*/ 0 w 3518874"/>
              <a:gd name="connsiteY8" fmla="*/ 7003 h 6886023"/>
              <a:gd name="connsiteX0" fmla="*/ 0 w 3518874"/>
              <a:gd name="connsiteY0" fmla="*/ 7003 h 6924461"/>
              <a:gd name="connsiteX1" fmla="*/ 1873399 w 3518874"/>
              <a:gd name="connsiteY1" fmla="*/ 7003 h 6924461"/>
              <a:gd name="connsiteX2" fmla="*/ 2492618 w 3518874"/>
              <a:gd name="connsiteY2" fmla="*/ 979 h 6924461"/>
              <a:gd name="connsiteX3" fmla="*/ 3496422 w 3518874"/>
              <a:gd name="connsiteY3" fmla="*/ 3628659 h 6924461"/>
              <a:gd name="connsiteX4" fmla="*/ 2055676 w 3518874"/>
              <a:gd name="connsiteY4" fmla="*/ 6086626 h 6924461"/>
              <a:gd name="connsiteX5" fmla="*/ 1496378 w 3518874"/>
              <a:gd name="connsiteY5" fmla="*/ 6924461 h 6924461"/>
              <a:gd name="connsiteX6" fmla="*/ 1548112 w 3518874"/>
              <a:gd name="connsiteY6" fmla="*/ 6886023 h 6924461"/>
              <a:gd name="connsiteX7" fmla="*/ 0 w 3518874"/>
              <a:gd name="connsiteY7" fmla="*/ 6865003 h 6924461"/>
              <a:gd name="connsiteX8" fmla="*/ 0 w 3518874"/>
              <a:gd name="connsiteY8" fmla="*/ 7003 h 6924461"/>
              <a:gd name="connsiteX0" fmla="*/ 0 w 3509253"/>
              <a:gd name="connsiteY0" fmla="*/ 7003 h 6924461"/>
              <a:gd name="connsiteX1" fmla="*/ 1873399 w 3509253"/>
              <a:gd name="connsiteY1" fmla="*/ 7003 h 6924461"/>
              <a:gd name="connsiteX2" fmla="*/ 2492618 w 3509253"/>
              <a:gd name="connsiteY2" fmla="*/ 979 h 6924461"/>
              <a:gd name="connsiteX3" fmla="*/ 3496422 w 3509253"/>
              <a:gd name="connsiteY3" fmla="*/ 3628659 h 6924461"/>
              <a:gd name="connsiteX4" fmla="*/ 2219166 w 3509253"/>
              <a:gd name="connsiteY4" fmla="*/ 6170967 h 6924461"/>
              <a:gd name="connsiteX5" fmla="*/ 1496378 w 3509253"/>
              <a:gd name="connsiteY5" fmla="*/ 6924461 h 6924461"/>
              <a:gd name="connsiteX6" fmla="*/ 1548112 w 3509253"/>
              <a:gd name="connsiteY6" fmla="*/ 6886023 h 6924461"/>
              <a:gd name="connsiteX7" fmla="*/ 0 w 3509253"/>
              <a:gd name="connsiteY7" fmla="*/ 6865003 h 6924461"/>
              <a:gd name="connsiteX8" fmla="*/ 0 w 3509253"/>
              <a:gd name="connsiteY8" fmla="*/ 7003 h 6924461"/>
              <a:gd name="connsiteX0" fmla="*/ 0 w 3509253"/>
              <a:gd name="connsiteY0" fmla="*/ 7003 h 6924461"/>
              <a:gd name="connsiteX1" fmla="*/ 1873399 w 3509253"/>
              <a:gd name="connsiteY1" fmla="*/ 7003 h 6924461"/>
              <a:gd name="connsiteX2" fmla="*/ 2492618 w 3509253"/>
              <a:gd name="connsiteY2" fmla="*/ 979 h 6924461"/>
              <a:gd name="connsiteX3" fmla="*/ 3496422 w 3509253"/>
              <a:gd name="connsiteY3" fmla="*/ 3755169 h 6924461"/>
              <a:gd name="connsiteX4" fmla="*/ 2219166 w 3509253"/>
              <a:gd name="connsiteY4" fmla="*/ 6170967 h 6924461"/>
              <a:gd name="connsiteX5" fmla="*/ 1496378 w 3509253"/>
              <a:gd name="connsiteY5" fmla="*/ 6924461 h 6924461"/>
              <a:gd name="connsiteX6" fmla="*/ 1548112 w 3509253"/>
              <a:gd name="connsiteY6" fmla="*/ 6886023 h 6924461"/>
              <a:gd name="connsiteX7" fmla="*/ 0 w 3509253"/>
              <a:gd name="connsiteY7" fmla="*/ 6865003 h 6924461"/>
              <a:gd name="connsiteX8" fmla="*/ 0 w 3509253"/>
              <a:gd name="connsiteY8" fmla="*/ 7003 h 6924461"/>
              <a:gd name="connsiteX0" fmla="*/ 0 w 3867513"/>
              <a:gd name="connsiteY0" fmla="*/ 7003 h 6924461"/>
              <a:gd name="connsiteX1" fmla="*/ 1873399 w 3867513"/>
              <a:gd name="connsiteY1" fmla="*/ 7003 h 6924461"/>
              <a:gd name="connsiteX2" fmla="*/ 3302961 w 3867513"/>
              <a:gd name="connsiteY2" fmla="*/ 979 h 6924461"/>
              <a:gd name="connsiteX3" fmla="*/ 3496422 w 3867513"/>
              <a:gd name="connsiteY3" fmla="*/ 3755169 h 6924461"/>
              <a:gd name="connsiteX4" fmla="*/ 2219166 w 3867513"/>
              <a:gd name="connsiteY4" fmla="*/ 6170967 h 6924461"/>
              <a:gd name="connsiteX5" fmla="*/ 1496378 w 3867513"/>
              <a:gd name="connsiteY5" fmla="*/ 6924461 h 6924461"/>
              <a:gd name="connsiteX6" fmla="*/ 1548112 w 3867513"/>
              <a:gd name="connsiteY6" fmla="*/ 6886023 h 6924461"/>
              <a:gd name="connsiteX7" fmla="*/ 0 w 3867513"/>
              <a:gd name="connsiteY7" fmla="*/ 6865003 h 6924461"/>
              <a:gd name="connsiteX8" fmla="*/ 0 w 3867513"/>
              <a:gd name="connsiteY8" fmla="*/ 7003 h 6924461"/>
              <a:gd name="connsiteX0" fmla="*/ 0 w 3867513"/>
              <a:gd name="connsiteY0" fmla="*/ 7003 h 6924461"/>
              <a:gd name="connsiteX1" fmla="*/ 1873399 w 3867513"/>
              <a:gd name="connsiteY1" fmla="*/ 7003 h 6924461"/>
              <a:gd name="connsiteX2" fmla="*/ 3302961 w 3867513"/>
              <a:gd name="connsiteY2" fmla="*/ 979 h 6924461"/>
              <a:gd name="connsiteX3" fmla="*/ 3496422 w 3867513"/>
              <a:gd name="connsiteY3" fmla="*/ 3755169 h 6924461"/>
              <a:gd name="connsiteX4" fmla="*/ 2219166 w 3867513"/>
              <a:gd name="connsiteY4" fmla="*/ 6170967 h 6924461"/>
              <a:gd name="connsiteX5" fmla="*/ 1496378 w 3867513"/>
              <a:gd name="connsiteY5" fmla="*/ 6924461 h 6924461"/>
              <a:gd name="connsiteX6" fmla="*/ 2180748 w 3867513"/>
              <a:gd name="connsiteY6" fmla="*/ 6875480 h 6924461"/>
              <a:gd name="connsiteX7" fmla="*/ 0 w 3867513"/>
              <a:gd name="connsiteY7" fmla="*/ 6865003 h 6924461"/>
              <a:gd name="connsiteX8" fmla="*/ 0 w 3867513"/>
              <a:gd name="connsiteY8" fmla="*/ 7003 h 6924461"/>
              <a:gd name="connsiteX0" fmla="*/ 0 w 3867513"/>
              <a:gd name="connsiteY0" fmla="*/ 7003 h 6935003"/>
              <a:gd name="connsiteX1" fmla="*/ 1873399 w 3867513"/>
              <a:gd name="connsiteY1" fmla="*/ 7003 h 6935003"/>
              <a:gd name="connsiteX2" fmla="*/ 3302961 w 3867513"/>
              <a:gd name="connsiteY2" fmla="*/ 979 h 6935003"/>
              <a:gd name="connsiteX3" fmla="*/ 3496422 w 3867513"/>
              <a:gd name="connsiteY3" fmla="*/ 3755169 h 6935003"/>
              <a:gd name="connsiteX4" fmla="*/ 2219166 w 3867513"/>
              <a:gd name="connsiteY4" fmla="*/ 6170967 h 6935003"/>
              <a:gd name="connsiteX5" fmla="*/ 2413345 w 3867513"/>
              <a:gd name="connsiteY5" fmla="*/ 6935003 h 6935003"/>
              <a:gd name="connsiteX6" fmla="*/ 2180748 w 3867513"/>
              <a:gd name="connsiteY6" fmla="*/ 6875480 h 6935003"/>
              <a:gd name="connsiteX7" fmla="*/ 0 w 3867513"/>
              <a:gd name="connsiteY7" fmla="*/ 6865003 h 6935003"/>
              <a:gd name="connsiteX8" fmla="*/ 0 w 3867513"/>
              <a:gd name="connsiteY8" fmla="*/ 7003 h 6935003"/>
              <a:gd name="connsiteX0" fmla="*/ 0 w 3832132"/>
              <a:gd name="connsiteY0" fmla="*/ 7003 h 6935003"/>
              <a:gd name="connsiteX1" fmla="*/ 1873399 w 3832132"/>
              <a:gd name="connsiteY1" fmla="*/ 7003 h 6935003"/>
              <a:gd name="connsiteX2" fmla="*/ 3302961 w 3832132"/>
              <a:gd name="connsiteY2" fmla="*/ 979 h 6935003"/>
              <a:gd name="connsiteX3" fmla="*/ 3496422 w 3832132"/>
              <a:gd name="connsiteY3" fmla="*/ 3755169 h 6935003"/>
              <a:gd name="connsiteX4" fmla="*/ 2944210 w 3832132"/>
              <a:gd name="connsiteY4" fmla="*/ 6181510 h 6935003"/>
              <a:gd name="connsiteX5" fmla="*/ 2413345 w 3832132"/>
              <a:gd name="connsiteY5" fmla="*/ 6935003 h 6935003"/>
              <a:gd name="connsiteX6" fmla="*/ 2180748 w 3832132"/>
              <a:gd name="connsiteY6" fmla="*/ 6875480 h 6935003"/>
              <a:gd name="connsiteX7" fmla="*/ 0 w 3832132"/>
              <a:gd name="connsiteY7" fmla="*/ 6865003 h 6935003"/>
              <a:gd name="connsiteX8" fmla="*/ 0 w 3832132"/>
              <a:gd name="connsiteY8" fmla="*/ 7003 h 6935003"/>
              <a:gd name="connsiteX0" fmla="*/ 0 w 4311482"/>
              <a:gd name="connsiteY0" fmla="*/ 7003 h 6935003"/>
              <a:gd name="connsiteX1" fmla="*/ 1873399 w 4311482"/>
              <a:gd name="connsiteY1" fmla="*/ 7003 h 6935003"/>
              <a:gd name="connsiteX2" fmla="*/ 3302961 w 4311482"/>
              <a:gd name="connsiteY2" fmla="*/ 979 h 6935003"/>
              <a:gd name="connsiteX3" fmla="*/ 4292548 w 4311482"/>
              <a:gd name="connsiteY3" fmla="*/ 3944934 h 6935003"/>
              <a:gd name="connsiteX4" fmla="*/ 2944210 w 4311482"/>
              <a:gd name="connsiteY4" fmla="*/ 6181510 h 6935003"/>
              <a:gd name="connsiteX5" fmla="*/ 2413345 w 4311482"/>
              <a:gd name="connsiteY5" fmla="*/ 6935003 h 6935003"/>
              <a:gd name="connsiteX6" fmla="*/ 2180748 w 4311482"/>
              <a:gd name="connsiteY6" fmla="*/ 6875480 h 6935003"/>
              <a:gd name="connsiteX7" fmla="*/ 0 w 4311482"/>
              <a:gd name="connsiteY7" fmla="*/ 6865003 h 6935003"/>
              <a:gd name="connsiteX8" fmla="*/ 0 w 4311482"/>
              <a:gd name="connsiteY8" fmla="*/ 7003 h 6935003"/>
              <a:gd name="connsiteX0" fmla="*/ 0 w 4301565"/>
              <a:gd name="connsiteY0" fmla="*/ 7003 h 6935003"/>
              <a:gd name="connsiteX1" fmla="*/ 1873399 w 4301565"/>
              <a:gd name="connsiteY1" fmla="*/ 7003 h 6935003"/>
              <a:gd name="connsiteX2" fmla="*/ 3302961 w 4301565"/>
              <a:gd name="connsiteY2" fmla="*/ 979 h 6935003"/>
              <a:gd name="connsiteX3" fmla="*/ 4292548 w 4301565"/>
              <a:gd name="connsiteY3" fmla="*/ 3944934 h 6935003"/>
              <a:gd name="connsiteX4" fmla="*/ 3114809 w 4301565"/>
              <a:gd name="connsiteY4" fmla="*/ 6244765 h 6935003"/>
              <a:gd name="connsiteX5" fmla="*/ 2413345 w 4301565"/>
              <a:gd name="connsiteY5" fmla="*/ 6935003 h 6935003"/>
              <a:gd name="connsiteX6" fmla="*/ 2180748 w 4301565"/>
              <a:gd name="connsiteY6" fmla="*/ 6875480 h 6935003"/>
              <a:gd name="connsiteX7" fmla="*/ 0 w 4301565"/>
              <a:gd name="connsiteY7" fmla="*/ 6865003 h 6935003"/>
              <a:gd name="connsiteX8" fmla="*/ 0 w 4301565"/>
              <a:gd name="connsiteY8" fmla="*/ 7003 h 6935003"/>
              <a:gd name="connsiteX0" fmla="*/ 0 w 4301565"/>
              <a:gd name="connsiteY0" fmla="*/ 7003 h 6875480"/>
              <a:gd name="connsiteX1" fmla="*/ 1873399 w 4301565"/>
              <a:gd name="connsiteY1" fmla="*/ 7003 h 6875480"/>
              <a:gd name="connsiteX2" fmla="*/ 3302961 w 4301565"/>
              <a:gd name="connsiteY2" fmla="*/ 979 h 6875480"/>
              <a:gd name="connsiteX3" fmla="*/ 4292548 w 4301565"/>
              <a:gd name="connsiteY3" fmla="*/ 3944934 h 6875480"/>
              <a:gd name="connsiteX4" fmla="*/ 3114809 w 4301565"/>
              <a:gd name="connsiteY4" fmla="*/ 6244765 h 6875480"/>
              <a:gd name="connsiteX5" fmla="*/ 2655026 w 4301565"/>
              <a:gd name="connsiteY5" fmla="*/ 6861205 h 6875480"/>
              <a:gd name="connsiteX6" fmla="*/ 2180748 w 4301565"/>
              <a:gd name="connsiteY6" fmla="*/ 6875480 h 6875480"/>
              <a:gd name="connsiteX7" fmla="*/ 0 w 4301565"/>
              <a:gd name="connsiteY7" fmla="*/ 6865003 h 6875480"/>
              <a:gd name="connsiteX8" fmla="*/ 0 w 4301565"/>
              <a:gd name="connsiteY8" fmla="*/ 7003 h 6875480"/>
              <a:gd name="connsiteX0" fmla="*/ 0 w 4294758"/>
              <a:gd name="connsiteY0" fmla="*/ 7003 h 6875480"/>
              <a:gd name="connsiteX1" fmla="*/ 1873399 w 4294758"/>
              <a:gd name="connsiteY1" fmla="*/ 7003 h 6875480"/>
              <a:gd name="connsiteX2" fmla="*/ 3302961 w 4294758"/>
              <a:gd name="connsiteY2" fmla="*/ 979 h 6875480"/>
              <a:gd name="connsiteX3" fmla="*/ 4292548 w 4294758"/>
              <a:gd name="connsiteY3" fmla="*/ 3944934 h 6875480"/>
              <a:gd name="connsiteX4" fmla="*/ 3249867 w 4294758"/>
              <a:gd name="connsiteY4" fmla="*/ 6276393 h 6875480"/>
              <a:gd name="connsiteX5" fmla="*/ 2655026 w 4294758"/>
              <a:gd name="connsiteY5" fmla="*/ 6861205 h 6875480"/>
              <a:gd name="connsiteX6" fmla="*/ 2180748 w 4294758"/>
              <a:gd name="connsiteY6" fmla="*/ 6875480 h 6875480"/>
              <a:gd name="connsiteX7" fmla="*/ 0 w 4294758"/>
              <a:gd name="connsiteY7" fmla="*/ 6865003 h 6875480"/>
              <a:gd name="connsiteX8" fmla="*/ 0 w 4294758"/>
              <a:gd name="connsiteY8" fmla="*/ 7003 h 6875480"/>
              <a:gd name="connsiteX0" fmla="*/ 0 w 4534489"/>
              <a:gd name="connsiteY0" fmla="*/ 7003 h 6875480"/>
              <a:gd name="connsiteX1" fmla="*/ 1873399 w 4534489"/>
              <a:gd name="connsiteY1" fmla="*/ 7003 h 6875480"/>
              <a:gd name="connsiteX2" fmla="*/ 3302961 w 4534489"/>
              <a:gd name="connsiteY2" fmla="*/ 979 h 6875480"/>
              <a:gd name="connsiteX3" fmla="*/ 4534229 w 4534489"/>
              <a:gd name="connsiteY3" fmla="*/ 3997646 h 6875480"/>
              <a:gd name="connsiteX4" fmla="*/ 3249867 w 4534489"/>
              <a:gd name="connsiteY4" fmla="*/ 6276393 h 6875480"/>
              <a:gd name="connsiteX5" fmla="*/ 2655026 w 4534489"/>
              <a:gd name="connsiteY5" fmla="*/ 6861205 h 6875480"/>
              <a:gd name="connsiteX6" fmla="*/ 2180748 w 4534489"/>
              <a:gd name="connsiteY6" fmla="*/ 6875480 h 6875480"/>
              <a:gd name="connsiteX7" fmla="*/ 0 w 4534489"/>
              <a:gd name="connsiteY7" fmla="*/ 6865003 h 6875480"/>
              <a:gd name="connsiteX8" fmla="*/ 0 w 4534489"/>
              <a:gd name="connsiteY8" fmla="*/ 7003 h 6875480"/>
              <a:gd name="connsiteX0" fmla="*/ 0 w 4534265"/>
              <a:gd name="connsiteY0" fmla="*/ 7003 h 6875480"/>
              <a:gd name="connsiteX1" fmla="*/ 1873399 w 4534265"/>
              <a:gd name="connsiteY1" fmla="*/ 7003 h 6875480"/>
              <a:gd name="connsiteX2" fmla="*/ 3302961 w 4534265"/>
              <a:gd name="connsiteY2" fmla="*/ 979 h 6875480"/>
              <a:gd name="connsiteX3" fmla="*/ 4534229 w 4534265"/>
              <a:gd name="connsiteY3" fmla="*/ 3997646 h 6875480"/>
              <a:gd name="connsiteX4" fmla="*/ 3342275 w 4534265"/>
              <a:gd name="connsiteY4" fmla="*/ 6160425 h 6875480"/>
              <a:gd name="connsiteX5" fmla="*/ 2655026 w 4534265"/>
              <a:gd name="connsiteY5" fmla="*/ 6861205 h 6875480"/>
              <a:gd name="connsiteX6" fmla="*/ 2180748 w 4534265"/>
              <a:gd name="connsiteY6" fmla="*/ 6875480 h 6875480"/>
              <a:gd name="connsiteX7" fmla="*/ 0 w 4534265"/>
              <a:gd name="connsiteY7" fmla="*/ 6865003 h 6875480"/>
              <a:gd name="connsiteX8" fmla="*/ 0 w 4534265"/>
              <a:gd name="connsiteY8" fmla="*/ 7003 h 6875480"/>
              <a:gd name="connsiteX0" fmla="*/ 0 w 4534422"/>
              <a:gd name="connsiteY0" fmla="*/ 7003 h 6875480"/>
              <a:gd name="connsiteX1" fmla="*/ 1873399 w 4534422"/>
              <a:gd name="connsiteY1" fmla="*/ 7003 h 6875480"/>
              <a:gd name="connsiteX2" fmla="*/ 3302961 w 4534422"/>
              <a:gd name="connsiteY2" fmla="*/ 979 h 6875480"/>
              <a:gd name="connsiteX3" fmla="*/ 4534229 w 4534422"/>
              <a:gd name="connsiteY3" fmla="*/ 3997646 h 6875480"/>
              <a:gd name="connsiteX4" fmla="*/ 3392033 w 4534422"/>
              <a:gd name="connsiteY4" fmla="*/ 6202595 h 6875480"/>
              <a:gd name="connsiteX5" fmla="*/ 2655026 w 4534422"/>
              <a:gd name="connsiteY5" fmla="*/ 6861205 h 6875480"/>
              <a:gd name="connsiteX6" fmla="*/ 2180748 w 4534422"/>
              <a:gd name="connsiteY6" fmla="*/ 6875480 h 6875480"/>
              <a:gd name="connsiteX7" fmla="*/ 0 w 4534422"/>
              <a:gd name="connsiteY7" fmla="*/ 6865003 h 6875480"/>
              <a:gd name="connsiteX8" fmla="*/ 0 w 4534422"/>
              <a:gd name="connsiteY8" fmla="*/ 7003 h 6875480"/>
              <a:gd name="connsiteX0" fmla="*/ 0 w 4534442"/>
              <a:gd name="connsiteY0" fmla="*/ 7003 h 6903375"/>
              <a:gd name="connsiteX1" fmla="*/ 1873399 w 4534442"/>
              <a:gd name="connsiteY1" fmla="*/ 7003 h 6903375"/>
              <a:gd name="connsiteX2" fmla="*/ 3302961 w 4534442"/>
              <a:gd name="connsiteY2" fmla="*/ 979 h 6903375"/>
              <a:gd name="connsiteX3" fmla="*/ 4534229 w 4534442"/>
              <a:gd name="connsiteY3" fmla="*/ 3997646 h 6903375"/>
              <a:gd name="connsiteX4" fmla="*/ 3392033 w 4534442"/>
              <a:gd name="connsiteY4" fmla="*/ 6202595 h 6903375"/>
              <a:gd name="connsiteX5" fmla="*/ 2178772 w 4534442"/>
              <a:gd name="connsiteY5" fmla="*/ 6903375 h 6903375"/>
              <a:gd name="connsiteX6" fmla="*/ 2180748 w 4534442"/>
              <a:gd name="connsiteY6" fmla="*/ 6875480 h 6903375"/>
              <a:gd name="connsiteX7" fmla="*/ 0 w 4534442"/>
              <a:gd name="connsiteY7" fmla="*/ 6865003 h 6903375"/>
              <a:gd name="connsiteX8" fmla="*/ 0 w 4534442"/>
              <a:gd name="connsiteY8" fmla="*/ 7003 h 6903375"/>
              <a:gd name="connsiteX0" fmla="*/ 0 w 4535194"/>
              <a:gd name="connsiteY0" fmla="*/ 7003 h 6903375"/>
              <a:gd name="connsiteX1" fmla="*/ 1873399 w 4535194"/>
              <a:gd name="connsiteY1" fmla="*/ 7003 h 6903375"/>
              <a:gd name="connsiteX2" fmla="*/ 3302961 w 4535194"/>
              <a:gd name="connsiteY2" fmla="*/ 979 h 6903375"/>
              <a:gd name="connsiteX3" fmla="*/ 4534229 w 4535194"/>
              <a:gd name="connsiteY3" fmla="*/ 3997646 h 6903375"/>
              <a:gd name="connsiteX4" fmla="*/ 3484441 w 4535194"/>
              <a:gd name="connsiteY4" fmla="*/ 6318563 h 6903375"/>
              <a:gd name="connsiteX5" fmla="*/ 2178772 w 4535194"/>
              <a:gd name="connsiteY5" fmla="*/ 6903375 h 6903375"/>
              <a:gd name="connsiteX6" fmla="*/ 2180748 w 4535194"/>
              <a:gd name="connsiteY6" fmla="*/ 6875480 h 6903375"/>
              <a:gd name="connsiteX7" fmla="*/ 0 w 4535194"/>
              <a:gd name="connsiteY7" fmla="*/ 6865003 h 6903375"/>
              <a:gd name="connsiteX8" fmla="*/ 0 w 4535194"/>
              <a:gd name="connsiteY8" fmla="*/ 7003 h 6903375"/>
              <a:gd name="connsiteX0" fmla="*/ 0 w 4534408"/>
              <a:gd name="connsiteY0" fmla="*/ 7003 h 6903375"/>
              <a:gd name="connsiteX1" fmla="*/ 1873399 w 4534408"/>
              <a:gd name="connsiteY1" fmla="*/ 7003 h 6903375"/>
              <a:gd name="connsiteX2" fmla="*/ 3302961 w 4534408"/>
              <a:gd name="connsiteY2" fmla="*/ 979 h 6903375"/>
              <a:gd name="connsiteX3" fmla="*/ 4534229 w 4534408"/>
              <a:gd name="connsiteY3" fmla="*/ 3997646 h 6903375"/>
              <a:gd name="connsiteX4" fmla="*/ 3384925 w 4534408"/>
              <a:gd name="connsiteY4" fmla="*/ 6329105 h 6903375"/>
              <a:gd name="connsiteX5" fmla="*/ 2178772 w 4534408"/>
              <a:gd name="connsiteY5" fmla="*/ 6903375 h 6903375"/>
              <a:gd name="connsiteX6" fmla="*/ 2180748 w 4534408"/>
              <a:gd name="connsiteY6" fmla="*/ 6875480 h 6903375"/>
              <a:gd name="connsiteX7" fmla="*/ 0 w 4534408"/>
              <a:gd name="connsiteY7" fmla="*/ 6865003 h 6903375"/>
              <a:gd name="connsiteX8" fmla="*/ 0 w 4534408"/>
              <a:gd name="connsiteY8" fmla="*/ 7003 h 6903375"/>
              <a:gd name="connsiteX0" fmla="*/ 0 w 4534408"/>
              <a:gd name="connsiteY0" fmla="*/ 7003 h 6903375"/>
              <a:gd name="connsiteX1" fmla="*/ 1873399 w 4534408"/>
              <a:gd name="connsiteY1" fmla="*/ 7003 h 6903375"/>
              <a:gd name="connsiteX2" fmla="*/ 3302961 w 4534408"/>
              <a:gd name="connsiteY2" fmla="*/ 979 h 6903375"/>
              <a:gd name="connsiteX3" fmla="*/ 4534229 w 4534408"/>
              <a:gd name="connsiteY3" fmla="*/ 3997646 h 6903375"/>
              <a:gd name="connsiteX4" fmla="*/ 3384925 w 4534408"/>
              <a:gd name="connsiteY4" fmla="*/ 6329105 h 6903375"/>
              <a:gd name="connsiteX5" fmla="*/ 2178772 w 4534408"/>
              <a:gd name="connsiteY5" fmla="*/ 6903375 h 6903375"/>
              <a:gd name="connsiteX6" fmla="*/ 2628570 w 4534408"/>
              <a:gd name="connsiteY6" fmla="*/ 6854394 h 6903375"/>
              <a:gd name="connsiteX7" fmla="*/ 0 w 4534408"/>
              <a:gd name="connsiteY7" fmla="*/ 6865003 h 6903375"/>
              <a:gd name="connsiteX8" fmla="*/ 0 w 4534408"/>
              <a:gd name="connsiteY8" fmla="*/ 7003 h 6903375"/>
              <a:gd name="connsiteX0" fmla="*/ 0 w 4534387"/>
              <a:gd name="connsiteY0" fmla="*/ 7003 h 6871747"/>
              <a:gd name="connsiteX1" fmla="*/ 1873399 w 4534387"/>
              <a:gd name="connsiteY1" fmla="*/ 7003 h 6871747"/>
              <a:gd name="connsiteX2" fmla="*/ 3302961 w 4534387"/>
              <a:gd name="connsiteY2" fmla="*/ 979 h 6871747"/>
              <a:gd name="connsiteX3" fmla="*/ 4534229 w 4534387"/>
              <a:gd name="connsiteY3" fmla="*/ 3997646 h 6871747"/>
              <a:gd name="connsiteX4" fmla="*/ 3384925 w 4534387"/>
              <a:gd name="connsiteY4" fmla="*/ 6329105 h 6871747"/>
              <a:gd name="connsiteX5" fmla="*/ 2811409 w 4534387"/>
              <a:gd name="connsiteY5" fmla="*/ 6871747 h 6871747"/>
              <a:gd name="connsiteX6" fmla="*/ 2628570 w 4534387"/>
              <a:gd name="connsiteY6" fmla="*/ 6854394 h 6871747"/>
              <a:gd name="connsiteX7" fmla="*/ 0 w 4534387"/>
              <a:gd name="connsiteY7" fmla="*/ 6865003 h 6871747"/>
              <a:gd name="connsiteX8" fmla="*/ 0 w 4534387"/>
              <a:gd name="connsiteY8" fmla="*/ 7003 h 6871747"/>
              <a:gd name="connsiteX0" fmla="*/ 0 w 4536078"/>
              <a:gd name="connsiteY0" fmla="*/ 7003 h 6871747"/>
              <a:gd name="connsiteX1" fmla="*/ 1873399 w 4536078"/>
              <a:gd name="connsiteY1" fmla="*/ 7003 h 6871747"/>
              <a:gd name="connsiteX2" fmla="*/ 3302961 w 4536078"/>
              <a:gd name="connsiteY2" fmla="*/ 979 h 6871747"/>
              <a:gd name="connsiteX3" fmla="*/ 4534229 w 4536078"/>
              <a:gd name="connsiteY3" fmla="*/ 3997646 h 6871747"/>
              <a:gd name="connsiteX4" fmla="*/ 3562632 w 4536078"/>
              <a:gd name="connsiteY4" fmla="*/ 6128797 h 6871747"/>
              <a:gd name="connsiteX5" fmla="*/ 2811409 w 4536078"/>
              <a:gd name="connsiteY5" fmla="*/ 6871747 h 6871747"/>
              <a:gd name="connsiteX6" fmla="*/ 2628570 w 4536078"/>
              <a:gd name="connsiteY6" fmla="*/ 6854394 h 6871747"/>
              <a:gd name="connsiteX7" fmla="*/ 0 w 4536078"/>
              <a:gd name="connsiteY7" fmla="*/ 6865003 h 6871747"/>
              <a:gd name="connsiteX8" fmla="*/ 0 w 4536078"/>
              <a:gd name="connsiteY8" fmla="*/ 7003 h 6871747"/>
              <a:gd name="connsiteX0" fmla="*/ 0 w 4536050"/>
              <a:gd name="connsiteY0" fmla="*/ 7003 h 6865003"/>
              <a:gd name="connsiteX1" fmla="*/ 1873399 w 4536050"/>
              <a:gd name="connsiteY1" fmla="*/ 7003 h 6865003"/>
              <a:gd name="connsiteX2" fmla="*/ 3302961 w 4536050"/>
              <a:gd name="connsiteY2" fmla="*/ 979 h 6865003"/>
              <a:gd name="connsiteX3" fmla="*/ 4534229 w 4536050"/>
              <a:gd name="connsiteY3" fmla="*/ 3997646 h 6865003"/>
              <a:gd name="connsiteX4" fmla="*/ 3562632 w 4536050"/>
              <a:gd name="connsiteY4" fmla="*/ 6128797 h 6865003"/>
              <a:gd name="connsiteX5" fmla="*/ 2882492 w 4536050"/>
              <a:gd name="connsiteY5" fmla="*/ 6829576 h 6865003"/>
              <a:gd name="connsiteX6" fmla="*/ 2628570 w 4536050"/>
              <a:gd name="connsiteY6" fmla="*/ 6854394 h 6865003"/>
              <a:gd name="connsiteX7" fmla="*/ 0 w 4536050"/>
              <a:gd name="connsiteY7" fmla="*/ 6865003 h 6865003"/>
              <a:gd name="connsiteX8" fmla="*/ 0 w 4536050"/>
              <a:gd name="connsiteY8" fmla="*/ 7003 h 6865003"/>
              <a:gd name="connsiteX0" fmla="*/ 0 w 4548836"/>
              <a:gd name="connsiteY0" fmla="*/ 7003 h 6865003"/>
              <a:gd name="connsiteX1" fmla="*/ 1873399 w 4548836"/>
              <a:gd name="connsiteY1" fmla="*/ 7003 h 6865003"/>
              <a:gd name="connsiteX2" fmla="*/ 3302961 w 4548836"/>
              <a:gd name="connsiteY2" fmla="*/ 979 h 6865003"/>
              <a:gd name="connsiteX3" fmla="*/ 4534229 w 4548836"/>
              <a:gd name="connsiteY3" fmla="*/ 3997646 h 6865003"/>
              <a:gd name="connsiteX4" fmla="*/ 3910938 w 4548836"/>
              <a:gd name="connsiteY4" fmla="*/ 5791436 h 6865003"/>
              <a:gd name="connsiteX5" fmla="*/ 2882492 w 4548836"/>
              <a:gd name="connsiteY5" fmla="*/ 6829576 h 6865003"/>
              <a:gd name="connsiteX6" fmla="*/ 2628570 w 4548836"/>
              <a:gd name="connsiteY6" fmla="*/ 6854394 h 6865003"/>
              <a:gd name="connsiteX7" fmla="*/ 0 w 4548836"/>
              <a:gd name="connsiteY7" fmla="*/ 6865003 h 6865003"/>
              <a:gd name="connsiteX8" fmla="*/ 0 w 4548836"/>
              <a:gd name="connsiteY8" fmla="*/ 7003 h 6865003"/>
              <a:gd name="connsiteX0" fmla="*/ 0 w 4653375"/>
              <a:gd name="connsiteY0" fmla="*/ 7003 h 6865003"/>
              <a:gd name="connsiteX1" fmla="*/ 1873399 w 4653375"/>
              <a:gd name="connsiteY1" fmla="*/ 7003 h 6865003"/>
              <a:gd name="connsiteX2" fmla="*/ 3302961 w 4653375"/>
              <a:gd name="connsiteY2" fmla="*/ 979 h 6865003"/>
              <a:gd name="connsiteX3" fmla="*/ 4640853 w 4653375"/>
              <a:gd name="connsiteY3" fmla="*/ 3502148 h 6865003"/>
              <a:gd name="connsiteX4" fmla="*/ 3910938 w 4653375"/>
              <a:gd name="connsiteY4" fmla="*/ 5791436 h 6865003"/>
              <a:gd name="connsiteX5" fmla="*/ 2882492 w 4653375"/>
              <a:gd name="connsiteY5" fmla="*/ 6829576 h 6865003"/>
              <a:gd name="connsiteX6" fmla="*/ 2628570 w 4653375"/>
              <a:gd name="connsiteY6" fmla="*/ 6854394 h 6865003"/>
              <a:gd name="connsiteX7" fmla="*/ 0 w 4653375"/>
              <a:gd name="connsiteY7" fmla="*/ 6865003 h 6865003"/>
              <a:gd name="connsiteX8" fmla="*/ 0 w 4653375"/>
              <a:gd name="connsiteY8" fmla="*/ 7003 h 6865003"/>
              <a:gd name="connsiteX0" fmla="*/ 0 w 4800556"/>
              <a:gd name="connsiteY0" fmla="*/ 7003 h 6865003"/>
              <a:gd name="connsiteX1" fmla="*/ 1873399 w 4800556"/>
              <a:gd name="connsiteY1" fmla="*/ 7003 h 6865003"/>
              <a:gd name="connsiteX2" fmla="*/ 3302961 w 4800556"/>
              <a:gd name="connsiteY2" fmla="*/ 979 h 6865003"/>
              <a:gd name="connsiteX3" fmla="*/ 4790127 w 4800556"/>
              <a:gd name="connsiteY3" fmla="*/ 3607574 h 6865003"/>
              <a:gd name="connsiteX4" fmla="*/ 3910938 w 4800556"/>
              <a:gd name="connsiteY4" fmla="*/ 5791436 h 6865003"/>
              <a:gd name="connsiteX5" fmla="*/ 2882492 w 4800556"/>
              <a:gd name="connsiteY5" fmla="*/ 6829576 h 6865003"/>
              <a:gd name="connsiteX6" fmla="*/ 2628570 w 4800556"/>
              <a:gd name="connsiteY6" fmla="*/ 6854394 h 6865003"/>
              <a:gd name="connsiteX7" fmla="*/ 0 w 4800556"/>
              <a:gd name="connsiteY7" fmla="*/ 6865003 h 6865003"/>
              <a:gd name="connsiteX8" fmla="*/ 0 w 4800556"/>
              <a:gd name="connsiteY8" fmla="*/ 7003 h 6865003"/>
              <a:gd name="connsiteX0" fmla="*/ 0 w 4808026"/>
              <a:gd name="connsiteY0" fmla="*/ 0 h 6858000"/>
              <a:gd name="connsiteX1" fmla="*/ 1873399 w 4808026"/>
              <a:gd name="connsiteY1" fmla="*/ 0 h 6858000"/>
              <a:gd name="connsiteX2" fmla="*/ 3956922 w 4808026"/>
              <a:gd name="connsiteY2" fmla="*/ 15061 h 6858000"/>
              <a:gd name="connsiteX3" fmla="*/ 4790127 w 4808026"/>
              <a:gd name="connsiteY3" fmla="*/ 3600571 h 6858000"/>
              <a:gd name="connsiteX4" fmla="*/ 3910938 w 4808026"/>
              <a:gd name="connsiteY4" fmla="*/ 5784433 h 6858000"/>
              <a:gd name="connsiteX5" fmla="*/ 2882492 w 4808026"/>
              <a:gd name="connsiteY5" fmla="*/ 6822573 h 6858000"/>
              <a:gd name="connsiteX6" fmla="*/ 2628570 w 4808026"/>
              <a:gd name="connsiteY6" fmla="*/ 6847391 h 6858000"/>
              <a:gd name="connsiteX7" fmla="*/ 0 w 4808026"/>
              <a:gd name="connsiteY7" fmla="*/ 6858000 h 6858000"/>
              <a:gd name="connsiteX8" fmla="*/ 0 w 4808026"/>
              <a:gd name="connsiteY8" fmla="*/ 0 h 6858000"/>
              <a:gd name="connsiteX0" fmla="*/ 0 w 4907764"/>
              <a:gd name="connsiteY0" fmla="*/ 0 h 6858000"/>
              <a:gd name="connsiteX1" fmla="*/ 1873399 w 4907764"/>
              <a:gd name="connsiteY1" fmla="*/ 0 h 6858000"/>
              <a:gd name="connsiteX2" fmla="*/ 3956922 w 4907764"/>
              <a:gd name="connsiteY2" fmla="*/ 15061 h 6858000"/>
              <a:gd name="connsiteX3" fmla="*/ 4903860 w 4907764"/>
              <a:gd name="connsiteY3" fmla="*/ 3642741 h 6858000"/>
              <a:gd name="connsiteX4" fmla="*/ 3910938 w 4907764"/>
              <a:gd name="connsiteY4" fmla="*/ 5784433 h 6858000"/>
              <a:gd name="connsiteX5" fmla="*/ 2882492 w 4907764"/>
              <a:gd name="connsiteY5" fmla="*/ 6822573 h 6858000"/>
              <a:gd name="connsiteX6" fmla="*/ 2628570 w 4907764"/>
              <a:gd name="connsiteY6" fmla="*/ 6847391 h 6858000"/>
              <a:gd name="connsiteX7" fmla="*/ 0 w 4907764"/>
              <a:gd name="connsiteY7" fmla="*/ 6858000 h 6858000"/>
              <a:gd name="connsiteX8" fmla="*/ 0 w 4907764"/>
              <a:gd name="connsiteY8" fmla="*/ 0 h 6858000"/>
              <a:gd name="connsiteX0" fmla="*/ 0 w 4903995"/>
              <a:gd name="connsiteY0" fmla="*/ 0 h 6858000"/>
              <a:gd name="connsiteX1" fmla="*/ 1873399 w 4903995"/>
              <a:gd name="connsiteY1" fmla="*/ 0 h 6858000"/>
              <a:gd name="connsiteX2" fmla="*/ 3956922 w 4903995"/>
              <a:gd name="connsiteY2" fmla="*/ 15061 h 6858000"/>
              <a:gd name="connsiteX3" fmla="*/ 4903860 w 4903995"/>
              <a:gd name="connsiteY3" fmla="*/ 3642741 h 6858000"/>
              <a:gd name="connsiteX4" fmla="*/ 4017562 w 4903995"/>
              <a:gd name="connsiteY4" fmla="*/ 5784433 h 6858000"/>
              <a:gd name="connsiteX5" fmla="*/ 2882492 w 4903995"/>
              <a:gd name="connsiteY5" fmla="*/ 6822573 h 6858000"/>
              <a:gd name="connsiteX6" fmla="*/ 2628570 w 4903995"/>
              <a:gd name="connsiteY6" fmla="*/ 6847391 h 6858000"/>
              <a:gd name="connsiteX7" fmla="*/ 0 w 4903995"/>
              <a:gd name="connsiteY7" fmla="*/ 6858000 h 6858000"/>
              <a:gd name="connsiteX8" fmla="*/ 0 w 4903995"/>
              <a:gd name="connsiteY8" fmla="*/ 0 h 6858000"/>
              <a:gd name="connsiteX0" fmla="*/ 0 w 4906581"/>
              <a:gd name="connsiteY0" fmla="*/ 27362 h 6885362"/>
              <a:gd name="connsiteX1" fmla="*/ 1873399 w 4906581"/>
              <a:gd name="connsiteY1" fmla="*/ 27362 h 6885362"/>
              <a:gd name="connsiteX2" fmla="*/ 3729785 w 4906581"/>
              <a:gd name="connsiteY2" fmla="*/ 467 h 6885362"/>
              <a:gd name="connsiteX3" fmla="*/ 4903860 w 4906581"/>
              <a:gd name="connsiteY3" fmla="*/ 3670103 h 6885362"/>
              <a:gd name="connsiteX4" fmla="*/ 4017562 w 4906581"/>
              <a:gd name="connsiteY4" fmla="*/ 5811795 h 6885362"/>
              <a:gd name="connsiteX5" fmla="*/ 2882492 w 4906581"/>
              <a:gd name="connsiteY5" fmla="*/ 6849935 h 6885362"/>
              <a:gd name="connsiteX6" fmla="*/ 2628570 w 4906581"/>
              <a:gd name="connsiteY6" fmla="*/ 6874753 h 6885362"/>
              <a:gd name="connsiteX7" fmla="*/ 0 w 4906581"/>
              <a:gd name="connsiteY7" fmla="*/ 6885362 h 6885362"/>
              <a:gd name="connsiteX8" fmla="*/ 0 w 4906581"/>
              <a:gd name="connsiteY8" fmla="*/ 27362 h 6885362"/>
              <a:gd name="connsiteX0" fmla="*/ 0 w 4908413"/>
              <a:gd name="connsiteY0" fmla="*/ 0 h 6858000"/>
              <a:gd name="connsiteX1" fmla="*/ 1873399 w 4908413"/>
              <a:gd name="connsiteY1" fmla="*/ 0 h 6858000"/>
              <a:gd name="connsiteX2" fmla="*/ 3637511 w 4908413"/>
              <a:gd name="connsiteY2" fmla="*/ 4572 h 6858000"/>
              <a:gd name="connsiteX3" fmla="*/ 4903860 w 4908413"/>
              <a:gd name="connsiteY3" fmla="*/ 3642741 h 6858000"/>
              <a:gd name="connsiteX4" fmla="*/ 4017562 w 4908413"/>
              <a:gd name="connsiteY4" fmla="*/ 5784433 h 6858000"/>
              <a:gd name="connsiteX5" fmla="*/ 2882492 w 4908413"/>
              <a:gd name="connsiteY5" fmla="*/ 6822573 h 6858000"/>
              <a:gd name="connsiteX6" fmla="*/ 2628570 w 4908413"/>
              <a:gd name="connsiteY6" fmla="*/ 6847391 h 6858000"/>
              <a:gd name="connsiteX7" fmla="*/ 0 w 4908413"/>
              <a:gd name="connsiteY7" fmla="*/ 6858000 h 6858000"/>
              <a:gd name="connsiteX8" fmla="*/ 0 w 4908413"/>
              <a:gd name="connsiteY8" fmla="*/ 0 h 6858000"/>
              <a:gd name="connsiteX0" fmla="*/ 0 w 4906217"/>
              <a:gd name="connsiteY0" fmla="*/ 0 h 6858000"/>
              <a:gd name="connsiteX1" fmla="*/ 1873399 w 4906217"/>
              <a:gd name="connsiteY1" fmla="*/ 0 h 6858000"/>
              <a:gd name="connsiteX2" fmla="*/ 3751080 w 4906217"/>
              <a:gd name="connsiteY2" fmla="*/ 36039 h 6858000"/>
              <a:gd name="connsiteX3" fmla="*/ 4903860 w 4906217"/>
              <a:gd name="connsiteY3" fmla="*/ 3642741 h 6858000"/>
              <a:gd name="connsiteX4" fmla="*/ 4017562 w 4906217"/>
              <a:gd name="connsiteY4" fmla="*/ 5784433 h 6858000"/>
              <a:gd name="connsiteX5" fmla="*/ 2882492 w 4906217"/>
              <a:gd name="connsiteY5" fmla="*/ 6822573 h 6858000"/>
              <a:gd name="connsiteX6" fmla="*/ 2628570 w 4906217"/>
              <a:gd name="connsiteY6" fmla="*/ 6847391 h 6858000"/>
              <a:gd name="connsiteX7" fmla="*/ 0 w 4906217"/>
              <a:gd name="connsiteY7" fmla="*/ 6858000 h 6858000"/>
              <a:gd name="connsiteX8" fmla="*/ 0 w 4906217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06217" h="6858000">
                <a:moveTo>
                  <a:pt x="0" y="0"/>
                </a:moveTo>
                <a:lnTo>
                  <a:pt x="1873399" y="0"/>
                </a:lnTo>
                <a:cubicBezTo>
                  <a:pt x="1880774" y="4999"/>
                  <a:pt x="3743705" y="31040"/>
                  <a:pt x="3751080" y="36039"/>
                </a:cubicBezTo>
                <a:cubicBezTo>
                  <a:pt x="4778243" y="775683"/>
                  <a:pt x="4859446" y="2684675"/>
                  <a:pt x="4903860" y="3642741"/>
                </a:cubicBezTo>
                <a:cubicBezTo>
                  <a:pt x="4948274" y="4600807"/>
                  <a:pt x="4354457" y="5254461"/>
                  <a:pt x="4017562" y="5784433"/>
                </a:cubicBezTo>
                <a:cubicBezTo>
                  <a:pt x="3680667" y="6314405"/>
                  <a:pt x="3056310" y="6695082"/>
                  <a:pt x="2882492" y="6822573"/>
                </a:cubicBezTo>
                <a:lnTo>
                  <a:pt x="2628570" y="684739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27">
            <a:extLst>
              <a:ext uri="{FF2B5EF4-FFF2-40B4-BE49-F238E27FC236}">
                <a16:creationId xmlns:a16="http://schemas.microsoft.com/office/drawing/2014/main" id="{92DC4ACC-F6A3-6552-A159-E1A02A896338}"/>
              </a:ext>
            </a:extLst>
          </p:cNvPr>
          <p:cNvSpPr/>
          <p:nvPr userDrawn="1"/>
        </p:nvSpPr>
        <p:spPr>
          <a:xfrm>
            <a:off x="-9390" y="-13979"/>
            <a:ext cx="7272037" cy="6871978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  <a:gd name="connsiteX0" fmla="*/ 0 w 3546658"/>
              <a:gd name="connsiteY0" fmla="*/ 7003 h 6865003"/>
              <a:gd name="connsiteX1" fmla="*/ 1873399 w 3546658"/>
              <a:gd name="connsiteY1" fmla="*/ 7003 h 6865003"/>
              <a:gd name="connsiteX2" fmla="*/ 2492618 w 3546658"/>
              <a:gd name="connsiteY2" fmla="*/ 979 h 6865003"/>
              <a:gd name="connsiteX3" fmla="*/ 3496422 w 3546658"/>
              <a:gd name="connsiteY3" fmla="*/ 3628659 h 6865003"/>
              <a:gd name="connsiteX4" fmla="*/ 1622072 w 3546658"/>
              <a:gd name="connsiteY4" fmla="*/ 6381817 h 6865003"/>
              <a:gd name="connsiteX5" fmla="*/ 1105424 w 3546658"/>
              <a:gd name="connsiteY5" fmla="*/ 6787602 h 6865003"/>
              <a:gd name="connsiteX6" fmla="*/ 993668 w 3546658"/>
              <a:gd name="connsiteY6" fmla="*/ 6865003 h 6865003"/>
              <a:gd name="connsiteX7" fmla="*/ 0 w 3546658"/>
              <a:gd name="connsiteY7" fmla="*/ 6865003 h 6865003"/>
              <a:gd name="connsiteX8" fmla="*/ 0 w 3546658"/>
              <a:gd name="connsiteY8" fmla="*/ 7003 h 6865003"/>
              <a:gd name="connsiteX0" fmla="*/ 0 w 3546658"/>
              <a:gd name="connsiteY0" fmla="*/ 7003 h 6886023"/>
              <a:gd name="connsiteX1" fmla="*/ 1873399 w 3546658"/>
              <a:gd name="connsiteY1" fmla="*/ 7003 h 6886023"/>
              <a:gd name="connsiteX2" fmla="*/ 2492618 w 3546658"/>
              <a:gd name="connsiteY2" fmla="*/ 979 h 6886023"/>
              <a:gd name="connsiteX3" fmla="*/ 3496422 w 3546658"/>
              <a:gd name="connsiteY3" fmla="*/ 3628659 h 6886023"/>
              <a:gd name="connsiteX4" fmla="*/ 1622072 w 3546658"/>
              <a:gd name="connsiteY4" fmla="*/ 6381817 h 6886023"/>
              <a:gd name="connsiteX5" fmla="*/ 1105424 w 3546658"/>
              <a:gd name="connsiteY5" fmla="*/ 6787602 h 6886023"/>
              <a:gd name="connsiteX6" fmla="*/ 1548112 w 3546658"/>
              <a:gd name="connsiteY6" fmla="*/ 6886023 h 6886023"/>
              <a:gd name="connsiteX7" fmla="*/ 0 w 3546658"/>
              <a:gd name="connsiteY7" fmla="*/ 6865003 h 6886023"/>
              <a:gd name="connsiteX8" fmla="*/ 0 w 3546658"/>
              <a:gd name="connsiteY8" fmla="*/ 7003 h 6886023"/>
              <a:gd name="connsiteX0" fmla="*/ 0 w 3546658"/>
              <a:gd name="connsiteY0" fmla="*/ 7003 h 6886023"/>
              <a:gd name="connsiteX1" fmla="*/ 1873399 w 3546658"/>
              <a:gd name="connsiteY1" fmla="*/ 7003 h 6886023"/>
              <a:gd name="connsiteX2" fmla="*/ 2492618 w 3546658"/>
              <a:gd name="connsiteY2" fmla="*/ 979 h 6886023"/>
              <a:gd name="connsiteX3" fmla="*/ 3496422 w 3546658"/>
              <a:gd name="connsiteY3" fmla="*/ 3628659 h 6886023"/>
              <a:gd name="connsiteX4" fmla="*/ 1622072 w 3546658"/>
              <a:gd name="connsiteY4" fmla="*/ 6381817 h 6886023"/>
              <a:gd name="connsiteX5" fmla="*/ 1510595 w 3546658"/>
              <a:gd name="connsiteY5" fmla="*/ 6850664 h 6886023"/>
              <a:gd name="connsiteX6" fmla="*/ 1548112 w 3546658"/>
              <a:gd name="connsiteY6" fmla="*/ 6886023 h 6886023"/>
              <a:gd name="connsiteX7" fmla="*/ 0 w 3546658"/>
              <a:gd name="connsiteY7" fmla="*/ 6865003 h 6886023"/>
              <a:gd name="connsiteX8" fmla="*/ 0 w 3546658"/>
              <a:gd name="connsiteY8" fmla="*/ 7003 h 6886023"/>
              <a:gd name="connsiteX0" fmla="*/ 0 w 3518874"/>
              <a:gd name="connsiteY0" fmla="*/ 7003 h 6886023"/>
              <a:gd name="connsiteX1" fmla="*/ 1873399 w 3518874"/>
              <a:gd name="connsiteY1" fmla="*/ 7003 h 6886023"/>
              <a:gd name="connsiteX2" fmla="*/ 2492618 w 3518874"/>
              <a:gd name="connsiteY2" fmla="*/ 979 h 6886023"/>
              <a:gd name="connsiteX3" fmla="*/ 3496422 w 3518874"/>
              <a:gd name="connsiteY3" fmla="*/ 3628659 h 6886023"/>
              <a:gd name="connsiteX4" fmla="*/ 2055676 w 3518874"/>
              <a:gd name="connsiteY4" fmla="*/ 6086626 h 6886023"/>
              <a:gd name="connsiteX5" fmla="*/ 1510595 w 3518874"/>
              <a:gd name="connsiteY5" fmla="*/ 6850664 h 6886023"/>
              <a:gd name="connsiteX6" fmla="*/ 1548112 w 3518874"/>
              <a:gd name="connsiteY6" fmla="*/ 6886023 h 6886023"/>
              <a:gd name="connsiteX7" fmla="*/ 0 w 3518874"/>
              <a:gd name="connsiteY7" fmla="*/ 6865003 h 6886023"/>
              <a:gd name="connsiteX8" fmla="*/ 0 w 3518874"/>
              <a:gd name="connsiteY8" fmla="*/ 7003 h 6886023"/>
              <a:gd name="connsiteX0" fmla="*/ 0 w 3518874"/>
              <a:gd name="connsiteY0" fmla="*/ 7003 h 6886023"/>
              <a:gd name="connsiteX1" fmla="*/ 1873399 w 3518874"/>
              <a:gd name="connsiteY1" fmla="*/ 7003 h 6886023"/>
              <a:gd name="connsiteX2" fmla="*/ 2492618 w 3518874"/>
              <a:gd name="connsiteY2" fmla="*/ 979 h 6886023"/>
              <a:gd name="connsiteX3" fmla="*/ 3496422 w 3518874"/>
              <a:gd name="connsiteY3" fmla="*/ 3628659 h 6886023"/>
              <a:gd name="connsiteX4" fmla="*/ 2055676 w 3518874"/>
              <a:gd name="connsiteY4" fmla="*/ 6086626 h 6886023"/>
              <a:gd name="connsiteX5" fmla="*/ 1702518 w 3518874"/>
              <a:gd name="connsiteY5" fmla="*/ 6850664 h 6886023"/>
              <a:gd name="connsiteX6" fmla="*/ 1548112 w 3518874"/>
              <a:gd name="connsiteY6" fmla="*/ 6886023 h 6886023"/>
              <a:gd name="connsiteX7" fmla="*/ 0 w 3518874"/>
              <a:gd name="connsiteY7" fmla="*/ 6865003 h 6886023"/>
              <a:gd name="connsiteX8" fmla="*/ 0 w 3518874"/>
              <a:gd name="connsiteY8" fmla="*/ 7003 h 6886023"/>
              <a:gd name="connsiteX0" fmla="*/ 0 w 3518874"/>
              <a:gd name="connsiteY0" fmla="*/ 7003 h 6924461"/>
              <a:gd name="connsiteX1" fmla="*/ 1873399 w 3518874"/>
              <a:gd name="connsiteY1" fmla="*/ 7003 h 6924461"/>
              <a:gd name="connsiteX2" fmla="*/ 2492618 w 3518874"/>
              <a:gd name="connsiteY2" fmla="*/ 979 h 6924461"/>
              <a:gd name="connsiteX3" fmla="*/ 3496422 w 3518874"/>
              <a:gd name="connsiteY3" fmla="*/ 3628659 h 6924461"/>
              <a:gd name="connsiteX4" fmla="*/ 2055676 w 3518874"/>
              <a:gd name="connsiteY4" fmla="*/ 6086626 h 6924461"/>
              <a:gd name="connsiteX5" fmla="*/ 1496378 w 3518874"/>
              <a:gd name="connsiteY5" fmla="*/ 6924461 h 6924461"/>
              <a:gd name="connsiteX6" fmla="*/ 1548112 w 3518874"/>
              <a:gd name="connsiteY6" fmla="*/ 6886023 h 6924461"/>
              <a:gd name="connsiteX7" fmla="*/ 0 w 3518874"/>
              <a:gd name="connsiteY7" fmla="*/ 6865003 h 6924461"/>
              <a:gd name="connsiteX8" fmla="*/ 0 w 3518874"/>
              <a:gd name="connsiteY8" fmla="*/ 7003 h 6924461"/>
              <a:gd name="connsiteX0" fmla="*/ 0 w 3509253"/>
              <a:gd name="connsiteY0" fmla="*/ 7003 h 6924461"/>
              <a:gd name="connsiteX1" fmla="*/ 1873399 w 3509253"/>
              <a:gd name="connsiteY1" fmla="*/ 7003 h 6924461"/>
              <a:gd name="connsiteX2" fmla="*/ 2492618 w 3509253"/>
              <a:gd name="connsiteY2" fmla="*/ 979 h 6924461"/>
              <a:gd name="connsiteX3" fmla="*/ 3496422 w 3509253"/>
              <a:gd name="connsiteY3" fmla="*/ 3628659 h 6924461"/>
              <a:gd name="connsiteX4" fmla="*/ 2219166 w 3509253"/>
              <a:gd name="connsiteY4" fmla="*/ 6170967 h 6924461"/>
              <a:gd name="connsiteX5" fmla="*/ 1496378 w 3509253"/>
              <a:gd name="connsiteY5" fmla="*/ 6924461 h 6924461"/>
              <a:gd name="connsiteX6" fmla="*/ 1548112 w 3509253"/>
              <a:gd name="connsiteY6" fmla="*/ 6886023 h 6924461"/>
              <a:gd name="connsiteX7" fmla="*/ 0 w 3509253"/>
              <a:gd name="connsiteY7" fmla="*/ 6865003 h 6924461"/>
              <a:gd name="connsiteX8" fmla="*/ 0 w 3509253"/>
              <a:gd name="connsiteY8" fmla="*/ 7003 h 6924461"/>
              <a:gd name="connsiteX0" fmla="*/ 0 w 3509253"/>
              <a:gd name="connsiteY0" fmla="*/ 7003 h 6924461"/>
              <a:gd name="connsiteX1" fmla="*/ 1873399 w 3509253"/>
              <a:gd name="connsiteY1" fmla="*/ 7003 h 6924461"/>
              <a:gd name="connsiteX2" fmla="*/ 2492618 w 3509253"/>
              <a:gd name="connsiteY2" fmla="*/ 979 h 6924461"/>
              <a:gd name="connsiteX3" fmla="*/ 3496422 w 3509253"/>
              <a:gd name="connsiteY3" fmla="*/ 3755169 h 6924461"/>
              <a:gd name="connsiteX4" fmla="*/ 2219166 w 3509253"/>
              <a:gd name="connsiteY4" fmla="*/ 6170967 h 6924461"/>
              <a:gd name="connsiteX5" fmla="*/ 1496378 w 3509253"/>
              <a:gd name="connsiteY5" fmla="*/ 6924461 h 6924461"/>
              <a:gd name="connsiteX6" fmla="*/ 1548112 w 3509253"/>
              <a:gd name="connsiteY6" fmla="*/ 6886023 h 6924461"/>
              <a:gd name="connsiteX7" fmla="*/ 0 w 3509253"/>
              <a:gd name="connsiteY7" fmla="*/ 6865003 h 6924461"/>
              <a:gd name="connsiteX8" fmla="*/ 0 w 3509253"/>
              <a:gd name="connsiteY8" fmla="*/ 7003 h 6924461"/>
              <a:gd name="connsiteX0" fmla="*/ 0 w 3867513"/>
              <a:gd name="connsiteY0" fmla="*/ 7003 h 6924461"/>
              <a:gd name="connsiteX1" fmla="*/ 1873399 w 3867513"/>
              <a:gd name="connsiteY1" fmla="*/ 7003 h 6924461"/>
              <a:gd name="connsiteX2" fmla="*/ 3302961 w 3867513"/>
              <a:gd name="connsiteY2" fmla="*/ 979 h 6924461"/>
              <a:gd name="connsiteX3" fmla="*/ 3496422 w 3867513"/>
              <a:gd name="connsiteY3" fmla="*/ 3755169 h 6924461"/>
              <a:gd name="connsiteX4" fmla="*/ 2219166 w 3867513"/>
              <a:gd name="connsiteY4" fmla="*/ 6170967 h 6924461"/>
              <a:gd name="connsiteX5" fmla="*/ 1496378 w 3867513"/>
              <a:gd name="connsiteY5" fmla="*/ 6924461 h 6924461"/>
              <a:gd name="connsiteX6" fmla="*/ 1548112 w 3867513"/>
              <a:gd name="connsiteY6" fmla="*/ 6886023 h 6924461"/>
              <a:gd name="connsiteX7" fmla="*/ 0 w 3867513"/>
              <a:gd name="connsiteY7" fmla="*/ 6865003 h 6924461"/>
              <a:gd name="connsiteX8" fmla="*/ 0 w 3867513"/>
              <a:gd name="connsiteY8" fmla="*/ 7003 h 6924461"/>
              <a:gd name="connsiteX0" fmla="*/ 0 w 3867513"/>
              <a:gd name="connsiteY0" fmla="*/ 7003 h 6924461"/>
              <a:gd name="connsiteX1" fmla="*/ 1873399 w 3867513"/>
              <a:gd name="connsiteY1" fmla="*/ 7003 h 6924461"/>
              <a:gd name="connsiteX2" fmla="*/ 3302961 w 3867513"/>
              <a:gd name="connsiteY2" fmla="*/ 979 h 6924461"/>
              <a:gd name="connsiteX3" fmla="*/ 3496422 w 3867513"/>
              <a:gd name="connsiteY3" fmla="*/ 3755169 h 6924461"/>
              <a:gd name="connsiteX4" fmla="*/ 2219166 w 3867513"/>
              <a:gd name="connsiteY4" fmla="*/ 6170967 h 6924461"/>
              <a:gd name="connsiteX5" fmla="*/ 1496378 w 3867513"/>
              <a:gd name="connsiteY5" fmla="*/ 6924461 h 6924461"/>
              <a:gd name="connsiteX6" fmla="*/ 2180748 w 3867513"/>
              <a:gd name="connsiteY6" fmla="*/ 6875480 h 6924461"/>
              <a:gd name="connsiteX7" fmla="*/ 0 w 3867513"/>
              <a:gd name="connsiteY7" fmla="*/ 6865003 h 6924461"/>
              <a:gd name="connsiteX8" fmla="*/ 0 w 3867513"/>
              <a:gd name="connsiteY8" fmla="*/ 7003 h 6924461"/>
              <a:gd name="connsiteX0" fmla="*/ 0 w 3867513"/>
              <a:gd name="connsiteY0" fmla="*/ 7003 h 6935003"/>
              <a:gd name="connsiteX1" fmla="*/ 1873399 w 3867513"/>
              <a:gd name="connsiteY1" fmla="*/ 7003 h 6935003"/>
              <a:gd name="connsiteX2" fmla="*/ 3302961 w 3867513"/>
              <a:gd name="connsiteY2" fmla="*/ 979 h 6935003"/>
              <a:gd name="connsiteX3" fmla="*/ 3496422 w 3867513"/>
              <a:gd name="connsiteY3" fmla="*/ 3755169 h 6935003"/>
              <a:gd name="connsiteX4" fmla="*/ 2219166 w 3867513"/>
              <a:gd name="connsiteY4" fmla="*/ 6170967 h 6935003"/>
              <a:gd name="connsiteX5" fmla="*/ 2413345 w 3867513"/>
              <a:gd name="connsiteY5" fmla="*/ 6935003 h 6935003"/>
              <a:gd name="connsiteX6" fmla="*/ 2180748 w 3867513"/>
              <a:gd name="connsiteY6" fmla="*/ 6875480 h 6935003"/>
              <a:gd name="connsiteX7" fmla="*/ 0 w 3867513"/>
              <a:gd name="connsiteY7" fmla="*/ 6865003 h 6935003"/>
              <a:gd name="connsiteX8" fmla="*/ 0 w 3867513"/>
              <a:gd name="connsiteY8" fmla="*/ 7003 h 6935003"/>
              <a:gd name="connsiteX0" fmla="*/ 0 w 3832132"/>
              <a:gd name="connsiteY0" fmla="*/ 7003 h 6935003"/>
              <a:gd name="connsiteX1" fmla="*/ 1873399 w 3832132"/>
              <a:gd name="connsiteY1" fmla="*/ 7003 h 6935003"/>
              <a:gd name="connsiteX2" fmla="*/ 3302961 w 3832132"/>
              <a:gd name="connsiteY2" fmla="*/ 979 h 6935003"/>
              <a:gd name="connsiteX3" fmla="*/ 3496422 w 3832132"/>
              <a:gd name="connsiteY3" fmla="*/ 3755169 h 6935003"/>
              <a:gd name="connsiteX4" fmla="*/ 2944210 w 3832132"/>
              <a:gd name="connsiteY4" fmla="*/ 6181510 h 6935003"/>
              <a:gd name="connsiteX5" fmla="*/ 2413345 w 3832132"/>
              <a:gd name="connsiteY5" fmla="*/ 6935003 h 6935003"/>
              <a:gd name="connsiteX6" fmla="*/ 2180748 w 3832132"/>
              <a:gd name="connsiteY6" fmla="*/ 6875480 h 6935003"/>
              <a:gd name="connsiteX7" fmla="*/ 0 w 3832132"/>
              <a:gd name="connsiteY7" fmla="*/ 6865003 h 6935003"/>
              <a:gd name="connsiteX8" fmla="*/ 0 w 3832132"/>
              <a:gd name="connsiteY8" fmla="*/ 7003 h 6935003"/>
              <a:gd name="connsiteX0" fmla="*/ 0 w 4311482"/>
              <a:gd name="connsiteY0" fmla="*/ 7003 h 6935003"/>
              <a:gd name="connsiteX1" fmla="*/ 1873399 w 4311482"/>
              <a:gd name="connsiteY1" fmla="*/ 7003 h 6935003"/>
              <a:gd name="connsiteX2" fmla="*/ 3302961 w 4311482"/>
              <a:gd name="connsiteY2" fmla="*/ 979 h 6935003"/>
              <a:gd name="connsiteX3" fmla="*/ 4292548 w 4311482"/>
              <a:gd name="connsiteY3" fmla="*/ 3944934 h 6935003"/>
              <a:gd name="connsiteX4" fmla="*/ 2944210 w 4311482"/>
              <a:gd name="connsiteY4" fmla="*/ 6181510 h 6935003"/>
              <a:gd name="connsiteX5" fmla="*/ 2413345 w 4311482"/>
              <a:gd name="connsiteY5" fmla="*/ 6935003 h 6935003"/>
              <a:gd name="connsiteX6" fmla="*/ 2180748 w 4311482"/>
              <a:gd name="connsiteY6" fmla="*/ 6875480 h 6935003"/>
              <a:gd name="connsiteX7" fmla="*/ 0 w 4311482"/>
              <a:gd name="connsiteY7" fmla="*/ 6865003 h 6935003"/>
              <a:gd name="connsiteX8" fmla="*/ 0 w 4311482"/>
              <a:gd name="connsiteY8" fmla="*/ 7003 h 6935003"/>
              <a:gd name="connsiteX0" fmla="*/ 0 w 4301565"/>
              <a:gd name="connsiteY0" fmla="*/ 7003 h 6935003"/>
              <a:gd name="connsiteX1" fmla="*/ 1873399 w 4301565"/>
              <a:gd name="connsiteY1" fmla="*/ 7003 h 6935003"/>
              <a:gd name="connsiteX2" fmla="*/ 3302961 w 4301565"/>
              <a:gd name="connsiteY2" fmla="*/ 979 h 6935003"/>
              <a:gd name="connsiteX3" fmla="*/ 4292548 w 4301565"/>
              <a:gd name="connsiteY3" fmla="*/ 3944934 h 6935003"/>
              <a:gd name="connsiteX4" fmla="*/ 3114809 w 4301565"/>
              <a:gd name="connsiteY4" fmla="*/ 6244765 h 6935003"/>
              <a:gd name="connsiteX5" fmla="*/ 2413345 w 4301565"/>
              <a:gd name="connsiteY5" fmla="*/ 6935003 h 6935003"/>
              <a:gd name="connsiteX6" fmla="*/ 2180748 w 4301565"/>
              <a:gd name="connsiteY6" fmla="*/ 6875480 h 6935003"/>
              <a:gd name="connsiteX7" fmla="*/ 0 w 4301565"/>
              <a:gd name="connsiteY7" fmla="*/ 6865003 h 6935003"/>
              <a:gd name="connsiteX8" fmla="*/ 0 w 4301565"/>
              <a:gd name="connsiteY8" fmla="*/ 7003 h 6935003"/>
              <a:gd name="connsiteX0" fmla="*/ 0 w 4301565"/>
              <a:gd name="connsiteY0" fmla="*/ 7003 h 6875480"/>
              <a:gd name="connsiteX1" fmla="*/ 1873399 w 4301565"/>
              <a:gd name="connsiteY1" fmla="*/ 7003 h 6875480"/>
              <a:gd name="connsiteX2" fmla="*/ 3302961 w 4301565"/>
              <a:gd name="connsiteY2" fmla="*/ 979 h 6875480"/>
              <a:gd name="connsiteX3" fmla="*/ 4292548 w 4301565"/>
              <a:gd name="connsiteY3" fmla="*/ 3944934 h 6875480"/>
              <a:gd name="connsiteX4" fmla="*/ 3114809 w 4301565"/>
              <a:gd name="connsiteY4" fmla="*/ 6244765 h 6875480"/>
              <a:gd name="connsiteX5" fmla="*/ 2655026 w 4301565"/>
              <a:gd name="connsiteY5" fmla="*/ 6861205 h 6875480"/>
              <a:gd name="connsiteX6" fmla="*/ 2180748 w 4301565"/>
              <a:gd name="connsiteY6" fmla="*/ 6875480 h 6875480"/>
              <a:gd name="connsiteX7" fmla="*/ 0 w 4301565"/>
              <a:gd name="connsiteY7" fmla="*/ 6865003 h 6875480"/>
              <a:gd name="connsiteX8" fmla="*/ 0 w 4301565"/>
              <a:gd name="connsiteY8" fmla="*/ 7003 h 6875480"/>
              <a:gd name="connsiteX0" fmla="*/ 0 w 4294758"/>
              <a:gd name="connsiteY0" fmla="*/ 7003 h 6875480"/>
              <a:gd name="connsiteX1" fmla="*/ 1873399 w 4294758"/>
              <a:gd name="connsiteY1" fmla="*/ 7003 h 6875480"/>
              <a:gd name="connsiteX2" fmla="*/ 3302961 w 4294758"/>
              <a:gd name="connsiteY2" fmla="*/ 979 h 6875480"/>
              <a:gd name="connsiteX3" fmla="*/ 4292548 w 4294758"/>
              <a:gd name="connsiteY3" fmla="*/ 3944934 h 6875480"/>
              <a:gd name="connsiteX4" fmla="*/ 3249867 w 4294758"/>
              <a:gd name="connsiteY4" fmla="*/ 6276393 h 6875480"/>
              <a:gd name="connsiteX5" fmla="*/ 2655026 w 4294758"/>
              <a:gd name="connsiteY5" fmla="*/ 6861205 h 6875480"/>
              <a:gd name="connsiteX6" fmla="*/ 2180748 w 4294758"/>
              <a:gd name="connsiteY6" fmla="*/ 6875480 h 6875480"/>
              <a:gd name="connsiteX7" fmla="*/ 0 w 4294758"/>
              <a:gd name="connsiteY7" fmla="*/ 6865003 h 6875480"/>
              <a:gd name="connsiteX8" fmla="*/ 0 w 4294758"/>
              <a:gd name="connsiteY8" fmla="*/ 7003 h 6875480"/>
              <a:gd name="connsiteX0" fmla="*/ 0 w 4534489"/>
              <a:gd name="connsiteY0" fmla="*/ 7003 h 6875480"/>
              <a:gd name="connsiteX1" fmla="*/ 1873399 w 4534489"/>
              <a:gd name="connsiteY1" fmla="*/ 7003 h 6875480"/>
              <a:gd name="connsiteX2" fmla="*/ 3302961 w 4534489"/>
              <a:gd name="connsiteY2" fmla="*/ 979 h 6875480"/>
              <a:gd name="connsiteX3" fmla="*/ 4534229 w 4534489"/>
              <a:gd name="connsiteY3" fmla="*/ 3997646 h 6875480"/>
              <a:gd name="connsiteX4" fmla="*/ 3249867 w 4534489"/>
              <a:gd name="connsiteY4" fmla="*/ 6276393 h 6875480"/>
              <a:gd name="connsiteX5" fmla="*/ 2655026 w 4534489"/>
              <a:gd name="connsiteY5" fmla="*/ 6861205 h 6875480"/>
              <a:gd name="connsiteX6" fmla="*/ 2180748 w 4534489"/>
              <a:gd name="connsiteY6" fmla="*/ 6875480 h 6875480"/>
              <a:gd name="connsiteX7" fmla="*/ 0 w 4534489"/>
              <a:gd name="connsiteY7" fmla="*/ 6865003 h 6875480"/>
              <a:gd name="connsiteX8" fmla="*/ 0 w 4534489"/>
              <a:gd name="connsiteY8" fmla="*/ 7003 h 6875480"/>
              <a:gd name="connsiteX0" fmla="*/ 0 w 4534265"/>
              <a:gd name="connsiteY0" fmla="*/ 7003 h 6875480"/>
              <a:gd name="connsiteX1" fmla="*/ 1873399 w 4534265"/>
              <a:gd name="connsiteY1" fmla="*/ 7003 h 6875480"/>
              <a:gd name="connsiteX2" fmla="*/ 3302961 w 4534265"/>
              <a:gd name="connsiteY2" fmla="*/ 979 h 6875480"/>
              <a:gd name="connsiteX3" fmla="*/ 4534229 w 4534265"/>
              <a:gd name="connsiteY3" fmla="*/ 3997646 h 6875480"/>
              <a:gd name="connsiteX4" fmla="*/ 3342275 w 4534265"/>
              <a:gd name="connsiteY4" fmla="*/ 6160425 h 6875480"/>
              <a:gd name="connsiteX5" fmla="*/ 2655026 w 4534265"/>
              <a:gd name="connsiteY5" fmla="*/ 6861205 h 6875480"/>
              <a:gd name="connsiteX6" fmla="*/ 2180748 w 4534265"/>
              <a:gd name="connsiteY6" fmla="*/ 6875480 h 6875480"/>
              <a:gd name="connsiteX7" fmla="*/ 0 w 4534265"/>
              <a:gd name="connsiteY7" fmla="*/ 6865003 h 6875480"/>
              <a:gd name="connsiteX8" fmla="*/ 0 w 4534265"/>
              <a:gd name="connsiteY8" fmla="*/ 7003 h 6875480"/>
              <a:gd name="connsiteX0" fmla="*/ 0 w 4534422"/>
              <a:gd name="connsiteY0" fmla="*/ 7003 h 6875480"/>
              <a:gd name="connsiteX1" fmla="*/ 1873399 w 4534422"/>
              <a:gd name="connsiteY1" fmla="*/ 7003 h 6875480"/>
              <a:gd name="connsiteX2" fmla="*/ 3302961 w 4534422"/>
              <a:gd name="connsiteY2" fmla="*/ 979 h 6875480"/>
              <a:gd name="connsiteX3" fmla="*/ 4534229 w 4534422"/>
              <a:gd name="connsiteY3" fmla="*/ 3997646 h 6875480"/>
              <a:gd name="connsiteX4" fmla="*/ 3392033 w 4534422"/>
              <a:gd name="connsiteY4" fmla="*/ 6202595 h 6875480"/>
              <a:gd name="connsiteX5" fmla="*/ 2655026 w 4534422"/>
              <a:gd name="connsiteY5" fmla="*/ 6861205 h 6875480"/>
              <a:gd name="connsiteX6" fmla="*/ 2180748 w 4534422"/>
              <a:gd name="connsiteY6" fmla="*/ 6875480 h 6875480"/>
              <a:gd name="connsiteX7" fmla="*/ 0 w 4534422"/>
              <a:gd name="connsiteY7" fmla="*/ 6865003 h 6875480"/>
              <a:gd name="connsiteX8" fmla="*/ 0 w 4534422"/>
              <a:gd name="connsiteY8" fmla="*/ 7003 h 6875480"/>
              <a:gd name="connsiteX0" fmla="*/ 0 w 4534442"/>
              <a:gd name="connsiteY0" fmla="*/ 7003 h 6903375"/>
              <a:gd name="connsiteX1" fmla="*/ 1873399 w 4534442"/>
              <a:gd name="connsiteY1" fmla="*/ 7003 h 6903375"/>
              <a:gd name="connsiteX2" fmla="*/ 3302961 w 4534442"/>
              <a:gd name="connsiteY2" fmla="*/ 979 h 6903375"/>
              <a:gd name="connsiteX3" fmla="*/ 4534229 w 4534442"/>
              <a:gd name="connsiteY3" fmla="*/ 3997646 h 6903375"/>
              <a:gd name="connsiteX4" fmla="*/ 3392033 w 4534442"/>
              <a:gd name="connsiteY4" fmla="*/ 6202595 h 6903375"/>
              <a:gd name="connsiteX5" fmla="*/ 2178772 w 4534442"/>
              <a:gd name="connsiteY5" fmla="*/ 6903375 h 6903375"/>
              <a:gd name="connsiteX6" fmla="*/ 2180748 w 4534442"/>
              <a:gd name="connsiteY6" fmla="*/ 6875480 h 6903375"/>
              <a:gd name="connsiteX7" fmla="*/ 0 w 4534442"/>
              <a:gd name="connsiteY7" fmla="*/ 6865003 h 6903375"/>
              <a:gd name="connsiteX8" fmla="*/ 0 w 4534442"/>
              <a:gd name="connsiteY8" fmla="*/ 7003 h 6903375"/>
              <a:gd name="connsiteX0" fmla="*/ 0 w 4535194"/>
              <a:gd name="connsiteY0" fmla="*/ 7003 h 6903375"/>
              <a:gd name="connsiteX1" fmla="*/ 1873399 w 4535194"/>
              <a:gd name="connsiteY1" fmla="*/ 7003 h 6903375"/>
              <a:gd name="connsiteX2" fmla="*/ 3302961 w 4535194"/>
              <a:gd name="connsiteY2" fmla="*/ 979 h 6903375"/>
              <a:gd name="connsiteX3" fmla="*/ 4534229 w 4535194"/>
              <a:gd name="connsiteY3" fmla="*/ 3997646 h 6903375"/>
              <a:gd name="connsiteX4" fmla="*/ 3484441 w 4535194"/>
              <a:gd name="connsiteY4" fmla="*/ 6318563 h 6903375"/>
              <a:gd name="connsiteX5" fmla="*/ 2178772 w 4535194"/>
              <a:gd name="connsiteY5" fmla="*/ 6903375 h 6903375"/>
              <a:gd name="connsiteX6" fmla="*/ 2180748 w 4535194"/>
              <a:gd name="connsiteY6" fmla="*/ 6875480 h 6903375"/>
              <a:gd name="connsiteX7" fmla="*/ 0 w 4535194"/>
              <a:gd name="connsiteY7" fmla="*/ 6865003 h 6903375"/>
              <a:gd name="connsiteX8" fmla="*/ 0 w 4535194"/>
              <a:gd name="connsiteY8" fmla="*/ 7003 h 6903375"/>
              <a:gd name="connsiteX0" fmla="*/ 0 w 4534408"/>
              <a:gd name="connsiteY0" fmla="*/ 7003 h 6903375"/>
              <a:gd name="connsiteX1" fmla="*/ 1873399 w 4534408"/>
              <a:gd name="connsiteY1" fmla="*/ 7003 h 6903375"/>
              <a:gd name="connsiteX2" fmla="*/ 3302961 w 4534408"/>
              <a:gd name="connsiteY2" fmla="*/ 979 h 6903375"/>
              <a:gd name="connsiteX3" fmla="*/ 4534229 w 4534408"/>
              <a:gd name="connsiteY3" fmla="*/ 3997646 h 6903375"/>
              <a:gd name="connsiteX4" fmla="*/ 3384925 w 4534408"/>
              <a:gd name="connsiteY4" fmla="*/ 6329105 h 6903375"/>
              <a:gd name="connsiteX5" fmla="*/ 2178772 w 4534408"/>
              <a:gd name="connsiteY5" fmla="*/ 6903375 h 6903375"/>
              <a:gd name="connsiteX6" fmla="*/ 2180748 w 4534408"/>
              <a:gd name="connsiteY6" fmla="*/ 6875480 h 6903375"/>
              <a:gd name="connsiteX7" fmla="*/ 0 w 4534408"/>
              <a:gd name="connsiteY7" fmla="*/ 6865003 h 6903375"/>
              <a:gd name="connsiteX8" fmla="*/ 0 w 4534408"/>
              <a:gd name="connsiteY8" fmla="*/ 7003 h 6903375"/>
              <a:gd name="connsiteX0" fmla="*/ 0 w 4534408"/>
              <a:gd name="connsiteY0" fmla="*/ 7003 h 6903375"/>
              <a:gd name="connsiteX1" fmla="*/ 1873399 w 4534408"/>
              <a:gd name="connsiteY1" fmla="*/ 7003 h 6903375"/>
              <a:gd name="connsiteX2" fmla="*/ 3302961 w 4534408"/>
              <a:gd name="connsiteY2" fmla="*/ 979 h 6903375"/>
              <a:gd name="connsiteX3" fmla="*/ 4534229 w 4534408"/>
              <a:gd name="connsiteY3" fmla="*/ 3997646 h 6903375"/>
              <a:gd name="connsiteX4" fmla="*/ 3384925 w 4534408"/>
              <a:gd name="connsiteY4" fmla="*/ 6329105 h 6903375"/>
              <a:gd name="connsiteX5" fmla="*/ 2178772 w 4534408"/>
              <a:gd name="connsiteY5" fmla="*/ 6903375 h 6903375"/>
              <a:gd name="connsiteX6" fmla="*/ 2628570 w 4534408"/>
              <a:gd name="connsiteY6" fmla="*/ 6854394 h 6903375"/>
              <a:gd name="connsiteX7" fmla="*/ 0 w 4534408"/>
              <a:gd name="connsiteY7" fmla="*/ 6865003 h 6903375"/>
              <a:gd name="connsiteX8" fmla="*/ 0 w 4534408"/>
              <a:gd name="connsiteY8" fmla="*/ 7003 h 6903375"/>
              <a:gd name="connsiteX0" fmla="*/ 0 w 4534387"/>
              <a:gd name="connsiteY0" fmla="*/ 7003 h 6871747"/>
              <a:gd name="connsiteX1" fmla="*/ 1873399 w 4534387"/>
              <a:gd name="connsiteY1" fmla="*/ 7003 h 6871747"/>
              <a:gd name="connsiteX2" fmla="*/ 3302961 w 4534387"/>
              <a:gd name="connsiteY2" fmla="*/ 979 h 6871747"/>
              <a:gd name="connsiteX3" fmla="*/ 4534229 w 4534387"/>
              <a:gd name="connsiteY3" fmla="*/ 3997646 h 6871747"/>
              <a:gd name="connsiteX4" fmla="*/ 3384925 w 4534387"/>
              <a:gd name="connsiteY4" fmla="*/ 6329105 h 6871747"/>
              <a:gd name="connsiteX5" fmla="*/ 2811409 w 4534387"/>
              <a:gd name="connsiteY5" fmla="*/ 6871747 h 6871747"/>
              <a:gd name="connsiteX6" fmla="*/ 2628570 w 4534387"/>
              <a:gd name="connsiteY6" fmla="*/ 6854394 h 6871747"/>
              <a:gd name="connsiteX7" fmla="*/ 0 w 4534387"/>
              <a:gd name="connsiteY7" fmla="*/ 6865003 h 6871747"/>
              <a:gd name="connsiteX8" fmla="*/ 0 w 4534387"/>
              <a:gd name="connsiteY8" fmla="*/ 7003 h 6871747"/>
              <a:gd name="connsiteX0" fmla="*/ 0 w 4536078"/>
              <a:gd name="connsiteY0" fmla="*/ 7003 h 6871747"/>
              <a:gd name="connsiteX1" fmla="*/ 1873399 w 4536078"/>
              <a:gd name="connsiteY1" fmla="*/ 7003 h 6871747"/>
              <a:gd name="connsiteX2" fmla="*/ 3302961 w 4536078"/>
              <a:gd name="connsiteY2" fmla="*/ 979 h 6871747"/>
              <a:gd name="connsiteX3" fmla="*/ 4534229 w 4536078"/>
              <a:gd name="connsiteY3" fmla="*/ 3997646 h 6871747"/>
              <a:gd name="connsiteX4" fmla="*/ 3562632 w 4536078"/>
              <a:gd name="connsiteY4" fmla="*/ 6128797 h 6871747"/>
              <a:gd name="connsiteX5" fmla="*/ 2811409 w 4536078"/>
              <a:gd name="connsiteY5" fmla="*/ 6871747 h 6871747"/>
              <a:gd name="connsiteX6" fmla="*/ 2628570 w 4536078"/>
              <a:gd name="connsiteY6" fmla="*/ 6854394 h 6871747"/>
              <a:gd name="connsiteX7" fmla="*/ 0 w 4536078"/>
              <a:gd name="connsiteY7" fmla="*/ 6865003 h 6871747"/>
              <a:gd name="connsiteX8" fmla="*/ 0 w 4536078"/>
              <a:gd name="connsiteY8" fmla="*/ 7003 h 6871747"/>
              <a:gd name="connsiteX0" fmla="*/ 0 w 4536050"/>
              <a:gd name="connsiteY0" fmla="*/ 7003 h 6865003"/>
              <a:gd name="connsiteX1" fmla="*/ 1873399 w 4536050"/>
              <a:gd name="connsiteY1" fmla="*/ 7003 h 6865003"/>
              <a:gd name="connsiteX2" fmla="*/ 3302961 w 4536050"/>
              <a:gd name="connsiteY2" fmla="*/ 979 h 6865003"/>
              <a:gd name="connsiteX3" fmla="*/ 4534229 w 4536050"/>
              <a:gd name="connsiteY3" fmla="*/ 3997646 h 6865003"/>
              <a:gd name="connsiteX4" fmla="*/ 3562632 w 4536050"/>
              <a:gd name="connsiteY4" fmla="*/ 6128797 h 6865003"/>
              <a:gd name="connsiteX5" fmla="*/ 2882492 w 4536050"/>
              <a:gd name="connsiteY5" fmla="*/ 6829576 h 6865003"/>
              <a:gd name="connsiteX6" fmla="*/ 2628570 w 4536050"/>
              <a:gd name="connsiteY6" fmla="*/ 6854394 h 6865003"/>
              <a:gd name="connsiteX7" fmla="*/ 0 w 4536050"/>
              <a:gd name="connsiteY7" fmla="*/ 6865003 h 6865003"/>
              <a:gd name="connsiteX8" fmla="*/ 0 w 4536050"/>
              <a:gd name="connsiteY8" fmla="*/ 7003 h 6865003"/>
              <a:gd name="connsiteX0" fmla="*/ 0 w 4548836"/>
              <a:gd name="connsiteY0" fmla="*/ 7003 h 6865003"/>
              <a:gd name="connsiteX1" fmla="*/ 1873399 w 4548836"/>
              <a:gd name="connsiteY1" fmla="*/ 7003 h 6865003"/>
              <a:gd name="connsiteX2" fmla="*/ 3302961 w 4548836"/>
              <a:gd name="connsiteY2" fmla="*/ 979 h 6865003"/>
              <a:gd name="connsiteX3" fmla="*/ 4534229 w 4548836"/>
              <a:gd name="connsiteY3" fmla="*/ 3997646 h 6865003"/>
              <a:gd name="connsiteX4" fmla="*/ 3910938 w 4548836"/>
              <a:gd name="connsiteY4" fmla="*/ 5791436 h 6865003"/>
              <a:gd name="connsiteX5" fmla="*/ 2882492 w 4548836"/>
              <a:gd name="connsiteY5" fmla="*/ 6829576 h 6865003"/>
              <a:gd name="connsiteX6" fmla="*/ 2628570 w 4548836"/>
              <a:gd name="connsiteY6" fmla="*/ 6854394 h 6865003"/>
              <a:gd name="connsiteX7" fmla="*/ 0 w 4548836"/>
              <a:gd name="connsiteY7" fmla="*/ 6865003 h 6865003"/>
              <a:gd name="connsiteX8" fmla="*/ 0 w 4548836"/>
              <a:gd name="connsiteY8" fmla="*/ 7003 h 6865003"/>
              <a:gd name="connsiteX0" fmla="*/ 0 w 4653375"/>
              <a:gd name="connsiteY0" fmla="*/ 7003 h 6865003"/>
              <a:gd name="connsiteX1" fmla="*/ 1873399 w 4653375"/>
              <a:gd name="connsiteY1" fmla="*/ 7003 h 6865003"/>
              <a:gd name="connsiteX2" fmla="*/ 3302961 w 4653375"/>
              <a:gd name="connsiteY2" fmla="*/ 979 h 6865003"/>
              <a:gd name="connsiteX3" fmla="*/ 4640853 w 4653375"/>
              <a:gd name="connsiteY3" fmla="*/ 3502148 h 6865003"/>
              <a:gd name="connsiteX4" fmla="*/ 3910938 w 4653375"/>
              <a:gd name="connsiteY4" fmla="*/ 5791436 h 6865003"/>
              <a:gd name="connsiteX5" fmla="*/ 2882492 w 4653375"/>
              <a:gd name="connsiteY5" fmla="*/ 6829576 h 6865003"/>
              <a:gd name="connsiteX6" fmla="*/ 2628570 w 4653375"/>
              <a:gd name="connsiteY6" fmla="*/ 6854394 h 6865003"/>
              <a:gd name="connsiteX7" fmla="*/ 0 w 4653375"/>
              <a:gd name="connsiteY7" fmla="*/ 6865003 h 6865003"/>
              <a:gd name="connsiteX8" fmla="*/ 0 w 4653375"/>
              <a:gd name="connsiteY8" fmla="*/ 7003 h 6865003"/>
              <a:gd name="connsiteX0" fmla="*/ 0 w 4800556"/>
              <a:gd name="connsiteY0" fmla="*/ 7003 h 6865003"/>
              <a:gd name="connsiteX1" fmla="*/ 1873399 w 4800556"/>
              <a:gd name="connsiteY1" fmla="*/ 7003 h 6865003"/>
              <a:gd name="connsiteX2" fmla="*/ 3302961 w 4800556"/>
              <a:gd name="connsiteY2" fmla="*/ 979 h 6865003"/>
              <a:gd name="connsiteX3" fmla="*/ 4790127 w 4800556"/>
              <a:gd name="connsiteY3" fmla="*/ 3607574 h 6865003"/>
              <a:gd name="connsiteX4" fmla="*/ 3910938 w 4800556"/>
              <a:gd name="connsiteY4" fmla="*/ 5791436 h 6865003"/>
              <a:gd name="connsiteX5" fmla="*/ 2882492 w 4800556"/>
              <a:gd name="connsiteY5" fmla="*/ 6829576 h 6865003"/>
              <a:gd name="connsiteX6" fmla="*/ 2628570 w 4800556"/>
              <a:gd name="connsiteY6" fmla="*/ 6854394 h 6865003"/>
              <a:gd name="connsiteX7" fmla="*/ 0 w 4800556"/>
              <a:gd name="connsiteY7" fmla="*/ 6865003 h 6865003"/>
              <a:gd name="connsiteX8" fmla="*/ 0 w 4800556"/>
              <a:gd name="connsiteY8" fmla="*/ 7003 h 6865003"/>
              <a:gd name="connsiteX0" fmla="*/ 0 w 4808026"/>
              <a:gd name="connsiteY0" fmla="*/ 0 h 6858000"/>
              <a:gd name="connsiteX1" fmla="*/ 1873399 w 4808026"/>
              <a:gd name="connsiteY1" fmla="*/ 0 h 6858000"/>
              <a:gd name="connsiteX2" fmla="*/ 3956922 w 4808026"/>
              <a:gd name="connsiteY2" fmla="*/ 15061 h 6858000"/>
              <a:gd name="connsiteX3" fmla="*/ 4790127 w 4808026"/>
              <a:gd name="connsiteY3" fmla="*/ 3600571 h 6858000"/>
              <a:gd name="connsiteX4" fmla="*/ 3910938 w 4808026"/>
              <a:gd name="connsiteY4" fmla="*/ 5784433 h 6858000"/>
              <a:gd name="connsiteX5" fmla="*/ 2882492 w 4808026"/>
              <a:gd name="connsiteY5" fmla="*/ 6822573 h 6858000"/>
              <a:gd name="connsiteX6" fmla="*/ 2628570 w 4808026"/>
              <a:gd name="connsiteY6" fmla="*/ 6847391 h 6858000"/>
              <a:gd name="connsiteX7" fmla="*/ 0 w 4808026"/>
              <a:gd name="connsiteY7" fmla="*/ 6858000 h 6858000"/>
              <a:gd name="connsiteX8" fmla="*/ 0 w 4808026"/>
              <a:gd name="connsiteY8" fmla="*/ 0 h 6858000"/>
              <a:gd name="connsiteX0" fmla="*/ 0 w 4907764"/>
              <a:gd name="connsiteY0" fmla="*/ 0 h 6858000"/>
              <a:gd name="connsiteX1" fmla="*/ 1873399 w 4907764"/>
              <a:gd name="connsiteY1" fmla="*/ 0 h 6858000"/>
              <a:gd name="connsiteX2" fmla="*/ 3956922 w 4907764"/>
              <a:gd name="connsiteY2" fmla="*/ 15061 h 6858000"/>
              <a:gd name="connsiteX3" fmla="*/ 4903860 w 4907764"/>
              <a:gd name="connsiteY3" fmla="*/ 3642741 h 6858000"/>
              <a:gd name="connsiteX4" fmla="*/ 3910938 w 4907764"/>
              <a:gd name="connsiteY4" fmla="*/ 5784433 h 6858000"/>
              <a:gd name="connsiteX5" fmla="*/ 2882492 w 4907764"/>
              <a:gd name="connsiteY5" fmla="*/ 6822573 h 6858000"/>
              <a:gd name="connsiteX6" fmla="*/ 2628570 w 4907764"/>
              <a:gd name="connsiteY6" fmla="*/ 6847391 h 6858000"/>
              <a:gd name="connsiteX7" fmla="*/ 0 w 4907764"/>
              <a:gd name="connsiteY7" fmla="*/ 6858000 h 6858000"/>
              <a:gd name="connsiteX8" fmla="*/ 0 w 4907764"/>
              <a:gd name="connsiteY8" fmla="*/ 0 h 6858000"/>
              <a:gd name="connsiteX0" fmla="*/ 0 w 4903995"/>
              <a:gd name="connsiteY0" fmla="*/ 0 h 6858000"/>
              <a:gd name="connsiteX1" fmla="*/ 1873399 w 4903995"/>
              <a:gd name="connsiteY1" fmla="*/ 0 h 6858000"/>
              <a:gd name="connsiteX2" fmla="*/ 3956922 w 4903995"/>
              <a:gd name="connsiteY2" fmla="*/ 15061 h 6858000"/>
              <a:gd name="connsiteX3" fmla="*/ 4903860 w 4903995"/>
              <a:gd name="connsiteY3" fmla="*/ 3642741 h 6858000"/>
              <a:gd name="connsiteX4" fmla="*/ 4017562 w 4903995"/>
              <a:gd name="connsiteY4" fmla="*/ 5784433 h 6858000"/>
              <a:gd name="connsiteX5" fmla="*/ 2882492 w 4903995"/>
              <a:gd name="connsiteY5" fmla="*/ 6822573 h 6858000"/>
              <a:gd name="connsiteX6" fmla="*/ 2628570 w 4903995"/>
              <a:gd name="connsiteY6" fmla="*/ 6847391 h 6858000"/>
              <a:gd name="connsiteX7" fmla="*/ 0 w 4903995"/>
              <a:gd name="connsiteY7" fmla="*/ 6858000 h 6858000"/>
              <a:gd name="connsiteX8" fmla="*/ 0 w 4903995"/>
              <a:gd name="connsiteY8" fmla="*/ 0 h 6858000"/>
              <a:gd name="connsiteX0" fmla="*/ 0 w 4906581"/>
              <a:gd name="connsiteY0" fmla="*/ 27362 h 6885362"/>
              <a:gd name="connsiteX1" fmla="*/ 1873399 w 4906581"/>
              <a:gd name="connsiteY1" fmla="*/ 27362 h 6885362"/>
              <a:gd name="connsiteX2" fmla="*/ 3729785 w 4906581"/>
              <a:gd name="connsiteY2" fmla="*/ 467 h 6885362"/>
              <a:gd name="connsiteX3" fmla="*/ 4903860 w 4906581"/>
              <a:gd name="connsiteY3" fmla="*/ 3670103 h 6885362"/>
              <a:gd name="connsiteX4" fmla="*/ 4017562 w 4906581"/>
              <a:gd name="connsiteY4" fmla="*/ 5811795 h 6885362"/>
              <a:gd name="connsiteX5" fmla="*/ 2882492 w 4906581"/>
              <a:gd name="connsiteY5" fmla="*/ 6849935 h 6885362"/>
              <a:gd name="connsiteX6" fmla="*/ 2628570 w 4906581"/>
              <a:gd name="connsiteY6" fmla="*/ 6874753 h 6885362"/>
              <a:gd name="connsiteX7" fmla="*/ 0 w 4906581"/>
              <a:gd name="connsiteY7" fmla="*/ 6885362 h 6885362"/>
              <a:gd name="connsiteX8" fmla="*/ 0 w 4906581"/>
              <a:gd name="connsiteY8" fmla="*/ 27362 h 6885362"/>
              <a:gd name="connsiteX0" fmla="*/ 0 w 4908413"/>
              <a:gd name="connsiteY0" fmla="*/ 0 h 6858000"/>
              <a:gd name="connsiteX1" fmla="*/ 1873399 w 4908413"/>
              <a:gd name="connsiteY1" fmla="*/ 0 h 6858000"/>
              <a:gd name="connsiteX2" fmla="*/ 3637511 w 4908413"/>
              <a:gd name="connsiteY2" fmla="*/ 4572 h 6858000"/>
              <a:gd name="connsiteX3" fmla="*/ 4903860 w 4908413"/>
              <a:gd name="connsiteY3" fmla="*/ 3642741 h 6858000"/>
              <a:gd name="connsiteX4" fmla="*/ 4017562 w 4908413"/>
              <a:gd name="connsiteY4" fmla="*/ 5784433 h 6858000"/>
              <a:gd name="connsiteX5" fmla="*/ 2882492 w 4908413"/>
              <a:gd name="connsiteY5" fmla="*/ 6822573 h 6858000"/>
              <a:gd name="connsiteX6" fmla="*/ 2628570 w 4908413"/>
              <a:gd name="connsiteY6" fmla="*/ 6847391 h 6858000"/>
              <a:gd name="connsiteX7" fmla="*/ 0 w 4908413"/>
              <a:gd name="connsiteY7" fmla="*/ 6858000 h 6858000"/>
              <a:gd name="connsiteX8" fmla="*/ 0 w 4908413"/>
              <a:gd name="connsiteY8" fmla="*/ 0 h 6858000"/>
              <a:gd name="connsiteX0" fmla="*/ 0 w 4906217"/>
              <a:gd name="connsiteY0" fmla="*/ 0 h 6858000"/>
              <a:gd name="connsiteX1" fmla="*/ 1873399 w 4906217"/>
              <a:gd name="connsiteY1" fmla="*/ 0 h 6858000"/>
              <a:gd name="connsiteX2" fmla="*/ 3751080 w 4906217"/>
              <a:gd name="connsiteY2" fmla="*/ 36039 h 6858000"/>
              <a:gd name="connsiteX3" fmla="*/ 4903860 w 4906217"/>
              <a:gd name="connsiteY3" fmla="*/ 3642741 h 6858000"/>
              <a:gd name="connsiteX4" fmla="*/ 4017562 w 4906217"/>
              <a:gd name="connsiteY4" fmla="*/ 5784433 h 6858000"/>
              <a:gd name="connsiteX5" fmla="*/ 2882492 w 4906217"/>
              <a:gd name="connsiteY5" fmla="*/ 6822573 h 6858000"/>
              <a:gd name="connsiteX6" fmla="*/ 2628570 w 4906217"/>
              <a:gd name="connsiteY6" fmla="*/ 6847391 h 6858000"/>
              <a:gd name="connsiteX7" fmla="*/ 0 w 4906217"/>
              <a:gd name="connsiteY7" fmla="*/ 6858000 h 6858000"/>
              <a:gd name="connsiteX8" fmla="*/ 0 w 4906217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06217" h="6858000">
                <a:moveTo>
                  <a:pt x="0" y="0"/>
                </a:moveTo>
                <a:lnTo>
                  <a:pt x="1873399" y="0"/>
                </a:lnTo>
                <a:cubicBezTo>
                  <a:pt x="1880774" y="4999"/>
                  <a:pt x="3743705" y="31040"/>
                  <a:pt x="3751080" y="36039"/>
                </a:cubicBezTo>
                <a:cubicBezTo>
                  <a:pt x="4778243" y="775683"/>
                  <a:pt x="4859446" y="2684675"/>
                  <a:pt x="4903860" y="3642741"/>
                </a:cubicBezTo>
                <a:cubicBezTo>
                  <a:pt x="4948274" y="4600807"/>
                  <a:pt x="4354457" y="5254461"/>
                  <a:pt x="4017562" y="5784433"/>
                </a:cubicBezTo>
                <a:cubicBezTo>
                  <a:pt x="3680667" y="6314405"/>
                  <a:pt x="3056310" y="6695082"/>
                  <a:pt x="2882492" y="6822573"/>
                </a:cubicBezTo>
                <a:lnTo>
                  <a:pt x="2628570" y="684739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317" y="1488687"/>
            <a:ext cx="5770684" cy="1150200"/>
          </a:xfrm>
        </p:spPr>
        <p:txBody>
          <a:bodyPr lIns="109728" tIns="109728" rIns="109728" bIns="91440" anchor="t">
            <a:normAutofit/>
          </a:bodyPr>
          <a:lstStyle>
            <a:lvl1pPr marL="285750" indent="-285750" algn="l" defTabSz="914400" rtl="0" eaLnBrk="1" latinLnBrk="0" hangingPunct="1">
              <a:lnSpc>
                <a:spcPct val="120000"/>
              </a:lnSpc>
              <a:spcBef>
                <a:spcPts val="930"/>
              </a:spcBef>
              <a:buClr>
                <a:schemeClr val="tx1">
                  <a:lumMod val="75000"/>
                  <a:lumOff val="25000"/>
                </a:schemeClr>
              </a:buClr>
              <a:buSzPct val="150000"/>
              <a:buFont typeface="Arial" panose="020B0604020202020204" pitchFamily="34" charset="0"/>
              <a:buChar char="•"/>
              <a:defRPr lang="en-US" sz="15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4662312" y="0"/>
            <a:ext cx="3026866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5316" y="559816"/>
            <a:ext cx="5668027" cy="732956"/>
          </a:xfrm>
        </p:spPr>
        <p:txBody>
          <a:bodyPr vert="horz" lIns="109728" tIns="109728" rIns="109728" bIns="91440" rtlCol="0" anchor="ctr">
            <a:noAutofit/>
          </a:bodyPr>
          <a:lstStyle>
            <a:lvl1pPr>
              <a:defRPr lang="en-US" sz="3600" dirty="0">
                <a:latin typeface="Avenir Next LT Pro" panose="020B0504020202020204" pitchFamily="34" charset="77"/>
              </a:defRPr>
            </a:lvl1pPr>
          </a:lstStyle>
          <a:p>
            <a:pPr marL="0" lvl="0">
              <a:spcAft>
                <a:spcPts val="600"/>
              </a:spcAft>
            </a:pPr>
            <a:r>
              <a:rPr lang="en-US" dirty="0"/>
              <a:t>EDIT MASTER TITLE</a:t>
            </a:r>
          </a:p>
        </p:txBody>
      </p:sp>
      <p:sp>
        <p:nvSpPr>
          <p:cNvPr id="21" name="Date Placeholder 9">
            <a:extLst>
              <a:ext uri="{FF2B5EF4-FFF2-40B4-BE49-F238E27FC236}">
                <a16:creationId xmlns:a16="http://schemas.microsoft.com/office/drawing/2014/main" id="{5A26CC43-7907-CA5E-BF8D-4579D84D9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2452" y="6528398"/>
            <a:ext cx="1313127" cy="335915"/>
          </a:xfrm>
        </p:spPr>
        <p:txBody>
          <a:bodyPr/>
          <a:lstStyle>
            <a:lvl1pPr algn="l">
              <a:defRPr lang="en-US" sz="1200" kern="1200" spc="0" baseline="0" dirty="0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77"/>
                <a:ea typeface="+mn-ea"/>
                <a:cs typeface="+mn-cs"/>
              </a:defRPr>
            </a:lvl1pPr>
          </a:lstStyle>
          <a:p>
            <a:r>
              <a:rPr lang="it-IT" dirty="0"/>
              <a:t>12/09/2024</a:t>
            </a:r>
            <a:endParaRPr lang="en-IT" dirty="0"/>
          </a:p>
        </p:txBody>
      </p:sp>
      <p:sp>
        <p:nvSpPr>
          <p:cNvPr id="22" name="Slide Number Placeholder 11">
            <a:extLst>
              <a:ext uri="{FF2B5EF4-FFF2-40B4-BE49-F238E27FC236}">
                <a16:creationId xmlns:a16="http://schemas.microsoft.com/office/drawing/2014/main" id="{D4941E9A-73CC-755B-BC35-C95037F6B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376" y="6522085"/>
            <a:ext cx="585837" cy="335915"/>
          </a:xfrm>
          <a:prstGeom prst="rect">
            <a:avLst/>
          </a:prstGeom>
        </p:spPr>
        <p:txBody>
          <a:bodyPr anchor="ctr"/>
          <a:lstStyle>
            <a:lvl1pPr algn="r">
              <a:defRPr sz="1400" b="0" i="0">
                <a:latin typeface="Avenir Next LT Pro" panose="020B0504020202020204" pitchFamily="34" charset="77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Footer Placeholder 23">
            <a:extLst>
              <a:ext uri="{FF2B5EF4-FFF2-40B4-BE49-F238E27FC236}">
                <a16:creationId xmlns:a16="http://schemas.microsoft.com/office/drawing/2014/main" id="{9F4FF2F7-11CF-2809-F6E1-D13890696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787" y="6543652"/>
            <a:ext cx="9897486" cy="387798"/>
          </a:xfrm>
          <a:noFill/>
        </p:spPr>
        <p:txBody>
          <a:bodyPr wrap="square" rtlCol="0">
            <a:spAutoFit/>
          </a:bodyPr>
          <a:lstStyle>
            <a:lvl1pPr>
              <a:defRPr lang="en-US" sz="1200" spc="0" dirty="0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77"/>
              </a:defRPr>
            </a:lvl1pPr>
          </a:lstStyle>
          <a:p>
            <a:r>
              <a:rPr lang="it-IT" dirty="0"/>
              <a:t>SIF 2024 | </a:t>
            </a:r>
            <a:r>
              <a:rPr lang="it-IT" b="1" dirty="0"/>
              <a:t>Lisa Generoso</a:t>
            </a:r>
            <a:r>
              <a:rPr lang="it-IT" dirty="0"/>
              <a:t> | Full </a:t>
            </a:r>
            <a:r>
              <a:rPr lang="it-IT" dirty="0" err="1"/>
              <a:t>simulation</a:t>
            </a:r>
            <a:r>
              <a:rPr lang="it-IT" dirty="0"/>
              <a:t> study of a </a:t>
            </a:r>
            <a:r>
              <a:rPr lang="it-IT" dirty="0" err="1"/>
              <a:t>hadronic</a:t>
            </a:r>
            <a:r>
              <a:rPr lang="it-IT" dirty="0"/>
              <a:t> </a:t>
            </a:r>
            <a:r>
              <a:rPr lang="it-IT" dirty="0" err="1"/>
              <a:t>calorimeter</a:t>
            </a:r>
            <a:r>
              <a:rPr lang="it-IT" dirty="0"/>
              <a:t> for a future </a:t>
            </a:r>
            <a:r>
              <a:rPr lang="it-IT" dirty="0" err="1"/>
              <a:t>muon</a:t>
            </a:r>
            <a:r>
              <a:rPr lang="it-IT" dirty="0"/>
              <a:t> collider</a:t>
            </a:r>
          </a:p>
        </p:txBody>
      </p:sp>
    </p:spTree>
    <p:extLst>
      <p:ext uri="{BB962C8B-B14F-4D97-AF65-F5344CB8AC3E}">
        <p14:creationId xmlns:p14="http://schemas.microsoft.com/office/powerpoint/2010/main" val="42743773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4662312" y="0"/>
            <a:ext cx="3026866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2452" y="6528398"/>
            <a:ext cx="1313127" cy="335915"/>
          </a:xfrm>
        </p:spPr>
        <p:txBody>
          <a:bodyPr/>
          <a:lstStyle>
            <a:lvl1pPr algn="l">
              <a:defRPr lang="en-US" sz="1200" kern="1200" spc="0" baseline="0" dirty="0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77"/>
                <a:ea typeface="+mn-ea"/>
                <a:cs typeface="+mn-cs"/>
              </a:defRPr>
            </a:lvl1pPr>
          </a:lstStyle>
          <a:p>
            <a:r>
              <a:rPr lang="it-IT" dirty="0"/>
              <a:t>12/09/2024</a:t>
            </a:r>
          </a:p>
        </p:txBody>
      </p:sp>
      <p:sp>
        <p:nvSpPr>
          <p:cNvPr id="7" name="Slide Number Placeholder 11">
            <a:extLst>
              <a:ext uri="{FF2B5EF4-FFF2-40B4-BE49-F238E27FC236}">
                <a16:creationId xmlns:a16="http://schemas.microsoft.com/office/drawing/2014/main" id="{1EF8304A-B6A2-498B-AEDC-1FF4B78DF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376" y="6522085"/>
            <a:ext cx="585837" cy="335915"/>
          </a:xfrm>
          <a:prstGeom prst="rect">
            <a:avLst/>
          </a:prstGeom>
        </p:spPr>
        <p:txBody>
          <a:bodyPr anchor="ctr"/>
          <a:lstStyle>
            <a:lvl1pPr algn="r">
              <a:defRPr sz="1400" b="0" i="0">
                <a:latin typeface="Avenir Next LT Pro" panose="020B0504020202020204" pitchFamily="34" charset="77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0201" y="299534"/>
            <a:ext cx="10847237" cy="732956"/>
          </a:xfrm>
        </p:spPr>
        <p:txBody>
          <a:bodyPr vert="horz" lIns="109728" tIns="109728" rIns="109728" bIns="91440" rtlCol="0" anchor="ctr">
            <a:noAutofit/>
          </a:bodyPr>
          <a:lstStyle>
            <a:lvl1pPr>
              <a:defRPr lang="en-US" sz="3200" b="1" kern="1200" cap="all" spc="0" baseline="0" dirty="0">
                <a:solidFill>
                  <a:schemeClr val="accent1"/>
                </a:solidFill>
                <a:latin typeface="Avenir Next LT Pro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EDIT MASTER TITLE</a:t>
            </a:r>
          </a:p>
        </p:txBody>
      </p:sp>
      <p:sp>
        <p:nvSpPr>
          <p:cNvPr id="28" name="Freeform: Shape 60">
            <a:extLst>
              <a:ext uri="{FF2B5EF4-FFF2-40B4-BE49-F238E27FC236}">
                <a16:creationId xmlns:a16="http://schemas.microsoft.com/office/drawing/2014/main" id="{F1A645CF-F3C2-2E8E-0051-57AD9AE52D41}"/>
              </a:ext>
            </a:extLst>
          </p:cNvPr>
          <p:cNvSpPr/>
          <p:nvPr userDrawn="1"/>
        </p:nvSpPr>
        <p:spPr>
          <a:xfrm>
            <a:off x="8676523" y="-10842"/>
            <a:ext cx="3517819" cy="6901367"/>
          </a:xfrm>
          <a:custGeom>
            <a:avLst/>
            <a:gdLst>
              <a:gd name="connsiteX0" fmla="*/ 812878 w 4029221"/>
              <a:gd name="connsiteY0" fmla="*/ 840 h 5265194"/>
              <a:gd name="connsiteX1" fmla="*/ 960980 w 4029221"/>
              <a:gd name="connsiteY1" fmla="*/ 1442 h 5265194"/>
              <a:gd name="connsiteX2" fmla="*/ 2216856 w 4029221"/>
              <a:gd name="connsiteY2" fmla="*/ 376120 h 5265194"/>
              <a:gd name="connsiteX3" fmla="*/ 3687427 w 4029221"/>
              <a:gd name="connsiteY3" fmla="*/ 4778650 h 5265194"/>
              <a:gd name="connsiteX4" fmla="*/ 3267677 w 4029221"/>
              <a:gd name="connsiteY4" fmla="*/ 5245601 h 5265194"/>
              <a:gd name="connsiteX5" fmla="*/ 3237167 w 4029221"/>
              <a:gd name="connsiteY5" fmla="*/ 5265194 h 5265194"/>
              <a:gd name="connsiteX6" fmla="*/ 0 w 4029221"/>
              <a:gd name="connsiteY6" fmla="*/ 5265194 h 5265194"/>
              <a:gd name="connsiteX7" fmla="*/ 0 w 4029221"/>
              <a:gd name="connsiteY7" fmla="*/ 162790 h 5265194"/>
              <a:gd name="connsiteX8" fmla="*/ 58408 w 4029221"/>
              <a:gd name="connsiteY8" fmla="*/ 139352 h 5265194"/>
              <a:gd name="connsiteX9" fmla="*/ 812878 w 4029221"/>
              <a:gd name="connsiteY9" fmla="*/ 840 h 5265194"/>
              <a:gd name="connsiteX0" fmla="*/ 812878 w 5243339"/>
              <a:gd name="connsiteY0" fmla="*/ 840 h 5265194"/>
              <a:gd name="connsiteX1" fmla="*/ 960980 w 5243339"/>
              <a:gd name="connsiteY1" fmla="*/ 1442 h 5265194"/>
              <a:gd name="connsiteX2" fmla="*/ 2216856 w 5243339"/>
              <a:gd name="connsiteY2" fmla="*/ 376120 h 5265194"/>
              <a:gd name="connsiteX3" fmla="*/ 3687427 w 5243339"/>
              <a:gd name="connsiteY3" fmla="*/ 4778650 h 5265194"/>
              <a:gd name="connsiteX4" fmla="*/ 3267677 w 5243339"/>
              <a:gd name="connsiteY4" fmla="*/ 5245601 h 5265194"/>
              <a:gd name="connsiteX5" fmla="*/ 3237167 w 5243339"/>
              <a:gd name="connsiteY5" fmla="*/ 5265194 h 5265194"/>
              <a:gd name="connsiteX6" fmla="*/ 5243339 w 5243339"/>
              <a:gd name="connsiteY6" fmla="*/ 4365763 h 5265194"/>
              <a:gd name="connsiteX7" fmla="*/ 0 w 5243339"/>
              <a:gd name="connsiteY7" fmla="*/ 162790 h 5265194"/>
              <a:gd name="connsiteX8" fmla="*/ 58408 w 5243339"/>
              <a:gd name="connsiteY8" fmla="*/ 139352 h 5265194"/>
              <a:gd name="connsiteX9" fmla="*/ 812878 w 5243339"/>
              <a:gd name="connsiteY9" fmla="*/ 840 h 5265194"/>
              <a:gd name="connsiteX0" fmla="*/ 754470 w 5184931"/>
              <a:gd name="connsiteY0" fmla="*/ 1197946 h 6462300"/>
              <a:gd name="connsiteX1" fmla="*/ 902572 w 5184931"/>
              <a:gd name="connsiteY1" fmla="*/ 1198548 h 6462300"/>
              <a:gd name="connsiteX2" fmla="*/ 2158448 w 5184931"/>
              <a:gd name="connsiteY2" fmla="*/ 1573226 h 6462300"/>
              <a:gd name="connsiteX3" fmla="*/ 3629019 w 5184931"/>
              <a:gd name="connsiteY3" fmla="*/ 5975756 h 6462300"/>
              <a:gd name="connsiteX4" fmla="*/ 3209269 w 5184931"/>
              <a:gd name="connsiteY4" fmla="*/ 6442707 h 6462300"/>
              <a:gd name="connsiteX5" fmla="*/ 3178759 w 5184931"/>
              <a:gd name="connsiteY5" fmla="*/ 6462300 h 6462300"/>
              <a:gd name="connsiteX6" fmla="*/ 5184931 w 5184931"/>
              <a:gd name="connsiteY6" fmla="*/ 5562869 h 6462300"/>
              <a:gd name="connsiteX7" fmla="*/ 2977238 w 5184931"/>
              <a:gd name="connsiteY7" fmla="*/ 0 h 6462300"/>
              <a:gd name="connsiteX8" fmla="*/ 0 w 5184931"/>
              <a:gd name="connsiteY8" fmla="*/ 1336458 h 6462300"/>
              <a:gd name="connsiteX9" fmla="*/ 754470 w 5184931"/>
              <a:gd name="connsiteY9" fmla="*/ 1197946 h 6462300"/>
              <a:gd name="connsiteX0" fmla="*/ 754470 w 5184931"/>
              <a:gd name="connsiteY0" fmla="*/ 1197946 h 6442707"/>
              <a:gd name="connsiteX1" fmla="*/ 902572 w 5184931"/>
              <a:gd name="connsiteY1" fmla="*/ 1198548 h 6442707"/>
              <a:gd name="connsiteX2" fmla="*/ 2158448 w 5184931"/>
              <a:gd name="connsiteY2" fmla="*/ 1573226 h 6442707"/>
              <a:gd name="connsiteX3" fmla="*/ 3629019 w 5184931"/>
              <a:gd name="connsiteY3" fmla="*/ 5975756 h 6442707"/>
              <a:gd name="connsiteX4" fmla="*/ 3209269 w 5184931"/>
              <a:gd name="connsiteY4" fmla="*/ 6442707 h 6442707"/>
              <a:gd name="connsiteX5" fmla="*/ 3695236 w 5184931"/>
              <a:gd name="connsiteY5" fmla="*/ 6234345 h 6442707"/>
              <a:gd name="connsiteX6" fmla="*/ 5184931 w 5184931"/>
              <a:gd name="connsiteY6" fmla="*/ 5562869 h 6442707"/>
              <a:gd name="connsiteX7" fmla="*/ 2977238 w 5184931"/>
              <a:gd name="connsiteY7" fmla="*/ 0 h 6442707"/>
              <a:gd name="connsiteX8" fmla="*/ 0 w 5184931"/>
              <a:gd name="connsiteY8" fmla="*/ 1336458 h 6442707"/>
              <a:gd name="connsiteX9" fmla="*/ 754470 w 5184931"/>
              <a:gd name="connsiteY9" fmla="*/ 1197946 h 6442707"/>
              <a:gd name="connsiteX0" fmla="*/ 754470 w 5714243"/>
              <a:gd name="connsiteY0" fmla="*/ 1197946 h 6442707"/>
              <a:gd name="connsiteX1" fmla="*/ 902572 w 5714243"/>
              <a:gd name="connsiteY1" fmla="*/ 1198548 h 6442707"/>
              <a:gd name="connsiteX2" fmla="*/ 2158448 w 5714243"/>
              <a:gd name="connsiteY2" fmla="*/ 1573226 h 6442707"/>
              <a:gd name="connsiteX3" fmla="*/ 3629019 w 5714243"/>
              <a:gd name="connsiteY3" fmla="*/ 5975756 h 6442707"/>
              <a:gd name="connsiteX4" fmla="*/ 3209269 w 5714243"/>
              <a:gd name="connsiteY4" fmla="*/ 6442707 h 6442707"/>
              <a:gd name="connsiteX5" fmla="*/ 3695236 w 5714243"/>
              <a:gd name="connsiteY5" fmla="*/ 6234345 h 6442707"/>
              <a:gd name="connsiteX6" fmla="*/ 5714243 w 5714243"/>
              <a:gd name="connsiteY6" fmla="*/ 5663439 h 6442707"/>
              <a:gd name="connsiteX7" fmla="*/ 2977238 w 5714243"/>
              <a:gd name="connsiteY7" fmla="*/ 0 h 6442707"/>
              <a:gd name="connsiteX8" fmla="*/ 0 w 5714243"/>
              <a:gd name="connsiteY8" fmla="*/ 1336458 h 6442707"/>
              <a:gd name="connsiteX9" fmla="*/ 754470 w 5714243"/>
              <a:gd name="connsiteY9" fmla="*/ 1197946 h 6442707"/>
              <a:gd name="connsiteX0" fmla="*/ 754470 w 5714243"/>
              <a:gd name="connsiteY0" fmla="*/ 1197946 h 6716720"/>
              <a:gd name="connsiteX1" fmla="*/ 902572 w 5714243"/>
              <a:gd name="connsiteY1" fmla="*/ 1198548 h 6716720"/>
              <a:gd name="connsiteX2" fmla="*/ 2158448 w 5714243"/>
              <a:gd name="connsiteY2" fmla="*/ 1573226 h 6716720"/>
              <a:gd name="connsiteX3" fmla="*/ 3629019 w 5714243"/>
              <a:gd name="connsiteY3" fmla="*/ 5975756 h 6716720"/>
              <a:gd name="connsiteX4" fmla="*/ 3024368 w 5714243"/>
              <a:gd name="connsiteY4" fmla="*/ 6716720 h 6716720"/>
              <a:gd name="connsiteX5" fmla="*/ 3695236 w 5714243"/>
              <a:gd name="connsiteY5" fmla="*/ 6234345 h 6716720"/>
              <a:gd name="connsiteX6" fmla="*/ 5714243 w 5714243"/>
              <a:gd name="connsiteY6" fmla="*/ 5663439 h 6716720"/>
              <a:gd name="connsiteX7" fmla="*/ 2977238 w 5714243"/>
              <a:gd name="connsiteY7" fmla="*/ 0 h 6716720"/>
              <a:gd name="connsiteX8" fmla="*/ 0 w 5714243"/>
              <a:gd name="connsiteY8" fmla="*/ 1336458 h 6716720"/>
              <a:gd name="connsiteX9" fmla="*/ 754470 w 5714243"/>
              <a:gd name="connsiteY9" fmla="*/ 1197946 h 6716720"/>
              <a:gd name="connsiteX0" fmla="*/ 754470 w 5714243"/>
              <a:gd name="connsiteY0" fmla="*/ 1197946 h 6716720"/>
              <a:gd name="connsiteX1" fmla="*/ 902572 w 5714243"/>
              <a:gd name="connsiteY1" fmla="*/ 1198548 h 6716720"/>
              <a:gd name="connsiteX2" fmla="*/ 2158448 w 5714243"/>
              <a:gd name="connsiteY2" fmla="*/ 1573226 h 6716720"/>
              <a:gd name="connsiteX3" fmla="*/ 3629019 w 5714243"/>
              <a:gd name="connsiteY3" fmla="*/ 5975756 h 6716720"/>
              <a:gd name="connsiteX4" fmla="*/ 3024368 w 5714243"/>
              <a:gd name="connsiteY4" fmla="*/ 6716720 h 6716720"/>
              <a:gd name="connsiteX5" fmla="*/ 3910786 w 5714243"/>
              <a:gd name="connsiteY5" fmla="*/ 6409353 h 6716720"/>
              <a:gd name="connsiteX6" fmla="*/ 5714243 w 5714243"/>
              <a:gd name="connsiteY6" fmla="*/ 5663439 h 6716720"/>
              <a:gd name="connsiteX7" fmla="*/ 2977238 w 5714243"/>
              <a:gd name="connsiteY7" fmla="*/ 0 h 6716720"/>
              <a:gd name="connsiteX8" fmla="*/ 0 w 5714243"/>
              <a:gd name="connsiteY8" fmla="*/ 1336458 h 6716720"/>
              <a:gd name="connsiteX9" fmla="*/ 754470 w 5714243"/>
              <a:gd name="connsiteY9" fmla="*/ 1197946 h 6716720"/>
              <a:gd name="connsiteX0" fmla="*/ 754470 w 5714243"/>
              <a:gd name="connsiteY0" fmla="*/ 1197946 h 6776289"/>
              <a:gd name="connsiteX1" fmla="*/ 902572 w 5714243"/>
              <a:gd name="connsiteY1" fmla="*/ 1198548 h 6776289"/>
              <a:gd name="connsiteX2" fmla="*/ 2158448 w 5714243"/>
              <a:gd name="connsiteY2" fmla="*/ 1573226 h 6776289"/>
              <a:gd name="connsiteX3" fmla="*/ 3629019 w 5714243"/>
              <a:gd name="connsiteY3" fmla="*/ 5975756 h 6776289"/>
              <a:gd name="connsiteX4" fmla="*/ 3006719 w 5714243"/>
              <a:gd name="connsiteY4" fmla="*/ 6776289 h 6776289"/>
              <a:gd name="connsiteX5" fmla="*/ 3910786 w 5714243"/>
              <a:gd name="connsiteY5" fmla="*/ 6409353 h 6776289"/>
              <a:gd name="connsiteX6" fmla="*/ 5714243 w 5714243"/>
              <a:gd name="connsiteY6" fmla="*/ 5663439 h 6776289"/>
              <a:gd name="connsiteX7" fmla="*/ 2977238 w 5714243"/>
              <a:gd name="connsiteY7" fmla="*/ 0 h 6776289"/>
              <a:gd name="connsiteX8" fmla="*/ 0 w 5714243"/>
              <a:gd name="connsiteY8" fmla="*/ 1336458 h 6776289"/>
              <a:gd name="connsiteX9" fmla="*/ 754470 w 5714243"/>
              <a:gd name="connsiteY9" fmla="*/ 1197946 h 6776289"/>
              <a:gd name="connsiteX0" fmla="*/ 754470 w 5714243"/>
              <a:gd name="connsiteY0" fmla="*/ 1197946 h 6776289"/>
              <a:gd name="connsiteX1" fmla="*/ 902572 w 5714243"/>
              <a:gd name="connsiteY1" fmla="*/ 1198548 h 6776289"/>
              <a:gd name="connsiteX2" fmla="*/ 2158448 w 5714243"/>
              <a:gd name="connsiteY2" fmla="*/ 1573226 h 6776289"/>
              <a:gd name="connsiteX3" fmla="*/ 3395843 w 5714243"/>
              <a:gd name="connsiteY3" fmla="*/ 5608629 h 6776289"/>
              <a:gd name="connsiteX4" fmla="*/ 3006719 w 5714243"/>
              <a:gd name="connsiteY4" fmla="*/ 6776289 h 6776289"/>
              <a:gd name="connsiteX5" fmla="*/ 3910786 w 5714243"/>
              <a:gd name="connsiteY5" fmla="*/ 6409353 h 6776289"/>
              <a:gd name="connsiteX6" fmla="*/ 5714243 w 5714243"/>
              <a:gd name="connsiteY6" fmla="*/ 5663439 h 6776289"/>
              <a:gd name="connsiteX7" fmla="*/ 2977238 w 5714243"/>
              <a:gd name="connsiteY7" fmla="*/ 0 h 6776289"/>
              <a:gd name="connsiteX8" fmla="*/ 0 w 5714243"/>
              <a:gd name="connsiteY8" fmla="*/ 1336458 h 6776289"/>
              <a:gd name="connsiteX9" fmla="*/ 754470 w 5714243"/>
              <a:gd name="connsiteY9" fmla="*/ 1197946 h 6776289"/>
              <a:gd name="connsiteX0" fmla="*/ 754470 w 5714243"/>
              <a:gd name="connsiteY0" fmla="*/ 1375156 h 6953499"/>
              <a:gd name="connsiteX1" fmla="*/ 902572 w 5714243"/>
              <a:gd name="connsiteY1" fmla="*/ 1375758 h 6953499"/>
              <a:gd name="connsiteX2" fmla="*/ 2158448 w 5714243"/>
              <a:gd name="connsiteY2" fmla="*/ 1750436 h 6953499"/>
              <a:gd name="connsiteX3" fmla="*/ 3395843 w 5714243"/>
              <a:gd name="connsiteY3" fmla="*/ 5785839 h 6953499"/>
              <a:gd name="connsiteX4" fmla="*/ 3006719 w 5714243"/>
              <a:gd name="connsiteY4" fmla="*/ 6953499 h 6953499"/>
              <a:gd name="connsiteX5" fmla="*/ 3910786 w 5714243"/>
              <a:gd name="connsiteY5" fmla="*/ 6586563 h 6953499"/>
              <a:gd name="connsiteX6" fmla="*/ 5714243 w 5714243"/>
              <a:gd name="connsiteY6" fmla="*/ 5840649 h 6953499"/>
              <a:gd name="connsiteX7" fmla="*/ 3182076 w 5714243"/>
              <a:gd name="connsiteY7" fmla="*/ 0 h 6953499"/>
              <a:gd name="connsiteX8" fmla="*/ 0 w 5714243"/>
              <a:gd name="connsiteY8" fmla="*/ 1513668 h 6953499"/>
              <a:gd name="connsiteX9" fmla="*/ 754470 w 5714243"/>
              <a:gd name="connsiteY9" fmla="*/ 1375156 h 6953499"/>
              <a:gd name="connsiteX0" fmla="*/ 831168 w 5790941"/>
              <a:gd name="connsiteY0" fmla="*/ 1375156 h 6953499"/>
              <a:gd name="connsiteX1" fmla="*/ 979270 w 5790941"/>
              <a:gd name="connsiteY1" fmla="*/ 1375758 h 6953499"/>
              <a:gd name="connsiteX2" fmla="*/ 2235146 w 5790941"/>
              <a:gd name="connsiteY2" fmla="*/ 1750436 h 6953499"/>
              <a:gd name="connsiteX3" fmla="*/ 3472541 w 5790941"/>
              <a:gd name="connsiteY3" fmla="*/ 5785839 h 6953499"/>
              <a:gd name="connsiteX4" fmla="*/ 3083417 w 5790941"/>
              <a:gd name="connsiteY4" fmla="*/ 6953499 h 6953499"/>
              <a:gd name="connsiteX5" fmla="*/ 3987484 w 5790941"/>
              <a:gd name="connsiteY5" fmla="*/ 6586563 h 6953499"/>
              <a:gd name="connsiteX6" fmla="*/ 5790941 w 5790941"/>
              <a:gd name="connsiteY6" fmla="*/ 5840649 h 6953499"/>
              <a:gd name="connsiteX7" fmla="*/ 3258774 w 5790941"/>
              <a:gd name="connsiteY7" fmla="*/ 0 h 6953499"/>
              <a:gd name="connsiteX8" fmla="*/ 0 w 5790941"/>
              <a:gd name="connsiteY8" fmla="*/ 1334949 h 6953499"/>
              <a:gd name="connsiteX9" fmla="*/ 831168 w 5790941"/>
              <a:gd name="connsiteY9" fmla="*/ 1375156 h 6953499"/>
              <a:gd name="connsiteX0" fmla="*/ 831168 w 5790941"/>
              <a:gd name="connsiteY0" fmla="*/ 1375156 h 6953499"/>
              <a:gd name="connsiteX1" fmla="*/ 979270 w 5790941"/>
              <a:gd name="connsiteY1" fmla="*/ 1375758 h 6953499"/>
              <a:gd name="connsiteX2" fmla="*/ 3927321 w 5790941"/>
              <a:gd name="connsiteY2" fmla="*/ 3100609 h 6953499"/>
              <a:gd name="connsiteX3" fmla="*/ 3472541 w 5790941"/>
              <a:gd name="connsiteY3" fmla="*/ 5785839 h 6953499"/>
              <a:gd name="connsiteX4" fmla="*/ 3083417 w 5790941"/>
              <a:gd name="connsiteY4" fmla="*/ 6953499 h 6953499"/>
              <a:gd name="connsiteX5" fmla="*/ 3987484 w 5790941"/>
              <a:gd name="connsiteY5" fmla="*/ 6586563 h 6953499"/>
              <a:gd name="connsiteX6" fmla="*/ 5790941 w 5790941"/>
              <a:gd name="connsiteY6" fmla="*/ 5840649 h 6953499"/>
              <a:gd name="connsiteX7" fmla="*/ 3258774 w 5790941"/>
              <a:gd name="connsiteY7" fmla="*/ 0 h 6953499"/>
              <a:gd name="connsiteX8" fmla="*/ 0 w 5790941"/>
              <a:gd name="connsiteY8" fmla="*/ 1334949 h 6953499"/>
              <a:gd name="connsiteX9" fmla="*/ 831168 w 5790941"/>
              <a:gd name="connsiteY9" fmla="*/ 1375156 h 6953499"/>
              <a:gd name="connsiteX0" fmla="*/ 831168 w 5790941"/>
              <a:gd name="connsiteY0" fmla="*/ 1375156 h 6953499"/>
              <a:gd name="connsiteX1" fmla="*/ 979270 w 5790941"/>
              <a:gd name="connsiteY1" fmla="*/ 1375758 h 6953499"/>
              <a:gd name="connsiteX2" fmla="*/ 3927321 w 5790941"/>
              <a:gd name="connsiteY2" fmla="*/ 3100609 h 6953499"/>
              <a:gd name="connsiteX3" fmla="*/ 4519711 w 5790941"/>
              <a:gd name="connsiteY3" fmla="*/ 5330945 h 6953499"/>
              <a:gd name="connsiteX4" fmla="*/ 3083417 w 5790941"/>
              <a:gd name="connsiteY4" fmla="*/ 6953499 h 6953499"/>
              <a:gd name="connsiteX5" fmla="*/ 3987484 w 5790941"/>
              <a:gd name="connsiteY5" fmla="*/ 6586563 h 6953499"/>
              <a:gd name="connsiteX6" fmla="*/ 5790941 w 5790941"/>
              <a:gd name="connsiteY6" fmla="*/ 5840649 h 6953499"/>
              <a:gd name="connsiteX7" fmla="*/ 3258774 w 5790941"/>
              <a:gd name="connsiteY7" fmla="*/ 0 h 6953499"/>
              <a:gd name="connsiteX8" fmla="*/ 0 w 5790941"/>
              <a:gd name="connsiteY8" fmla="*/ 1334949 h 6953499"/>
              <a:gd name="connsiteX9" fmla="*/ 831168 w 5790941"/>
              <a:gd name="connsiteY9" fmla="*/ 1375156 h 6953499"/>
              <a:gd name="connsiteX0" fmla="*/ 831168 w 5790941"/>
              <a:gd name="connsiteY0" fmla="*/ 1375156 h 6953499"/>
              <a:gd name="connsiteX1" fmla="*/ 979270 w 5790941"/>
              <a:gd name="connsiteY1" fmla="*/ 1375758 h 6953499"/>
              <a:gd name="connsiteX2" fmla="*/ 3709515 w 5790941"/>
              <a:gd name="connsiteY2" fmla="*/ 2391690 h 6953499"/>
              <a:gd name="connsiteX3" fmla="*/ 4519711 w 5790941"/>
              <a:gd name="connsiteY3" fmla="*/ 5330945 h 6953499"/>
              <a:gd name="connsiteX4" fmla="*/ 3083417 w 5790941"/>
              <a:gd name="connsiteY4" fmla="*/ 6953499 h 6953499"/>
              <a:gd name="connsiteX5" fmla="*/ 3987484 w 5790941"/>
              <a:gd name="connsiteY5" fmla="*/ 6586563 h 6953499"/>
              <a:gd name="connsiteX6" fmla="*/ 5790941 w 5790941"/>
              <a:gd name="connsiteY6" fmla="*/ 5840649 h 6953499"/>
              <a:gd name="connsiteX7" fmla="*/ 3258774 w 5790941"/>
              <a:gd name="connsiteY7" fmla="*/ 0 h 6953499"/>
              <a:gd name="connsiteX8" fmla="*/ 0 w 5790941"/>
              <a:gd name="connsiteY8" fmla="*/ 1334949 h 6953499"/>
              <a:gd name="connsiteX9" fmla="*/ 831168 w 5790941"/>
              <a:gd name="connsiteY9" fmla="*/ 1375156 h 6953499"/>
              <a:gd name="connsiteX0" fmla="*/ 141521 w 5790941"/>
              <a:gd name="connsiteY0" fmla="*/ 1328931 h 6953499"/>
              <a:gd name="connsiteX1" fmla="*/ 979270 w 5790941"/>
              <a:gd name="connsiteY1" fmla="*/ 1375758 h 6953499"/>
              <a:gd name="connsiteX2" fmla="*/ 3709515 w 5790941"/>
              <a:gd name="connsiteY2" fmla="*/ 2391690 h 6953499"/>
              <a:gd name="connsiteX3" fmla="*/ 4519711 w 5790941"/>
              <a:gd name="connsiteY3" fmla="*/ 5330945 h 6953499"/>
              <a:gd name="connsiteX4" fmla="*/ 3083417 w 5790941"/>
              <a:gd name="connsiteY4" fmla="*/ 6953499 h 6953499"/>
              <a:gd name="connsiteX5" fmla="*/ 3987484 w 5790941"/>
              <a:gd name="connsiteY5" fmla="*/ 6586563 h 6953499"/>
              <a:gd name="connsiteX6" fmla="*/ 5790941 w 5790941"/>
              <a:gd name="connsiteY6" fmla="*/ 5840649 h 6953499"/>
              <a:gd name="connsiteX7" fmla="*/ 3258774 w 5790941"/>
              <a:gd name="connsiteY7" fmla="*/ 0 h 6953499"/>
              <a:gd name="connsiteX8" fmla="*/ 0 w 5790941"/>
              <a:gd name="connsiteY8" fmla="*/ 1334949 h 6953499"/>
              <a:gd name="connsiteX9" fmla="*/ 141521 w 5790941"/>
              <a:gd name="connsiteY9" fmla="*/ 1328931 h 6953499"/>
              <a:gd name="connsiteX0" fmla="*/ 141521 w 5790941"/>
              <a:gd name="connsiteY0" fmla="*/ 1328931 h 6953499"/>
              <a:gd name="connsiteX1" fmla="*/ 1761007 w 5790941"/>
              <a:gd name="connsiteY1" fmla="*/ 1007221 h 6953499"/>
              <a:gd name="connsiteX2" fmla="*/ 3709515 w 5790941"/>
              <a:gd name="connsiteY2" fmla="*/ 2391690 h 6953499"/>
              <a:gd name="connsiteX3" fmla="*/ 4519711 w 5790941"/>
              <a:gd name="connsiteY3" fmla="*/ 5330945 h 6953499"/>
              <a:gd name="connsiteX4" fmla="*/ 3083417 w 5790941"/>
              <a:gd name="connsiteY4" fmla="*/ 6953499 h 6953499"/>
              <a:gd name="connsiteX5" fmla="*/ 3987484 w 5790941"/>
              <a:gd name="connsiteY5" fmla="*/ 6586563 h 6953499"/>
              <a:gd name="connsiteX6" fmla="*/ 5790941 w 5790941"/>
              <a:gd name="connsiteY6" fmla="*/ 5840649 h 6953499"/>
              <a:gd name="connsiteX7" fmla="*/ 3258774 w 5790941"/>
              <a:gd name="connsiteY7" fmla="*/ 0 h 6953499"/>
              <a:gd name="connsiteX8" fmla="*/ 0 w 5790941"/>
              <a:gd name="connsiteY8" fmla="*/ 1334949 h 6953499"/>
              <a:gd name="connsiteX9" fmla="*/ 141521 w 5790941"/>
              <a:gd name="connsiteY9" fmla="*/ 1328931 h 6953499"/>
              <a:gd name="connsiteX0" fmla="*/ 607187 w 5790941"/>
              <a:gd name="connsiteY0" fmla="*/ 1130149 h 6953499"/>
              <a:gd name="connsiteX1" fmla="*/ 1761007 w 5790941"/>
              <a:gd name="connsiteY1" fmla="*/ 1007221 h 6953499"/>
              <a:gd name="connsiteX2" fmla="*/ 3709515 w 5790941"/>
              <a:gd name="connsiteY2" fmla="*/ 2391690 h 6953499"/>
              <a:gd name="connsiteX3" fmla="*/ 4519711 w 5790941"/>
              <a:gd name="connsiteY3" fmla="*/ 5330945 h 6953499"/>
              <a:gd name="connsiteX4" fmla="*/ 3083417 w 5790941"/>
              <a:gd name="connsiteY4" fmla="*/ 6953499 h 6953499"/>
              <a:gd name="connsiteX5" fmla="*/ 3987484 w 5790941"/>
              <a:gd name="connsiteY5" fmla="*/ 6586563 h 6953499"/>
              <a:gd name="connsiteX6" fmla="*/ 5790941 w 5790941"/>
              <a:gd name="connsiteY6" fmla="*/ 5840649 h 6953499"/>
              <a:gd name="connsiteX7" fmla="*/ 3258774 w 5790941"/>
              <a:gd name="connsiteY7" fmla="*/ 0 h 6953499"/>
              <a:gd name="connsiteX8" fmla="*/ 0 w 5790941"/>
              <a:gd name="connsiteY8" fmla="*/ 1334949 h 6953499"/>
              <a:gd name="connsiteX9" fmla="*/ 607187 w 5790941"/>
              <a:gd name="connsiteY9" fmla="*/ 1130149 h 6953499"/>
              <a:gd name="connsiteX0" fmla="*/ 167604 w 5351358"/>
              <a:gd name="connsiteY0" fmla="*/ 1130149 h 6953499"/>
              <a:gd name="connsiteX1" fmla="*/ 1321424 w 5351358"/>
              <a:gd name="connsiteY1" fmla="*/ 1007221 h 6953499"/>
              <a:gd name="connsiteX2" fmla="*/ 3269932 w 5351358"/>
              <a:gd name="connsiteY2" fmla="*/ 2391690 h 6953499"/>
              <a:gd name="connsiteX3" fmla="*/ 4080128 w 5351358"/>
              <a:gd name="connsiteY3" fmla="*/ 5330945 h 6953499"/>
              <a:gd name="connsiteX4" fmla="*/ 2643834 w 5351358"/>
              <a:gd name="connsiteY4" fmla="*/ 6953499 h 6953499"/>
              <a:gd name="connsiteX5" fmla="*/ 3547901 w 5351358"/>
              <a:gd name="connsiteY5" fmla="*/ 6586563 h 6953499"/>
              <a:gd name="connsiteX6" fmla="*/ 5351358 w 5351358"/>
              <a:gd name="connsiteY6" fmla="*/ 5840649 h 6953499"/>
              <a:gd name="connsiteX7" fmla="*/ 2819191 w 5351358"/>
              <a:gd name="connsiteY7" fmla="*/ 0 h 6953499"/>
              <a:gd name="connsiteX8" fmla="*/ 0 w 5351358"/>
              <a:gd name="connsiteY8" fmla="*/ 1125738 h 6953499"/>
              <a:gd name="connsiteX9" fmla="*/ 167604 w 5351358"/>
              <a:gd name="connsiteY9" fmla="*/ 1130149 h 6953499"/>
              <a:gd name="connsiteX0" fmla="*/ 697711 w 5351358"/>
              <a:gd name="connsiteY0" fmla="*/ 905308 h 6953499"/>
              <a:gd name="connsiteX1" fmla="*/ 1321424 w 5351358"/>
              <a:gd name="connsiteY1" fmla="*/ 1007221 h 6953499"/>
              <a:gd name="connsiteX2" fmla="*/ 3269932 w 5351358"/>
              <a:gd name="connsiteY2" fmla="*/ 2391690 h 6953499"/>
              <a:gd name="connsiteX3" fmla="*/ 4080128 w 5351358"/>
              <a:gd name="connsiteY3" fmla="*/ 5330945 h 6953499"/>
              <a:gd name="connsiteX4" fmla="*/ 2643834 w 5351358"/>
              <a:gd name="connsiteY4" fmla="*/ 6953499 h 6953499"/>
              <a:gd name="connsiteX5" fmla="*/ 3547901 w 5351358"/>
              <a:gd name="connsiteY5" fmla="*/ 6586563 h 6953499"/>
              <a:gd name="connsiteX6" fmla="*/ 5351358 w 5351358"/>
              <a:gd name="connsiteY6" fmla="*/ 5840649 h 6953499"/>
              <a:gd name="connsiteX7" fmla="*/ 2819191 w 5351358"/>
              <a:gd name="connsiteY7" fmla="*/ 0 h 6953499"/>
              <a:gd name="connsiteX8" fmla="*/ 0 w 5351358"/>
              <a:gd name="connsiteY8" fmla="*/ 1125738 h 6953499"/>
              <a:gd name="connsiteX9" fmla="*/ 697711 w 5351358"/>
              <a:gd name="connsiteY9" fmla="*/ 905308 h 6953499"/>
              <a:gd name="connsiteX0" fmla="*/ 697711 w 5351358"/>
              <a:gd name="connsiteY0" fmla="*/ 905308 h 6953499"/>
              <a:gd name="connsiteX1" fmla="*/ 1780923 w 5351358"/>
              <a:gd name="connsiteY1" fmla="*/ 1146507 h 6953499"/>
              <a:gd name="connsiteX2" fmla="*/ 3269932 w 5351358"/>
              <a:gd name="connsiteY2" fmla="*/ 2391690 h 6953499"/>
              <a:gd name="connsiteX3" fmla="*/ 4080128 w 5351358"/>
              <a:gd name="connsiteY3" fmla="*/ 5330945 h 6953499"/>
              <a:gd name="connsiteX4" fmla="*/ 2643834 w 5351358"/>
              <a:gd name="connsiteY4" fmla="*/ 6953499 h 6953499"/>
              <a:gd name="connsiteX5" fmla="*/ 3547901 w 5351358"/>
              <a:gd name="connsiteY5" fmla="*/ 6586563 h 6953499"/>
              <a:gd name="connsiteX6" fmla="*/ 5351358 w 5351358"/>
              <a:gd name="connsiteY6" fmla="*/ 5840649 h 6953499"/>
              <a:gd name="connsiteX7" fmla="*/ 2819191 w 5351358"/>
              <a:gd name="connsiteY7" fmla="*/ 0 h 6953499"/>
              <a:gd name="connsiteX8" fmla="*/ 0 w 5351358"/>
              <a:gd name="connsiteY8" fmla="*/ 1125738 h 6953499"/>
              <a:gd name="connsiteX9" fmla="*/ 697711 w 5351358"/>
              <a:gd name="connsiteY9" fmla="*/ 905308 h 6953499"/>
              <a:gd name="connsiteX0" fmla="*/ 697711 w 5351358"/>
              <a:gd name="connsiteY0" fmla="*/ 905308 h 6953499"/>
              <a:gd name="connsiteX1" fmla="*/ 1780923 w 5351358"/>
              <a:gd name="connsiteY1" fmla="*/ 1146507 h 6953499"/>
              <a:gd name="connsiteX2" fmla="*/ 3563736 w 5351358"/>
              <a:gd name="connsiteY2" fmla="*/ 2472135 h 6953499"/>
              <a:gd name="connsiteX3" fmla="*/ 4080128 w 5351358"/>
              <a:gd name="connsiteY3" fmla="*/ 5330945 h 6953499"/>
              <a:gd name="connsiteX4" fmla="*/ 2643834 w 5351358"/>
              <a:gd name="connsiteY4" fmla="*/ 6953499 h 6953499"/>
              <a:gd name="connsiteX5" fmla="*/ 3547901 w 5351358"/>
              <a:gd name="connsiteY5" fmla="*/ 6586563 h 6953499"/>
              <a:gd name="connsiteX6" fmla="*/ 5351358 w 5351358"/>
              <a:gd name="connsiteY6" fmla="*/ 5840649 h 6953499"/>
              <a:gd name="connsiteX7" fmla="*/ 2819191 w 5351358"/>
              <a:gd name="connsiteY7" fmla="*/ 0 h 6953499"/>
              <a:gd name="connsiteX8" fmla="*/ 0 w 5351358"/>
              <a:gd name="connsiteY8" fmla="*/ 1125738 h 6953499"/>
              <a:gd name="connsiteX9" fmla="*/ 697711 w 5351358"/>
              <a:gd name="connsiteY9" fmla="*/ 905308 h 6953499"/>
              <a:gd name="connsiteX0" fmla="*/ 697711 w 5351358"/>
              <a:gd name="connsiteY0" fmla="*/ 905308 h 6953499"/>
              <a:gd name="connsiteX1" fmla="*/ 1780923 w 5351358"/>
              <a:gd name="connsiteY1" fmla="*/ 1146507 h 6953499"/>
              <a:gd name="connsiteX2" fmla="*/ 3563736 w 5351358"/>
              <a:gd name="connsiteY2" fmla="*/ 2472135 h 6953499"/>
              <a:gd name="connsiteX3" fmla="*/ 4362439 w 5351358"/>
              <a:gd name="connsiteY3" fmla="*/ 5258737 h 6953499"/>
              <a:gd name="connsiteX4" fmla="*/ 2643834 w 5351358"/>
              <a:gd name="connsiteY4" fmla="*/ 6953499 h 6953499"/>
              <a:gd name="connsiteX5" fmla="*/ 3547901 w 5351358"/>
              <a:gd name="connsiteY5" fmla="*/ 6586563 h 6953499"/>
              <a:gd name="connsiteX6" fmla="*/ 5351358 w 5351358"/>
              <a:gd name="connsiteY6" fmla="*/ 5840649 h 6953499"/>
              <a:gd name="connsiteX7" fmla="*/ 2819191 w 5351358"/>
              <a:gd name="connsiteY7" fmla="*/ 0 h 6953499"/>
              <a:gd name="connsiteX8" fmla="*/ 0 w 5351358"/>
              <a:gd name="connsiteY8" fmla="*/ 1125738 h 6953499"/>
              <a:gd name="connsiteX9" fmla="*/ 697711 w 5351358"/>
              <a:gd name="connsiteY9" fmla="*/ 905308 h 6953499"/>
              <a:gd name="connsiteX0" fmla="*/ 697711 w 5351358"/>
              <a:gd name="connsiteY0" fmla="*/ 905308 h 6953499"/>
              <a:gd name="connsiteX1" fmla="*/ 2131520 w 5351358"/>
              <a:gd name="connsiteY1" fmla="*/ 931334 h 6953499"/>
              <a:gd name="connsiteX2" fmla="*/ 3563736 w 5351358"/>
              <a:gd name="connsiteY2" fmla="*/ 2472135 h 6953499"/>
              <a:gd name="connsiteX3" fmla="*/ 4362439 w 5351358"/>
              <a:gd name="connsiteY3" fmla="*/ 5258737 h 6953499"/>
              <a:gd name="connsiteX4" fmla="*/ 2643834 w 5351358"/>
              <a:gd name="connsiteY4" fmla="*/ 6953499 h 6953499"/>
              <a:gd name="connsiteX5" fmla="*/ 3547901 w 5351358"/>
              <a:gd name="connsiteY5" fmla="*/ 6586563 h 6953499"/>
              <a:gd name="connsiteX6" fmla="*/ 5351358 w 5351358"/>
              <a:gd name="connsiteY6" fmla="*/ 5840649 h 6953499"/>
              <a:gd name="connsiteX7" fmla="*/ 2819191 w 5351358"/>
              <a:gd name="connsiteY7" fmla="*/ 0 h 6953499"/>
              <a:gd name="connsiteX8" fmla="*/ 0 w 5351358"/>
              <a:gd name="connsiteY8" fmla="*/ 1125738 h 6953499"/>
              <a:gd name="connsiteX9" fmla="*/ 697711 w 5351358"/>
              <a:gd name="connsiteY9" fmla="*/ 905308 h 6953499"/>
              <a:gd name="connsiteX0" fmla="*/ 281911 w 4935558"/>
              <a:gd name="connsiteY0" fmla="*/ 905308 h 6953499"/>
              <a:gd name="connsiteX1" fmla="*/ 1715720 w 4935558"/>
              <a:gd name="connsiteY1" fmla="*/ 931334 h 6953499"/>
              <a:gd name="connsiteX2" fmla="*/ 3147936 w 4935558"/>
              <a:gd name="connsiteY2" fmla="*/ 2472135 h 6953499"/>
              <a:gd name="connsiteX3" fmla="*/ 3946639 w 4935558"/>
              <a:gd name="connsiteY3" fmla="*/ 5258737 h 6953499"/>
              <a:gd name="connsiteX4" fmla="*/ 2228034 w 4935558"/>
              <a:gd name="connsiteY4" fmla="*/ 6953499 h 6953499"/>
              <a:gd name="connsiteX5" fmla="*/ 3132101 w 4935558"/>
              <a:gd name="connsiteY5" fmla="*/ 6586563 h 6953499"/>
              <a:gd name="connsiteX6" fmla="*/ 4935558 w 4935558"/>
              <a:gd name="connsiteY6" fmla="*/ 5840649 h 6953499"/>
              <a:gd name="connsiteX7" fmla="*/ 2403391 w 4935558"/>
              <a:gd name="connsiteY7" fmla="*/ 0 h 6953499"/>
              <a:gd name="connsiteX8" fmla="*/ 0 w 4935558"/>
              <a:gd name="connsiteY8" fmla="*/ 936632 h 6953499"/>
              <a:gd name="connsiteX9" fmla="*/ 281911 w 4935558"/>
              <a:gd name="connsiteY9" fmla="*/ 905308 h 6953499"/>
              <a:gd name="connsiteX0" fmla="*/ 320270 w 4973917"/>
              <a:gd name="connsiteY0" fmla="*/ 905308 h 6953499"/>
              <a:gd name="connsiteX1" fmla="*/ 1754079 w 4973917"/>
              <a:gd name="connsiteY1" fmla="*/ 931334 h 6953499"/>
              <a:gd name="connsiteX2" fmla="*/ 3186295 w 4973917"/>
              <a:gd name="connsiteY2" fmla="*/ 2472135 h 6953499"/>
              <a:gd name="connsiteX3" fmla="*/ 3984998 w 4973917"/>
              <a:gd name="connsiteY3" fmla="*/ 5258737 h 6953499"/>
              <a:gd name="connsiteX4" fmla="*/ 2266393 w 4973917"/>
              <a:gd name="connsiteY4" fmla="*/ 6953499 h 6953499"/>
              <a:gd name="connsiteX5" fmla="*/ 3170460 w 4973917"/>
              <a:gd name="connsiteY5" fmla="*/ 6586563 h 6953499"/>
              <a:gd name="connsiteX6" fmla="*/ 4973917 w 4973917"/>
              <a:gd name="connsiteY6" fmla="*/ 5840649 h 6953499"/>
              <a:gd name="connsiteX7" fmla="*/ 2441750 w 4973917"/>
              <a:gd name="connsiteY7" fmla="*/ 0 h 6953499"/>
              <a:gd name="connsiteX8" fmla="*/ 0 w 4973917"/>
              <a:gd name="connsiteY8" fmla="*/ 973116 h 6953499"/>
              <a:gd name="connsiteX9" fmla="*/ 320270 w 4973917"/>
              <a:gd name="connsiteY9" fmla="*/ 905308 h 6953499"/>
              <a:gd name="connsiteX0" fmla="*/ 676227 w 4973917"/>
              <a:gd name="connsiteY0" fmla="*/ 803320 h 6953499"/>
              <a:gd name="connsiteX1" fmla="*/ 1754079 w 4973917"/>
              <a:gd name="connsiteY1" fmla="*/ 931334 h 6953499"/>
              <a:gd name="connsiteX2" fmla="*/ 3186295 w 4973917"/>
              <a:gd name="connsiteY2" fmla="*/ 2472135 h 6953499"/>
              <a:gd name="connsiteX3" fmla="*/ 3984998 w 4973917"/>
              <a:gd name="connsiteY3" fmla="*/ 5258737 h 6953499"/>
              <a:gd name="connsiteX4" fmla="*/ 2266393 w 4973917"/>
              <a:gd name="connsiteY4" fmla="*/ 6953499 h 6953499"/>
              <a:gd name="connsiteX5" fmla="*/ 3170460 w 4973917"/>
              <a:gd name="connsiteY5" fmla="*/ 6586563 h 6953499"/>
              <a:gd name="connsiteX6" fmla="*/ 4973917 w 4973917"/>
              <a:gd name="connsiteY6" fmla="*/ 5840649 h 6953499"/>
              <a:gd name="connsiteX7" fmla="*/ 2441750 w 4973917"/>
              <a:gd name="connsiteY7" fmla="*/ 0 h 6953499"/>
              <a:gd name="connsiteX8" fmla="*/ 0 w 4973917"/>
              <a:gd name="connsiteY8" fmla="*/ 973116 h 6953499"/>
              <a:gd name="connsiteX9" fmla="*/ 676227 w 4973917"/>
              <a:gd name="connsiteY9" fmla="*/ 803320 h 6953499"/>
              <a:gd name="connsiteX0" fmla="*/ 676227 w 4973917"/>
              <a:gd name="connsiteY0" fmla="*/ 803320 h 6953499"/>
              <a:gd name="connsiteX1" fmla="*/ 1754079 w 4973917"/>
              <a:gd name="connsiteY1" fmla="*/ 931334 h 6953499"/>
              <a:gd name="connsiteX2" fmla="*/ 3186295 w 4973917"/>
              <a:gd name="connsiteY2" fmla="*/ 2472135 h 6953499"/>
              <a:gd name="connsiteX3" fmla="*/ 3984998 w 4973917"/>
              <a:gd name="connsiteY3" fmla="*/ 5258737 h 6953499"/>
              <a:gd name="connsiteX4" fmla="*/ 2266393 w 4973917"/>
              <a:gd name="connsiteY4" fmla="*/ 6953499 h 6953499"/>
              <a:gd name="connsiteX5" fmla="*/ 4022772 w 4973917"/>
              <a:gd name="connsiteY5" fmla="*/ 6231436 h 6953499"/>
              <a:gd name="connsiteX6" fmla="*/ 4973917 w 4973917"/>
              <a:gd name="connsiteY6" fmla="*/ 5840649 h 6953499"/>
              <a:gd name="connsiteX7" fmla="*/ 2441750 w 4973917"/>
              <a:gd name="connsiteY7" fmla="*/ 0 h 6953499"/>
              <a:gd name="connsiteX8" fmla="*/ 0 w 4973917"/>
              <a:gd name="connsiteY8" fmla="*/ 973116 h 6953499"/>
              <a:gd name="connsiteX9" fmla="*/ 676227 w 4973917"/>
              <a:gd name="connsiteY9" fmla="*/ 803320 h 6953499"/>
              <a:gd name="connsiteX0" fmla="*/ 676227 w 4973917"/>
              <a:gd name="connsiteY0" fmla="*/ 803320 h 6619215"/>
              <a:gd name="connsiteX1" fmla="*/ 1754079 w 4973917"/>
              <a:gd name="connsiteY1" fmla="*/ 931334 h 6619215"/>
              <a:gd name="connsiteX2" fmla="*/ 3186295 w 4973917"/>
              <a:gd name="connsiteY2" fmla="*/ 2472135 h 6619215"/>
              <a:gd name="connsiteX3" fmla="*/ 3984998 w 4973917"/>
              <a:gd name="connsiteY3" fmla="*/ 5258737 h 6619215"/>
              <a:gd name="connsiteX4" fmla="*/ 3041224 w 4973917"/>
              <a:gd name="connsiteY4" fmla="*/ 6619215 h 6619215"/>
              <a:gd name="connsiteX5" fmla="*/ 4022772 w 4973917"/>
              <a:gd name="connsiteY5" fmla="*/ 6231436 h 6619215"/>
              <a:gd name="connsiteX6" fmla="*/ 4973917 w 4973917"/>
              <a:gd name="connsiteY6" fmla="*/ 5840649 h 6619215"/>
              <a:gd name="connsiteX7" fmla="*/ 2441750 w 4973917"/>
              <a:gd name="connsiteY7" fmla="*/ 0 h 6619215"/>
              <a:gd name="connsiteX8" fmla="*/ 0 w 4973917"/>
              <a:gd name="connsiteY8" fmla="*/ 973116 h 6619215"/>
              <a:gd name="connsiteX9" fmla="*/ 676227 w 4973917"/>
              <a:gd name="connsiteY9" fmla="*/ 803320 h 6619215"/>
              <a:gd name="connsiteX0" fmla="*/ 676227 w 4973917"/>
              <a:gd name="connsiteY0" fmla="*/ 803320 h 6619215"/>
              <a:gd name="connsiteX1" fmla="*/ 1754079 w 4973917"/>
              <a:gd name="connsiteY1" fmla="*/ 931334 h 6619215"/>
              <a:gd name="connsiteX2" fmla="*/ 3186295 w 4973917"/>
              <a:gd name="connsiteY2" fmla="*/ 2472135 h 6619215"/>
              <a:gd name="connsiteX3" fmla="*/ 3952043 w 4973917"/>
              <a:gd name="connsiteY3" fmla="*/ 4905030 h 6619215"/>
              <a:gd name="connsiteX4" fmla="*/ 3041224 w 4973917"/>
              <a:gd name="connsiteY4" fmla="*/ 6619215 h 6619215"/>
              <a:gd name="connsiteX5" fmla="*/ 4022772 w 4973917"/>
              <a:gd name="connsiteY5" fmla="*/ 6231436 h 6619215"/>
              <a:gd name="connsiteX6" fmla="*/ 4973917 w 4973917"/>
              <a:gd name="connsiteY6" fmla="*/ 5840649 h 6619215"/>
              <a:gd name="connsiteX7" fmla="*/ 2441750 w 4973917"/>
              <a:gd name="connsiteY7" fmla="*/ 0 h 6619215"/>
              <a:gd name="connsiteX8" fmla="*/ 0 w 4973917"/>
              <a:gd name="connsiteY8" fmla="*/ 973116 h 6619215"/>
              <a:gd name="connsiteX9" fmla="*/ 676227 w 4973917"/>
              <a:gd name="connsiteY9" fmla="*/ 803320 h 6619215"/>
              <a:gd name="connsiteX0" fmla="*/ 676227 w 4973917"/>
              <a:gd name="connsiteY0" fmla="*/ 803320 h 6334816"/>
              <a:gd name="connsiteX1" fmla="*/ 1754079 w 4973917"/>
              <a:gd name="connsiteY1" fmla="*/ 931334 h 6334816"/>
              <a:gd name="connsiteX2" fmla="*/ 3186295 w 4973917"/>
              <a:gd name="connsiteY2" fmla="*/ 2472135 h 6334816"/>
              <a:gd name="connsiteX3" fmla="*/ 3952043 w 4973917"/>
              <a:gd name="connsiteY3" fmla="*/ 4905030 h 6334816"/>
              <a:gd name="connsiteX4" fmla="*/ 3718624 w 4973917"/>
              <a:gd name="connsiteY4" fmla="*/ 6334816 h 6334816"/>
              <a:gd name="connsiteX5" fmla="*/ 4022772 w 4973917"/>
              <a:gd name="connsiteY5" fmla="*/ 6231436 h 6334816"/>
              <a:gd name="connsiteX6" fmla="*/ 4973917 w 4973917"/>
              <a:gd name="connsiteY6" fmla="*/ 5840649 h 6334816"/>
              <a:gd name="connsiteX7" fmla="*/ 2441750 w 4973917"/>
              <a:gd name="connsiteY7" fmla="*/ 0 h 6334816"/>
              <a:gd name="connsiteX8" fmla="*/ 0 w 4973917"/>
              <a:gd name="connsiteY8" fmla="*/ 973116 h 6334816"/>
              <a:gd name="connsiteX9" fmla="*/ 676227 w 4973917"/>
              <a:gd name="connsiteY9" fmla="*/ 803320 h 6334816"/>
              <a:gd name="connsiteX0" fmla="*/ 676227 w 4973917"/>
              <a:gd name="connsiteY0" fmla="*/ 803320 h 6334816"/>
              <a:gd name="connsiteX1" fmla="*/ 1850736 w 4973917"/>
              <a:gd name="connsiteY1" fmla="*/ 955170 h 6334816"/>
              <a:gd name="connsiteX2" fmla="*/ 3186295 w 4973917"/>
              <a:gd name="connsiteY2" fmla="*/ 2472135 h 6334816"/>
              <a:gd name="connsiteX3" fmla="*/ 3952043 w 4973917"/>
              <a:gd name="connsiteY3" fmla="*/ 4905030 h 6334816"/>
              <a:gd name="connsiteX4" fmla="*/ 3718624 w 4973917"/>
              <a:gd name="connsiteY4" fmla="*/ 6334816 h 6334816"/>
              <a:gd name="connsiteX5" fmla="*/ 4022772 w 4973917"/>
              <a:gd name="connsiteY5" fmla="*/ 6231436 h 6334816"/>
              <a:gd name="connsiteX6" fmla="*/ 4973917 w 4973917"/>
              <a:gd name="connsiteY6" fmla="*/ 5840649 h 6334816"/>
              <a:gd name="connsiteX7" fmla="*/ 2441750 w 4973917"/>
              <a:gd name="connsiteY7" fmla="*/ 0 h 6334816"/>
              <a:gd name="connsiteX8" fmla="*/ 0 w 4973917"/>
              <a:gd name="connsiteY8" fmla="*/ 973116 h 6334816"/>
              <a:gd name="connsiteX9" fmla="*/ 676227 w 4973917"/>
              <a:gd name="connsiteY9" fmla="*/ 803320 h 6334816"/>
              <a:gd name="connsiteX0" fmla="*/ 676227 w 4973917"/>
              <a:gd name="connsiteY0" fmla="*/ 803320 h 6231436"/>
              <a:gd name="connsiteX1" fmla="*/ 1850736 w 4973917"/>
              <a:gd name="connsiteY1" fmla="*/ 955170 h 6231436"/>
              <a:gd name="connsiteX2" fmla="*/ 3186295 w 4973917"/>
              <a:gd name="connsiteY2" fmla="*/ 2472135 h 6231436"/>
              <a:gd name="connsiteX3" fmla="*/ 3952043 w 4973917"/>
              <a:gd name="connsiteY3" fmla="*/ 4905030 h 6231436"/>
              <a:gd name="connsiteX4" fmla="*/ 4004008 w 4973917"/>
              <a:gd name="connsiteY4" fmla="*/ 6219418 h 6231436"/>
              <a:gd name="connsiteX5" fmla="*/ 4022772 w 4973917"/>
              <a:gd name="connsiteY5" fmla="*/ 6231436 h 6231436"/>
              <a:gd name="connsiteX6" fmla="*/ 4973917 w 4973917"/>
              <a:gd name="connsiteY6" fmla="*/ 5840649 h 6231436"/>
              <a:gd name="connsiteX7" fmla="*/ 2441750 w 4973917"/>
              <a:gd name="connsiteY7" fmla="*/ 0 h 6231436"/>
              <a:gd name="connsiteX8" fmla="*/ 0 w 4973917"/>
              <a:gd name="connsiteY8" fmla="*/ 973116 h 6231436"/>
              <a:gd name="connsiteX9" fmla="*/ 676227 w 4973917"/>
              <a:gd name="connsiteY9" fmla="*/ 803320 h 6231436"/>
              <a:gd name="connsiteX0" fmla="*/ 676227 w 4973917"/>
              <a:gd name="connsiteY0" fmla="*/ 803320 h 6231436"/>
              <a:gd name="connsiteX1" fmla="*/ 1850736 w 4973917"/>
              <a:gd name="connsiteY1" fmla="*/ 955170 h 6231436"/>
              <a:gd name="connsiteX2" fmla="*/ 3186295 w 4973917"/>
              <a:gd name="connsiteY2" fmla="*/ 2472135 h 6231436"/>
              <a:gd name="connsiteX3" fmla="*/ 4130789 w 4973917"/>
              <a:gd name="connsiteY3" fmla="*/ 4843238 h 6231436"/>
              <a:gd name="connsiteX4" fmla="*/ 4004008 w 4973917"/>
              <a:gd name="connsiteY4" fmla="*/ 6219418 h 6231436"/>
              <a:gd name="connsiteX5" fmla="*/ 4022772 w 4973917"/>
              <a:gd name="connsiteY5" fmla="*/ 6231436 h 6231436"/>
              <a:gd name="connsiteX6" fmla="*/ 4973917 w 4973917"/>
              <a:gd name="connsiteY6" fmla="*/ 5840649 h 6231436"/>
              <a:gd name="connsiteX7" fmla="*/ 2441750 w 4973917"/>
              <a:gd name="connsiteY7" fmla="*/ 0 h 6231436"/>
              <a:gd name="connsiteX8" fmla="*/ 0 w 4973917"/>
              <a:gd name="connsiteY8" fmla="*/ 973116 h 6231436"/>
              <a:gd name="connsiteX9" fmla="*/ 676227 w 4973917"/>
              <a:gd name="connsiteY9" fmla="*/ 803320 h 6231436"/>
              <a:gd name="connsiteX0" fmla="*/ 676227 w 4973917"/>
              <a:gd name="connsiteY0" fmla="*/ 803320 h 6231436"/>
              <a:gd name="connsiteX1" fmla="*/ 1889097 w 4973917"/>
              <a:gd name="connsiteY1" fmla="*/ 918685 h 6231436"/>
              <a:gd name="connsiteX2" fmla="*/ 3186295 w 4973917"/>
              <a:gd name="connsiteY2" fmla="*/ 2472135 h 6231436"/>
              <a:gd name="connsiteX3" fmla="*/ 4130789 w 4973917"/>
              <a:gd name="connsiteY3" fmla="*/ 4843238 h 6231436"/>
              <a:gd name="connsiteX4" fmla="*/ 4004008 w 4973917"/>
              <a:gd name="connsiteY4" fmla="*/ 6219418 h 6231436"/>
              <a:gd name="connsiteX5" fmla="*/ 4022772 w 4973917"/>
              <a:gd name="connsiteY5" fmla="*/ 6231436 h 6231436"/>
              <a:gd name="connsiteX6" fmla="*/ 4973917 w 4973917"/>
              <a:gd name="connsiteY6" fmla="*/ 5840649 h 6231436"/>
              <a:gd name="connsiteX7" fmla="*/ 2441750 w 4973917"/>
              <a:gd name="connsiteY7" fmla="*/ 0 h 6231436"/>
              <a:gd name="connsiteX8" fmla="*/ 0 w 4973917"/>
              <a:gd name="connsiteY8" fmla="*/ 973116 h 6231436"/>
              <a:gd name="connsiteX9" fmla="*/ 676227 w 4973917"/>
              <a:gd name="connsiteY9" fmla="*/ 803320 h 6231436"/>
              <a:gd name="connsiteX0" fmla="*/ 409256 w 4706946"/>
              <a:gd name="connsiteY0" fmla="*/ 803320 h 6231436"/>
              <a:gd name="connsiteX1" fmla="*/ 1622126 w 4706946"/>
              <a:gd name="connsiteY1" fmla="*/ 918685 h 6231436"/>
              <a:gd name="connsiteX2" fmla="*/ 2919324 w 4706946"/>
              <a:gd name="connsiteY2" fmla="*/ 2472135 h 6231436"/>
              <a:gd name="connsiteX3" fmla="*/ 3863818 w 4706946"/>
              <a:gd name="connsiteY3" fmla="*/ 4843238 h 6231436"/>
              <a:gd name="connsiteX4" fmla="*/ 3737037 w 4706946"/>
              <a:gd name="connsiteY4" fmla="*/ 6219418 h 6231436"/>
              <a:gd name="connsiteX5" fmla="*/ 3755801 w 4706946"/>
              <a:gd name="connsiteY5" fmla="*/ 6231436 h 6231436"/>
              <a:gd name="connsiteX6" fmla="*/ 4706946 w 4706946"/>
              <a:gd name="connsiteY6" fmla="*/ 5840649 h 6231436"/>
              <a:gd name="connsiteX7" fmla="*/ 2174779 w 4706946"/>
              <a:gd name="connsiteY7" fmla="*/ 0 h 6231436"/>
              <a:gd name="connsiteX8" fmla="*/ 0 w 4706946"/>
              <a:gd name="connsiteY8" fmla="*/ 865163 h 6231436"/>
              <a:gd name="connsiteX9" fmla="*/ 409256 w 4706946"/>
              <a:gd name="connsiteY9" fmla="*/ 803320 h 6231436"/>
              <a:gd name="connsiteX0" fmla="*/ 409256 w 4706946"/>
              <a:gd name="connsiteY0" fmla="*/ 803320 h 6231436"/>
              <a:gd name="connsiteX1" fmla="*/ 1855324 w 4706946"/>
              <a:gd name="connsiteY1" fmla="*/ 1034124 h 6231436"/>
              <a:gd name="connsiteX2" fmla="*/ 2919324 w 4706946"/>
              <a:gd name="connsiteY2" fmla="*/ 2472135 h 6231436"/>
              <a:gd name="connsiteX3" fmla="*/ 3863818 w 4706946"/>
              <a:gd name="connsiteY3" fmla="*/ 4843238 h 6231436"/>
              <a:gd name="connsiteX4" fmla="*/ 3737037 w 4706946"/>
              <a:gd name="connsiteY4" fmla="*/ 6219418 h 6231436"/>
              <a:gd name="connsiteX5" fmla="*/ 3755801 w 4706946"/>
              <a:gd name="connsiteY5" fmla="*/ 6231436 h 6231436"/>
              <a:gd name="connsiteX6" fmla="*/ 4706946 w 4706946"/>
              <a:gd name="connsiteY6" fmla="*/ 5840649 h 6231436"/>
              <a:gd name="connsiteX7" fmla="*/ 2174779 w 4706946"/>
              <a:gd name="connsiteY7" fmla="*/ 0 h 6231436"/>
              <a:gd name="connsiteX8" fmla="*/ 0 w 4706946"/>
              <a:gd name="connsiteY8" fmla="*/ 865163 h 6231436"/>
              <a:gd name="connsiteX9" fmla="*/ 409256 w 4706946"/>
              <a:gd name="connsiteY9" fmla="*/ 803320 h 6231436"/>
              <a:gd name="connsiteX0" fmla="*/ 409256 w 4706946"/>
              <a:gd name="connsiteY0" fmla="*/ 803320 h 6314822"/>
              <a:gd name="connsiteX1" fmla="*/ 1855324 w 4706946"/>
              <a:gd name="connsiteY1" fmla="*/ 1034124 h 6314822"/>
              <a:gd name="connsiteX2" fmla="*/ 2919324 w 4706946"/>
              <a:gd name="connsiteY2" fmla="*/ 2472135 h 6314822"/>
              <a:gd name="connsiteX3" fmla="*/ 3863818 w 4706946"/>
              <a:gd name="connsiteY3" fmla="*/ 4843238 h 6314822"/>
              <a:gd name="connsiteX4" fmla="*/ 3737037 w 4706946"/>
              <a:gd name="connsiteY4" fmla="*/ 6219418 h 6314822"/>
              <a:gd name="connsiteX5" fmla="*/ 3575517 w 4706946"/>
              <a:gd name="connsiteY5" fmla="*/ 6314822 h 6314822"/>
              <a:gd name="connsiteX6" fmla="*/ 4706946 w 4706946"/>
              <a:gd name="connsiteY6" fmla="*/ 5840649 h 6314822"/>
              <a:gd name="connsiteX7" fmla="*/ 2174779 w 4706946"/>
              <a:gd name="connsiteY7" fmla="*/ 0 h 6314822"/>
              <a:gd name="connsiteX8" fmla="*/ 0 w 4706946"/>
              <a:gd name="connsiteY8" fmla="*/ 865163 h 6314822"/>
              <a:gd name="connsiteX9" fmla="*/ 409256 w 4706946"/>
              <a:gd name="connsiteY9" fmla="*/ 803320 h 6314822"/>
              <a:gd name="connsiteX0" fmla="*/ 409256 w 4706946"/>
              <a:gd name="connsiteY0" fmla="*/ 803320 h 6314822"/>
              <a:gd name="connsiteX1" fmla="*/ 1855324 w 4706946"/>
              <a:gd name="connsiteY1" fmla="*/ 1034124 h 6314822"/>
              <a:gd name="connsiteX2" fmla="*/ 3102657 w 4706946"/>
              <a:gd name="connsiteY2" fmla="*/ 2597250 h 6314822"/>
              <a:gd name="connsiteX3" fmla="*/ 3863818 w 4706946"/>
              <a:gd name="connsiteY3" fmla="*/ 4843238 h 6314822"/>
              <a:gd name="connsiteX4" fmla="*/ 3737037 w 4706946"/>
              <a:gd name="connsiteY4" fmla="*/ 6219418 h 6314822"/>
              <a:gd name="connsiteX5" fmla="*/ 3575517 w 4706946"/>
              <a:gd name="connsiteY5" fmla="*/ 6314822 h 6314822"/>
              <a:gd name="connsiteX6" fmla="*/ 4706946 w 4706946"/>
              <a:gd name="connsiteY6" fmla="*/ 5840649 h 6314822"/>
              <a:gd name="connsiteX7" fmla="*/ 2174779 w 4706946"/>
              <a:gd name="connsiteY7" fmla="*/ 0 h 6314822"/>
              <a:gd name="connsiteX8" fmla="*/ 0 w 4706946"/>
              <a:gd name="connsiteY8" fmla="*/ 865163 h 6314822"/>
              <a:gd name="connsiteX9" fmla="*/ 409256 w 4706946"/>
              <a:gd name="connsiteY9" fmla="*/ 803320 h 6314822"/>
              <a:gd name="connsiteX0" fmla="*/ 409256 w 4706946"/>
              <a:gd name="connsiteY0" fmla="*/ 803320 h 6314822"/>
              <a:gd name="connsiteX1" fmla="*/ 1855324 w 4706946"/>
              <a:gd name="connsiteY1" fmla="*/ 1034124 h 6314822"/>
              <a:gd name="connsiteX2" fmla="*/ 3102657 w 4706946"/>
              <a:gd name="connsiteY2" fmla="*/ 2597250 h 6314822"/>
              <a:gd name="connsiteX3" fmla="*/ 3863818 w 4706946"/>
              <a:gd name="connsiteY3" fmla="*/ 4843238 h 6314822"/>
              <a:gd name="connsiteX4" fmla="*/ 3712502 w 4706946"/>
              <a:gd name="connsiteY4" fmla="*/ 6061551 h 6314822"/>
              <a:gd name="connsiteX5" fmla="*/ 3575517 w 4706946"/>
              <a:gd name="connsiteY5" fmla="*/ 6314822 h 6314822"/>
              <a:gd name="connsiteX6" fmla="*/ 4706946 w 4706946"/>
              <a:gd name="connsiteY6" fmla="*/ 5840649 h 6314822"/>
              <a:gd name="connsiteX7" fmla="*/ 2174779 w 4706946"/>
              <a:gd name="connsiteY7" fmla="*/ 0 h 6314822"/>
              <a:gd name="connsiteX8" fmla="*/ 0 w 4706946"/>
              <a:gd name="connsiteY8" fmla="*/ 865163 h 6314822"/>
              <a:gd name="connsiteX9" fmla="*/ 409256 w 4706946"/>
              <a:gd name="connsiteY9" fmla="*/ 803320 h 6314822"/>
              <a:gd name="connsiteX0" fmla="*/ 409256 w 4706946"/>
              <a:gd name="connsiteY0" fmla="*/ 803320 h 6314822"/>
              <a:gd name="connsiteX1" fmla="*/ 1855324 w 4706946"/>
              <a:gd name="connsiteY1" fmla="*/ 1034124 h 6314822"/>
              <a:gd name="connsiteX2" fmla="*/ 3102657 w 4706946"/>
              <a:gd name="connsiteY2" fmla="*/ 2597250 h 6314822"/>
              <a:gd name="connsiteX3" fmla="*/ 3863818 w 4706946"/>
              <a:gd name="connsiteY3" fmla="*/ 4843238 h 6314822"/>
              <a:gd name="connsiteX4" fmla="*/ 3552921 w 4706946"/>
              <a:gd name="connsiteY4" fmla="*/ 6293868 h 6314822"/>
              <a:gd name="connsiteX5" fmla="*/ 3575517 w 4706946"/>
              <a:gd name="connsiteY5" fmla="*/ 6314822 h 6314822"/>
              <a:gd name="connsiteX6" fmla="*/ 4706946 w 4706946"/>
              <a:gd name="connsiteY6" fmla="*/ 5840649 h 6314822"/>
              <a:gd name="connsiteX7" fmla="*/ 2174779 w 4706946"/>
              <a:gd name="connsiteY7" fmla="*/ 0 h 6314822"/>
              <a:gd name="connsiteX8" fmla="*/ 0 w 4706946"/>
              <a:gd name="connsiteY8" fmla="*/ 865163 h 6314822"/>
              <a:gd name="connsiteX9" fmla="*/ 409256 w 4706946"/>
              <a:gd name="connsiteY9" fmla="*/ 803320 h 6314822"/>
              <a:gd name="connsiteX0" fmla="*/ 409256 w 4706946"/>
              <a:gd name="connsiteY0" fmla="*/ 803320 h 6314822"/>
              <a:gd name="connsiteX1" fmla="*/ 1855324 w 4706946"/>
              <a:gd name="connsiteY1" fmla="*/ 1034124 h 6314822"/>
              <a:gd name="connsiteX2" fmla="*/ 2953879 w 4706946"/>
              <a:gd name="connsiteY2" fmla="*/ 2626581 h 6314822"/>
              <a:gd name="connsiteX3" fmla="*/ 3863818 w 4706946"/>
              <a:gd name="connsiteY3" fmla="*/ 4843238 h 6314822"/>
              <a:gd name="connsiteX4" fmla="*/ 3552921 w 4706946"/>
              <a:gd name="connsiteY4" fmla="*/ 6293868 h 6314822"/>
              <a:gd name="connsiteX5" fmla="*/ 3575517 w 4706946"/>
              <a:gd name="connsiteY5" fmla="*/ 6314822 h 6314822"/>
              <a:gd name="connsiteX6" fmla="*/ 4706946 w 4706946"/>
              <a:gd name="connsiteY6" fmla="*/ 5840649 h 6314822"/>
              <a:gd name="connsiteX7" fmla="*/ 2174779 w 4706946"/>
              <a:gd name="connsiteY7" fmla="*/ 0 h 6314822"/>
              <a:gd name="connsiteX8" fmla="*/ 0 w 4706946"/>
              <a:gd name="connsiteY8" fmla="*/ 865163 h 6314822"/>
              <a:gd name="connsiteX9" fmla="*/ 409256 w 4706946"/>
              <a:gd name="connsiteY9" fmla="*/ 803320 h 6314822"/>
              <a:gd name="connsiteX0" fmla="*/ 409256 w 4706946"/>
              <a:gd name="connsiteY0" fmla="*/ 803320 h 6314822"/>
              <a:gd name="connsiteX1" fmla="*/ 1737827 w 4706946"/>
              <a:gd name="connsiteY1" fmla="*/ 1061201 h 6314822"/>
              <a:gd name="connsiteX2" fmla="*/ 2953879 w 4706946"/>
              <a:gd name="connsiteY2" fmla="*/ 2626581 h 6314822"/>
              <a:gd name="connsiteX3" fmla="*/ 3863818 w 4706946"/>
              <a:gd name="connsiteY3" fmla="*/ 4843238 h 6314822"/>
              <a:gd name="connsiteX4" fmla="*/ 3552921 w 4706946"/>
              <a:gd name="connsiteY4" fmla="*/ 6293868 h 6314822"/>
              <a:gd name="connsiteX5" fmla="*/ 3575517 w 4706946"/>
              <a:gd name="connsiteY5" fmla="*/ 6314822 h 6314822"/>
              <a:gd name="connsiteX6" fmla="*/ 4706946 w 4706946"/>
              <a:gd name="connsiteY6" fmla="*/ 5840649 h 6314822"/>
              <a:gd name="connsiteX7" fmla="*/ 2174779 w 4706946"/>
              <a:gd name="connsiteY7" fmla="*/ 0 h 6314822"/>
              <a:gd name="connsiteX8" fmla="*/ 0 w 4706946"/>
              <a:gd name="connsiteY8" fmla="*/ 865163 h 6314822"/>
              <a:gd name="connsiteX9" fmla="*/ 409256 w 4706946"/>
              <a:gd name="connsiteY9" fmla="*/ 803320 h 6314822"/>
              <a:gd name="connsiteX0" fmla="*/ 409256 w 4706946"/>
              <a:gd name="connsiteY0" fmla="*/ 803320 h 6314822"/>
              <a:gd name="connsiteX1" fmla="*/ 1737827 w 4706946"/>
              <a:gd name="connsiteY1" fmla="*/ 1061201 h 6314822"/>
              <a:gd name="connsiteX2" fmla="*/ 3106471 w 4706946"/>
              <a:gd name="connsiteY2" fmla="*/ 2606279 h 6314822"/>
              <a:gd name="connsiteX3" fmla="*/ 3863818 w 4706946"/>
              <a:gd name="connsiteY3" fmla="*/ 4843238 h 6314822"/>
              <a:gd name="connsiteX4" fmla="*/ 3552921 w 4706946"/>
              <a:gd name="connsiteY4" fmla="*/ 6293868 h 6314822"/>
              <a:gd name="connsiteX5" fmla="*/ 3575517 w 4706946"/>
              <a:gd name="connsiteY5" fmla="*/ 6314822 h 6314822"/>
              <a:gd name="connsiteX6" fmla="*/ 4706946 w 4706946"/>
              <a:gd name="connsiteY6" fmla="*/ 5840649 h 6314822"/>
              <a:gd name="connsiteX7" fmla="*/ 2174779 w 4706946"/>
              <a:gd name="connsiteY7" fmla="*/ 0 h 6314822"/>
              <a:gd name="connsiteX8" fmla="*/ 0 w 4706946"/>
              <a:gd name="connsiteY8" fmla="*/ 865163 h 6314822"/>
              <a:gd name="connsiteX9" fmla="*/ 409256 w 4706946"/>
              <a:gd name="connsiteY9" fmla="*/ 803320 h 6314822"/>
              <a:gd name="connsiteX0" fmla="*/ 409256 w 4722203"/>
              <a:gd name="connsiteY0" fmla="*/ 803320 h 6314822"/>
              <a:gd name="connsiteX1" fmla="*/ 1737827 w 4722203"/>
              <a:gd name="connsiteY1" fmla="*/ 1061201 h 6314822"/>
              <a:gd name="connsiteX2" fmla="*/ 3106471 w 4722203"/>
              <a:gd name="connsiteY2" fmla="*/ 2606279 h 6314822"/>
              <a:gd name="connsiteX3" fmla="*/ 3863818 w 4722203"/>
              <a:gd name="connsiteY3" fmla="*/ 4843238 h 6314822"/>
              <a:gd name="connsiteX4" fmla="*/ 3552921 w 4722203"/>
              <a:gd name="connsiteY4" fmla="*/ 6293868 h 6314822"/>
              <a:gd name="connsiteX5" fmla="*/ 3575517 w 4722203"/>
              <a:gd name="connsiteY5" fmla="*/ 6314822 h 6314822"/>
              <a:gd name="connsiteX6" fmla="*/ 4722203 w 4722203"/>
              <a:gd name="connsiteY6" fmla="*/ 5876766 h 6314822"/>
              <a:gd name="connsiteX7" fmla="*/ 2174779 w 4722203"/>
              <a:gd name="connsiteY7" fmla="*/ 0 h 6314822"/>
              <a:gd name="connsiteX8" fmla="*/ 0 w 4722203"/>
              <a:gd name="connsiteY8" fmla="*/ 865163 h 6314822"/>
              <a:gd name="connsiteX9" fmla="*/ 409256 w 4722203"/>
              <a:gd name="connsiteY9" fmla="*/ 803320 h 6314822"/>
              <a:gd name="connsiteX0" fmla="*/ 409256 w 4722203"/>
              <a:gd name="connsiteY0" fmla="*/ 803320 h 6466788"/>
              <a:gd name="connsiteX1" fmla="*/ 1737827 w 4722203"/>
              <a:gd name="connsiteY1" fmla="*/ 1061201 h 6466788"/>
              <a:gd name="connsiteX2" fmla="*/ 3106471 w 4722203"/>
              <a:gd name="connsiteY2" fmla="*/ 2606279 h 6466788"/>
              <a:gd name="connsiteX3" fmla="*/ 3863818 w 4722203"/>
              <a:gd name="connsiteY3" fmla="*/ 4843238 h 6466788"/>
              <a:gd name="connsiteX4" fmla="*/ 3552921 w 4722203"/>
              <a:gd name="connsiteY4" fmla="*/ 6293868 h 6466788"/>
              <a:gd name="connsiteX5" fmla="*/ 3360351 w 4722203"/>
              <a:gd name="connsiteY5" fmla="*/ 6466788 h 6466788"/>
              <a:gd name="connsiteX6" fmla="*/ 4722203 w 4722203"/>
              <a:gd name="connsiteY6" fmla="*/ 5876766 h 6466788"/>
              <a:gd name="connsiteX7" fmla="*/ 2174779 w 4722203"/>
              <a:gd name="connsiteY7" fmla="*/ 0 h 6466788"/>
              <a:gd name="connsiteX8" fmla="*/ 0 w 4722203"/>
              <a:gd name="connsiteY8" fmla="*/ 865163 h 6466788"/>
              <a:gd name="connsiteX9" fmla="*/ 409256 w 4722203"/>
              <a:gd name="connsiteY9" fmla="*/ 803320 h 6466788"/>
              <a:gd name="connsiteX0" fmla="*/ 409256 w 5054769"/>
              <a:gd name="connsiteY0" fmla="*/ 803320 h 6466788"/>
              <a:gd name="connsiteX1" fmla="*/ 1737827 w 5054769"/>
              <a:gd name="connsiteY1" fmla="*/ 1061201 h 6466788"/>
              <a:gd name="connsiteX2" fmla="*/ 3106471 w 5054769"/>
              <a:gd name="connsiteY2" fmla="*/ 2606279 h 6466788"/>
              <a:gd name="connsiteX3" fmla="*/ 3863818 w 5054769"/>
              <a:gd name="connsiteY3" fmla="*/ 4843238 h 6466788"/>
              <a:gd name="connsiteX4" fmla="*/ 3552921 w 5054769"/>
              <a:gd name="connsiteY4" fmla="*/ 6293868 h 6466788"/>
              <a:gd name="connsiteX5" fmla="*/ 3360351 w 5054769"/>
              <a:gd name="connsiteY5" fmla="*/ 6466788 h 6466788"/>
              <a:gd name="connsiteX6" fmla="*/ 5054769 w 5054769"/>
              <a:gd name="connsiteY6" fmla="*/ 6211106 h 6466788"/>
              <a:gd name="connsiteX7" fmla="*/ 2174779 w 5054769"/>
              <a:gd name="connsiteY7" fmla="*/ 0 h 6466788"/>
              <a:gd name="connsiteX8" fmla="*/ 0 w 5054769"/>
              <a:gd name="connsiteY8" fmla="*/ 865163 h 6466788"/>
              <a:gd name="connsiteX9" fmla="*/ 409256 w 5054769"/>
              <a:gd name="connsiteY9" fmla="*/ 803320 h 6466788"/>
              <a:gd name="connsiteX0" fmla="*/ 409256 w 5054796"/>
              <a:gd name="connsiteY0" fmla="*/ 803320 h 6466788"/>
              <a:gd name="connsiteX1" fmla="*/ 1737827 w 5054796"/>
              <a:gd name="connsiteY1" fmla="*/ 1061201 h 6466788"/>
              <a:gd name="connsiteX2" fmla="*/ 3106471 w 5054796"/>
              <a:gd name="connsiteY2" fmla="*/ 2606279 h 6466788"/>
              <a:gd name="connsiteX3" fmla="*/ 3863818 w 5054796"/>
              <a:gd name="connsiteY3" fmla="*/ 4843238 h 6466788"/>
              <a:gd name="connsiteX4" fmla="*/ 3552921 w 5054796"/>
              <a:gd name="connsiteY4" fmla="*/ 6293868 h 6466788"/>
              <a:gd name="connsiteX5" fmla="*/ 3360351 w 5054796"/>
              <a:gd name="connsiteY5" fmla="*/ 6466788 h 6466788"/>
              <a:gd name="connsiteX6" fmla="*/ 5054769 w 5054796"/>
              <a:gd name="connsiteY6" fmla="*/ 6211106 h 6466788"/>
              <a:gd name="connsiteX7" fmla="*/ 2174779 w 5054796"/>
              <a:gd name="connsiteY7" fmla="*/ 0 h 6466788"/>
              <a:gd name="connsiteX8" fmla="*/ 0 w 5054796"/>
              <a:gd name="connsiteY8" fmla="*/ 865163 h 6466788"/>
              <a:gd name="connsiteX9" fmla="*/ 409256 w 5054796"/>
              <a:gd name="connsiteY9" fmla="*/ 803320 h 6466788"/>
              <a:gd name="connsiteX0" fmla="*/ 409256 w 5501922"/>
              <a:gd name="connsiteY0" fmla="*/ 1009825 h 6673293"/>
              <a:gd name="connsiteX1" fmla="*/ 1737827 w 5501922"/>
              <a:gd name="connsiteY1" fmla="*/ 1267706 h 6673293"/>
              <a:gd name="connsiteX2" fmla="*/ 3106471 w 5501922"/>
              <a:gd name="connsiteY2" fmla="*/ 2812784 h 6673293"/>
              <a:gd name="connsiteX3" fmla="*/ 3863818 w 5501922"/>
              <a:gd name="connsiteY3" fmla="*/ 5049743 h 6673293"/>
              <a:gd name="connsiteX4" fmla="*/ 3552921 w 5501922"/>
              <a:gd name="connsiteY4" fmla="*/ 6500373 h 6673293"/>
              <a:gd name="connsiteX5" fmla="*/ 3360351 w 5501922"/>
              <a:gd name="connsiteY5" fmla="*/ 6673293 h 6673293"/>
              <a:gd name="connsiteX6" fmla="*/ 5054769 w 5501922"/>
              <a:gd name="connsiteY6" fmla="*/ 6417611 h 6673293"/>
              <a:gd name="connsiteX7" fmla="*/ 5079847 w 5501922"/>
              <a:gd name="connsiteY7" fmla="*/ 0 h 6673293"/>
              <a:gd name="connsiteX8" fmla="*/ 0 w 5501922"/>
              <a:gd name="connsiteY8" fmla="*/ 1071668 h 6673293"/>
              <a:gd name="connsiteX9" fmla="*/ 409256 w 5501922"/>
              <a:gd name="connsiteY9" fmla="*/ 1009825 h 6673293"/>
              <a:gd name="connsiteX0" fmla="*/ 409256 w 5076291"/>
              <a:gd name="connsiteY0" fmla="*/ 921323 h 6584791"/>
              <a:gd name="connsiteX1" fmla="*/ 1737827 w 5076291"/>
              <a:gd name="connsiteY1" fmla="*/ 1179204 h 6584791"/>
              <a:gd name="connsiteX2" fmla="*/ 3106471 w 5076291"/>
              <a:gd name="connsiteY2" fmla="*/ 2724282 h 6584791"/>
              <a:gd name="connsiteX3" fmla="*/ 3863818 w 5076291"/>
              <a:gd name="connsiteY3" fmla="*/ 4961241 h 6584791"/>
              <a:gd name="connsiteX4" fmla="*/ 3552921 w 5076291"/>
              <a:gd name="connsiteY4" fmla="*/ 6411871 h 6584791"/>
              <a:gd name="connsiteX5" fmla="*/ 3360351 w 5076291"/>
              <a:gd name="connsiteY5" fmla="*/ 6584791 h 6584791"/>
              <a:gd name="connsiteX6" fmla="*/ 5054769 w 5076291"/>
              <a:gd name="connsiteY6" fmla="*/ 6329109 h 6584791"/>
              <a:gd name="connsiteX7" fmla="*/ 4297337 w 5076291"/>
              <a:gd name="connsiteY7" fmla="*/ 0 h 6584791"/>
              <a:gd name="connsiteX8" fmla="*/ 0 w 5076291"/>
              <a:gd name="connsiteY8" fmla="*/ 983166 h 6584791"/>
              <a:gd name="connsiteX9" fmla="*/ 409256 w 5076291"/>
              <a:gd name="connsiteY9" fmla="*/ 921323 h 6584791"/>
              <a:gd name="connsiteX0" fmla="*/ 409256 w 5054897"/>
              <a:gd name="connsiteY0" fmla="*/ 921323 h 6584791"/>
              <a:gd name="connsiteX1" fmla="*/ 1737827 w 5054897"/>
              <a:gd name="connsiteY1" fmla="*/ 1179204 h 6584791"/>
              <a:gd name="connsiteX2" fmla="*/ 3106471 w 5054897"/>
              <a:gd name="connsiteY2" fmla="*/ 2724282 h 6584791"/>
              <a:gd name="connsiteX3" fmla="*/ 3863818 w 5054897"/>
              <a:gd name="connsiteY3" fmla="*/ 4961241 h 6584791"/>
              <a:gd name="connsiteX4" fmla="*/ 3552921 w 5054897"/>
              <a:gd name="connsiteY4" fmla="*/ 6411871 h 6584791"/>
              <a:gd name="connsiteX5" fmla="*/ 3360351 w 5054897"/>
              <a:gd name="connsiteY5" fmla="*/ 6584791 h 6584791"/>
              <a:gd name="connsiteX6" fmla="*/ 5054769 w 5054897"/>
              <a:gd name="connsiteY6" fmla="*/ 6329109 h 6584791"/>
              <a:gd name="connsiteX7" fmla="*/ 4297337 w 5054897"/>
              <a:gd name="connsiteY7" fmla="*/ 0 h 6584791"/>
              <a:gd name="connsiteX8" fmla="*/ 0 w 5054897"/>
              <a:gd name="connsiteY8" fmla="*/ 983166 h 6584791"/>
              <a:gd name="connsiteX9" fmla="*/ 409256 w 5054897"/>
              <a:gd name="connsiteY9" fmla="*/ 921323 h 6584791"/>
              <a:gd name="connsiteX0" fmla="*/ 409256 w 5236824"/>
              <a:gd name="connsiteY0" fmla="*/ 1009825 h 6673293"/>
              <a:gd name="connsiteX1" fmla="*/ 1737827 w 5236824"/>
              <a:gd name="connsiteY1" fmla="*/ 1267706 h 6673293"/>
              <a:gd name="connsiteX2" fmla="*/ 3106471 w 5236824"/>
              <a:gd name="connsiteY2" fmla="*/ 2812784 h 6673293"/>
              <a:gd name="connsiteX3" fmla="*/ 3863818 w 5236824"/>
              <a:gd name="connsiteY3" fmla="*/ 5049743 h 6673293"/>
              <a:gd name="connsiteX4" fmla="*/ 3552921 w 5236824"/>
              <a:gd name="connsiteY4" fmla="*/ 6500373 h 6673293"/>
              <a:gd name="connsiteX5" fmla="*/ 3360351 w 5236824"/>
              <a:gd name="connsiteY5" fmla="*/ 6673293 h 6673293"/>
              <a:gd name="connsiteX6" fmla="*/ 5054769 w 5236824"/>
              <a:gd name="connsiteY6" fmla="*/ 6417611 h 6673293"/>
              <a:gd name="connsiteX7" fmla="*/ 5079848 w 5236824"/>
              <a:gd name="connsiteY7" fmla="*/ 0 h 6673293"/>
              <a:gd name="connsiteX8" fmla="*/ 0 w 5236824"/>
              <a:gd name="connsiteY8" fmla="*/ 1071668 h 6673293"/>
              <a:gd name="connsiteX9" fmla="*/ 409256 w 5236824"/>
              <a:gd name="connsiteY9" fmla="*/ 1009825 h 6673293"/>
              <a:gd name="connsiteX0" fmla="*/ 409256 w 5079848"/>
              <a:gd name="connsiteY0" fmla="*/ 1009825 h 6673293"/>
              <a:gd name="connsiteX1" fmla="*/ 1737827 w 5079848"/>
              <a:gd name="connsiteY1" fmla="*/ 1267706 h 6673293"/>
              <a:gd name="connsiteX2" fmla="*/ 3106471 w 5079848"/>
              <a:gd name="connsiteY2" fmla="*/ 2812784 h 6673293"/>
              <a:gd name="connsiteX3" fmla="*/ 3863818 w 5079848"/>
              <a:gd name="connsiteY3" fmla="*/ 5049743 h 6673293"/>
              <a:gd name="connsiteX4" fmla="*/ 3552921 w 5079848"/>
              <a:gd name="connsiteY4" fmla="*/ 6500373 h 6673293"/>
              <a:gd name="connsiteX5" fmla="*/ 3360351 w 5079848"/>
              <a:gd name="connsiteY5" fmla="*/ 6673293 h 6673293"/>
              <a:gd name="connsiteX6" fmla="*/ 5054769 w 5079848"/>
              <a:gd name="connsiteY6" fmla="*/ 6417611 h 6673293"/>
              <a:gd name="connsiteX7" fmla="*/ 5079848 w 5079848"/>
              <a:gd name="connsiteY7" fmla="*/ 0 h 6673293"/>
              <a:gd name="connsiteX8" fmla="*/ 0 w 5079848"/>
              <a:gd name="connsiteY8" fmla="*/ 1071668 h 6673293"/>
              <a:gd name="connsiteX9" fmla="*/ 409256 w 5079848"/>
              <a:gd name="connsiteY9" fmla="*/ 1009825 h 6673293"/>
              <a:gd name="connsiteX0" fmla="*/ 399475 w 5070067"/>
              <a:gd name="connsiteY0" fmla="*/ 1009825 h 6673293"/>
              <a:gd name="connsiteX1" fmla="*/ 1728046 w 5070067"/>
              <a:gd name="connsiteY1" fmla="*/ 1267706 h 6673293"/>
              <a:gd name="connsiteX2" fmla="*/ 3096690 w 5070067"/>
              <a:gd name="connsiteY2" fmla="*/ 2812784 h 6673293"/>
              <a:gd name="connsiteX3" fmla="*/ 3854037 w 5070067"/>
              <a:gd name="connsiteY3" fmla="*/ 5049743 h 6673293"/>
              <a:gd name="connsiteX4" fmla="*/ 3543140 w 5070067"/>
              <a:gd name="connsiteY4" fmla="*/ 6500373 h 6673293"/>
              <a:gd name="connsiteX5" fmla="*/ 3350570 w 5070067"/>
              <a:gd name="connsiteY5" fmla="*/ 6673293 h 6673293"/>
              <a:gd name="connsiteX6" fmla="*/ 5044988 w 5070067"/>
              <a:gd name="connsiteY6" fmla="*/ 6417611 h 6673293"/>
              <a:gd name="connsiteX7" fmla="*/ 5070067 w 5070067"/>
              <a:gd name="connsiteY7" fmla="*/ 0 h 6673293"/>
              <a:gd name="connsiteX8" fmla="*/ 0 w 5070067"/>
              <a:gd name="connsiteY8" fmla="*/ 19481 h 6673293"/>
              <a:gd name="connsiteX9" fmla="*/ 399475 w 5070067"/>
              <a:gd name="connsiteY9" fmla="*/ 1009825 h 6673293"/>
              <a:gd name="connsiteX0" fmla="*/ 1778648 w 5070067"/>
              <a:gd name="connsiteY0" fmla="*/ 557483 h 6673293"/>
              <a:gd name="connsiteX1" fmla="*/ 1728046 w 5070067"/>
              <a:gd name="connsiteY1" fmla="*/ 1267706 h 6673293"/>
              <a:gd name="connsiteX2" fmla="*/ 3096690 w 5070067"/>
              <a:gd name="connsiteY2" fmla="*/ 2812784 h 6673293"/>
              <a:gd name="connsiteX3" fmla="*/ 3854037 w 5070067"/>
              <a:gd name="connsiteY3" fmla="*/ 5049743 h 6673293"/>
              <a:gd name="connsiteX4" fmla="*/ 3543140 w 5070067"/>
              <a:gd name="connsiteY4" fmla="*/ 6500373 h 6673293"/>
              <a:gd name="connsiteX5" fmla="*/ 3350570 w 5070067"/>
              <a:gd name="connsiteY5" fmla="*/ 6673293 h 6673293"/>
              <a:gd name="connsiteX6" fmla="*/ 5044988 w 5070067"/>
              <a:gd name="connsiteY6" fmla="*/ 6417611 h 6673293"/>
              <a:gd name="connsiteX7" fmla="*/ 5070067 w 5070067"/>
              <a:gd name="connsiteY7" fmla="*/ 0 h 6673293"/>
              <a:gd name="connsiteX8" fmla="*/ 0 w 5070067"/>
              <a:gd name="connsiteY8" fmla="*/ 19481 h 6673293"/>
              <a:gd name="connsiteX9" fmla="*/ 1778648 w 5070067"/>
              <a:gd name="connsiteY9" fmla="*/ 557483 h 6673293"/>
              <a:gd name="connsiteX0" fmla="*/ 1778648 w 5070067"/>
              <a:gd name="connsiteY0" fmla="*/ 557483 h 6673293"/>
              <a:gd name="connsiteX1" fmla="*/ 3322410 w 5070067"/>
              <a:gd name="connsiteY1" fmla="*/ 1356207 h 6673293"/>
              <a:gd name="connsiteX2" fmla="*/ 3096690 w 5070067"/>
              <a:gd name="connsiteY2" fmla="*/ 2812784 h 6673293"/>
              <a:gd name="connsiteX3" fmla="*/ 3854037 w 5070067"/>
              <a:gd name="connsiteY3" fmla="*/ 5049743 h 6673293"/>
              <a:gd name="connsiteX4" fmla="*/ 3543140 w 5070067"/>
              <a:gd name="connsiteY4" fmla="*/ 6500373 h 6673293"/>
              <a:gd name="connsiteX5" fmla="*/ 3350570 w 5070067"/>
              <a:gd name="connsiteY5" fmla="*/ 6673293 h 6673293"/>
              <a:gd name="connsiteX6" fmla="*/ 5044988 w 5070067"/>
              <a:gd name="connsiteY6" fmla="*/ 6417611 h 6673293"/>
              <a:gd name="connsiteX7" fmla="*/ 5070067 w 5070067"/>
              <a:gd name="connsiteY7" fmla="*/ 0 h 6673293"/>
              <a:gd name="connsiteX8" fmla="*/ 0 w 5070067"/>
              <a:gd name="connsiteY8" fmla="*/ 19481 h 6673293"/>
              <a:gd name="connsiteX9" fmla="*/ 1778648 w 5070067"/>
              <a:gd name="connsiteY9" fmla="*/ 557483 h 6673293"/>
              <a:gd name="connsiteX0" fmla="*/ 1778648 w 5070067"/>
              <a:gd name="connsiteY0" fmla="*/ 557483 h 6673293"/>
              <a:gd name="connsiteX1" fmla="*/ 3322410 w 5070067"/>
              <a:gd name="connsiteY1" fmla="*/ 1356207 h 6673293"/>
              <a:gd name="connsiteX2" fmla="*/ 4524770 w 5070067"/>
              <a:gd name="connsiteY2" fmla="*/ 2793118 h 6673293"/>
              <a:gd name="connsiteX3" fmla="*/ 3854037 w 5070067"/>
              <a:gd name="connsiteY3" fmla="*/ 5049743 h 6673293"/>
              <a:gd name="connsiteX4" fmla="*/ 3543140 w 5070067"/>
              <a:gd name="connsiteY4" fmla="*/ 6500373 h 6673293"/>
              <a:gd name="connsiteX5" fmla="*/ 3350570 w 5070067"/>
              <a:gd name="connsiteY5" fmla="*/ 6673293 h 6673293"/>
              <a:gd name="connsiteX6" fmla="*/ 5044988 w 5070067"/>
              <a:gd name="connsiteY6" fmla="*/ 6417611 h 6673293"/>
              <a:gd name="connsiteX7" fmla="*/ 5070067 w 5070067"/>
              <a:gd name="connsiteY7" fmla="*/ 0 h 6673293"/>
              <a:gd name="connsiteX8" fmla="*/ 0 w 5070067"/>
              <a:gd name="connsiteY8" fmla="*/ 19481 h 6673293"/>
              <a:gd name="connsiteX9" fmla="*/ 1778648 w 5070067"/>
              <a:gd name="connsiteY9" fmla="*/ 557483 h 6673293"/>
              <a:gd name="connsiteX0" fmla="*/ 1778648 w 5070067"/>
              <a:gd name="connsiteY0" fmla="*/ 557483 h 6673293"/>
              <a:gd name="connsiteX1" fmla="*/ 3322410 w 5070067"/>
              <a:gd name="connsiteY1" fmla="*/ 1356207 h 6673293"/>
              <a:gd name="connsiteX2" fmla="*/ 4524770 w 5070067"/>
              <a:gd name="connsiteY2" fmla="*/ 2793118 h 6673293"/>
              <a:gd name="connsiteX3" fmla="*/ 4763705 w 5070067"/>
              <a:gd name="connsiteY3" fmla="*/ 5108745 h 6673293"/>
              <a:gd name="connsiteX4" fmla="*/ 3543140 w 5070067"/>
              <a:gd name="connsiteY4" fmla="*/ 6500373 h 6673293"/>
              <a:gd name="connsiteX5" fmla="*/ 3350570 w 5070067"/>
              <a:gd name="connsiteY5" fmla="*/ 6673293 h 6673293"/>
              <a:gd name="connsiteX6" fmla="*/ 5044988 w 5070067"/>
              <a:gd name="connsiteY6" fmla="*/ 6417611 h 6673293"/>
              <a:gd name="connsiteX7" fmla="*/ 5070067 w 5070067"/>
              <a:gd name="connsiteY7" fmla="*/ 0 h 6673293"/>
              <a:gd name="connsiteX8" fmla="*/ 0 w 5070067"/>
              <a:gd name="connsiteY8" fmla="*/ 19481 h 6673293"/>
              <a:gd name="connsiteX9" fmla="*/ 1778648 w 5070067"/>
              <a:gd name="connsiteY9" fmla="*/ 557483 h 6673293"/>
              <a:gd name="connsiteX0" fmla="*/ 1778648 w 5070067"/>
              <a:gd name="connsiteY0" fmla="*/ 557483 h 6673293"/>
              <a:gd name="connsiteX1" fmla="*/ 3322410 w 5070067"/>
              <a:gd name="connsiteY1" fmla="*/ 1356207 h 6673293"/>
              <a:gd name="connsiteX2" fmla="*/ 4524770 w 5070067"/>
              <a:gd name="connsiteY2" fmla="*/ 2793118 h 6673293"/>
              <a:gd name="connsiteX3" fmla="*/ 4763705 w 5070067"/>
              <a:gd name="connsiteY3" fmla="*/ 5108745 h 6673293"/>
              <a:gd name="connsiteX4" fmla="*/ 3435544 w 5070067"/>
              <a:gd name="connsiteY4" fmla="*/ 6175867 h 6673293"/>
              <a:gd name="connsiteX5" fmla="*/ 3350570 w 5070067"/>
              <a:gd name="connsiteY5" fmla="*/ 6673293 h 6673293"/>
              <a:gd name="connsiteX6" fmla="*/ 5044988 w 5070067"/>
              <a:gd name="connsiteY6" fmla="*/ 6417611 h 6673293"/>
              <a:gd name="connsiteX7" fmla="*/ 5070067 w 5070067"/>
              <a:gd name="connsiteY7" fmla="*/ 0 h 6673293"/>
              <a:gd name="connsiteX8" fmla="*/ 0 w 5070067"/>
              <a:gd name="connsiteY8" fmla="*/ 19481 h 6673293"/>
              <a:gd name="connsiteX9" fmla="*/ 1778648 w 5070067"/>
              <a:gd name="connsiteY9" fmla="*/ 557483 h 6673293"/>
              <a:gd name="connsiteX0" fmla="*/ 1778648 w 5070067"/>
              <a:gd name="connsiteY0" fmla="*/ 557483 h 6574957"/>
              <a:gd name="connsiteX1" fmla="*/ 3322410 w 5070067"/>
              <a:gd name="connsiteY1" fmla="*/ 1356207 h 6574957"/>
              <a:gd name="connsiteX2" fmla="*/ 4524770 w 5070067"/>
              <a:gd name="connsiteY2" fmla="*/ 2793118 h 6574957"/>
              <a:gd name="connsiteX3" fmla="*/ 4763705 w 5070067"/>
              <a:gd name="connsiteY3" fmla="*/ 5108745 h 6574957"/>
              <a:gd name="connsiteX4" fmla="*/ 3435544 w 5070067"/>
              <a:gd name="connsiteY4" fmla="*/ 6175867 h 6574957"/>
              <a:gd name="connsiteX5" fmla="*/ 2812595 w 5070067"/>
              <a:gd name="connsiteY5" fmla="*/ 6574957 h 6574957"/>
              <a:gd name="connsiteX6" fmla="*/ 5044988 w 5070067"/>
              <a:gd name="connsiteY6" fmla="*/ 6417611 h 6574957"/>
              <a:gd name="connsiteX7" fmla="*/ 5070067 w 5070067"/>
              <a:gd name="connsiteY7" fmla="*/ 0 h 6574957"/>
              <a:gd name="connsiteX8" fmla="*/ 0 w 5070067"/>
              <a:gd name="connsiteY8" fmla="*/ 19481 h 6574957"/>
              <a:gd name="connsiteX9" fmla="*/ 1778648 w 5070067"/>
              <a:gd name="connsiteY9" fmla="*/ 557483 h 6574957"/>
              <a:gd name="connsiteX0" fmla="*/ 1778648 w 5070067"/>
              <a:gd name="connsiteY0" fmla="*/ 557483 h 6447121"/>
              <a:gd name="connsiteX1" fmla="*/ 3322410 w 5070067"/>
              <a:gd name="connsiteY1" fmla="*/ 1356207 h 6447121"/>
              <a:gd name="connsiteX2" fmla="*/ 4524770 w 5070067"/>
              <a:gd name="connsiteY2" fmla="*/ 2793118 h 6447121"/>
              <a:gd name="connsiteX3" fmla="*/ 4763705 w 5070067"/>
              <a:gd name="connsiteY3" fmla="*/ 5108745 h 6447121"/>
              <a:gd name="connsiteX4" fmla="*/ 3435544 w 5070067"/>
              <a:gd name="connsiteY4" fmla="*/ 6175867 h 6447121"/>
              <a:gd name="connsiteX5" fmla="*/ 2558279 w 5070067"/>
              <a:gd name="connsiteY5" fmla="*/ 6447121 h 6447121"/>
              <a:gd name="connsiteX6" fmla="*/ 5044988 w 5070067"/>
              <a:gd name="connsiteY6" fmla="*/ 6417611 h 6447121"/>
              <a:gd name="connsiteX7" fmla="*/ 5070067 w 5070067"/>
              <a:gd name="connsiteY7" fmla="*/ 0 h 6447121"/>
              <a:gd name="connsiteX8" fmla="*/ 0 w 5070067"/>
              <a:gd name="connsiteY8" fmla="*/ 19481 h 6447121"/>
              <a:gd name="connsiteX9" fmla="*/ 1778648 w 5070067"/>
              <a:gd name="connsiteY9" fmla="*/ 557483 h 6447121"/>
              <a:gd name="connsiteX0" fmla="*/ 2874161 w 5070067"/>
              <a:gd name="connsiteY0" fmla="*/ 449314 h 6447121"/>
              <a:gd name="connsiteX1" fmla="*/ 3322410 w 5070067"/>
              <a:gd name="connsiteY1" fmla="*/ 1356207 h 6447121"/>
              <a:gd name="connsiteX2" fmla="*/ 4524770 w 5070067"/>
              <a:gd name="connsiteY2" fmla="*/ 2793118 h 6447121"/>
              <a:gd name="connsiteX3" fmla="*/ 4763705 w 5070067"/>
              <a:gd name="connsiteY3" fmla="*/ 5108745 h 6447121"/>
              <a:gd name="connsiteX4" fmla="*/ 3435544 w 5070067"/>
              <a:gd name="connsiteY4" fmla="*/ 6175867 h 6447121"/>
              <a:gd name="connsiteX5" fmla="*/ 2558279 w 5070067"/>
              <a:gd name="connsiteY5" fmla="*/ 6447121 h 6447121"/>
              <a:gd name="connsiteX6" fmla="*/ 5044988 w 5070067"/>
              <a:gd name="connsiteY6" fmla="*/ 6417611 h 6447121"/>
              <a:gd name="connsiteX7" fmla="*/ 5070067 w 5070067"/>
              <a:gd name="connsiteY7" fmla="*/ 0 h 6447121"/>
              <a:gd name="connsiteX8" fmla="*/ 0 w 5070067"/>
              <a:gd name="connsiteY8" fmla="*/ 19481 h 6447121"/>
              <a:gd name="connsiteX9" fmla="*/ 2874161 w 5070067"/>
              <a:gd name="connsiteY9" fmla="*/ 449314 h 6447121"/>
              <a:gd name="connsiteX0" fmla="*/ 2874161 w 5070067"/>
              <a:gd name="connsiteY0" fmla="*/ 449314 h 6447121"/>
              <a:gd name="connsiteX1" fmla="*/ 4173389 w 5070067"/>
              <a:gd name="connsiteY1" fmla="*/ 1375874 h 6447121"/>
              <a:gd name="connsiteX2" fmla="*/ 4524770 w 5070067"/>
              <a:gd name="connsiteY2" fmla="*/ 2793118 h 6447121"/>
              <a:gd name="connsiteX3" fmla="*/ 4763705 w 5070067"/>
              <a:gd name="connsiteY3" fmla="*/ 5108745 h 6447121"/>
              <a:gd name="connsiteX4" fmla="*/ 3435544 w 5070067"/>
              <a:gd name="connsiteY4" fmla="*/ 6175867 h 6447121"/>
              <a:gd name="connsiteX5" fmla="*/ 2558279 w 5070067"/>
              <a:gd name="connsiteY5" fmla="*/ 6447121 h 6447121"/>
              <a:gd name="connsiteX6" fmla="*/ 5044988 w 5070067"/>
              <a:gd name="connsiteY6" fmla="*/ 6417611 h 6447121"/>
              <a:gd name="connsiteX7" fmla="*/ 5070067 w 5070067"/>
              <a:gd name="connsiteY7" fmla="*/ 0 h 6447121"/>
              <a:gd name="connsiteX8" fmla="*/ 0 w 5070067"/>
              <a:gd name="connsiteY8" fmla="*/ 19481 h 6447121"/>
              <a:gd name="connsiteX9" fmla="*/ 2874161 w 5070067"/>
              <a:gd name="connsiteY9" fmla="*/ 449314 h 6447121"/>
              <a:gd name="connsiteX0" fmla="*/ 2874161 w 5070067"/>
              <a:gd name="connsiteY0" fmla="*/ 449314 h 6447121"/>
              <a:gd name="connsiteX1" fmla="*/ 4173389 w 5070067"/>
              <a:gd name="connsiteY1" fmla="*/ 1375874 h 6447121"/>
              <a:gd name="connsiteX2" fmla="*/ 4749742 w 5070067"/>
              <a:gd name="connsiteY2" fmla="*/ 2596447 h 6447121"/>
              <a:gd name="connsiteX3" fmla="*/ 4763705 w 5070067"/>
              <a:gd name="connsiteY3" fmla="*/ 5108745 h 6447121"/>
              <a:gd name="connsiteX4" fmla="*/ 3435544 w 5070067"/>
              <a:gd name="connsiteY4" fmla="*/ 6175867 h 6447121"/>
              <a:gd name="connsiteX5" fmla="*/ 2558279 w 5070067"/>
              <a:gd name="connsiteY5" fmla="*/ 6447121 h 6447121"/>
              <a:gd name="connsiteX6" fmla="*/ 5044988 w 5070067"/>
              <a:gd name="connsiteY6" fmla="*/ 6417611 h 6447121"/>
              <a:gd name="connsiteX7" fmla="*/ 5070067 w 5070067"/>
              <a:gd name="connsiteY7" fmla="*/ 0 h 6447121"/>
              <a:gd name="connsiteX8" fmla="*/ 0 w 5070067"/>
              <a:gd name="connsiteY8" fmla="*/ 19481 h 6447121"/>
              <a:gd name="connsiteX9" fmla="*/ 2874161 w 5070067"/>
              <a:gd name="connsiteY9" fmla="*/ 449314 h 6447121"/>
              <a:gd name="connsiteX0" fmla="*/ 2874161 w 5070067"/>
              <a:gd name="connsiteY0" fmla="*/ 449314 h 6447121"/>
              <a:gd name="connsiteX1" fmla="*/ 4173389 w 5070067"/>
              <a:gd name="connsiteY1" fmla="*/ 1375874 h 6447121"/>
              <a:gd name="connsiteX2" fmla="*/ 4749742 w 5070067"/>
              <a:gd name="connsiteY2" fmla="*/ 2596447 h 6447121"/>
              <a:gd name="connsiteX3" fmla="*/ 4763705 w 5070067"/>
              <a:gd name="connsiteY3" fmla="*/ 5108745 h 6447121"/>
              <a:gd name="connsiteX4" fmla="*/ 3973520 w 5070067"/>
              <a:gd name="connsiteY4" fmla="*/ 6195533 h 6447121"/>
              <a:gd name="connsiteX5" fmla="*/ 2558279 w 5070067"/>
              <a:gd name="connsiteY5" fmla="*/ 6447121 h 6447121"/>
              <a:gd name="connsiteX6" fmla="*/ 5044988 w 5070067"/>
              <a:gd name="connsiteY6" fmla="*/ 6417611 h 6447121"/>
              <a:gd name="connsiteX7" fmla="*/ 5070067 w 5070067"/>
              <a:gd name="connsiteY7" fmla="*/ 0 h 6447121"/>
              <a:gd name="connsiteX8" fmla="*/ 0 w 5070067"/>
              <a:gd name="connsiteY8" fmla="*/ 19481 h 6447121"/>
              <a:gd name="connsiteX9" fmla="*/ 2874161 w 5070067"/>
              <a:gd name="connsiteY9" fmla="*/ 449314 h 6447121"/>
              <a:gd name="connsiteX0" fmla="*/ 2874161 w 5070067"/>
              <a:gd name="connsiteY0" fmla="*/ 449314 h 6437287"/>
              <a:gd name="connsiteX1" fmla="*/ 4173389 w 5070067"/>
              <a:gd name="connsiteY1" fmla="*/ 1375874 h 6437287"/>
              <a:gd name="connsiteX2" fmla="*/ 4749742 w 5070067"/>
              <a:gd name="connsiteY2" fmla="*/ 2596447 h 6437287"/>
              <a:gd name="connsiteX3" fmla="*/ 4763705 w 5070067"/>
              <a:gd name="connsiteY3" fmla="*/ 5108745 h 6437287"/>
              <a:gd name="connsiteX4" fmla="*/ 3973520 w 5070067"/>
              <a:gd name="connsiteY4" fmla="*/ 6195533 h 6437287"/>
              <a:gd name="connsiteX5" fmla="*/ 3076692 w 5070067"/>
              <a:gd name="connsiteY5" fmla="*/ 6437287 h 6437287"/>
              <a:gd name="connsiteX6" fmla="*/ 5044988 w 5070067"/>
              <a:gd name="connsiteY6" fmla="*/ 6417611 h 6437287"/>
              <a:gd name="connsiteX7" fmla="*/ 5070067 w 5070067"/>
              <a:gd name="connsiteY7" fmla="*/ 0 h 6437287"/>
              <a:gd name="connsiteX8" fmla="*/ 0 w 5070067"/>
              <a:gd name="connsiteY8" fmla="*/ 19481 h 6437287"/>
              <a:gd name="connsiteX9" fmla="*/ 2874161 w 5070067"/>
              <a:gd name="connsiteY9" fmla="*/ 449314 h 6437287"/>
              <a:gd name="connsiteX0" fmla="*/ 2874161 w 5070067"/>
              <a:gd name="connsiteY0" fmla="*/ 449314 h 6437287"/>
              <a:gd name="connsiteX1" fmla="*/ 4173389 w 5070067"/>
              <a:gd name="connsiteY1" fmla="*/ 1375874 h 6437287"/>
              <a:gd name="connsiteX2" fmla="*/ 4749742 w 5070067"/>
              <a:gd name="connsiteY2" fmla="*/ 2596447 h 6437287"/>
              <a:gd name="connsiteX3" fmla="*/ 4763705 w 5070067"/>
              <a:gd name="connsiteY3" fmla="*/ 5108745 h 6437287"/>
              <a:gd name="connsiteX4" fmla="*/ 4178929 w 5070067"/>
              <a:gd name="connsiteY4" fmla="*/ 6126699 h 6437287"/>
              <a:gd name="connsiteX5" fmla="*/ 3076692 w 5070067"/>
              <a:gd name="connsiteY5" fmla="*/ 6437287 h 6437287"/>
              <a:gd name="connsiteX6" fmla="*/ 5044988 w 5070067"/>
              <a:gd name="connsiteY6" fmla="*/ 6417611 h 6437287"/>
              <a:gd name="connsiteX7" fmla="*/ 5070067 w 5070067"/>
              <a:gd name="connsiteY7" fmla="*/ 0 h 6437287"/>
              <a:gd name="connsiteX8" fmla="*/ 0 w 5070067"/>
              <a:gd name="connsiteY8" fmla="*/ 19481 h 6437287"/>
              <a:gd name="connsiteX9" fmla="*/ 2874161 w 5070067"/>
              <a:gd name="connsiteY9" fmla="*/ 449314 h 6437287"/>
              <a:gd name="connsiteX0" fmla="*/ 2874161 w 5070067"/>
              <a:gd name="connsiteY0" fmla="*/ 449314 h 6437287"/>
              <a:gd name="connsiteX1" fmla="*/ 4173389 w 5070067"/>
              <a:gd name="connsiteY1" fmla="*/ 1375874 h 6437287"/>
              <a:gd name="connsiteX2" fmla="*/ 4749742 w 5070067"/>
              <a:gd name="connsiteY2" fmla="*/ 2596447 h 6437287"/>
              <a:gd name="connsiteX3" fmla="*/ 4763705 w 5070067"/>
              <a:gd name="connsiteY3" fmla="*/ 5108745 h 6437287"/>
              <a:gd name="connsiteX4" fmla="*/ 4178929 w 5070067"/>
              <a:gd name="connsiteY4" fmla="*/ 6126699 h 6437287"/>
              <a:gd name="connsiteX5" fmla="*/ 3076692 w 5070067"/>
              <a:gd name="connsiteY5" fmla="*/ 6437287 h 6437287"/>
              <a:gd name="connsiteX6" fmla="*/ 5044988 w 5070067"/>
              <a:gd name="connsiteY6" fmla="*/ 6417611 h 6437287"/>
              <a:gd name="connsiteX7" fmla="*/ 5070067 w 5070067"/>
              <a:gd name="connsiteY7" fmla="*/ 0 h 6437287"/>
              <a:gd name="connsiteX8" fmla="*/ 0 w 5070067"/>
              <a:gd name="connsiteY8" fmla="*/ 19481 h 6437287"/>
              <a:gd name="connsiteX9" fmla="*/ 2874161 w 5070067"/>
              <a:gd name="connsiteY9" fmla="*/ 449314 h 6437287"/>
              <a:gd name="connsiteX0" fmla="*/ 2874161 w 5070067"/>
              <a:gd name="connsiteY0" fmla="*/ 449314 h 6437287"/>
              <a:gd name="connsiteX1" fmla="*/ 4173389 w 5070067"/>
              <a:gd name="connsiteY1" fmla="*/ 1375874 h 6437287"/>
              <a:gd name="connsiteX2" fmla="*/ 4749742 w 5070067"/>
              <a:gd name="connsiteY2" fmla="*/ 2596447 h 6437287"/>
              <a:gd name="connsiteX3" fmla="*/ 4812611 w 5070067"/>
              <a:gd name="connsiteY3" fmla="*/ 4312231 h 6437287"/>
              <a:gd name="connsiteX4" fmla="*/ 4178929 w 5070067"/>
              <a:gd name="connsiteY4" fmla="*/ 6126699 h 6437287"/>
              <a:gd name="connsiteX5" fmla="*/ 3076692 w 5070067"/>
              <a:gd name="connsiteY5" fmla="*/ 6437287 h 6437287"/>
              <a:gd name="connsiteX6" fmla="*/ 5044988 w 5070067"/>
              <a:gd name="connsiteY6" fmla="*/ 6417611 h 6437287"/>
              <a:gd name="connsiteX7" fmla="*/ 5070067 w 5070067"/>
              <a:gd name="connsiteY7" fmla="*/ 0 h 6437287"/>
              <a:gd name="connsiteX8" fmla="*/ 0 w 5070067"/>
              <a:gd name="connsiteY8" fmla="*/ 19481 h 6437287"/>
              <a:gd name="connsiteX9" fmla="*/ 2874161 w 5070067"/>
              <a:gd name="connsiteY9" fmla="*/ 449314 h 6437287"/>
              <a:gd name="connsiteX0" fmla="*/ 2874161 w 5070067"/>
              <a:gd name="connsiteY0" fmla="*/ 449314 h 6437287"/>
              <a:gd name="connsiteX1" fmla="*/ 4173389 w 5070067"/>
              <a:gd name="connsiteY1" fmla="*/ 1375874 h 6437287"/>
              <a:gd name="connsiteX2" fmla="*/ 4749742 w 5070067"/>
              <a:gd name="connsiteY2" fmla="*/ 2596447 h 6437287"/>
              <a:gd name="connsiteX3" fmla="*/ 4812611 w 5070067"/>
              <a:gd name="connsiteY3" fmla="*/ 4312231 h 6437287"/>
              <a:gd name="connsiteX4" fmla="*/ 4139804 w 5070067"/>
              <a:gd name="connsiteY4" fmla="*/ 6008697 h 6437287"/>
              <a:gd name="connsiteX5" fmla="*/ 3076692 w 5070067"/>
              <a:gd name="connsiteY5" fmla="*/ 6437287 h 6437287"/>
              <a:gd name="connsiteX6" fmla="*/ 5044988 w 5070067"/>
              <a:gd name="connsiteY6" fmla="*/ 6417611 h 6437287"/>
              <a:gd name="connsiteX7" fmla="*/ 5070067 w 5070067"/>
              <a:gd name="connsiteY7" fmla="*/ 0 h 6437287"/>
              <a:gd name="connsiteX8" fmla="*/ 0 w 5070067"/>
              <a:gd name="connsiteY8" fmla="*/ 19481 h 6437287"/>
              <a:gd name="connsiteX9" fmla="*/ 2874161 w 5070067"/>
              <a:gd name="connsiteY9" fmla="*/ 449314 h 6437287"/>
              <a:gd name="connsiteX0" fmla="*/ 2874161 w 5070067"/>
              <a:gd name="connsiteY0" fmla="*/ 449314 h 6456945"/>
              <a:gd name="connsiteX1" fmla="*/ 4173389 w 5070067"/>
              <a:gd name="connsiteY1" fmla="*/ 1375874 h 6456945"/>
              <a:gd name="connsiteX2" fmla="*/ 4749742 w 5070067"/>
              <a:gd name="connsiteY2" fmla="*/ 2596447 h 6456945"/>
              <a:gd name="connsiteX3" fmla="*/ 4812611 w 5070067"/>
              <a:gd name="connsiteY3" fmla="*/ 4312231 h 6456945"/>
              <a:gd name="connsiteX4" fmla="*/ 4139804 w 5070067"/>
              <a:gd name="connsiteY4" fmla="*/ 6008697 h 6456945"/>
              <a:gd name="connsiteX5" fmla="*/ 3076692 w 5070067"/>
              <a:gd name="connsiteY5" fmla="*/ 6437287 h 6456945"/>
              <a:gd name="connsiteX6" fmla="*/ 5054769 w 5070067"/>
              <a:gd name="connsiteY6" fmla="*/ 6456945 h 6456945"/>
              <a:gd name="connsiteX7" fmla="*/ 5070067 w 5070067"/>
              <a:gd name="connsiteY7" fmla="*/ 0 h 6456945"/>
              <a:gd name="connsiteX8" fmla="*/ 0 w 5070067"/>
              <a:gd name="connsiteY8" fmla="*/ 19481 h 6456945"/>
              <a:gd name="connsiteX9" fmla="*/ 2874161 w 5070067"/>
              <a:gd name="connsiteY9" fmla="*/ 449314 h 6456945"/>
              <a:gd name="connsiteX0" fmla="*/ 3451262 w 5070067"/>
              <a:gd name="connsiteY0" fmla="*/ 360813 h 6456945"/>
              <a:gd name="connsiteX1" fmla="*/ 4173389 w 5070067"/>
              <a:gd name="connsiteY1" fmla="*/ 1375874 h 6456945"/>
              <a:gd name="connsiteX2" fmla="*/ 4749742 w 5070067"/>
              <a:gd name="connsiteY2" fmla="*/ 2596447 h 6456945"/>
              <a:gd name="connsiteX3" fmla="*/ 4812611 w 5070067"/>
              <a:gd name="connsiteY3" fmla="*/ 4312231 h 6456945"/>
              <a:gd name="connsiteX4" fmla="*/ 4139804 w 5070067"/>
              <a:gd name="connsiteY4" fmla="*/ 6008697 h 6456945"/>
              <a:gd name="connsiteX5" fmla="*/ 3076692 w 5070067"/>
              <a:gd name="connsiteY5" fmla="*/ 6437287 h 6456945"/>
              <a:gd name="connsiteX6" fmla="*/ 5054769 w 5070067"/>
              <a:gd name="connsiteY6" fmla="*/ 6456945 h 6456945"/>
              <a:gd name="connsiteX7" fmla="*/ 5070067 w 5070067"/>
              <a:gd name="connsiteY7" fmla="*/ 0 h 6456945"/>
              <a:gd name="connsiteX8" fmla="*/ 0 w 5070067"/>
              <a:gd name="connsiteY8" fmla="*/ 19481 h 6456945"/>
              <a:gd name="connsiteX9" fmla="*/ 3451262 w 5070067"/>
              <a:gd name="connsiteY9" fmla="*/ 360813 h 6456945"/>
              <a:gd name="connsiteX0" fmla="*/ 3451262 w 5070067"/>
              <a:gd name="connsiteY0" fmla="*/ 360813 h 6456945"/>
              <a:gd name="connsiteX1" fmla="*/ 4173389 w 5070067"/>
              <a:gd name="connsiteY1" fmla="*/ 1375874 h 6456945"/>
              <a:gd name="connsiteX2" fmla="*/ 4749742 w 5070067"/>
              <a:gd name="connsiteY2" fmla="*/ 2596447 h 6456945"/>
              <a:gd name="connsiteX3" fmla="*/ 4812611 w 5070067"/>
              <a:gd name="connsiteY3" fmla="*/ 4312231 h 6456945"/>
              <a:gd name="connsiteX4" fmla="*/ 4139804 w 5070067"/>
              <a:gd name="connsiteY4" fmla="*/ 6008697 h 6456945"/>
              <a:gd name="connsiteX5" fmla="*/ 3076692 w 5070067"/>
              <a:gd name="connsiteY5" fmla="*/ 6437287 h 6456945"/>
              <a:gd name="connsiteX6" fmla="*/ 5054769 w 5070067"/>
              <a:gd name="connsiteY6" fmla="*/ 6456945 h 6456945"/>
              <a:gd name="connsiteX7" fmla="*/ 5070067 w 5070067"/>
              <a:gd name="connsiteY7" fmla="*/ 0 h 6456945"/>
              <a:gd name="connsiteX8" fmla="*/ 0 w 5070067"/>
              <a:gd name="connsiteY8" fmla="*/ 19481 h 6456945"/>
              <a:gd name="connsiteX9" fmla="*/ 3451262 w 5070067"/>
              <a:gd name="connsiteY9" fmla="*/ 360813 h 6456945"/>
              <a:gd name="connsiteX0" fmla="*/ 1553676 w 3172481"/>
              <a:gd name="connsiteY0" fmla="*/ 360813 h 6456945"/>
              <a:gd name="connsiteX1" fmla="*/ 2275803 w 3172481"/>
              <a:gd name="connsiteY1" fmla="*/ 1375874 h 6456945"/>
              <a:gd name="connsiteX2" fmla="*/ 2852156 w 3172481"/>
              <a:gd name="connsiteY2" fmla="*/ 2596447 h 6456945"/>
              <a:gd name="connsiteX3" fmla="*/ 2915025 w 3172481"/>
              <a:gd name="connsiteY3" fmla="*/ 4312231 h 6456945"/>
              <a:gd name="connsiteX4" fmla="*/ 2242218 w 3172481"/>
              <a:gd name="connsiteY4" fmla="*/ 6008697 h 6456945"/>
              <a:gd name="connsiteX5" fmla="*/ 1179106 w 3172481"/>
              <a:gd name="connsiteY5" fmla="*/ 6437287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1553676 w 3172481"/>
              <a:gd name="connsiteY0" fmla="*/ 360813 h 6456945"/>
              <a:gd name="connsiteX1" fmla="*/ 2490994 w 3172481"/>
              <a:gd name="connsiteY1" fmla="*/ 1061201 h 6456945"/>
              <a:gd name="connsiteX2" fmla="*/ 2852156 w 3172481"/>
              <a:gd name="connsiteY2" fmla="*/ 2596447 h 6456945"/>
              <a:gd name="connsiteX3" fmla="*/ 2915025 w 3172481"/>
              <a:gd name="connsiteY3" fmla="*/ 4312231 h 6456945"/>
              <a:gd name="connsiteX4" fmla="*/ 2242218 w 3172481"/>
              <a:gd name="connsiteY4" fmla="*/ 6008697 h 6456945"/>
              <a:gd name="connsiteX5" fmla="*/ 1179106 w 3172481"/>
              <a:gd name="connsiteY5" fmla="*/ 6437287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1553676 w 3172481"/>
              <a:gd name="connsiteY0" fmla="*/ 360813 h 6456945"/>
              <a:gd name="connsiteX1" fmla="*/ 2490994 w 3172481"/>
              <a:gd name="connsiteY1" fmla="*/ 1061201 h 6456945"/>
              <a:gd name="connsiteX2" fmla="*/ 2852156 w 3172481"/>
              <a:gd name="connsiteY2" fmla="*/ 2596447 h 6456945"/>
              <a:gd name="connsiteX3" fmla="*/ 2915025 w 3172481"/>
              <a:gd name="connsiteY3" fmla="*/ 4312231 h 6456945"/>
              <a:gd name="connsiteX4" fmla="*/ 2300906 w 3172481"/>
              <a:gd name="connsiteY4" fmla="*/ 6087365 h 6456945"/>
              <a:gd name="connsiteX5" fmla="*/ 1179106 w 3172481"/>
              <a:gd name="connsiteY5" fmla="*/ 6437287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1553676 w 3172481"/>
              <a:gd name="connsiteY0" fmla="*/ 360813 h 6456945"/>
              <a:gd name="connsiteX1" fmla="*/ 2490994 w 3172481"/>
              <a:gd name="connsiteY1" fmla="*/ 1061201 h 6456945"/>
              <a:gd name="connsiteX2" fmla="*/ 2852156 w 3172481"/>
              <a:gd name="connsiteY2" fmla="*/ 2596447 h 6456945"/>
              <a:gd name="connsiteX3" fmla="*/ 2915025 w 3172481"/>
              <a:gd name="connsiteY3" fmla="*/ 4312231 h 6456945"/>
              <a:gd name="connsiteX4" fmla="*/ 2300906 w 3172481"/>
              <a:gd name="connsiteY4" fmla="*/ 6087365 h 6456945"/>
              <a:gd name="connsiteX5" fmla="*/ 1413859 w 3172481"/>
              <a:gd name="connsiteY5" fmla="*/ 6437287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1553676 w 3172481"/>
              <a:gd name="connsiteY0" fmla="*/ 360813 h 6456945"/>
              <a:gd name="connsiteX1" fmla="*/ 2490994 w 3172481"/>
              <a:gd name="connsiteY1" fmla="*/ 1061201 h 6456945"/>
              <a:gd name="connsiteX2" fmla="*/ 2852156 w 3172481"/>
              <a:gd name="connsiteY2" fmla="*/ 2596447 h 6456945"/>
              <a:gd name="connsiteX3" fmla="*/ 2915025 w 3172481"/>
              <a:gd name="connsiteY3" fmla="*/ 4312231 h 6456945"/>
              <a:gd name="connsiteX4" fmla="*/ 2271562 w 3172481"/>
              <a:gd name="connsiteY4" fmla="*/ 6087366 h 6456945"/>
              <a:gd name="connsiteX5" fmla="*/ 1413859 w 3172481"/>
              <a:gd name="connsiteY5" fmla="*/ 6437287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1553676 w 3172481"/>
              <a:gd name="connsiteY0" fmla="*/ 360813 h 6456945"/>
              <a:gd name="connsiteX1" fmla="*/ 2490994 w 3172481"/>
              <a:gd name="connsiteY1" fmla="*/ 1061201 h 6456945"/>
              <a:gd name="connsiteX2" fmla="*/ 2852156 w 3172481"/>
              <a:gd name="connsiteY2" fmla="*/ 2596447 h 6456945"/>
              <a:gd name="connsiteX3" fmla="*/ 2915025 w 3172481"/>
              <a:gd name="connsiteY3" fmla="*/ 4312231 h 6456945"/>
              <a:gd name="connsiteX4" fmla="*/ 2525878 w 3172481"/>
              <a:gd name="connsiteY4" fmla="*/ 5959530 h 6456945"/>
              <a:gd name="connsiteX5" fmla="*/ 1413859 w 3172481"/>
              <a:gd name="connsiteY5" fmla="*/ 6437287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1553676 w 3172481"/>
              <a:gd name="connsiteY0" fmla="*/ 360813 h 6456945"/>
              <a:gd name="connsiteX1" fmla="*/ 2490994 w 3172481"/>
              <a:gd name="connsiteY1" fmla="*/ 1061201 h 6456945"/>
              <a:gd name="connsiteX2" fmla="*/ 2852156 w 3172481"/>
              <a:gd name="connsiteY2" fmla="*/ 2596447 h 6456945"/>
              <a:gd name="connsiteX3" fmla="*/ 3042184 w 3172481"/>
              <a:gd name="connsiteY3" fmla="*/ 3997559 h 6456945"/>
              <a:gd name="connsiteX4" fmla="*/ 2525878 w 3172481"/>
              <a:gd name="connsiteY4" fmla="*/ 5959530 h 6456945"/>
              <a:gd name="connsiteX5" fmla="*/ 1413859 w 3172481"/>
              <a:gd name="connsiteY5" fmla="*/ 6437287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1553676 w 3172481"/>
              <a:gd name="connsiteY0" fmla="*/ 360813 h 6456945"/>
              <a:gd name="connsiteX1" fmla="*/ 2490994 w 3172481"/>
              <a:gd name="connsiteY1" fmla="*/ 1061201 h 6456945"/>
              <a:gd name="connsiteX2" fmla="*/ 2959750 w 3172481"/>
              <a:gd name="connsiteY2" fmla="*/ 2468611 h 6456945"/>
              <a:gd name="connsiteX3" fmla="*/ 3042184 w 3172481"/>
              <a:gd name="connsiteY3" fmla="*/ 3997559 h 6456945"/>
              <a:gd name="connsiteX4" fmla="*/ 2525878 w 3172481"/>
              <a:gd name="connsiteY4" fmla="*/ 5959530 h 6456945"/>
              <a:gd name="connsiteX5" fmla="*/ 1413859 w 3172481"/>
              <a:gd name="connsiteY5" fmla="*/ 6437287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1553676 w 3172481"/>
              <a:gd name="connsiteY0" fmla="*/ 360813 h 6456945"/>
              <a:gd name="connsiteX1" fmla="*/ 2490994 w 3172481"/>
              <a:gd name="connsiteY1" fmla="*/ 1061201 h 6456945"/>
              <a:gd name="connsiteX2" fmla="*/ 2959750 w 3172481"/>
              <a:gd name="connsiteY2" fmla="*/ 2468611 h 6456945"/>
              <a:gd name="connsiteX3" fmla="*/ 3042184 w 3172481"/>
              <a:gd name="connsiteY3" fmla="*/ 3997559 h 6456945"/>
              <a:gd name="connsiteX4" fmla="*/ 2369377 w 3172481"/>
              <a:gd name="connsiteY4" fmla="*/ 5910362 h 6456945"/>
              <a:gd name="connsiteX5" fmla="*/ 1413859 w 3172481"/>
              <a:gd name="connsiteY5" fmla="*/ 6437287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1553676 w 3172481"/>
              <a:gd name="connsiteY0" fmla="*/ 360813 h 6456945"/>
              <a:gd name="connsiteX1" fmla="*/ 2490994 w 3172481"/>
              <a:gd name="connsiteY1" fmla="*/ 1061201 h 6456945"/>
              <a:gd name="connsiteX2" fmla="*/ 2959750 w 3172481"/>
              <a:gd name="connsiteY2" fmla="*/ 2468611 h 6456945"/>
              <a:gd name="connsiteX3" fmla="*/ 3042184 w 3172481"/>
              <a:gd name="connsiteY3" fmla="*/ 3997559 h 6456945"/>
              <a:gd name="connsiteX4" fmla="*/ 2369377 w 3172481"/>
              <a:gd name="connsiteY4" fmla="*/ 5910362 h 6456945"/>
              <a:gd name="connsiteX5" fmla="*/ 1756207 w 3172481"/>
              <a:gd name="connsiteY5" fmla="*/ 6447120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1553676 w 3172481"/>
              <a:gd name="connsiteY0" fmla="*/ 360813 h 6456945"/>
              <a:gd name="connsiteX1" fmla="*/ 2490994 w 3172481"/>
              <a:gd name="connsiteY1" fmla="*/ 1061201 h 6456945"/>
              <a:gd name="connsiteX2" fmla="*/ 2959750 w 3172481"/>
              <a:gd name="connsiteY2" fmla="*/ 2468611 h 6456945"/>
              <a:gd name="connsiteX3" fmla="*/ 3042184 w 3172481"/>
              <a:gd name="connsiteY3" fmla="*/ 3997559 h 6456945"/>
              <a:gd name="connsiteX4" fmla="*/ 2496535 w 3172481"/>
              <a:gd name="connsiteY4" fmla="*/ 5871029 h 6456945"/>
              <a:gd name="connsiteX5" fmla="*/ 1756207 w 3172481"/>
              <a:gd name="connsiteY5" fmla="*/ 6447120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1553676 w 3172481"/>
              <a:gd name="connsiteY0" fmla="*/ 360813 h 6456945"/>
              <a:gd name="connsiteX1" fmla="*/ 2490994 w 3172481"/>
              <a:gd name="connsiteY1" fmla="*/ 1061201 h 6456945"/>
              <a:gd name="connsiteX2" fmla="*/ 2969531 w 3172481"/>
              <a:gd name="connsiteY2" fmla="*/ 2163772 h 6456945"/>
              <a:gd name="connsiteX3" fmla="*/ 3042184 w 3172481"/>
              <a:gd name="connsiteY3" fmla="*/ 3997559 h 6456945"/>
              <a:gd name="connsiteX4" fmla="*/ 2496535 w 3172481"/>
              <a:gd name="connsiteY4" fmla="*/ 5871029 h 6456945"/>
              <a:gd name="connsiteX5" fmla="*/ 1756207 w 3172481"/>
              <a:gd name="connsiteY5" fmla="*/ 6447120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1553676 w 3172481"/>
              <a:gd name="connsiteY0" fmla="*/ 360813 h 6456945"/>
              <a:gd name="connsiteX1" fmla="*/ 2539901 w 3172481"/>
              <a:gd name="connsiteY1" fmla="*/ 795696 h 6456945"/>
              <a:gd name="connsiteX2" fmla="*/ 2969531 w 3172481"/>
              <a:gd name="connsiteY2" fmla="*/ 2163772 h 6456945"/>
              <a:gd name="connsiteX3" fmla="*/ 3042184 w 3172481"/>
              <a:gd name="connsiteY3" fmla="*/ 3997559 h 6456945"/>
              <a:gd name="connsiteX4" fmla="*/ 2496535 w 3172481"/>
              <a:gd name="connsiteY4" fmla="*/ 5871029 h 6456945"/>
              <a:gd name="connsiteX5" fmla="*/ 1756207 w 3172481"/>
              <a:gd name="connsiteY5" fmla="*/ 6447120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2042744 w 3172481"/>
              <a:gd name="connsiteY0" fmla="*/ 301812 h 6456945"/>
              <a:gd name="connsiteX1" fmla="*/ 2539901 w 3172481"/>
              <a:gd name="connsiteY1" fmla="*/ 795696 h 6456945"/>
              <a:gd name="connsiteX2" fmla="*/ 2969531 w 3172481"/>
              <a:gd name="connsiteY2" fmla="*/ 2163772 h 6456945"/>
              <a:gd name="connsiteX3" fmla="*/ 3042184 w 3172481"/>
              <a:gd name="connsiteY3" fmla="*/ 3997559 h 6456945"/>
              <a:gd name="connsiteX4" fmla="*/ 2496535 w 3172481"/>
              <a:gd name="connsiteY4" fmla="*/ 5871029 h 6456945"/>
              <a:gd name="connsiteX5" fmla="*/ 1756207 w 3172481"/>
              <a:gd name="connsiteY5" fmla="*/ 6447120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2042744 w 317248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1929215 w 2605161"/>
              <a:gd name="connsiteY4" fmla="*/ 5871029 h 6456945"/>
              <a:gd name="connsiteX5" fmla="*/ 1188887 w 2605161"/>
              <a:gd name="connsiteY5" fmla="*/ 6447120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1968340 w 2605161"/>
              <a:gd name="connsiteY4" fmla="*/ 6136534 h 6456945"/>
              <a:gd name="connsiteX5" fmla="*/ 1188887 w 2605161"/>
              <a:gd name="connsiteY5" fmla="*/ 6447120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1841182 w 2605161"/>
              <a:gd name="connsiteY4" fmla="*/ 5989032 h 6456945"/>
              <a:gd name="connsiteX5" fmla="*/ 1188887 w 2605161"/>
              <a:gd name="connsiteY5" fmla="*/ 6447120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2056372 w 2605161"/>
              <a:gd name="connsiteY4" fmla="*/ 6146369 h 6456945"/>
              <a:gd name="connsiteX5" fmla="*/ 1188887 w 2605161"/>
              <a:gd name="connsiteY5" fmla="*/ 6447120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2095498 w 2605161"/>
              <a:gd name="connsiteY4" fmla="*/ 6057868 h 6456945"/>
              <a:gd name="connsiteX5" fmla="*/ 1188887 w 2605161"/>
              <a:gd name="connsiteY5" fmla="*/ 6447120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1997685 w 2605161"/>
              <a:gd name="connsiteY4" fmla="*/ 5969366 h 6456945"/>
              <a:gd name="connsiteX5" fmla="*/ 1188887 w 2605161"/>
              <a:gd name="connsiteY5" fmla="*/ 6447120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1997685 w 2605161"/>
              <a:gd name="connsiteY4" fmla="*/ 5969366 h 6456945"/>
              <a:gd name="connsiteX5" fmla="*/ 367252 w 2605161"/>
              <a:gd name="connsiteY5" fmla="*/ 6427453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1997685 w 2605161"/>
              <a:gd name="connsiteY4" fmla="*/ 5969366 h 6456945"/>
              <a:gd name="connsiteX5" fmla="*/ 367252 w 2605161"/>
              <a:gd name="connsiteY5" fmla="*/ 6427453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2056373 w 2605161"/>
              <a:gd name="connsiteY4" fmla="*/ 6107036 h 6456945"/>
              <a:gd name="connsiteX5" fmla="*/ 367252 w 2605161"/>
              <a:gd name="connsiteY5" fmla="*/ 6427453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2056373 w 2605161"/>
              <a:gd name="connsiteY4" fmla="*/ 6107036 h 6456945"/>
              <a:gd name="connsiteX5" fmla="*/ 934571 w 2605161"/>
              <a:gd name="connsiteY5" fmla="*/ 6417619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2017247 w 2605161"/>
              <a:gd name="connsiteY4" fmla="*/ 5979201 h 6456945"/>
              <a:gd name="connsiteX5" fmla="*/ 934571 w 2605161"/>
              <a:gd name="connsiteY5" fmla="*/ 6417619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2017247 w 2605161"/>
              <a:gd name="connsiteY4" fmla="*/ 5979201 h 6456945"/>
              <a:gd name="connsiteX5" fmla="*/ 748726 w 2605161"/>
              <a:gd name="connsiteY5" fmla="*/ 6437286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2036810 w 2605161"/>
              <a:gd name="connsiteY4" fmla="*/ 6126705 h 6456945"/>
              <a:gd name="connsiteX5" fmla="*/ 748726 w 2605161"/>
              <a:gd name="connsiteY5" fmla="*/ 6437286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2036810 w 2605161"/>
              <a:gd name="connsiteY4" fmla="*/ 6126705 h 6456945"/>
              <a:gd name="connsiteX5" fmla="*/ 748726 w 2605161"/>
              <a:gd name="connsiteY5" fmla="*/ 6437286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05161" h="6456945">
                <a:moveTo>
                  <a:pt x="1475424" y="301812"/>
                </a:moveTo>
                <a:cubicBezTo>
                  <a:pt x="1524611" y="300523"/>
                  <a:pt x="1818117" y="485369"/>
                  <a:pt x="1972581" y="795696"/>
                </a:cubicBezTo>
                <a:cubicBezTo>
                  <a:pt x="2127045" y="1106023"/>
                  <a:pt x="2318497" y="1630128"/>
                  <a:pt x="2402211" y="2163772"/>
                </a:cubicBezTo>
                <a:cubicBezTo>
                  <a:pt x="2485925" y="2697416"/>
                  <a:pt x="2535764" y="3337070"/>
                  <a:pt x="2474864" y="3997559"/>
                </a:cubicBezTo>
                <a:cubicBezTo>
                  <a:pt x="2413964" y="4658048"/>
                  <a:pt x="2518200" y="5500835"/>
                  <a:pt x="2036810" y="6126705"/>
                </a:cubicBezTo>
                <a:cubicBezTo>
                  <a:pt x="1679178" y="6407237"/>
                  <a:pt x="1497614" y="6373092"/>
                  <a:pt x="748726" y="6437286"/>
                </a:cubicBezTo>
                <a:lnTo>
                  <a:pt x="2589863" y="6456945"/>
                </a:lnTo>
                <a:cubicBezTo>
                  <a:pt x="2598222" y="4170238"/>
                  <a:pt x="2567459" y="2031036"/>
                  <a:pt x="2605161" y="0"/>
                </a:cubicBezTo>
                <a:lnTo>
                  <a:pt x="0" y="39148"/>
                </a:lnTo>
                <a:cubicBezTo>
                  <a:pt x="243253" y="-45041"/>
                  <a:pt x="1050909" y="82408"/>
                  <a:pt x="1475424" y="301812"/>
                </a:cubicBezTo>
                <a:close/>
              </a:path>
            </a:pathLst>
          </a:cu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0" name="Freeform: Shape 60">
            <a:extLst>
              <a:ext uri="{FF2B5EF4-FFF2-40B4-BE49-F238E27FC236}">
                <a16:creationId xmlns:a16="http://schemas.microsoft.com/office/drawing/2014/main" id="{4D316C3A-2DC4-11FB-1496-0A822CF9BDA7}"/>
              </a:ext>
            </a:extLst>
          </p:cNvPr>
          <p:cNvSpPr/>
          <p:nvPr userDrawn="1"/>
        </p:nvSpPr>
        <p:spPr>
          <a:xfrm>
            <a:off x="10352744" y="0"/>
            <a:ext cx="1808688" cy="6879684"/>
          </a:xfrm>
          <a:custGeom>
            <a:avLst/>
            <a:gdLst>
              <a:gd name="connsiteX0" fmla="*/ 812878 w 4029221"/>
              <a:gd name="connsiteY0" fmla="*/ 840 h 5265194"/>
              <a:gd name="connsiteX1" fmla="*/ 960980 w 4029221"/>
              <a:gd name="connsiteY1" fmla="*/ 1442 h 5265194"/>
              <a:gd name="connsiteX2" fmla="*/ 2216856 w 4029221"/>
              <a:gd name="connsiteY2" fmla="*/ 376120 h 5265194"/>
              <a:gd name="connsiteX3" fmla="*/ 3687427 w 4029221"/>
              <a:gd name="connsiteY3" fmla="*/ 4778650 h 5265194"/>
              <a:gd name="connsiteX4" fmla="*/ 3267677 w 4029221"/>
              <a:gd name="connsiteY4" fmla="*/ 5245601 h 5265194"/>
              <a:gd name="connsiteX5" fmla="*/ 3237167 w 4029221"/>
              <a:gd name="connsiteY5" fmla="*/ 5265194 h 5265194"/>
              <a:gd name="connsiteX6" fmla="*/ 0 w 4029221"/>
              <a:gd name="connsiteY6" fmla="*/ 5265194 h 5265194"/>
              <a:gd name="connsiteX7" fmla="*/ 0 w 4029221"/>
              <a:gd name="connsiteY7" fmla="*/ 162790 h 5265194"/>
              <a:gd name="connsiteX8" fmla="*/ 58408 w 4029221"/>
              <a:gd name="connsiteY8" fmla="*/ 139352 h 5265194"/>
              <a:gd name="connsiteX9" fmla="*/ 812878 w 4029221"/>
              <a:gd name="connsiteY9" fmla="*/ 840 h 5265194"/>
              <a:gd name="connsiteX0" fmla="*/ 812878 w 5243339"/>
              <a:gd name="connsiteY0" fmla="*/ 840 h 5265194"/>
              <a:gd name="connsiteX1" fmla="*/ 960980 w 5243339"/>
              <a:gd name="connsiteY1" fmla="*/ 1442 h 5265194"/>
              <a:gd name="connsiteX2" fmla="*/ 2216856 w 5243339"/>
              <a:gd name="connsiteY2" fmla="*/ 376120 h 5265194"/>
              <a:gd name="connsiteX3" fmla="*/ 3687427 w 5243339"/>
              <a:gd name="connsiteY3" fmla="*/ 4778650 h 5265194"/>
              <a:gd name="connsiteX4" fmla="*/ 3267677 w 5243339"/>
              <a:gd name="connsiteY4" fmla="*/ 5245601 h 5265194"/>
              <a:gd name="connsiteX5" fmla="*/ 3237167 w 5243339"/>
              <a:gd name="connsiteY5" fmla="*/ 5265194 h 5265194"/>
              <a:gd name="connsiteX6" fmla="*/ 5243339 w 5243339"/>
              <a:gd name="connsiteY6" fmla="*/ 4365763 h 5265194"/>
              <a:gd name="connsiteX7" fmla="*/ 0 w 5243339"/>
              <a:gd name="connsiteY7" fmla="*/ 162790 h 5265194"/>
              <a:gd name="connsiteX8" fmla="*/ 58408 w 5243339"/>
              <a:gd name="connsiteY8" fmla="*/ 139352 h 5265194"/>
              <a:gd name="connsiteX9" fmla="*/ 812878 w 5243339"/>
              <a:gd name="connsiteY9" fmla="*/ 840 h 5265194"/>
              <a:gd name="connsiteX0" fmla="*/ 754470 w 5184931"/>
              <a:gd name="connsiteY0" fmla="*/ 1197946 h 6462300"/>
              <a:gd name="connsiteX1" fmla="*/ 902572 w 5184931"/>
              <a:gd name="connsiteY1" fmla="*/ 1198548 h 6462300"/>
              <a:gd name="connsiteX2" fmla="*/ 2158448 w 5184931"/>
              <a:gd name="connsiteY2" fmla="*/ 1573226 h 6462300"/>
              <a:gd name="connsiteX3" fmla="*/ 3629019 w 5184931"/>
              <a:gd name="connsiteY3" fmla="*/ 5975756 h 6462300"/>
              <a:gd name="connsiteX4" fmla="*/ 3209269 w 5184931"/>
              <a:gd name="connsiteY4" fmla="*/ 6442707 h 6462300"/>
              <a:gd name="connsiteX5" fmla="*/ 3178759 w 5184931"/>
              <a:gd name="connsiteY5" fmla="*/ 6462300 h 6462300"/>
              <a:gd name="connsiteX6" fmla="*/ 5184931 w 5184931"/>
              <a:gd name="connsiteY6" fmla="*/ 5562869 h 6462300"/>
              <a:gd name="connsiteX7" fmla="*/ 2977238 w 5184931"/>
              <a:gd name="connsiteY7" fmla="*/ 0 h 6462300"/>
              <a:gd name="connsiteX8" fmla="*/ 0 w 5184931"/>
              <a:gd name="connsiteY8" fmla="*/ 1336458 h 6462300"/>
              <a:gd name="connsiteX9" fmla="*/ 754470 w 5184931"/>
              <a:gd name="connsiteY9" fmla="*/ 1197946 h 6462300"/>
              <a:gd name="connsiteX0" fmla="*/ 754470 w 5184931"/>
              <a:gd name="connsiteY0" fmla="*/ 1197946 h 6442707"/>
              <a:gd name="connsiteX1" fmla="*/ 902572 w 5184931"/>
              <a:gd name="connsiteY1" fmla="*/ 1198548 h 6442707"/>
              <a:gd name="connsiteX2" fmla="*/ 2158448 w 5184931"/>
              <a:gd name="connsiteY2" fmla="*/ 1573226 h 6442707"/>
              <a:gd name="connsiteX3" fmla="*/ 3629019 w 5184931"/>
              <a:gd name="connsiteY3" fmla="*/ 5975756 h 6442707"/>
              <a:gd name="connsiteX4" fmla="*/ 3209269 w 5184931"/>
              <a:gd name="connsiteY4" fmla="*/ 6442707 h 6442707"/>
              <a:gd name="connsiteX5" fmla="*/ 3695236 w 5184931"/>
              <a:gd name="connsiteY5" fmla="*/ 6234345 h 6442707"/>
              <a:gd name="connsiteX6" fmla="*/ 5184931 w 5184931"/>
              <a:gd name="connsiteY6" fmla="*/ 5562869 h 6442707"/>
              <a:gd name="connsiteX7" fmla="*/ 2977238 w 5184931"/>
              <a:gd name="connsiteY7" fmla="*/ 0 h 6442707"/>
              <a:gd name="connsiteX8" fmla="*/ 0 w 5184931"/>
              <a:gd name="connsiteY8" fmla="*/ 1336458 h 6442707"/>
              <a:gd name="connsiteX9" fmla="*/ 754470 w 5184931"/>
              <a:gd name="connsiteY9" fmla="*/ 1197946 h 6442707"/>
              <a:gd name="connsiteX0" fmla="*/ 754470 w 5714243"/>
              <a:gd name="connsiteY0" fmla="*/ 1197946 h 6442707"/>
              <a:gd name="connsiteX1" fmla="*/ 902572 w 5714243"/>
              <a:gd name="connsiteY1" fmla="*/ 1198548 h 6442707"/>
              <a:gd name="connsiteX2" fmla="*/ 2158448 w 5714243"/>
              <a:gd name="connsiteY2" fmla="*/ 1573226 h 6442707"/>
              <a:gd name="connsiteX3" fmla="*/ 3629019 w 5714243"/>
              <a:gd name="connsiteY3" fmla="*/ 5975756 h 6442707"/>
              <a:gd name="connsiteX4" fmla="*/ 3209269 w 5714243"/>
              <a:gd name="connsiteY4" fmla="*/ 6442707 h 6442707"/>
              <a:gd name="connsiteX5" fmla="*/ 3695236 w 5714243"/>
              <a:gd name="connsiteY5" fmla="*/ 6234345 h 6442707"/>
              <a:gd name="connsiteX6" fmla="*/ 5714243 w 5714243"/>
              <a:gd name="connsiteY6" fmla="*/ 5663439 h 6442707"/>
              <a:gd name="connsiteX7" fmla="*/ 2977238 w 5714243"/>
              <a:gd name="connsiteY7" fmla="*/ 0 h 6442707"/>
              <a:gd name="connsiteX8" fmla="*/ 0 w 5714243"/>
              <a:gd name="connsiteY8" fmla="*/ 1336458 h 6442707"/>
              <a:gd name="connsiteX9" fmla="*/ 754470 w 5714243"/>
              <a:gd name="connsiteY9" fmla="*/ 1197946 h 6442707"/>
              <a:gd name="connsiteX0" fmla="*/ 754470 w 5714243"/>
              <a:gd name="connsiteY0" fmla="*/ 1197946 h 6716720"/>
              <a:gd name="connsiteX1" fmla="*/ 902572 w 5714243"/>
              <a:gd name="connsiteY1" fmla="*/ 1198548 h 6716720"/>
              <a:gd name="connsiteX2" fmla="*/ 2158448 w 5714243"/>
              <a:gd name="connsiteY2" fmla="*/ 1573226 h 6716720"/>
              <a:gd name="connsiteX3" fmla="*/ 3629019 w 5714243"/>
              <a:gd name="connsiteY3" fmla="*/ 5975756 h 6716720"/>
              <a:gd name="connsiteX4" fmla="*/ 3024368 w 5714243"/>
              <a:gd name="connsiteY4" fmla="*/ 6716720 h 6716720"/>
              <a:gd name="connsiteX5" fmla="*/ 3695236 w 5714243"/>
              <a:gd name="connsiteY5" fmla="*/ 6234345 h 6716720"/>
              <a:gd name="connsiteX6" fmla="*/ 5714243 w 5714243"/>
              <a:gd name="connsiteY6" fmla="*/ 5663439 h 6716720"/>
              <a:gd name="connsiteX7" fmla="*/ 2977238 w 5714243"/>
              <a:gd name="connsiteY7" fmla="*/ 0 h 6716720"/>
              <a:gd name="connsiteX8" fmla="*/ 0 w 5714243"/>
              <a:gd name="connsiteY8" fmla="*/ 1336458 h 6716720"/>
              <a:gd name="connsiteX9" fmla="*/ 754470 w 5714243"/>
              <a:gd name="connsiteY9" fmla="*/ 1197946 h 6716720"/>
              <a:gd name="connsiteX0" fmla="*/ 754470 w 5714243"/>
              <a:gd name="connsiteY0" fmla="*/ 1197946 h 6716720"/>
              <a:gd name="connsiteX1" fmla="*/ 902572 w 5714243"/>
              <a:gd name="connsiteY1" fmla="*/ 1198548 h 6716720"/>
              <a:gd name="connsiteX2" fmla="*/ 2158448 w 5714243"/>
              <a:gd name="connsiteY2" fmla="*/ 1573226 h 6716720"/>
              <a:gd name="connsiteX3" fmla="*/ 3629019 w 5714243"/>
              <a:gd name="connsiteY3" fmla="*/ 5975756 h 6716720"/>
              <a:gd name="connsiteX4" fmla="*/ 3024368 w 5714243"/>
              <a:gd name="connsiteY4" fmla="*/ 6716720 h 6716720"/>
              <a:gd name="connsiteX5" fmla="*/ 3910786 w 5714243"/>
              <a:gd name="connsiteY5" fmla="*/ 6409353 h 6716720"/>
              <a:gd name="connsiteX6" fmla="*/ 5714243 w 5714243"/>
              <a:gd name="connsiteY6" fmla="*/ 5663439 h 6716720"/>
              <a:gd name="connsiteX7" fmla="*/ 2977238 w 5714243"/>
              <a:gd name="connsiteY7" fmla="*/ 0 h 6716720"/>
              <a:gd name="connsiteX8" fmla="*/ 0 w 5714243"/>
              <a:gd name="connsiteY8" fmla="*/ 1336458 h 6716720"/>
              <a:gd name="connsiteX9" fmla="*/ 754470 w 5714243"/>
              <a:gd name="connsiteY9" fmla="*/ 1197946 h 6716720"/>
              <a:gd name="connsiteX0" fmla="*/ 754470 w 5714243"/>
              <a:gd name="connsiteY0" fmla="*/ 1197946 h 6776289"/>
              <a:gd name="connsiteX1" fmla="*/ 902572 w 5714243"/>
              <a:gd name="connsiteY1" fmla="*/ 1198548 h 6776289"/>
              <a:gd name="connsiteX2" fmla="*/ 2158448 w 5714243"/>
              <a:gd name="connsiteY2" fmla="*/ 1573226 h 6776289"/>
              <a:gd name="connsiteX3" fmla="*/ 3629019 w 5714243"/>
              <a:gd name="connsiteY3" fmla="*/ 5975756 h 6776289"/>
              <a:gd name="connsiteX4" fmla="*/ 3006719 w 5714243"/>
              <a:gd name="connsiteY4" fmla="*/ 6776289 h 6776289"/>
              <a:gd name="connsiteX5" fmla="*/ 3910786 w 5714243"/>
              <a:gd name="connsiteY5" fmla="*/ 6409353 h 6776289"/>
              <a:gd name="connsiteX6" fmla="*/ 5714243 w 5714243"/>
              <a:gd name="connsiteY6" fmla="*/ 5663439 h 6776289"/>
              <a:gd name="connsiteX7" fmla="*/ 2977238 w 5714243"/>
              <a:gd name="connsiteY7" fmla="*/ 0 h 6776289"/>
              <a:gd name="connsiteX8" fmla="*/ 0 w 5714243"/>
              <a:gd name="connsiteY8" fmla="*/ 1336458 h 6776289"/>
              <a:gd name="connsiteX9" fmla="*/ 754470 w 5714243"/>
              <a:gd name="connsiteY9" fmla="*/ 1197946 h 6776289"/>
              <a:gd name="connsiteX0" fmla="*/ 754470 w 5714243"/>
              <a:gd name="connsiteY0" fmla="*/ 1197946 h 6776289"/>
              <a:gd name="connsiteX1" fmla="*/ 902572 w 5714243"/>
              <a:gd name="connsiteY1" fmla="*/ 1198548 h 6776289"/>
              <a:gd name="connsiteX2" fmla="*/ 2158448 w 5714243"/>
              <a:gd name="connsiteY2" fmla="*/ 1573226 h 6776289"/>
              <a:gd name="connsiteX3" fmla="*/ 3395843 w 5714243"/>
              <a:gd name="connsiteY3" fmla="*/ 5608629 h 6776289"/>
              <a:gd name="connsiteX4" fmla="*/ 3006719 w 5714243"/>
              <a:gd name="connsiteY4" fmla="*/ 6776289 h 6776289"/>
              <a:gd name="connsiteX5" fmla="*/ 3910786 w 5714243"/>
              <a:gd name="connsiteY5" fmla="*/ 6409353 h 6776289"/>
              <a:gd name="connsiteX6" fmla="*/ 5714243 w 5714243"/>
              <a:gd name="connsiteY6" fmla="*/ 5663439 h 6776289"/>
              <a:gd name="connsiteX7" fmla="*/ 2977238 w 5714243"/>
              <a:gd name="connsiteY7" fmla="*/ 0 h 6776289"/>
              <a:gd name="connsiteX8" fmla="*/ 0 w 5714243"/>
              <a:gd name="connsiteY8" fmla="*/ 1336458 h 6776289"/>
              <a:gd name="connsiteX9" fmla="*/ 754470 w 5714243"/>
              <a:gd name="connsiteY9" fmla="*/ 1197946 h 6776289"/>
              <a:gd name="connsiteX0" fmla="*/ 754470 w 5714243"/>
              <a:gd name="connsiteY0" fmla="*/ 1375156 h 6953499"/>
              <a:gd name="connsiteX1" fmla="*/ 902572 w 5714243"/>
              <a:gd name="connsiteY1" fmla="*/ 1375758 h 6953499"/>
              <a:gd name="connsiteX2" fmla="*/ 2158448 w 5714243"/>
              <a:gd name="connsiteY2" fmla="*/ 1750436 h 6953499"/>
              <a:gd name="connsiteX3" fmla="*/ 3395843 w 5714243"/>
              <a:gd name="connsiteY3" fmla="*/ 5785839 h 6953499"/>
              <a:gd name="connsiteX4" fmla="*/ 3006719 w 5714243"/>
              <a:gd name="connsiteY4" fmla="*/ 6953499 h 6953499"/>
              <a:gd name="connsiteX5" fmla="*/ 3910786 w 5714243"/>
              <a:gd name="connsiteY5" fmla="*/ 6586563 h 6953499"/>
              <a:gd name="connsiteX6" fmla="*/ 5714243 w 5714243"/>
              <a:gd name="connsiteY6" fmla="*/ 5840649 h 6953499"/>
              <a:gd name="connsiteX7" fmla="*/ 3182076 w 5714243"/>
              <a:gd name="connsiteY7" fmla="*/ 0 h 6953499"/>
              <a:gd name="connsiteX8" fmla="*/ 0 w 5714243"/>
              <a:gd name="connsiteY8" fmla="*/ 1513668 h 6953499"/>
              <a:gd name="connsiteX9" fmla="*/ 754470 w 5714243"/>
              <a:gd name="connsiteY9" fmla="*/ 1375156 h 6953499"/>
              <a:gd name="connsiteX0" fmla="*/ 831168 w 5790941"/>
              <a:gd name="connsiteY0" fmla="*/ 1375156 h 6953499"/>
              <a:gd name="connsiteX1" fmla="*/ 979270 w 5790941"/>
              <a:gd name="connsiteY1" fmla="*/ 1375758 h 6953499"/>
              <a:gd name="connsiteX2" fmla="*/ 2235146 w 5790941"/>
              <a:gd name="connsiteY2" fmla="*/ 1750436 h 6953499"/>
              <a:gd name="connsiteX3" fmla="*/ 3472541 w 5790941"/>
              <a:gd name="connsiteY3" fmla="*/ 5785839 h 6953499"/>
              <a:gd name="connsiteX4" fmla="*/ 3083417 w 5790941"/>
              <a:gd name="connsiteY4" fmla="*/ 6953499 h 6953499"/>
              <a:gd name="connsiteX5" fmla="*/ 3987484 w 5790941"/>
              <a:gd name="connsiteY5" fmla="*/ 6586563 h 6953499"/>
              <a:gd name="connsiteX6" fmla="*/ 5790941 w 5790941"/>
              <a:gd name="connsiteY6" fmla="*/ 5840649 h 6953499"/>
              <a:gd name="connsiteX7" fmla="*/ 3258774 w 5790941"/>
              <a:gd name="connsiteY7" fmla="*/ 0 h 6953499"/>
              <a:gd name="connsiteX8" fmla="*/ 0 w 5790941"/>
              <a:gd name="connsiteY8" fmla="*/ 1334949 h 6953499"/>
              <a:gd name="connsiteX9" fmla="*/ 831168 w 5790941"/>
              <a:gd name="connsiteY9" fmla="*/ 1375156 h 6953499"/>
              <a:gd name="connsiteX0" fmla="*/ 831168 w 5790941"/>
              <a:gd name="connsiteY0" fmla="*/ 1375156 h 6953499"/>
              <a:gd name="connsiteX1" fmla="*/ 979270 w 5790941"/>
              <a:gd name="connsiteY1" fmla="*/ 1375758 h 6953499"/>
              <a:gd name="connsiteX2" fmla="*/ 3927321 w 5790941"/>
              <a:gd name="connsiteY2" fmla="*/ 3100609 h 6953499"/>
              <a:gd name="connsiteX3" fmla="*/ 3472541 w 5790941"/>
              <a:gd name="connsiteY3" fmla="*/ 5785839 h 6953499"/>
              <a:gd name="connsiteX4" fmla="*/ 3083417 w 5790941"/>
              <a:gd name="connsiteY4" fmla="*/ 6953499 h 6953499"/>
              <a:gd name="connsiteX5" fmla="*/ 3987484 w 5790941"/>
              <a:gd name="connsiteY5" fmla="*/ 6586563 h 6953499"/>
              <a:gd name="connsiteX6" fmla="*/ 5790941 w 5790941"/>
              <a:gd name="connsiteY6" fmla="*/ 5840649 h 6953499"/>
              <a:gd name="connsiteX7" fmla="*/ 3258774 w 5790941"/>
              <a:gd name="connsiteY7" fmla="*/ 0 h 6953499"/>
              <a:gd name="connsiteX8" fmla="*/ 0 w 5790941"/>
              <a:gd name="connsiteY8" fmla="*/ 1334949 h 6953499"/>
              <a:gd name="connsiteX9" fmla="*/ 831168 w 5790941"/>
              <a:gd name="connsiteY9" fmla="*/ 1375156 h 6953499"/>
              <a:gd name="connsiteX0" fmla="*/ 831168 w 5790941"/>
              <a:gd name="connsiteY0" fmla="*/ 1375156 h 6953499"/>
              <a:gd name="connsiteX1" fmla="*/ 979270 w 5790941"/>
              <a:gd name="connsiteY1" fmla="*/ 1375758 h 6953499"/>
              <a:gd name="connsiteX2" fmla="*/ 3927321 w 5790941"/>
              <a:gd name="connsiteY2" fmla="*/ 3100609 h 6953499"/>
              <a:gd name="connsiteX3" fmla="*/ 4519711 w 5790941"/>
              <a:gd name="connsiteY3" fmla="*/ 5330945 h 6953499"/>
              <a:gd name="connsiteX4" fmla="*/ 3083417 w 5790941"/>
              <a:gd name="connsiteY4" fmla="*/ 6953499 h 6953499"/>
              <a:gd name="connsiteX5" fmla="*/ 3987484 w 5790941"/>
              <a:gd name="connsiteY5" fmla="*/ 6586563 h 6953499"/>
              <a:gd name="connsiteX6" fmla="*/ 5790941 w 5790941"/>
              <a:gd name="connsiteY6" fmla="*/ 5840649 h 6953499"/>
              <a:gd name="connsiteX7" fmla="*/ 3258774 w 5790941"/>
              <a:gd name="connsiteY7" fmla="*/ 0 h 6953499"/>
              <a:gd name="connsiteX8" fmla="*/ 0 w 5790941"/>
              <a:gd name="connsiteY8" fmla="*/ 1334949 h 6953499"/>
              <a:gd name="connsiteX9" fmla="*/ 831168 w 5790941"/>
              <a:gd name="connsiteY9" fmla="*/ 1375156 h 6953499"/>
              <a:gd name="connsiteX0" fmla="*/ 831168 w 5790941"/>
              <a:gd name="connsiteY0" fmla="*/ 1375156 h 6953499"/>
              <a:gd name="connsiteX1" fmla="*/ 979270 w 5790941"/>
              <a:gd name="connsiteY1" fmla="*/ 1375758 h 6953499"/>
              <a:gd name="connsiteX2" fmla="*/ 3709515 w 5790941"/>
              <a:gd name="connsiteY2" fmla="*/ 2391690 h 6953499"/>
              <a:gd name="connsiteX3" fmla="*/ 4519711 w 5790941"/>
              <a:gd name="connsiteY3" fmla="*/ 5330945 h 6953499"/>
              <a:gd name="connsiteX4" fmla="*/ 3083417 w 5790941"/>
              <a:gd name="connsiteY4" fmla="*/ 6953499 h 6953499"/>
              <a:gd name="connsiteX5" fmla="*/ 3987484 w 5790941"/>
              <a:gd name="connsiteY5" fmla="*/ 6586563 h 6953499"/>
              <a:gd name="connsiteX6" fmla="*/ 5790941 w 5790941"/>
              <a:gd name="connsiteY6" fmla="*/ 5840649 h 6953499"/>
              <a:gd name="connsiteX7" fmla="*/ 3258774 w 5790941"/>
              <a:gd name="connsiteY7" fmla="*/ 0 h 6953499"/>
              <a:gd name="connsiteX8" fmla="*/ 0 w 5790941"/>
              <a:gd name="connsiteY8" fmla="*/ 1334949 h 6953499"/>
              <a:gd name="connsiteX9" fmla="*/ 831168 w 5790941"/>
              <a:gd name="connsiteY9" fmla="*/ 1375156 h 6953499"/>
              <a:gd name="connsiteX0" fmla="*/ 141521 w 5790941"/>
              <a:gd name="connsiteY0" fmla="*/ 1328931 h 6953499"/>
              <a:gd name="connsiteX1" fmla="*/ 979270 w 5790941"/>
              <a:gd name="connsiteY1" fmla="*/ 1375758 h 6953499"/>
              <a:gd name="connsiteX2" fmla="*/ 3709515 w 5790941"/>
              <a:gd name="connsiteY2" fmla="*/ 2391690 h 6953499"/>
              <a:gd name="connsiteX3" fmla="*/ 4519711 w 5790941"/>
              <a:gd name="connsiteY3" fmla="*/ 5330945 h 6953499"/>
              <a:gd name="connsiteX4" fmla="*/ 3083417 w 5790941"/>
              <a:gd name="connsiteY4" fmla="*/ 6953499 h 6953499"/>
              <a:gd name="connsiteX5" fmla="*/ 3987484 w 5790941"/>
              <a:gd name="connsiteY5" fmla="*/ 6586563 h 6953499"/>
              <a:gd name="connsiteX6" fmla="*/ 5790941 w 5790941"/>
              <a:gd name="connsiteY6" fmla="*/ 5840649 h 6953499"/>
              <a:gd name="connsiteX7" fmla="*/ 3258774 w 5790941"/>
              <a:gd name="connsiteY7" fmla="*/ 0 h 6953499"/>
              <a:gd name="connsiteX8" fmla="*/ 0 w 5790941"/>
              <a:gd name="connsiteY8" fmla="*/ 1334949 h 6953499"/>
              <a:gd name="connsiteX9" fmla="*/ 141521 w 5790941"/>
              <a:gd name="connsiteY9" fmla="*/ 1328931 h 6953499"/>
              <a:gd name="connsiteX0" fmla="*/ 141521 w 5790941"/>
              <a:gd name="connsiteY0" fmla="*/ 1328931 h 6953499"/>
              <a:gd name="connsiteX1" fmla="*/ 1761007 w 5790941"/>
              <a:gd name="connsiteY1" fmla="*/ 1007221 h 6953499"/>
              <a:gd name="connsiteX2" fmla="*/ 3709515 w 5790941"/>
              <a:gd name="connsiteY2" fmla="*/ 2391690 h 6953499"/>
              <a:gd name="connsiteX3" fmla="*/ 4519711 w 5790941"/>
              <a:gd name="connsiteY3" fmla="*/ 5330945 h 6953499"/>
              <a:gd name="connsiteX4" fmla="*/ 3083417 w 5790941"/>
              <a:gd name="connsiteY4" fmla="*/ 6953499 h 6953499"/>
              <a:gd name="connsiteX5" fmla="*/ 3987484 w 5790941"/>
              <a:gd name="connsiteY5" fmla="*/ 6586563 h 6953499"/>
              <a:gd name="connsiteX6" fmla="*/ 5790941 w 5790941"/>
              <a:gd name="connsiteY6" fmla="*/ 5840649 h 6953499"/>
              <a:gd name="connsiteX7" fmla="*/ 3258774 w 5790941"/>
              <a:gd name="connsiteY7" fmla="*/ 0 h 6953499"/>
              <a:gd name="connsiteX8" fmla="*/ 0 w 5790941"/>
              <a:gd name="connsiteY8" fmla="*/ 1334949 h 6953499"/>
              <a:gd name="connsiteX9" fmla="*/ 141521 w 5790941"/>
              <a:gd name="connsiteY9" fmla="*/ 1328931 h 6953499"/>
              <a:gd name="connsiteX0" fmla="*/ 607187 w 5790941"/>
              <a:gd name="connsiteY0" fmla="*/ 1130149 h 6953499"/>
              <a:gd name="connsiteX1" fmla="*/ 1761007 w 5790941"/>
              <a:gd name="connsiteY1" fmla="*/ 1007221 h 6953499"/>
              <a:gd name="connsiteX2" fmla="*/ 3709515 w 5790941"/>
              <a:gd name="connsiteY2" fmla="*/ 2391690 h 6953499"/>
              <a:gd name="connsiteX3" fmla="*/ 4519711 w 5790941"/>
              <a:gd name="connsiteY3" fmla="*/ 5330945 h 6953499"/>
              <a:gd name="connsiteX4" fmla="*/ 3083417 w 5790941"/>
              <a:gd name="connsiteY4" fmla="*/ 6953499 h 6953499"/>
              <a:gd name="connsiteX5" fmla="*/ 3987484 w 5790941"/>
              <a:gd name="connsiteY5" fmla="*/ 6586563 h 6953499"/>
              <a:gd name="connsiteX6" fmla="*/ 5790941 w 5790941"/>
              <a:gd name="connsiteY6" fmla="*/ 5840649 h 6953499"/>
              <a:gd name="connsiteX7" fmla="*/ 3258774 w 5790941"/>
              <a:gd name="connsiteY7" fmla="*/ 0 h 6953499"/>
              <a:gd name="connsiteX8" fmla="*/ 0 w 5790941"/>
              <a:gd name="connsiteY8" fmla="*/ 1334949 h 6953499"/>
              <a:gd name="connsiteX9" fmla="*/ 607187 w 5790941"/>
              <a:gd name="connsiteY9" fmla="*/ 1130149 h 6953499"/>
              <a:gd name="connsiteX0" fmla="*/ 167604 w 5351358"/>
              <a:gd name="connsiteY0" fmla="*/ 1130149 h 6953499"/>
              <a:gd name="connsiteX1" fmla="*/ 1321424 w 5351358"/>
              <a:gd name="connsiteY1" fmla="*/ 1007221 h 6953499"/>
              <a:gd name="connsiteX2" fmla="*/ 3269932 w 5351358"/>
              <a:gd name="connsiteY2" fmla="*/ 2391690 h 6953499"/>
              <a:gd name="connsiteX3" fmla="*/ 4080128 w 5351358"/>
              <a:gd name="connsiteY3" fmla="*/ 5330945 h 6953499"/>
              <a:gd name="connsiteX4" fmla="*/ 2643834 w 5351358"/>
              <a:gd name="connsiteY4" fmla="*/ 6953499 h 6953499"/>
              <a:gd name="connsiteX5" fmla="*/ 3547901 w 5351358"/>
              <a:gd name="connsiteY5" fmla="*/ 6586563 h 6953499"/>
              <a:gd name="connsiteX6" fmla="*/ 5351358 w 5351358"/>
              <a:gd name="connsiteY6" fmla="*/ 5840649 h 6953499"/>
              <a:gd name="connsiteX7" fmla="*/ 2819191 w 5351358"/>
              <a:gd name="connsiteY7" fmla="*/ 0 h 6953499"/>
              <a:gd name="connsiteX8" fmla="*/ 0 w 5351358"/>
              <a:gd name="connsiteY8" fmla="*/ 1125738 h 6953499"/>
              <a:gd name="connsiteX9" fmla="*/ 167604 w 5351358"/>
              <a:gd name="connsiteY9" fmla="*/ 1130149 h 6953499"/>
              <a:gd name="connsiteX0" fmla="*/ 697711 w 5351358"/>
              <a:gd name="connsiteY0" fmla="*/ 905308 h 6953499"/>
              <a:gd name="connsiteX1" fmla="*/ 1321424 w 5351358"/>
              <a:gd name="connsiteY1" fmla="*/ 1007221 h 6953499"/>
              <a:gd name="connsiteX2" fmla="*/ 3269932 w 5351358"/>
              <a:gd name="connsiteY2" fmla="*/ 2391690 h 6953499"/>
              <a:gd name="connsiteX3" fmla="*/ 4080128 w 5351358"/>
              <a:gd name="connsiteY3" fmla="*/ 5330945 h 6953499"/>
              <a:gd name="connsiteX4" fmla="*/ 2643834 w 5351358"/>
              <a:gd name="connsiteY4" fmla="*/ 6953499 h 6953499"/>
              <a:gd name="connsiteX5" fmla="*/ 3547901 w 5351358"/>
              <a:gd name="connsiteY5" fmla="*/ 6586563 h 6953499"/>
              <a:gd name="connsiteX6" fmla="*/ 5351358 w 5351358"/>
              <a:gd name="connsiteY6" fmla="*/ 5840649 h 6953499"/>
              <a:gd name="connsiteX7" fmla="*/ 2819191 w 5351358"/>
              <a:gd name="connsiteY7" fmla="*/ 0 h 6953499"/>
              <a:gd name="connsiteX8" fmla="*/ 0 w 5351358"/>
              <a:gd name="connsiteY8" fmla="*/ 1125738 h 6953499"/>
              <a:gd name="connsiteX9" fmla="*/ 697711 w 5351358"/>
              <a:gd name="connsiteY9" fmla="*/ 905308 h 6953499"/>
              <a:gd name="connsiteX0" fmla="*/ 697711 w 5351358"/>
              <a:gd name="connsiteY0" fmla="*/ 905308 h 6953499"/>
              <a:gd name="connsiteX1" fmla="*/ 1780923 w 5351358"/>
              <a:gd name="connsiteY1" fmla="*/ 1146507 h 6953499"/>
              <a:gd name="connsiteX2" fmla="*/ 3269932 w 5351358"/>
              <a:gd name="connsiteY2" fmla="*/ 2391690 h 6953499"/>
              <a:gd name="connsiteX3" fmla="*/ 4080128 w 5351358"/>
              <a:gd name="connsiteY3" fmla="*/ 5330945 h 6953499"/>
              <a:gd name="connsiteX4" fmla="*/ 2643834 w 5351358"/>
              <a:gd name="connsiteY4" fmla="*/ 6953499 h 6953499"/>
              <a:gd name="connsiteX5" fmla="*/ 3547901 w 5351358"/>
              <a:gd name="connsiteY5" fmla="*/ 6586563 h 6953499"/>
              <a:gd name="connsiteX6" fmla="*/ 5351358 w 5351358"/>
              <a:gd name="connsiteY6" fmla="*/ 5840649 h 6953499"/>
              <a:gd name="connsiteX7" fmla="*/ 2819191 w 5351358"/>
              <a:gd name="connsiteY7" fmla="*/ 0 h 6953499"/>
              <a:gd name="connsiteX8" fmla="*/ 0 w 5351358"/>
              <a:gd name="connsiteY8" fmla="*/ 1125738 h 6953499"/>
              <a:gd name="connsiteX9" fmla="*/ 697711 w 5351358"/>
              <a:gd name="connsiteY9" fmla="*/ 905308 h 6953499"/>
              <a:gd name="connsiteX0" fmla="*/ 697711 w 5351358"/>
              <a:gd name="connsiteY0" fmla="*/ 905308 h 6953499"/>
              <a:gd name="connsiteX1" fmla="*/ 1780923 w 5351358"/>
              <a:gd name="connsiteY1" fmla="*/ 1146507 h 6953499"/>
              <a:gd name="connsiteX2" fmla="*/ 3563736 w 5351358"/>
              <a:gd name="connsiteY2" fmla="*/ 2472135 h 6953499"/>
              <a:gd name="connsiteX3" fmla="*/ 4080128 w 5351358"/>
              <a:gd name="connsiteY3" fmla="*/ 5330945 h 6953499"/>
              <a:gd name="connsiteX4" fmla="*/ 2643834 w 5351358"/>
              <a:gd name="connsiteY4" fmla="*/ 6953499 h 6953499"/>
              <a:gd name="connsiteX5" fmla="*/ 3547901 w 5351358"/>
              <a:gd name="connsiteY5" fmla="*/ 6586563 h 6953499"/>
              <a:gd name="connsiteX6" fmla="*/ 5351358 w 5351358"/>
              <a:gd name="connsiteY6" fmla="*/ 5840649 h 6953499"/>
              <a:gd name="connsiteX7" fmla="*/ 2819191 w 5351358"/>
              <a:gd name="connsiteY7" fmla="*/ 0 h 6953499"/>
              <a:gd name="connsiteX8" fmla="*/ 0 w 5351358"/>
              <a:gd name="connsiteY8" fmla="*/ 1125738 h 6953499"/>
              <a:gd name="connsiteX9" fmla="*/ 697711 w 5351358"/>
              <a:gd name="connsiteY9" fmla="*/ 905308 h 6953499"/>
              <a:gd name="connsiteX0" fmla="*/ 697711 w 5351358"/>
              <a:gd name="connsiteY0" fmla="*/ 905308 h 6953499"/>
              <a:gd name="connsiteX1" fmla="*/ 1780923 w 5351358"/>
              <a:gd name="connsiteY1" fmla="*/ 1146507 h 6953499"/>
              <a:gd name="connsiteX2" fmla="*/ 3563736 w 5351358"/>
              <a:gd name="connsiteY2" fmla="*/ 2472135 h 6953499"/>
              <a:gd name="connsiteX3" fmla="*/ 4362439 w 5351358"/>
              <a:gd name="connsiteY3" fmla="*/ 5258737 h 6953499"/>
              <a:gd name="connsiteX4" fmla="*/ 2643834 w 5351358"/>
              <a:gd name="connsiteY4" fmla="*/ 6953499 h 6953499"/>
              <a:gd name="connsiteX5" fmla="*/ 3547901 w 5351358"/>
              <a:gd name="connsiteY5" fmla="*/ 6586563 h 6953499"/>
              <a:gd name="connsiteX6" fmla="*/ 5351358 w 5351358"/>
              <a:gd name="connsiteY6" fmla="*/ 5840649 h 6953499"/>
              <a:gd name="connsiteX7" fmla="*/ 2819191 w 5351358"/>
              <a:gd name="connsiteY7" fmla="*/ 0 h 6953499"/>
              <a:gd name="connsiteX8" fmla="*/ 0 w 5351358"/>
              <a:gd name="connsiteY8" fmla="*/ 1125738 h 6953499"/>
              <a:gd name="connsiteX9" fmla="*/ 697711 w 5351358"/>
              <a:gd name="connsiteY9" fmla="*/ 905308 h 6953499"/>
              <a:gd name="connsiteX0" fmla="*/ 697711 w 5351358"/>
              <a:gd name="connsiteY0" fmla="*/ 905308 h 6953499"/>
              <a:gd name="connsiteX1" fmla="*/ 2131520 w 5351358"/>
              <a:gd name="connsiteY1" fmla="*/ 931334 h 6953499"/>
              <a:gd name="connsiteX2" fmla="*/ 3563736 w 5351358"/>
              <a:gd name="connsiteY2" fmla="*/ 2472135 h 6953499"/>
              <a:gd name="connsiteX3" fmla="*/ 4362439 w 5351358"/>
              <a:gd name="connsiteY3" fmla="*/ 5258737 h 6953499"/>
              <a:gd name="connsiteX4" fmla="*/ 2643834 w 5351358"/>
              <a:gd name="connsiteY4" fmla="*/ 6953499 h 6953499"/>
              <a:gd name="connsiteX5" fmla="*/ 3547901 w 5351358"/>
              <a:gd name="connsiteY5" fmla="*/ 6586563 h 6953499"/>
              <a:gd name="connsiteX6" fmla="*/ 5351358 w 5351358"/>
              <a:gd name="connsiteY6" fmla="*/ 5840649 h 6953499"/>
              <a:gd name="connsiteX7" fmla="*/ 2819191 w 5351358"/>
              <a:gd name="connsiteY7" fmla="*/ 0 h 6953499"/>
              <a:gd name="connsiteX8" fmla="*/ 0 w 5351358"/>
              <a:gd name="connsiteY8" fmla="*/ 1125738 h 6953499"/>
              <a:gd name="connsiteX9" fmla="*/ 697711 w 5351358"/>
              <a:gd name="connsiteY9" fmla="*/ 905308 h 6953499"/>
              <a:gd name="connsiteX0" fmla="*/ 281911 w 4935558"/>
              <a:gd name="connsiteY0" fmla="*/ 905308 h 6953499"/>
              <a:gd name="connsiteX1" fmla="*/ 1715720 w 4935558"/>
              <a:gd name="connsiteY1" fmla="*/ 931334 h 6953499"/>
              <a:gd name="connsiteX2" fmla="*/ 3147936 w 4935558"/>
              <a:gd name="connsiteY2" fmla="*/ 2472135 h 6953499"/>
              <a:gd name="connsiteX3" fmla="*/ 3946639 w 4935558"/>
              <a:gd name="connsiteY3" fmla="*/ 5258737 h 6953499"/>
              <a:gd name="connsiteX4" fmla="*/ 2228034 w 4935558"/>
              <a:gd name="connsiteY4" fmla="*/ 6953499 h 6953499"/>
              <a:gd name="connsiteX5" fmla="*/ 3132101 w 4935558"/>
              <a:gd name="connsiteY5" fmla="*/ 6586563 h 6953499"/>
              <a:gd name="connsiteX6" fmla="*/ 4935558 w 4935558"/>
              <a:gd name="connsiteY6" fmla="*/ 5840649 h 6953499"/>
              <a:gd name="connsiteX7" fmla="*/ 2403391 w 4935558"/>
              <a:gd name="connsiteY7" fmla="*/ 0 h 6953499"/>
              <a:gd name="connsiteX8" fmla="*/ 0 w 4935558"/>
              <a:gd name="connsiteY8" fmla="*/ 936632 h 6953499"/>
              <a:gd name="connsiteX9" fmla="*/ 281911 w 4935558"/>
              <a:gd name="connsiteY9" fmla="*/ 905308 h 6953499"/>
              <a:gd name="connsiteX0" fmla="*/ 320270 w 4973917"/>
              <a:gd name="connsiteY0" fmla="*/ 905308 h 6953499"/>
              <a:gd name="connsiteX1" fmla="*/ 1754079 w 4973917"/>
              <a:gd name="connsiteY1" fmla="*/ 931334 h 6953499"/>
              <a:gd name="connsiteX2" fmla="*/ 3186295 w 4973917"/>
              <a:gd name="connsiteY2" fmla="*/ 2472135 h 6953499"/>
              <a:gd name="connsiteX3" fmla="*/ 3984998 w 4973917"/>
              <a:gd name="connsiteY3" fmla="*/ 5258737 h 6953499"/>
              <a:gd name="connsiteX4" fmla="*/ 2266393 w 4973917"/>
              <a:gd name="connsiteY4" fmla="*/ 6953499 h 6953499"/>
              <a:gd name="connsiteX5" fmla="*/ 3170460 w 4973917"/>
              <a:gd name="connsiteY5" fmla="*/ 6586563 h 6953499"/>
              <a:gd name="connsiteX6" fmla="*/ 4973917 w 4973917"/>
              <a:gd name="connsiteY6" fmla="*/ 5840649 h 6953499"/>
              <a:gd name="connsiteX7" fmla="*/ 2441750 w 4973917"/>
              <a:gd name="connsiteY7" fmla="*/ 0 h 6953499"/>
              <a:gd name="connsiteX8" fmla="*/ 0 w 4973917"/>
              <a:gd name="connsiteY8" fmla="*/ 973116 h 6953499"/>
              <a:gd name="connsiteX9" fmla="*/ 320270 w 4973917"/>
              <a:gd name="connsiteY9" fmla="*/ 905308 h 6953499"/>
              <a:gd name="connsiteX0" fmla="*/ 676227 w 4973917"/>
              <a:gd name="connsiteY0" fmla="*/ 803320 h 6953499"/>
              <a:gd name="connsiteX1" fmla="*/ 1754079 w 4973917"/>
              <a:gd name="connsiteY1" fmla="*/ 931334 h 6953499"/>
              <a:gd name="connsiteX2" fmla="*/ 3186295 w 4973917"/>
              <a:gd name="connsiteY2" fmla="*/ 2472135 h 6953499"/>
              <a:gd name="connsiteX3" fmla="*/ 3984998 w 4973917"/>
              <a:gd name="connsiteY3" fmla="*/ 5258737 h 6953499"/>
              <a:gd name="connsiteX4" fmla="*/ 2266393 w 4973917"/>
              <a:gd name="connsiteY4" fmla="*/ 6953499 h 6953499"/>
              <a:gd name="connsiteX5" fmla="*/ 3170460 w 4973917"/>
              <a:gd name="connsiteY5" fmla="*/ 6586563 h 6953499"/>
              <a:gd name="connsiteX6" fmla="*/ 4973917 w 4973917"/>
              <a:gd name="connsiteY6" fmla="*/ 5840649 h 6953499"/>
              <a:gd name="connsiteX7" fmla="*/ 2441750 w 4973917"/>
              <a:gd name="connsiteY7" fmla="*/ 0 h 6953499"/>
              <a:gd name="connsiteX8" fmla="*/ 0 w 4973917"/>
              <a:gd name="connsiteY8" fmla="*/ 973116 h 6953499"/>
              <a:gd name="connsiteX9" fmla="*/ 676227 w 4973917"/>
              <a:gd name="connsiteY9" fmla="*/ 803320 h 6953499"/>
              <a:gd name="connsiteX0" fmla="*/ 676227 w 4973917"/>
              <a:gd name="connsiteY0" fmla="*/ 803320 h 6953499"/>
              <a:gd name="connsiteX1" fmla="*/ 1754079 w 4973917"/>
              <a:gd name="connsiteY1" fmla="*/ 931334 h 6953499"/>
              <a:gd name="connsiteX2" fmla="*/ 3186295 w 4973917"/>
              <a:gd name="connsiteY2" fmla="*/ 2472135 h 6953499"/>
              <a:gd name="connsiteX3" fmla="*/ 3984998 w 4973917"/>
              <a:gd name="connsiteY3" fmla="*/ 5258737 h 6953499"/>
              <a:gd name="connsiteX4" fmla="*/ 2266393 w 4973917"/>
              <a:gd name="connsiteY4" fmla="*/ 6953499 h 6953499"/>
              <a:gd name="connsiteX5" fmla="*/ 4022772 w 4973917"/>
              <a:gd name="connsiteY5" fmla="*/ 6231436 h 6953499"/>
              <a:gd name="connsiteX6" fmla="*/ 4973917 w 4973917"/>
              <a:gd name="connsiteY6" fmla="*/ 5840649 h 6953499"/>
              <a:gd name="connsiteX7" fmla="*/ 2441750 w 4973917"/>
              <a:gd name="connsiteY7" fmla="*/ 0 h 6953499"/>
              <a:gd name="connsiteX8" fmla="*/ 0 w 4973917"/>
              <a:gd name="connsiteY8" fmla="*/ 973116 h 6953499"/>
              <a:gd name="connsiteX9" fmla="*/ 676227 w 4973917"/>
              <a:gd name="connsiteY9" fmla="*/ 803320 h 6953499"/>
              <a:gd name="connsiteX0" fmla="*/ 676227 w 4973917"/>
              <a:gd name="connsiteY0" fmla="*/ 803320 h 6619215"/>
              <a:gd name="connsiteX1" fmla="*/ 1754079 w 4973917"/>
              <a:gd name="connsiteY1" fmla="*/ 931334 h 6619215"/>
              <a:gd name="connsiteX2" fmla="*/ 3186295 w 4973917"/>
              <a:gd name="connsiteY2" fmla="*/ 2472135 h 6619215"/>
              <a:gd name="connsiteX3" fmla="*/ 3984998 w 4973917"/>
              <a:gd name="connsiteY3" fmla="*/ 5258737 h 6619215"/>
              <a:gd name="connsiteX4" fmla="*/ 3041224 w 4973917"/>
              <a:gd name="connsiteY4" fmla="*/ 6619215 h 6619215"/>
              <a:gd name="connsiteX5" fmla="*/ 4022772 w 4973917"/>
              <a:gd name="connsiteY5" fmla="*/ 6231436 h 6619215"/>
              <a:gd name="connsiteX6" fmla="*/ 4973917 w 4973917"/>
              <a:gd name="connsiteY6" fmla="*/ 5840649 h 6619215"/>
              <a:gd name="connsiteX7" fmla="*/ 2441750 w 4973917"/>
              <a:gd name="connsiteY7" fmla="*/ 0 h 6619215"/>
              <a:gd name="connsiteX8" fmla="*/ 0 w 4973917"/>
              <a:gd name="connsiteY8" fmla="*/ 973116 h 6619215"/>
              <a:gd name="connsiteX9" fmla="*/ 676227 w 4973917"/>
              <a:gd name="connsiteY9" fmla="*/ 803320 h 6619215"/>
              <a:gd name="connsiteX0" fmla="*/ 676227 w 4973917"/>
              <a:gd name="connsiteY0" fmla="*/ 803320 h 6619215"/>
              <a:gd name="connsiteX1" fmla="*/ 1754079 w 4973917"/>
              <a:gd name="connsiteY1" fmla="*/ 931334 h 6619215"/>
              <a:gd name="connsiteX2" fmla="*/ 3186295 w 4973917"/>
              <a:gd name="connsiteY2" fmla="*/ 2472135 h 6619215"/>
              <a:gd name="connsiteX3" fmla="*/ 3952043 w 4973917"/>
              <a:gd name="connsiteY3" fmla="*/ 4905030 h 6619215"/>
              <a:gd name="connsiteX4" fmla="*/ 3041224 w 4973917"/>
              <a:gd name="connsiteY4" fmla="*/ 6619215 h 6619215"/>
              <a:gd name="connsiteX5" fmla="*/ 4022772 w 4973917"/>
              <a:gd name="connsiteY5" fmla="*/ 6231436 h 6619215"/>
              <a:gd name="connsiteX6" fmla="*/ 4973917 w 4973917"/>
              <a:gd name="connsiteY6" fmla="*/ 5840649 h 6619215"/>
              <a:gd name="connsiteX7" fmla="*/ 2441750 w 4973917"/>
              <a:gd name="connsiteY7" fmla="*/ 0 h 6619215"/>
              <a:gd name="connsiteX8" fmla="*/ 0 w 4973917"/>
              <a:gd name="connsiteY8" fmla="*/ 973116 h 6619215"/>
              <a:gd name="connsiteX9" fmla="*/ 676227 w 4973917"/>
              <a:gd name="connsiteY9" fmla="*/ 803320 h 6619215"/>
              <a:gd name="connsiteX0" fmla="*/ 676227 w 4973917"/>
              <a:gd name="connsiteY0" fmla="*/ 803320 h 6334816"/>
              <a:gd name="connsiteX1" fmla="*/ 1754079 w 4973917"/>
              <a:gd name="connsiteY1" fmla="*/ 931334 h 6334816"/>
              <a:gd name="connsiteX2" fmla="*/ 3186295 w 4973917"/>
              <a:gd name="connsiteY2" fmla="*/ 2472135 h 6334816"/>
              <a:gd name="connsiteX3" fmla="*/ 3952043 w 4973917"/>
              <a:gd name="connsiteY3" fmla="*/ 4905030 h 6334816"/>
              <a:gd name="connsiteX4" fmla="*/ 3718624 w 4973917"/>
              <a:gd name="connsiteY4" fmla="*/ 6334816 h 6334816"/>
              <a:gd name="connsiteX5" fmla="*/ 4022772 w 4973917"/>
              <a:gd name="connsiteY5" fmla="*/ 6231436 h 6334816"/>
              <a:gd name="connsiteX6" fmla="*/ 4973917 w 4973917"/>
              <a:gd name="connsiteY6" fmla="*/ 5840649 h 6334816"/>
              <a:gd name="connsiteX7" fmla="*/ 2441750 w 4973917"/>
              <a:gd name="connsiteY7" fmla="*/ 0 h 6334816"/>
              <a:gd name="connsiteX8" fmla="*/ 0 w 4973917"/>
              <a:gd name="connsiteY8" fmla="*/ 973116 h 6334816"/>
              <a:gd name="connsiteX9" fmla="*/ 676227 w 4973917"/>
              <a:gd name="connsiteY9" fmla="*/ 803320 h 6334816"/>
              <a:gd name="connsiteX0" fmla="*/ 676227 w 4973917"/>
              <a:gd name="connsiteY0" fmla="*/ 803320 h 6334816"/>
              <a:gd name="connsiteX1" fmla="*/ 1850736 w 4973917"/>
              <a:gd name="connsiteY1" fmla="*/ 955170 h 6334816"/>
              <a:gd name="connsiteX2" fmla="*/ 3186295 w 4973917"/>
              <a:gd name="connsiteY2" fmla="*/ 2472135 h 6334816"/>
              <a:gd name="connsiteX3" fmla="*/ 3952043 w 4973917"/>
              <a:gd name="connsiteY3" fmla="*/ 4905030 h 6334816"/>
              <a:gd name="connsiteX4" fmla="*/ 3718624 w 4973917"/>
              <a:gd name="connsiteY4" fmla="*/ 6334816 h 6334816"/>
              <a:gd name="connsiteX5" fmla="*/ 4022772 w 4973917"/>
              <a:gd name="connsiteY5" fmla="*/ 6231436 h 6334816"/>
              <a:gd name="connsiteX6" fmla="*/ 4973917 w 4973917"/>
              <a:gd name="connsiteY6" fmla="*/ 5840649 h 6334816"/>
              <a:gd name="connsiteX7" fmla="*/ 2441750 w 4973917"/>
              <a:gd name="connsiteY7" fmla="*/ 0 h 6334816"/>
              <a:gd name="connsiteX8" fmla="*/ 0 w 4973917"/>
              <a:gd name="connsiteY8" fmla="*/ 973116 h 6334816"/>
              <a:gd name="connsiteX9" fmla="*/ 676227 w 4973917"/>
              <a:gd name="connsiteY9" fmla="*/ 803320 h 6334816"/>
              <a:gd name="connsiteX0" fmla="*/ 676227 w 4973917"/>
              <a:gd name="connsiteY0" fmla="*/ 803320 h 6231436"/>
              <a:gd name="connsiteX1" fmla="*/ 1850736 w 4973917"/>
              <a:gd name="connsiteY1" fmla="*/ 955170 h 6231436"/>
              <a:gd name="connsiteX2" fmla="*/ 3186295 w 4973917"/>
              <a:gd name="connsiteY2" fmla="*/ 2472135 h 6231436"/>
              <a:gd name="connsiteX3" fmla="*/ 3952043 w 4973917"/>
              <a:gd name="connsiteY3" fmla="*/ 4905030 h 6231436"/>
              <a:gd name="connsiteX4" fmla="*/ 4004008 w 4973917"/>
              <a:gd name="connsiteY4" fmla="*/ 6219418 h 6231436"/>
              <a:gd name="connsiteX5" fmla="*/ 4022772 w 4973917"/>
              <a:gd name="connsiteY5" fmla="*/ 6231436 h 6231436"/>
              <a:gd name="connsiteX6" fmla="*/ 4973917 w 4973917"/>
              <a:gd name="connsiteY6" fmla="*/ 5840649 h 6231436"/>
              <a:gd name="connsiteX7" fmla="*/ 2441750 w 4973917"/>
              <a:gd name="connsiteY7" fmla="*/ 0 h 6231436"/>
              <a:gd name="connsiteX8" fmla="*/ 0 w 4973917"/>
              <a:gd name="connsiteY8" fmla="*/ 973116 h 6231436"/>
              <a:gd name="connsiteX9" fmla="*/ 676227 w 4973917"/>
              <a:gd name="connsiteY9" fmla="*/ 803320 h 6231436"/>
              <a:gd name="connsiteX0" fmla="*/ 676227 w 4973917"/>
              <a:gd name="connsiteY0" fmla="*/ 803320 h 6231436"/>
              <a:gd name="connsiteX1" fmla="*/ 1850736 w 4973917"/>
              <a:gd name="connsiteY1" fmla="*/ 955170 h 6231436"/>
              <a:gd name="connsiteX2" fmla="*/ 3186295 w 4973917"/>
              <a:gd name="connsiteY2" fmla="*/ 2472135 h 6231436"/>
              <a:gd name="connsiteX3" fmla="*/ 4130789 w 4973917"/>
              <a:gd name="connsiteY3" fmla="*/ 4843238 h 6231436"/>
              <a:gd name="connsiteX4" fmla="*/ 4004008 w 4973917"/>
              <a:gd name="connsiteY4" fmla="*/ 6219418 h 6231436"/>
              <a:gd name="connsiteX5" fmla="*/ 4022772 w 4973917"/>
              <a:gd name="connsiteY5" fmla="*/ 6231436 h 6231436"/>
              <a:gd name="connsiteX6" fmla="*/ 4973917 w 4973917"/>
              <a:gd name="connsiteY6" fmla="*/ 5840649 h 6231436"/>
              <a:gd name="connsiteX7" fmla="*/ 2441750 w 4973917"/>
              <a:gd name="connsiteY7" fmla="*/ 0 h 6231436"/>
              <a:gd name="connsiteX8" fmla="*/ 0 w 4973917"/>
              <a:gd name="connsiteY8" fmla="*/ 973116 h 6231436"/>
              <a:gd name="connsiteX9" fmla="*/ 676227 w 4973917"/>
              <a:gd name="connsiteY9" fmla="*/ 803320 h 6231436"/>
              <a:gd name="connsiteX0" fmla="*/ 676227 w 4973917"/>
              <a:gd name="connsiteY0" fmla="*/ 803320 h 6231436"/>
              <a:gd name="connsiteX1" fmla="*/ 1889097 w 4973917"/>
              <a:gd name="connsiteY1" fmla="*/ 918685 h 6231436"/>
              <a:gd name="connsiteX2" fmla="*/ 3186295 w 4973917"/>
              <a:gd name="connsiteY2" fmla="*/ 2472135 h 6231436"/>
              <a:gd name="connsiteX3" fmla="*/ 4130789 w 4973917"/>
              <a:gd name="connsiteY3" fmla="*/ 4843238 h 6231436"/>
              <a:gd name="connsiteX4" fmla="*/ 4004008 w 4973917"/>
              <a:gd name="connsiteY4" fmla="*/ 6219418 h 6231436"/>
              <a:gd name="connsiteX5" fmla="*/ 4022772 w 4973917"/>
              <a:gd name="connsiteY5" fmla="*/ 6231436 h 6231436"/>
              <a:gd name="connsiteX6" fmla="*/ 4973917 w 4973917"/>
              <a:gd name="connsiteY6" fmla="*/ 5840649 h 6231436"/>
              <a:gd name="connsiteX7" fmla="*/ 2441750 w 4973917"/>
              <a:gd name="connsiteY7" fmla="*/ 0 h 6231436"/>
              <a:gd name="connsiteX8" fmla="*/ 0 w 4973917"/>
              <a:gd name="connsiteY8" fmla="*/ 973116 h 6231436"/>
              <a:gd name="connsiteX9" fmla="*/ 676227 w 4973917"/>
              <a:gd name="connsiteY9" fmla="*/ 803320 h 6231436"/>
              <a:gd name="connsiteX0" fmla="*/ 409256 w 4706946"/>
              <a:gd name="connsiteY0" fmla="*/ 803320 h 6231436"/>
              <a:gd name="connsiteX1" fmla="*/ 1622126 w 4706946"/>
              <a:gd name="connsiteY1" fmla="*/ 918685 h 6231436"/>
              <a:gd name="connsiteX2" fmla="*/ 2919324 w 4706946"/>
              <a:gd name="connsiteY2" fmla="*/ 2472135 h 6231436"/>
              <a:gd name="connsiteX3" fmla="*/ 3863818 w 4706946"/>
              <a:gd name="connsiteY3" fmla="*/ 4843238 h 6231436"/>
              <a:gd name="connsiteX4" fmla="*/ 3737037 w 4706946"/>
              <a:gd name="connsiteY4" fmla="*/ 6219418 h 6231436"/>
              <a:gd name="connsiteX5" fmla="*/ 3755801 w 4706946"/>
              <a:gd name="connsiteY5" fmla="*/ 6231436 h 6231436"/>
              <a:gd name="connsiteX6" fmla="*/ 4706946 w 4706946"/>
              <a:gd name="connsiteY6" fmla="*/ 5840649 h 6231436"/>
              <a:gd name="connsiteX7" fmla="*/ 2174779 w 4706946"/>
              <a:gd name="connsiteY7" fmla="*/ 0 h 6231436"/>
              <a:gd name="connsiteX8" fmla="*/ 0 w 4706946"/>
              <a:gd name="connsiteY8" fmla="*/ 865163 h 6231436"/>
              <a:gd name="connsiteX9" fmla="*/ 409256 w 4706946"/>
              <a:gd name="connsiteY9" fmla="*/ 803320 h 6231436"/>
              <a:gd name="connsiteX0" fmla="*/ 409256 w 4706946"/>
              <a:gd name="connsiteY0" fmla="*/ 803320 h 6231436"/>
              <a:gd name="connsiteX1" fmla="*/ 1855324 w 4706946"/>
              <a:gd name="connsiteY1" fmla="*/ 1034124 h 6231436"/>
              <a:gd name="connsiteX2" fmla="*/ 2919324 w 4706946"/>
              <a:gd name="connsiteY2" fmla="*/ 2472135 h 6231436"/>
              <a:gd name="connsiteX3" fmla="*/ 3863818 w 4706946"/>
              <a:gd name="connsiteY3" fmla="*/ 4843238 h 6231436"/>
              <a:gd name="connsiteX4" fmla="*/ 3737037 w 4706946"/>
              <a:gd name="connsiteY4" fmla="*/ 6219418 h 6231436"/>
              <a:gd name="connsiteX5" fmla="*/ 3755801 w 4706946"/>
              <a:gd name="connsiteY5" fmla="*/ 6231436 h 6231436"/>
              <a:gd name="connsiteX6" fmla="*/ 4706946 w 4706946"/>
              <a:gd name="connsiteY6" fmla="*/ 5840649 h 6231436"/>
              <a:gd name="connsiteX7" fmla="*/ 2174779 w 4706946"/>
              <a:gd name="connsiteY7" fmla="*/ 0 h 6231436"/>
              <a:gd name="connsiteX8" fmla="*/ 0 w 4706946"/>
              <a:gd name="connsiteY8" fmla="*/ 865163 h 6231436"/>
              <a:gd name="connsiteX9" fmla="*/ 409256 w 4706946"/>
              <a:gd name="connsiteY9" fmla="*/ 803320 h 6231436"/>
              <a:gd name="connsiteX0" fmla="*/ 409256 w 4706946"/>
              <a:gd name="connsiteY0" fmla="*/ 803320 h 6314822"/>
              <a:gd name="connsiteX1" fmla="*/ 1855324 w 4706946"/>
              <a:gd name="connsiteY1" fmla="*/ 1034124 h 6314822"/>
              <a:gd name="connsiteX2" fmla="*/ 2919324 w 4706946"/>
              <a:gd name="connsiteY2" fmla="*/ 2472135 h 6314822"/>
              <a:gd name="connsiteX3" fmla="*/ 3863818 w 4706946"/>
              <a:gd name="connsiteY3" fmla="*/ 4843238 h 6314822"/>
              <a:gd name="connsiteX4" fmla="*/ 3737037 w 4706946"/>
              <a:gd name="connsiteY4" fmla="*/ 6219418 h 6314822"/>
              <a:gd name="connsiteX5" fmla="*/ 3575517 w 4706946"/>
              <a:gd name="connsiteY5" fmla="*/ 6314822 h 6314822"/>
              <a:gd name="connsiteX6" fmla="*/ 4706946 w 4706946"/>
              <a:gd name="connsiteY6" fmla="*/ 5840649 h 6314822"/>
              <a:gd name="connsiteX7" fmla="*/ 2174779 w 4706946"/>
              <a:gd name="connsiteY7" fmla="*/ 0 h 6314822"/>
              <a:gd name="connsiteX8" fmla="*/ 0 w 4706946"/>
              <a:gd name="connsiteY8" fmla="*/ 865163 h 6314822"/>
              <a:gd name="connsiteX9" fmla="*/ 409256 w 4706946"/>
              <a:gd name="connsiteY9" fmla="*/ 803320 h 6314822"/>
              <a:gd name="connsiteX0" fmla="*/ 409256 w 4706946"/>
              <a:gd name="connsiteY0" fmla="*/ 803320 h 6314822"/>
              <a:gd name="connsiteX1" fmla="*/ 1855324 w 4706946"/>
              <a:gd name="connsiteY1" fmla="*/ 1034124 h 6314822"/>
              <a:gd name="connsiteX2" fmla="*/ 3102657 w 4706946"/>
              <a:gd name="connsiteY2" fmla="*/ 2597250 h 6314822"/>
              <a:gd name="connsiteX3" fmla="*/ 3863818 w 4706946"/>
              <a:gd name="connsiteY3" fmla="*/ 4843238 h 6314822"/>
              <a:gd name="connsiteX4" fmla="*/ 3737037 w 4706946"/>
              <a:gd name="connsiteY4" fmla="*/ 6219418 h 6314822"/>
              <a:gd name="connsiteX5" fmla="*/ 3575517 w 4706946"/>
              <a:gd name="connsiteY5" fmla="*/ 6314822 h 6314822"/>
              <a:gd name="connsiteX6" fmla="*/ 4706946 w 4706946"/>
              <a:gd name="connsiteY6" fmla="*/ 5840649 h 6314822"/>
              <a:gd name="connsiteX7" fmla="*/ 2174779 w 4706946"/>
              <a:gd name="connsiteY7" fmla="*/ 0 h 6314822"/>
              <a:gd name="connsiteX8" fmla="*/ 0 w 4706946"/>
              <a:gd name="connsiteY8" fmla="*/ 865163 h 6314822"/>
              <a:gd name="connsiteX9" fmla="*/ 409256 w 4706946"/>
              <a:gd name="connsiteY9" fmla="*/ 803320 h 6314822"/>
              <a:gd name="connsiteX0" fmla="*/ 409256 w 4706946"/>
              <a:gd name="connsiteY0" fmla="*/ 803320 h 6314822"/>
              <a:gd name="connsiteX1" fmla="*/ 1855324 w 4706946"/>
              <a:gd name="connsiteY1" fmla="*/ 1034124 h 6314822"/>
              <a:gd name="connsiteX2" fmla="*/ 3102657 w 4706946"/>
              <a:gd name="connsiteY2" fmla="*/ 2597250 h 6314822"/>
              <a:gd name="connsiteX3" fmla="*/ 3863818 w 4706946"/>
              <a:gd name="connsiteY3" fmla="*/ 4843238 h 6314822"/>
              <a:gd name="connsiteX4" fmla="*/ 3712502 w 4706946"/>
              <a:gd name="connsiteY4" fmla="*/ 6061551 h 6314822"/>
              <a:gd name="connsiteX5" fmla="*/ 3575517 w 4706946"/>
              <a:gd name="connsiteY5" fmla="*/ 6314822 h 6314822"/>
              <a:gd name="connsiteX6" fmla="*/ 4706946 w 4706946"/>
              <a:gd name="connsiteY6" fmla="*/ 5840649 h 6314822"/>
              <a:gd name="connsiteX7" fmla="*/ 2174779 w 4706946"/>
              <a:gd name="connsiteY7" fmla="*/ 0 h 6314822"/>
              <a:gd name="connsiteX8" fmla="*/ 0 w 4706946"/>
              <a:gd name="connsiteY8" fmla="*/ 865163 h 6314822"/>
              <a:gd name="connsiteX9" fmla="*/ 409256 w 4706946"/>
              <a:gd name="connsiteY9" fmla="*/ 803320 h 6314822"/>
              <a:gd name="connsiteX0" fmla="*/ 409256 w 4706946"/>
              <a:gd name="connsiteY0" fmla="*/ 803320 h 6314822"/>
              <a:gd name="connsiteX1" fmla="*/ 1855324 w 4706946"/>
              <a:gd name="connsiteY1" fmla="*/ 1034124 h 6314822"/>
              <a:gd name="connsiteX2" fmla="*/ 3102657 w 4706946"/>
              <a:gd name="connsiteY2" fmla="*/ 2597250 h 6314822"/>
              <a:gd name="connsiteX3" fmla="*/ 3863818 w 4706946"/>
              <a:gd name="connsiteY3" fmla="*/ 4843238 h 6314822"/>
              <a:gd name="connsiteX4" fmla="*/ 3552921 w 4706946"/>
              <a:gd name="connsiteY4" fmla="*/ 6293868 h 6314822"/>
              <a:gd name="connsiteX5" fmla="*/ 3575517 w 4706946"/>
              <a:gd name="connsiteY5" fmla="*/ 6314822 h 6314822"/>
              <a:gd name="connsiteX6" fmla="*/ 4706946 w 4706946"/>
              <a:gd name="connsiteY6" fmla="*/ 5840649 h 6314822"/>
              <a:gd name="connsiteX7" fmla="*/ 2174779 w 4706946"/>
              <a:gd name="connsiteY7" fmla="*/ 0 h 6314822"/>
              <a:gd name="connsiteX8" fmla="*/ 0 w 4706946"/>
              <a:gd name="connsiteY8" fmla="*/ 865163 h 6314822"/>
              <a:gd name="connsiteX9" fmla="*/ 409256 w 4706946"/>
              <a:gd name="connsiteY9" fmla="*/ 803320 h 6314822"/>
              <a:gd name="connsiteX0" fmla="*/ 409256 w 4706946"/>
              <a:gd name="connsiteY0" fmla="*/ 803320 h 6314822"/>
              <a:gd name="connsiteX1" fmla="*/ 1855324 w 4706946"/>
              <a:gd name="connsiteY1" fmla="*/ 1034124 h 6314822"/>
              <a:gd name="connsiteX2" fmla="*/ 2953879 w 4706946"/>
              <a:gd name="connsiteY2" fmla="*/ 2626581 h 6314822"/>
              <a:gd name="connsiteX3" fmla="*/ 3863818 w 4706946"/>
              <a:gd name="connsiteY3" fmla="*/ 4843238 h 6314822"/>
              <a:gd name="connsiteX4" fmla="*/ 3552921 w 4706946"/>
              <a:gd name="connsiteY4" fmla="*/ 6293868 h 6314822"/>
              <a:gd name="connsiteX5" fmla="*/ 3575517 w 4706946"/>
              <a:gd name="connsiteY5" fmla="*/ 6314822 h 6314822"/>
              <a:gd name="connsiteX6" fmla="*/ 4706946 w 4706946"/>
              <a:gd name="connsiteY6" fmla="*/ 5840649 h 6314822"/>
              <a:gd name="connsiteX7" fmla="*/ 2174779 w 4706946"/>
              <a:gd name="connsiteY7" fmla="*/ 0 h 6314822"/>
              <a:gd name="connsiteX8" fmla="*/ 0 w 4706946"/>
              <a:gd name="connsiteY8" fmla="*/ 865163 h 6314822"/>
              <a:gd name="connsiteX9" fmla="*/ 409256 w 4706946"/>
              <a:gd name="connsiteY9" fmla="*/ 803320 h 6314822"/>
              <a:gd name="connsiteX0" fmla="*/ 409256 w 4706946"/>
              <a:gd name="connsiteY0" fmla="*/ 803320 h 6314822"/>
              <a:gd name="connsiteX1" fmla="*/ 1737827 w 4706946"/>
              <a:gd name="connsiteY1" fmla="*/ 1061201 h 6314822"/>
              <a:gd name="connsiteX2" fmla="*/ 2953879 w 4706946"/>
              <a:gd name="connsiteY2" fmla="*/ 2626581 h 6314822"/>
              <a:gd name="connsiteX3" fmla="*/ 3863818 w 4706946"/>
              <a:gd name="connsiteY3" fmla="*/ 4843238 h 6314822"/>
              <a:gd name="connsiteX4" fmla="*/ 3552921 w 4706946"/>
              <a:gd name="connsiteY4" fmla="*/ 6293868 h 6314822"/>
              <a:gd name="connsiteX5" fmla="*/ 3575517 w 4706946"/>
              <a:gd name="connsiteY5" fmla="*/ 6314822 h 6314822"/>
              <a:gd name="connsiteX6" fmla="*/ 4706946 w 4706946"/>
              <a:gd name="connsiteY6" fmla="*/ 5840649 h 6314822"/>
              <a:gd name="connsiteX7" fmla="*/ 2174779 w 4706946"/>
              <a:gd name="connsiteY7" fmla="*/ 0 h 6314822"/>
              <a:gd name="connsiteX8" fmla="*/ 0 w 4706946"/>
              <a:gd name="connsiteY8" fmla="*/ 865163 h 6314822"/>
              <a:gd name="connsiteX9" fmla="*/ 409256 w 4706946"/>
              <a:gd name="connsiteY9" fmla="*/ 803320 h 6314822"/>
              <a:gd name="connsiteX0" fmla="*/ 409256 w 4706946"/>
              <a:gd name="connsiteY0" fmla="*/ 803320 h 6314822"/>
              <a:gd name="connsiteX1" fmla="*/ 1737827 w 4706946"/>
              <a:gd name="connsiteY1" fmla="*/ 1061201 h 6314822"/>
              <a:gd name="connsiteX2" fmla="*/ 3106471 w 4706946"/>
              <a:gd name="connsiteY2" fmla="*/ 2606279 h 6314822"/>
              <a:gd name="connsiteX3" fmla="*/ 3863818 w 4706946"/>
              <a:gd name="connsiteY3" fmla="*/ 4843238 h 6314822"/>
              <a:gd name="connsiteX4" fmla="*/ 3552921 w 4706946"/>
              <a:gd name="connsiteY4" fmla="*/ 6293868 h 6314822"/>
              <a:gd name="connsiteX5" fmla="*/ 3575517 w 4706946"/>
              <a:gd name="connsiteY5" fmla="*/ 6314822 h 6314822"/>
              <a:gd name="connsiteX6" fmla="*/ 4706946 w 4706946"/>
              <a:gd name="connsiteY6" fmla="*/ 5840649 h 6314822"/>
              <a:gd name="connsiteX7" fmla="*/ 2174779 w 4706946"/>
              <a:gd name="connsiteY7" fmla="*/ 0 h 6314822"/>
              <a:gd name="connsiteX8" fmla="*/ 0 w 4706946"/>
              <a:gd name="connsiteY8" fmla="*/ 865163 h 6314822"/>
              <a:gd name="connsiteX9" fmla="*/ 409256 w 4706946"/>
              <a:gd name="connsiteY9" fmla="*/ 803320 h 6314822"/>
              <a:gd name="connsiteX0" fmla="*/ 409256 w 4722203"/>
              <a:gd name="connsiteY0" fmla="*/ 803320 h 6314822"/>
              <a:gd name="connsiteX1" fmla="*/ 1737827 w 4722203"/>
              <a:gd name="connsiteY1" fmla="*/ 1061201 h 6314822"/>
              <a:gd name="connsiteX2" fmla="*/ 3106471 w 4722203"/>
              <a:gd name="connsiteY2" fmla="*/ 2606279 h 6314822"/>
              <a:gd name="connsiteX3" fmla="*/ 3863818 w 4722203"/>
              <a:gd name="connsiteY3" fmla="*/ 4843238 h 6314822"/>
              <a:gd name="connsiteX4" fmla="*/ 3552921 w 4722203"/>
              <a:gd name="connsiteY4" fmla="*/ 6293868 h 6314822"/>
              <a:gd name="connsiteX5" fmla="*/ 3575517 w 4722203"/>
              <a:gd name="connsiteY5" fmla="*/ 6314822 h 6314822"/>
              <a:gd name="connsiteX6" fmla="*/ 4722203 w 4722203"/>
              <a:gd name="connsiteY6" fmla="*/ 5876766 h 6314822"/>
              <a:gd name="connsiteX7" fmla="*/ 2174779 w 4722203"/>
              <a:gd name="connsiteY7" fmla="*/ 0 h 6314822"/>
              <a:gd name="connsiteX8" fmla="*/ 0 w 4722203"/>
              <a:gd name="connsiteY8" fmla="*/ 865163 h 6314822"/>
              <a:gd name="connsiteX9" fmla="*/ 409256 w 4722203"/>
              <a:gd name="connsiteY9" fmla="*/ 803320 h 6314822"/>
              <a:gd name="connsiteX0" fmla="*/ 409256 w 4722203"/>
              <a:gd name="connsiteY0" fmla="*/ 803320 h 6466788"/>
              <a:gd name="connsiteX1" fmla="*/ 1737827 w 4722203"/>
              <a:gd name="connsiteY1" fmla="*/ 1061201 h 6466788"/>
              <a:gd name="connsiteX2" fmla="*/ 3106471 w 4722203"/>
              <a:gd name="connsiteY2" fmla="*/ 2606279 h 6466788"/>
              <a:gd name="connsiteX3" fmla="*/ 3863818 w 4722203"/>
              <a:gd name="connsiteY3" fmla="*/ 4843238 h 6466788"/>
              <a:gd name="connsiteX4" fmla="*/ 3552921 w 4722203"/>
              <a:gd name="connsiteY4" fmla="*/ 6293868 h 6466788"/>
              <a:gd name="connsiteX5" fmla="*/ 3360351 w 4722203"/>
              <a:gd name="connsiteY5" fmla="*/ 6466788 h 6466788"/>
              <a:gd name="connsiteX6" fmla="*/ 4722203 w 4722203"/>
              <a:gd name="connsiteY6" fmla="*/ 5876766 h 6466788"/>
              <a:gd name="connsiteX7" fmla="*/ 2174779 w 4722203"/>
              <a:gd name="connsiteY7" fmla="*/ 0 h 6466788"/>
              <a:gd name="connsiteX8" fmla="*/ 0 w 4722203"/>
              <a:gd name="connsiteY8" fmla="*/ 865163 h 6466788"/>
              <a:gd name="connsiteX9" fmla="*/ 409256 w 4722203"/>
              <a:gd name="connsiteY9" fmla="*/ 803320 h 6466788"/>
              <a:gd name="connsiteX0" fmla="*/ 409256 w 5054769"/>
              <a:gd name="connsiteY0" fmla="*/ 803320 h 6466788"/>
              <a:gd name="connsiteX1" fmla="*/ 1737827 w 5054769"/>
              <a:gd name="connsiteY1" fmla="*/ 1061201 h 6466788"/>
              <a:gd name="connsiteX2" fmla="*/ 3106471 w 5054769"/>
              <a:gd name="connsiteY2" fmla="*/ 2606279 h 6466788"/>
              <a:gd name="connsiteX3" fmla="*/ 3863818 w 5054769"/>
              <a:gd name="connsiteY3" fmla="*/ 4843238 h 6466788"/>
              <a:gd name="connsiteX4" fmla="*/ 3552921 w 5054769"/>
              <a:gd name="connsiteY4" fmla="*/ 6293868 h 6466788"/>
              <a:gd name="connsiteX5" fmla="*/ 3360351 w 5054769"/>
              <a:gd name="connsiteY5" fmla="*/ 6466788 h 6466788"/>
              <a:gd name="connsiteX6" fmla="*/ 5054769 w 5054769"/>
              <a:gd name="connsiteY6" fmla="*/ 6211106 h 6466788"/>
              <a:gd name="connsiteX7" fmla="*/ 2174779 w 5054769"/>
              <a:gd name="connsiteY7" fmla="*/ 0 h 6466788"/>
              <a:gd name="connsiteX8" fmla="*/ 0 w 5054769"/>
              <a:gd name="connsiteY8" fmla="*/ 865163 h 6466788"/>
              <a:gd name="connsiteX9" fmla="*/ 409256 w 5054769"/>
              <a:gd name="connsiteY9" fmla="*/ 803320 h 6466788"/>
              <a:gd name="connsiteX0" fmla="*/ 409256 w 5054796"/>
              <a:gd name="connsiteY0" fmla="*/ 803320 h 6466788"/>
              <a:gd name="connsiteX1" fmla="*/ 1737827 w 5054796"/>
              <a:gd name="connsiteY1" fmla="*/ 1061201 h 6466788"/>
              <a:gd name="connsiteX2" fmla="*/ 3106471 w 5054796"/>
              <a:gd name="connsiteY2" fmla="*/ 2606279 h 6466788"/>
              <a:gd name="connsiteX3" fmla="*/ 3863818 w 5054796"/>
              <a:gd name="connsiteY3" fmla="*/ 4843238 h 6466788"/>
              <a:gd name="connsiteX4" fmla="*/ 3552921 w 5054796"/>
              <a:gd name="connsiteY4" fmla="*/ 6293868 h 6466788"/>
              <a:gd name="connsiteX5" fmla="*/ 3360351 w 5054796"/>
              <a:gd name="connsiteY5" fmla="*/ 6466788 h 6466788"/>
              <a:gd name="connsiteX6" fmla="*/ 5054769 w 5054796"/>
              <a:gd name="connsiteY6" fmla="*/ 6211106 h 6466788"/>
              <a:gd name="connsiteX7" fmla="*/ 2174779 w 5054796"/>
              <a:gd name="connsiteY7" fmla="*/ 0 h 6466788"/>
              <a:gd name="connsiteX8" fmla="*/ 0 w 5054796"/>
              <a:gd name="connsiteY8" fmla="*/ 865163 h 6466788"/>
              <a:gd name="connsiteX9" fmla="*/ 409256 w 5054796"/>
              <a:gd name="connsiteY9" fmla="*/ 803320 h 6466788"/>
              <a:gd name="connsiteX0" fmla="*/ 409256 w 5501922"/>
              <a:gd name="connsiteY0" fmla="*/ 1009825 h 6673293"/>
              <a:gd name="connsiteX1" fmla="*/ 1737827 w 5501922"/>
              <a:gd name="connsiteY1" fmla="*/ 1267706 h 6673293"/>
              <a:gd name="connsiteX2" fmla="*/ 3106471 w 5501922"/>
              <a:gd name="connsiteY2" fmla="*/ 2812784 h 6673293"/>
              <a:gd name="connsiteX3" fmla="*/ 3863818 w 5501922"/>
              <a:gd name="connsiteY3" fmla="*/ 5049743 h 6673293"/>
              <a:gd name="connsiteX4" fmla="*/ 3552921 w 5501922"/>
              <a:gd name="connsiteY4" fmla="*/ 6500373 h 6673293"/>
              <a:gd name="connsiteX5" fmla="*/ 3360351 w 5501922"/>
              <a:gd name="connsiteY5" fmla="*/ 6673293 h 6673293"/>
              <a:gd name="connsiteX6" fmla="*/ 5054769 w 5501922"/>
              <a:gd name="connsiteY6" fmla="*/ 6417611 h 6673293"/>
              <a:gd name="connsiteX7" fmla="*/ 5079847 w 5501922"/>
              <a:gd name="connsiteY7" fmla="*/ 0 h 6673293"/>
              <a:gd name="connsiteX8" fmla="*/ 0 w 5501922"/>
              <a:gd name="connsiteY8" fmla="*/ 1071668 h 6673293"/>
              <a:gd name="connsiteX9" fmla="*/ 409256 w 5501922"/>
              <a:gd name="connsiteY9" fmla="*/ 1009825 h 6673293"/>
              <a:gd name="connsiteX0" fmla="*/ 409256 w 5076291"/>
              <a:gd name="connsiteY0" fmla="*/ 921323 h 6584791"/>
              <a:gd name="connsiteX1" fmla="*/ 1737827 w 5076291"/>
              <a:gd name="connsiteY1" fmla="*/ 1179204 h 6584791"/>
              <a:gd name="connsiteX2" fmla="*/ 3106471 w 5076291"/>
              <a:gd name="connsiteY2" fmla="*/ 2724282 h 6584791"/>
              <a:gd name="connsiteX3" fmla="*/ 3863818 w 5076291"/>
              <a:gd name="connsiteY3" fmla="*/ 4961241 h 6584791"/>
              <a:gd name="connsiteX4" fmla="*/ 3552921 w 5076291"/>
              <a:gd name="connsiteY4" fmla="*/ 6411871 h 6584791"/>
              <a:gd name="connsiteX5" fmla="*/ 3360351 w 5076291"/>
              <a:gd name="connsiteY5" fmla="*/ 6584791 h 6584791"/>
              <a:gd name="connsiteX6" fmla="*/ 5054769 w 5076291"/>
              <a:gd name="connsiteY6" fmla="*/ 6329109 h 6584791"/>
              <a:gd name="connsiteX7" fmla="*/ 4297337 w 5076291"/>
              <a:gd name="connsiteY7" fmla="*/ 0 h 6584791"/>
              <a:gd name="connsiteX8" fmla="*/ 0 w 5076291"/>
              <a:gd name="connsiteY8" fmla="*/ 983166 h 6584791"/>
              <a:gd name="connsiteX9" fmla="*/ 409256 w 5076291"/>
              <a:gd name="connsiteY9" fmla="*/ 921323 h 6584791"/>
              <a:gd name="connsiteX0" fmla="*/ 409256 w 5054897"/>
              <a:gd name="connsiteY0" fmla="*/ 921323 h 6584791"/>
              <a:gd name="connsiteX1" fmla="*/ 1737827 w 5054897"/>
              <a:gd name="connsiteY1" fmla="*/ 1179204 h 6584791"/>
              <a:gd name="connsiteX2" fmla="*/ 3106471 w 5054897"/>
              <a:gd name="connsiteY2" fmla="*/ 2724282 h 6584791"/>
              <a:gd name="connsiteX3" fmla="*/ 3863818 w 5054897"/>
              <a:gd name="connsiteY3" fmla="*/ 4961241 h 6584791"/>
              <a:gd name="connsiteX4" fmla="*/ 3552921 w 5054897"/>
              <a:gd name="connsiteY4" fmla="*/ 6411871 h 6584791"/>
              <a:gd name="connsiteX5" fmla="*/ 3360351 w 5054897"/>
              <a:gd name="connsiteY5" fmla="*/ 6584791 h 6584791"/>
              <a:gd name="connsiteX6" fmla="*/ 5054769 w 5054897"/>
              <a:gd name="connsiteY6" fmla="*/ 6329109 h 6584791"/>
              <a:gd name="connsiteX7" fmla="*/ 4297337 w 5054897"/>
              <a:gd name="connsiteY7" fmla="*/ 0 h 6584791"/>
              <a:gd name="connsiteX8" fmla="*/ 0 w 5054897"/>
              <a:gd name="connsiteY8" fmla="*/ 983166 h 6584791"/>
              <a:gd name="connsiteX9" fmla="*/ 409256 w 5054897"/>
              <a:gd name="connsiteY9" fmla="*/ 921323 h 6584791"/>
              <a:gd name="connsiteX0" fmla="*/ 409256 w 5236824"/>
              <a:gd name="connsiteY0" fmla="*/ 1009825 h 6673293"/>
              <a:gd name="connsiteX1" fmla="*/ 1737827 w 5236824"/>
              <a:gd name="connsiteY1" fmla="*/ 1267706 h 6673293"/>
              <a:gd name="connsiteX2" fmla="*/ 3106471 w 5236824"/>
              <a:gd name="connsiteY2" fmla="*/ 2812784 h 6673293"/>
              <a:gd name="connsiteX3" fmla="*/ 3863818 w 5236824"/>
              <a:gd name="connsiteY3" fmla="*/ 5049743 h 6673293"/>
              <a:gd name="connsiteX4" fmla="*/ 3552921 w 5236824"/>
              <a:gd name="connsiteY4" fmla="*/ 6500373 h 6673293"/>
              <a:gd name="connsiteX5" fmla="*/ 3360351 w 5236824"/>
              <a:gd name="connsiteY5" fmla="*/ 6673293 h 6673293"/>
              <a:gd name="connsiteX6" fmla="*/ 5054769 w 5236824"/>
              <a:gd name="connsiteY6" fmla="*/ 6417611 h 6673293"/>
              <a:gd name="connsiteX7" fmla="*/ 5079848 w 5236824"/>
              <a:gd name="connsiteY7" fmla="*/ 0 h 6673293"/>
              <a:gd name="connsiteX8" fmla="*/ 0 w 5236824"/>
              <a:gd name="connsiteY8" fmla="*/ 1071668 h 6673293"/>
              <a:gd name="connsiteX9" fmla="*/ 409256 w 5236824"/>
              <a:gd name="connsiteY9" fmla="*/ 1009825 h 6673293"/>
              <a:gd name="connsiteX0" fmla="*/ 409256 w 5079848"/>
              <a:gd name="connsiteY0" fmla="*/ 1009825 h 6673293"/>
              <a:gd name="connsiteX1" fmla="*/ 1737827 w 5079848"/>
              <a:gd name="connsiteY1" fmla="*/ 1267706 h 6673293"/>
              <a:gd name="connsiteX2" fmla="*/ 3106471 w 5079848"/>
              <a:gd name="connsiteY2" fmla="*/ 2812784 h 6673293"/>
              <a:gd name="connsiteX3" fmla="*/ 3863818 w 5079848"/>
              <a:gd name="connsiteY3" fmla="*/ 5049743 h 6673293"/>
              <a:gd name="connsiteX4" fmla="*/ 3552921 w 5079848"/>
              <a:gd name="connsiteY4" fmla="*/ 6500373 h 6673293"/>
              <a:gd name="connsiteX5" fmla="*/ 3360351 w 5079848"/>
              <a:gd name="connsiteY5" fmla="*/ 6673293 h 6673293"/>
              <a:gd name="connsiteX6" fmla="*/ 5054769 w 5079848"/>
              <a:gd name="connsiteY6" fmla="*/ 6417611 h 6673293"/>
              <a:gd name="connsiteX7" fmla="*/ 5079848 w 5079848"/>
              <a:gd name="connsiteY7" fmla="*/ 0 h 6673293"/>
              <a:gd name="connsiteX8" fmla="*/ 0 w 5079848"/>
              <a:gd name="connsiteY8" fmla="*/ 1071668 h 6673293"/>
              <a:gd name="connsiteX9" fmla="*/ 409256 w 5079848"/>
              <a:gd name="connsiteY9" fmla="*/ 1009825 h 6673293"/>
              <a:gd name="connsiteX0" fmla="*/ 399475 w 5070067"/>
              <a:gd name="connsiteY0" fmla="*/ 1009825 h 6673293"/>
              <a:gd name="connsiteX1" fmla="*/ 1728046 w 5070067"/>
              <a:gd name="connsiteY1" fmla="*/ 1267706 h 6673293"/>
              <a:gd name="connsiteX2" fmla="*/ 3096690 w 5070067"/>
              <a:gd name="connsiteY2" fmla="*/ 2812784 h 6673293"/>
              <a:gd name="connsiteX3" fmla="*/ 3854037 w 5070067"/>
              <a:gd name="connsiteY3" fmla="*/ 5049743 h 6673293"/>
              <a:gd name="connsiteX4" fmla="*/ 3543140 w 5070067"/>
              <a:gd name="connsiteY4" fmla="*/ 6500373 h 6673293"/>
              <a:gd name="connsiteX5" fmla="*/ 3350570 w 5070067"/>
              <a:gd name="connsiteY5" fmla="*/ 6673293 h 6673293"/>
              <a:gd name="connsiteX6" fmla="*/ 5044988 w 5070067"/>
              <a:gd name="connsiteY6" fmla="*/ 6417611 h 6673293"/>
              <a:gd name="connsiteX7" fmla="*/ 5070067 w 5070067"/>
              <a:gd name="connsiteY7" fmla="*/ 0 h 6673293"/>
              <a:gd name="connsiteX8" fmla="*/ 0 w 5070067"/>
              <a:gd name="connsiteY8" fmla="*/ 19481 h 6673293"/>
              <a:gd name="connsiteX9" fmla="*/ 399475 w 5070067"/>
              <a:gd name="connsiteY9" fmla="*/ 1009825 h 6673293"/>
              <a:gd name="connsiteX0" fmla="*/ 1778648 w 5070067"/>
              <a:gd name="connsiteY0" fmla="*/ 557483 h 6673293"/>
              <a:gd name="connsiteX1" fmla="*/ 1728046 w 5070067"/>
              <a:gd name="connsiteY1" fmla="*/ 1267706 h 6673293"/>
              <a:gd name="connsiteX2" fmla="*/ 3096690 w 5070067"/>
              <a:gd name="connsiteY2" fmla="*/ 2812784 h 6673293"/>
              <a:gd name="connsiteX3" fmla="*/ 3854037 w 5070067"/>
              <a:gd name="connsiteY3" fmla="*/ 5049743 h 6673293"/>
              <a:gd name="connsiteX4" fmla="*/ 3543140 w 5070067"/>
              <a:gd name="connsiteY4" fmla="*/ 6500373 h 6673293"/>
              <a:gd name="connsiteX5" fmla="*/ 3350570 w 5070067"/>
              <a:gd name="connsiteY5" fmla="*/ 6673293 h 6673293"/>
              <a:gd name="connsiteX6" fmla="*/ 5044988 w 5070067"/>
              <a:gd name="connsiteY6" fmla="*/ 6417611 h 6673293"/>
              <a:gd name="connsiteX7" fmla="*/ 5070067 w 5070067"/>
              <a:gd name="connsiteY7" fmla="*/ 0 h 6673293"/>
              <a:gd name="connsiteX8" fmla="*/ 0 w 5070067"/>
              <a:gd name="connsiteY8" fmla="*/ 19481 h 6673293"/>
              <a:gd name="connsiteX9" fmla="*/ 1778648 w 5070067"/>
              <a:gd name="connsiteY9" fmla="*/ 557483 h 6673293"/>
              <a:gd name="connsiteX0" fmla="*/ 1778648 w 5070067"/>
              <a:gd name="connsiteY0" fmla="*/ 557483 h 6673293"/>
              <a:gd name="connsiteX1" fmla="*/ 3322410 w 5070067"/>
              <a:gd name="connsiteY1" fmla="*/ 1356207 h 6673293"/>
              <a:gd name="connsiteX2" fmla="*/ 3096690 w 5070067"/>
              <a:gd name="connsiteY2" fmla="*/ 2812784 h 6673293"/>
              <a:gd name="connsiteX3" fmla="*/ 3854037 w 5070067"/>
              <a:gd name="connsiteY3" fmla="*/ 5049743 h 6673293"/>
              <a:gd name="connsiteX4" fmla="*/ 3543140 w 5070067"/>
              <a:gd name="connsiteY4" fmla="*/ 6500373 h 6673293"/>
              <a:gd name="connsiteX5" fmla="*/ 3350570 w 5070067"/>
              <a:gd name="connsiteY5" fmla="*/ 6673293 h 6673293"/>
              <a:gd name="connsiteX6" fmla="*/ 5044988 w 5070067"/>
              <a:gd name="connsiteY6" fmla="*/ 6417611 h 6673293"/>
              <a:gd name="connsiteX7" fmla="*/ 5070067 w 5070067"/>
              <a:gd name="connsiteY7" fmla="*/ 0 h 6673293"/>
              <a:gd name="connsiteX8" fmla="*/ 0 w 5070067"/>
              <a:gd name="connsiteY8" fmla="*/ 19481 h 6673293"/>
              <a:gd name="connsiteX9" fmla="*/ 1778648 w 5070067"/>
              <a:gd name="connsiteY9" fmla="*/ 557483 h 6673293"/>
              <a:gd name="connsiteX0" fmla="*/ 1778648 w 5070067"/>
              <a:gd name="connsiteY0" fmla="*/ 557483 h 6673293"/>
              <a:gd name="connsiteX1" fmla="*/ 3322410 w 5070067"/>
              <a:gd name="connsiteY1" fmla="*/ 1356207 h 6673293"/>
              <a:gd name="connsiteX2" fmla="*/ 4524770 w 5070067"/>
              <a:gd name="connsiteY2" fmla="*/ 2793118 h 6673293"/>
              <a:gd name="connsiteX3" fmla="*/ 3854037 w 5070067"/>
              <a:gd name="connsiteY3" fmla="*/ 5049743 h 6673293"/>
              <a:gd name="connsiteX4" fmla="*/ 3543140 w 5070067"/>
              <a:gd name="connsiteY4" fmla="*/ 6500373 h 6673293"/>
              <a:gd name="connsiteX5" fmla="*/ 3350570 w 5070067"/>
              <a:gd name="connsiteY5" fmla="*/ 6673293 h 6673293"/>
              <a:gd name="connsiteX6" fmla="*/ 5044988 w 5070067"/>
              <a:gd name="connsiteY6" fmla="*/ 6417611 h 6673293"/>
              <a:gd name="connsiteX7" fmla="*/ 5070067 w 5070067"/>
              <a:gd name="connsiteY7" fmla="*/ 0 h 6673293"/>
              <a:gd name="connsiteX8" fmla="*/ 0 w 5070067"/>
              <a:gd name="connsiteY8" fmla="*/ 19481 h 6673293"/>
              <a:gd name="connsiteX9" fmla="*/ 1778648 w 5070067"/>
              <a:gd name="connsiteY9" fmla="*/ 557483 h 6673293"/>
              <a:gd name="connsiteX0" fmla="*/ 1778648 w 5070067"/>
              <a:gd name="connsiteY0" fmla="*/ 557483 h 6673293"/>
              <a:gd name="connsiteX1" fmla="*/ 3322410 w 5070067"/>
              <a:gd name="connsiteY1" fmla="*/ 1356207 h 6673293"/>
              <a:gd name="connsiteX2" fmla="*/ 4524770 w 5070067"/>
              <a:gd name="connsiteY2" fmla="*/ 2793118 h 6673293"/>
              <a:gd name="connsiteX3" fmla="*/ 4763705 w 5070067"/>
              <a:gd name="connsiteY3" fmla="*/ 5108745 h 6673293"/>
              <a:gd name="connsiteX4" fmla="*/ 3543140 w 5070067"/>
              <a:gd name="connsiteY4" fmla="*/ 6500373 h 6673293"/>
              <a:gd name="connsiteX5" fmla="*/ 3350570 w 5070067"/>
              <a:gd name="connsiteY5" fmla="*/ 6673293 h 6673293"/>
              <a:gd name="connsiteX6" fmla="*/ 5044988 w 5070067"/>
              <a:gd name="connsiteY6" fmla="*/ 6417611 h 6673293"/>
              <a:gd name="connsiteX7" fmla="*/ 5070067 w 5070067"/>
              <a:gd name="connsiteY7" fmla="*/ 0 h 6673293"/>
              <a:gd name="connsiteX8" fmla="*/ 0 w 5070067"/>
              <a:gd name="connsiteY8" fmla="*/ 19481 h 6673293"/>
              <a:gd name="connsiteX9" fmla="*/ 1778648 w 5070067"/>
              <a:gd name="connsiteY9" fmla="*/ 557483 h 6673293"/>
              <a:gd name="connsiteX0" fmla="*/ 1778648 w 5070067"/>
              <a:gd name="connsiteY0" fmla="*/ 557483 h 6673293"/>
              <a:gd name="connsiteX1" fmla="*/ 3322410 w 5070067"/>
              <a:gd name="connsiteY1" fmla="*/ 1356207 h 6673293"/>
              <a:gd name="connsiteX2" fmla="*/ 4524770 w 5070067"/>
              <a:gd name="connsiteY2" fmla="*/ 2793118 h 6673293"/>
              <a:gd name="connsiteX3" fmla="*/ 4763705 w 5070067"/>
              <a:gd name="connsiteY3" fmla="*/ 5108745 h 6673293"/>
              <a:gd name="connsiteX4" fmla="*/ 3435544 w 5070067"/>
              <a:gd name="connsiteY4" fmla="*/ 6175867 h 6673293"/>
              <a:gd name="connsiteX5" fmla="*/ 3350570 w 5070067"/>
              <a:gd name="connsiteY5" fmla="*/ 6673293 h 6673293"/>
              <a:gd name="connsiteX6" fmla="*/ 5044988 w 5070067"/>
              <a:gd name="connsiteY6" fmla="*/ 6417611 h 6673293"/>
              <a:gd name="connsiteX7" fmla="*/ 5070067 w 5070067"/>
              <a:gd name="connsiteY7" fmla="*/ 0 h 6673293"/>
              <a:gd name="connsiteX8" fmla="*/ 0 w 5070067"/>
              <a:gd name="connsiteY8" fmla="*/ 19481 h 6673293"/>
              <a:gd name="connsiteX9" fmla="*/ 1778648 w 5070067"/>
              <a:gd name="connsiteY9" fmla="*/ 557483 h 6673293"/>
              <a:gd name="connsiteX0" fmla="*/ 1778648 w 5070067"/>
              <a:gd name="connsiteY0" fmla="*/ 557483 h 6574957"/>
              <a:gd name="connsiteX1" fmla="*/ 3322410 w 5070067"/>
              <a:gd name="connsiteY1" fmla="*/ 1356207 h 6574957"/>
              <a:gd name="connsiteX2" fmla="*/ 4524770 w 5070067"/>
              <a:gd name="connsiteY2" fmla="*/ 2793118 h 6574957"/>
              <a:gd name="connsiteX3" fmla="*/ 4763705 w 5070067"/>
              <a:gd name="connsiteY3" fmla="*/ 5108745 h 6574957"/>
              <a:gd name="connsiteX4" fmla="*/ 3435544 w 5070067"/>
              <a:gd name="connsiteY4" fmla="*/ 6175867 h 6574957"/>
              <a:gd name="connsiteX5" fmla="*/ 2812595 w 5070067"/>
              <a:gd name="connsiteY5" fmla="*/ 6574957 h 6574957"/>
              <a:gd name="connsiteX6" fmla="*/ 5044988 w 5070067"/>
              <a:gd name="connsiteY6" fmla="*/ 6417611 h 6574957"/>
              <a:gd name="connsiteX7" fmla="*/ 5070067 w 5070067"/>
              <a:gd name="connsiteY7" fmla="*/ 0 h 6574957"/>
              <a:gd name="connsiteX8" fmla="*/ 0 w 5070067"/>
              <a:gd name="connsiteY8" fmla="*/ 19481 h 6574957"/>
              <a:gd name="connsiteX9" fmla="*/ 1778648 w 5070067"/>
              <a:gd name="connsiteY9" fmla="*/ 557483 h 6574957"/>
              <a:gd name="connsiteX0" fmla="*/ 1778648 w 5070067"/>
              <a:gd name="connsiteY0" fmla="*/ 557483 h 6447121"/>
              <a:gd name="connsiteX1" fmla="*/ 3322410 w 5070067"/>
              <a:gd name="connsiteY1" fmla="*/ 1356207 h 6447121"/>
              <a:gd name="connsiteX2" fmla="*/ 4524770 w 5070067"/>
              <a:gd name="connsiteY2" fmla="*/ 2793118 h 6447121"/>
              <a:gd name="connsiteX3" fmla="*/ 4763705 w 5070067"/>
              <a:gd name="connsiteY3" fmla="*/ 5108745 h 6447121"/>
              <a:gd name="connsiteX4" fmla="*/ 3435544 w 5070067"/>
              <a:gd name="connsiteY4" fmla="*/ 6175867 h 6447121"/>
              <a:gd name="connsiteX5" fmla="*/ 2558279 w 5070067"/>
              <a:gd name="connsiteY5" fmla="*/ 6447121 h 6447121"/>
              <a:gd name="connsiteX6" fmla="*/ 5044988 w 5070067"/>
              <a:gd name="connsiteY6" fmla="*/ 6417611 h 6447121"/>
              <a:gd name="connsiteX7" fmla="*/ 5070067 w 5070067"/>
              <a:gd name="connsiteY7" fmla="*/ 0 h 6447121"/>
              <a:gd name="connsiteX8" fmla="*/ 0 w 5070067"/>
              <a:gd name="connsiteY8" fmla="*/ 19481 h 6447121"/>
              <a:gd name="connsiteX9" fmla="*/ 1778648 w 5070067"/>
              <a:gd name="connsiteY9" fmla="*/ 557483 h 6447121"/>
              <a:gd name="connsiteX0" fmla="*/ 2874161 w 5070067"/>
              <a:gd name="connsiteY0" fmla="*/ 449314 h 6447121"/>
              <a:gd name="connsiteX1" fmla="*/ 3322410 w 5070067"/>
              <a:gd name="connsiteY1" fmla="*/ 1356207 h 6447121"/>
              <a:gd name="connsiteX2" fmla="*/ 4524770 w 5070067"/>
              <a:gd name="connsiteY2" fmla="*/ 2793118 h 6447121"/>
              <a:gd name="connsiteX3" fmla="*/ 4763705 w 5070067"/>
              <a:gd name="connsiteY3" fmla="*/ 5108745 h 6447121"/>
              <a:gd name="connsiteX4" fmla="*/ 3435544 w 5070067"/>
              <a:gd name="connsiteY4" fmla="*/ 6175867 h 6447121"/>
              <a:gd name="connsiteX5" fmla="*/ 2558279 w 5070067"/>
              <a:gd name="connsiteY5" fmla="*/ 6447121 h 6447121"/>
              <a:gd name="connsiteX6" fmla="*/ 5044988 w 5070067"/>
              <a:gd name="connsiteY6" fmla="*/ 6417611 h 6447121"/>
              <a:gd name="connsiteX7" fmla="*/ 5070067 w 5070067"/>
              <a:gd name="connsiteY7" fmla="*/ 0 h 6447121"/>
              <a:gd name="connsiteX8" fmla="*/ 0 w 5070067"/>
              <a:gd name="connsiteY8" fmla="*/ 19481 h 6447121"/>
              <a:gd name="connsiteX9" fmla="*/ 2874161 w 5070067"/>
              <a:gd name="connsiteY9" fmla="*/ 449314 h 6447121"/>
              <a:gd name="connsiteX0" fmla="*/ 2874161 w 5070067"/>
              <a:gd name="connsiteY0" fmla="*/ 449314 h 6447121"/>
              <a:gd name="connsiteX1" fmla="*/ 4173389 w 5070067"/>
              <a:gd name="connsiteY1" fmla="*/ 1375874 h 6447121"/>
              <a:gd name="connsiteX2" fmla="*/ 4524770 w 5070067"/>
              <a:gd name="connsiteY2" fmla="*/ 2793118 h 6447121"/>
              <a:gd name="connsiteX3" fmla="*/ 4763705 w 5070067"/>
              <a:gd name="connsiteY3" fmla="*/ 5108745 h 6447121"/>
              <a:gd name="connsiteX4" fmla="*/ 3435544 w 5070067"/>
              <a:gd name="connsiteY4" fmla="*/ 6175867 h 6447121"/>
              <a:gd name="connsiteX5" fmla="*/ 2558279 w 5070067"/>
              <a:gd name="connsiteY5" fmla="*/ 6447121 h 6447121"/>
              <a:gd name="connsiteX6" fmla="*/ 5044988 w 5070067"/>
              <a:gd name="connsiteY6" fmla="*/ 6417611 h 6447121"/>
              <a:gd name="connsiteX7" fmla="*/ 5070067 w 5070067"/>
              <a:gd name="connsiteY7" fmla="*/ 0 h 6447121"/>
              <a:gd name="connsiteX8" fmla="*/ 0 w 5070067"/>
              <a:gd name="connsiteY8" fmla="*/ 19481 h 6447121"/>
              <a:gd name="connsiteX9" fmla="*/ 2874161 w 5070067"/>
              <a:gd name="connsiteY9" fmla="*/ 449314 h 6447121"/>
              <a:gd name="connsiteX0" fmla="*/ 2874161 w 5070067"/>
              <a:gd name="connsiteY0" fmla="*/ 449314 h 6447121"/>
              <a:gd name="connsiteX1" fmla="*/ 4173389 w 5070067"/>
              <a:gd name="connsiteY1" fmla="*/ 1375874 h 6447121"/>
              <a:gd name="connsiteX2" fmla="*/ 4749742 w 5070067"/>
              <a:gd name="connsiteY2" fmla="*/ 2596447 h 6447121"/>
              <a:gd name="connsiteX3" fmla="*/ 4763705 w 5070067"/>
              <a:gd name="connsiteY3" fmla="*/ 5108745 h 6447121"/>
              <a:gd name="connsiteX4" fmla="*/ 3435544 w 5070067"/>
              <a:gd name="connsiteY4" fmla="*/ 6175867 h 6447121"/>
              <a:gd name="connsiteX5" fmla="*/ 2558279 w 5070067"/>
              <a:gd name="connsiteY5" fmla="*/ 6447121 h 6447121"/>
              <a:gd name="connsiteX6" fmla="*/ 5044988 w 5070067"/>
              <a:gd name="connsiteY6" fmla="*/ 6417611 h 6447121"/>
              <a:gd name="connsiteX7" fmla="*/ 5070067 w 5070067"/>
              <a:gd name="connsiteY7" fmla="*/ 0 h 6447121"/>
              <a:gd name="connsiteX8" fmla="*/ 0 w 5070067"/>
              <a:gd name="connsiteY8" fmla="*/ 19481 h 6447121"/>
              <a:gd name="connsiteX9" fmla="*/ 2874161 w 5070067"/>
              <a:gd name="connsiteY9" fmla="*/ 449314 h 6447121"/>
              <a:gd name="connsiteX0" fmla="*/ 2874161 w 5070067"/>
              <a:gd name="connsiteY0" fmla="*/ 449314 h 6447121"/>
              <a:gd name="connsiteX1" fmla="*/ 4173389 w 5070067"/>
              <a:gd name="connsiteY1" fmla="*/ 1375874 h 6447121"/>
              <a:gd name="connsiteX2" fmla="*/ 4749742 w 5070067"/>
              <a:gd name="connsiteY2" fmla="*/ 2596447 h 6447121"/>
              <a:gd name="connsiteX3" fmla="*/ 4763705 w 5070067"/>
              <a:gd name="connsiteY3" fmla="*/ 5108745 h 6447121"/>
              <a:gd name="connsiteX4" fmla="*/ 3973520 w 5070067"/>
              <a:gd name="connsiteY4" fmla="*/ 6195533 h 6447121"/>
              <a:gd name="connsiteX5" fmla="*/ 2558279 w 5070067"/>
              <a:gd name="connsiteY5" fmla="*/ 6447121 h 6447121"/>
              <a:gd name="connsiteX6" fmla="*/ 5044988 w 5070067"/>
              <a:gd name="connsiteY6" fmla="*/ 6417611 h 6447121"/>
              <a:gd name="connsiteX7" fmla="*/ 5070067 w 5070067"/>
              <a:gd name="connsiteY7" fmla="*/ 0 h 6447121"/>
              <a:gd name="connsiteX8" fmla="*/ 0 w 5070067"/>
              <a:gd name="connsiteY8" fmla="*/ 19481 h 6447121"/>
              <a:gd name="connsiteX9" fmla="*/ 2874161 w 5070067"/>
              <a:gd name="connsiteY9" fmla="*/ 449314 h 6447121"/>
              <a:gd name="connsiteX0" fmla="*/ 2874161 w 5070067"/>
              <a:gd name="connsiteY0" fmla="*/ 449314 h 6437287"/>
              <a:gd name="connsiteX1" fmla="*/ 4173389 w 5070067"/>
              <a:gd name="connsiteY1" fmla="*/ 1375874 h 6437287"/>
              <a:gd name="connsiteX2" fmla="*/ 4749742 w 5070067"/>
              <a:gd name="connsiteY2" fmla="*/ 2596447 h 6437287"/>
              <a:gd name="connsiteX3" fmla="*/ 4763705 w 5070067"/>
              <a:gd name="connsiteY3" fmla="*/ 5108745 h 6437287"/>
              <a:gd name="connsiteX4" fmla="*/ 3973520 w 5070067"/>
              <a:gd name="connsiteY4" fmla="*/ 6195533 h 6437287"/>
              <a:gd name="connsiteX5" fmla="*/ 3076692 w 5070067"/>
              <a:gd name="connsiteY5" fmla="*/ 6437287 h 6437287"/>
              <a:gd name="connsiteX6" fmla="*/ 5044988 w 5070067"/>
              <a:gd name="connsiteY6" fmla="*/ 6417611 h 6437287"/>
              <a:gd name="connsiteX7" fmla="*/ 5070067 w 5070067"/>
              <a:gd name="connsiteY7" fmla="*/ 0 h 6437287"/>
              <a:gd name="connsiteX8" fmla="*/ 0 w 5070067"/>
              <a:gd name="connsiteY8" fmla="*/ 19481 h 6437287"/>
              <a:gd name="connsiteX9" fmla="*/ 2874161 w 5070067"/>
              <a:gd name="connsiteY9" fmla="*/ 449314 h 6437287"/>
              <a:gd name="connsiteX0" fmla="*/ 2874161 w 5070067"/>
              <a:gd name="connsiteY0" fmla="*/ 449314 h 6437287"/>
              <a:gd name="connsiteX1" fmla="*/ 4173389 w 5070067"/>
              <a:gd name="connsiteY1" fmla="*/ 1375874 h 6437287"/>
              <a:gd name="connsiteX2" fmla="*/ 4749742 w 5070067"/>
              <a:gd name="connsiteY2" fmla="*/ 2596447 h 6437287"/>
              <a:gd name="connsiteX3" fmla="*/ 4763705 w 5070067"/>
              <a:gd name="connsiteY3" fmla="*/ 5108745 h 6437287"/>
              <a:gd name="connsiteX4" fmla="*/ 4178929 w 5070067"/>
              <a:gd name="connsiteY4" fmla="*/ 6126699 h 6437287"/>
              <a:gd name="connsiteX5" fmla="*/ 3076692 w 5070067"/>
              <a:gd name="connsiteY5" fmla="*/ 6437287 h 6437287"/>
              <a:gd name="connsiteX6" fmla="*/ 5044988 w 5070067"/>
              <a:gd name="connsiteY6" fmla="*/ 6417611 h 6437287"/>
              <a:gd name="connsiteX7" fmla="*/ 5070067 w 5070067"/>
              <a:gd name="connsiteY7" fmla="*/ 0 h 6437287"/>
              <a:gd name="connsiteX8" fmla="*/ 0 w 5070067"/>
              <a:gd name="connsiteY8" fmla="*/ 19481 h 6437287"/>
              <a:gd name="connsiteX9" fmla="*/ 2874161 w 5070067"/>
              <a:gd name="connsiteY9" fmla="*/ 449314 h 6437287"/>
              <a:gd name="connsiteX0" fmla="*/ 2874161 w 5070067"/>
              <a:gd name="connsiteY0" fmla="*/ 449314 h 6437287"/>
              <a:gd name="connsiteX1" fmla="*/ 4173389 w 5070067"/>
              <a:gd name="connsiteY1" fmla="*/ 1375874 h 6437287"/>
              <a:gd name="connsiteX2" fmla="*/ 4749742 w 5070067"/>
              <a:gd name="connsiteY2" fmla="*/ 2596447 h 6437287"/>
              <a:gd name="connsiteX3" fmla="*/ 4763705 w 5070067"/>
              <a:gd name="connsiteY3" fmla="*/ 5108745 h 6437287"/>
              <a:gd name="connsiteX4" fmla="*/ 4178929 w 5070067"/>
              <a:gd name="connsiteY4" fmla="*/ 6126699 h 6437287"/>
              <a:gd name="connsiteX5" fmla="*/ 3076692 w 5070067"/>
              <a:gd name="connsiteY5" fmla="*/ 6437287 h 6437287"/>
              <a:gd name="connsiteX6" fmla="*/ 5044988 w 5070067"/>
              <a:gd name="connsiteY6" fmla="*/ 6417611 h 6437287"/>
              <a:gd name="connsiteX7" fmla="*/ 5070067 w 5070067"/>
              <a:gd name="connsiteY7" fmla="*/ 0 h 6437287"/>
              <a:gd name="connsiteX8" fmla="*/ 0 w 5070067"/>
              <a:gd name="connsiteY8" fmla="*/ 19481 h 6437287"/>
              <a:gd name="connsiteX9" fmla="*/ 2874161 w 5070067"/>
              <a:gd name="connsiteY9" fmla="*/ 449314 h 6437287"/>
              <a:gd name="connsiteX0" fmla="*/ 2874161 w 5070067"/>
              <a:gd name="connsiteY0" fmla="*/ 449314 h 6437287"/>
              <a:gd name="connsiteX1" fmla="*/ 4173389 w 5070067"/>
              <a:gd name="connsiteY1" fmla="*/ 1375874 h 6437287"/>
              <a:gd name="connsiteX2" fmla="*/ 4749742 w 5070067"/>
              <a:gd name="connsiteY2" fmla="*/ 2596447 h 6437287"/>
              <a:gd name="connsiteX3" fmla="*/ 4812611 w 5070067"/>
              <a:gd name="connsiteY3" fmla="*/ 4312231 h 6437287"/>
              <a:gd name="connsiteX4" fmla="*/ 4178929 w 5070067"/>
              <a:gd name="connsiteY4" fmla="*/ 6126699 h 6437287"/>
              <a:gd name="connsiteX5" fmla="*/ 3076692 w 5070067"/>
              <a:gd name="connsiteY5" fmla="*/ 6437287 h 6437287"/>
              <a:gd name="connsiteX6" fmla="*/ 5044988 w 5070067"/>
              <a:gd name="connsiteY6" fmla="*/ 6417611 h 6437287"/>
              <a:gd name="connsiteX7" fmla="*/ 5070067 w 5070067"/>
              <a:gd name="connsiteY7" fmla="*/ 0 h 6437287"/>
              <a:gd name="connsiteX8" fmla="*/ 0 w 5070067"/>
              <a:gd name="connsiteY8" fmla="*/ 19481 h 6437287"/>
              <a:gd name="connsiteX9" fmla="*/ 2874161 w 5070067"/>
              <a:gd name="connsiteY9" fmla="*/ 449314 h 6437287"/>
              <a:gd name="connsiteX0" fmla="*/ 2874161 w 5070067"/>
              <a:gd name="connsiteY0" fmla="*/ 449314 h 6437287"/>
              <a:gd name="connsiteX1" fmla="*/ 4173389 w 5070067"/>
              <a:gd name="connsiteY1" fmla="*/ 1375874 h 6437287"/>
              <a:gd name="connsiteX2" fmla="*/ 4749742 w 5070067"/>
              <a:gd name="connsiteY2" fmla="*/ 2596447 h 6437287"/>
              <a:gd name="connsiteX3" fmla="*/ 4812611 w 5070067"/>
              <a:gd name="connsiteY3" fmla="*/ 4312231 h 6437287"/>
              <a:gd name="connsiteX4" fmla="*/ 4139804 w 5070067"/>
              <a:gd name="connsiteY4" fmla="*/ 6008697 h 6437287"/>
              <a:gd name="connsiteX5" fmla="*/ 3076692 w 5070067"/>
              <a:gd name="connsiteY5" fmla="*/ 6437287 h 6437287"/>
              <a:gd name="connsiteX6" fmla="*/ 5044988 w 5070067"/>
              <a:gd name="connsiteY6" fmla="*/ 6417611 h 6437287"/>
              <a:gd name="connsiteX7" fmla="*/ 5070067 w 5070067"/>
              <a:gd name="connsiteY7" fmla="*/ 0 h 6437287"/>
              <a:gd name="connsiteX8" fmla="*/ 0 w 5070067"/>
              <a:gd name="connsiteY8" fmla="*/ 19481 h 6437287"/>
              <a:gd name="connsiteX9" fmla="*/ 2874161 w 5070067"/>
              <a:gd name="connsiteY9" fmla="*/ 449314 h 6437287"/>
              <a:gd name="connsiteX0" fmla="*/ 2874161 w 5070067"/>
              <a:gd name="connsiteY0" fmla="*/ 449314 h 6456945"/>
              <a:gd name="connsiteX1" fmla="*/ 4173389 w 5070067"/>
              <a:gd name="connsiteY1" fmla="*/ 1375874 h 6456945"/>
              <a:gd name="connsiteX2" fmla="*/ 4749742 w 5070067"/>
              <a:gd name="connsiteY2" fmla="*/ 2596447 h 6456945"/>
              <a:gd name="connsiteX3" fmla="*/ 4812611 w 5070067"/>
              <a:gd name="connsiteY3" fmla="*/ 4312231 h 6456945"/>
              <a:gd name="connsiteX4" fmla="*/ 4139804 w 5070067"/>
              <a:gd name="connsiteY4" fmla="*/ 6008697 h 6456945"/>
              <a:gd name="connsiteX5" fmla="*/ 3076692 w 5070067"/>
              <a:gd name="connsiteY5" fmla="*/ 6437287 h 6456945"/>
              <a:gd name="connsiteX6" fmla="*/ 5054769 w 5070067"/>
              <a:gd name="connsiteY6" fmla="*/ 6456945 h 6456945"/>
              <a:gd name="connsiteX7" fmla="*/ 5070067 w 5070067"/>
              <a:gd name="connsiteY7" fmla="*/ 0 h 6456945"/>
              <a:gd name="connsiteX8" fmla="*/ 0 w 5070067"/>
              <a:gd name="connsiteY8" fmla="*/ 19481 h 6456945"/>
              <a:gd name="connsiteX9" fmla="*/ 2874161 w 5070067"/>
              <a:gd name="connsiteY9" fmla="*/ 449314 h 6456945"/>
              <a:gd name="connsiteX0" fmla="*/ 3451262 w 5070067"/>
              <a:gd name="connsiteY0" fmla="*/ 360813 h 6456945"/>
              <a:gd name="connsiteX1" fmla="*/ 4173389 w 5070067"/>
              <a:gd name="connsiteY1" fmla="*/ 1375874 h 6456945"/>
              <a:gd name="connsiteX2" fmla="*/ 4749742 w 5070067"/>
              <a:gd name="connsiteY2" fmla="*/ 2596447 h 6456945"/>
              <a:gd name="connsiteX3" fmla="*/ 4812611 w 5070067"/>
              <a:gd name="connsiteY3" fmla="*/ 4312231 h 6456945"/>
              <a:gd name="connsiteX4" fmla="*/ 4139804 w 5070067"/>
              <a:gd name="connsiteY4" fmla="*/ 6008697 h 6456945"/>
              <a:gd name="connsiteX5" fmla="*/ 3076692 w 5070067"/>
              <a:gd name="connsiteY5" fmla="*/ 6437287 h 6456945"/>
              <a:gd name="connsiteX6" fmla="*/ 5054769 w 5070067"/>
              <a:gd name="connsiteY6" fmla="*/ 6456945 h 6456945"/>
              <a:gd name="connsiteX7" fmla="*/ 5070067 w 5070067"/>
              <a:gd name="connsiteY7" fmla="*/ 0 h 6456945"/>
              <a:gd name="connsiteX8" fmla="*/ 0 w 5070067"/>
              <a:gd name="connsiteY8" fmla="*/ 19481 h 6456945"/>
              <a:gd name="connsiteX9" fmla="*/ 3451262 w 5070067"/>
              <a:gd name="connsiteY9" fmla="*/ 360813 h 6456945"/>
              <a:gd name="connsiteX0" fmla="*/ 3451262 w 5070067"/>
              <a:gd name="connsiteY0" fmla="*/ 360813 h 6456945"/>
              <a:gd name="connsiteX1" fmla="*/ 4173389 w 5070067"/>
              <a:gd name="connsiteY1" fmla="*/ 1375874 h 6456945"/>
              <a:gd name="connsiteX2" fmla="*/ 4749742 w 5070067"/>
              <a:gd name="connsiteY2" fmla="*/ 2596447 h 6456945"/>
              <a:gd name="connsiteX3" fmla="*/ 4812611 w 5070067"/>
              <a:gd name="connsiteY3" fmla="*/ 4312231 h 6456945"/>
              <a:gd name="connsiteX4" fmla="*/ 4139804 w 5070067"/>
              <a:gd name="connsiteY4" fmla="*/ 6008697 h 6456945"/>
              <a:gd name="connsiteX5" fmla="*/ 3076692 w 5070067"/>
              <a:gd name="connsiteY5" fmla="*/ 6437287 h 6456945"/>
              <a:gd name="connsiteX6" fmla="*/ 5054769 w 5070067"/>
              <a:gd name="connsiteY6" fmla="*/ 6456945 h 6456945"/>
              <a:gd name="connsiteX7" fmla="*/ 5070067 w 5070067"/>
              <a:gd name="connsiteY7" fmla="*/ 0 h 6456945"/>
              <a:gd name="connsiteX8" fmla="*/ 0 w 5070067"/>
              <a:gd name="connsiteY8" fmla="*/ 19481 h 6456945"/>
              <a:gd name="connsiteX9" fmla="*/ 3451262 w 5070067"/>
              <a:gd name="connsiteY9" fmla="*/ 360813 h 6456945"/>
              <a:gd name="connsiteX0" fmla="*/ 1553676 w 3172481"/>
              <a:gd name="connsiteY0" fmla="*/ 360813 h 6456945"/>
              <a:gd name="connsiteX1" fmla="*/ 2275803 w 3172481"/>
              <a:gd name="connsiteY1" fmla="*/ 1375874 h 6456945"/>
              <a:gd name="connsiteX2" fmla="*/ 2852156 w 3172481"/>
              <a:gd name="connsiteY2" fmla="*/ 2596447 h 6456945"/>
              <a:gd name="connsiteX3" fmla="*/ 2915025 w 3172481"/>
              <a:gd name="connsiteY3" fmla="*/ 4312231 h 6456945"/>
              <a:gd name="connsiteX4" fmla="*/ 2242218 w 3172481"/>
              <a:gd name="connsiteY4" fmla="*/ 6008697 h 6456945"/>
              <a:gd name="connsiteX5" fmla="*/ 1179106 w 3172481"/>
              <a:gd name="connsiteY5" fmla="*/ 6437287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1553676 w 3172481"/>
              <a:gd name="connsiteY0" fmla="*/ 360813 h 6456945"/>
              <a:gd name="connsiteX1" fmla="*/ 2490994 w 3172481"/>
              <a:gd name="connsiteY1" fmla="*/ 1061201 h 6456945"/>
              <a:gd name="connsiteX2" fmla="*/ 2852156 w 3172481"/>
              <a:gd name="connsiteY2" fmla="*/ 2596447 h 6456945"/>
              <a:gd name="connsiteX3" fmla="*/ 2915025 w 3172481"/>
              <a:gd name="connsiteY3" fmla="*/ 4312231 h 6456945"/>
              <a:gd name="connsiteX4" fmla="*/ 2242218 w 3172481"/>
              <a:gd name="connsiteY4" fmla="*/ 6008697 h 6456945"/>
              <a:gd name="connsiteX5" fmla="*/ 1179106 w 3172481"/>
              <a:gd name="connsiteY5" fmla="*/ 6437287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1553676 w 3172481"/>
              <a:gd name="connsiteY0" fmla="*/ 360813 h 6456945"/>
              <a:gd name="connsiteX1" fmla="*/ 2490994 w 3172481"/>
              <a:gd name="connsiteY1" fmla="*/ 1061201 h 6456945"/>
              <a:gd name="connsiteX2" fmla="*/ 2852156 w 3172481"/>
              <a:gd name="connsiteY2" fmla="*/ 2596447 h 6456945"/>
              <a:gd name="connsiteX3" fmla="*/ 2915025 w 3172481"/>
              <a:gd name="connsiteY3" fmla="*/ 4312231 h 6456945"/>
              <a:gd name="connsiteX4" fmla="*/ 2300906 w 3172481"/>
              <a:gd name="connsiteY4" fmla="*/ 6087365 h 6456945"/>
              <a:gd name="connsiteX5" fmla="*/ 1179106 w 3172481"/>
              <a:gd name="connsiteY5" fmla="*/ 6437287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1553676 w 3172481"/>
              <a:gd name="connsiteY0" fmla="*/ 360813 h 6456945"/>
              <a:gd name="connsiteX1" fmla="*/ 2490994 w 3172481"/>
              <a:gd name="connsiteY1" fmla="*/ 1061201 h 6456945"/>
              <a:gd name="connsiteX2" fmla="*/ 2852156 w 3172481"/>
              <a:gd name="connsiteY2" fmla="*/ 2596447 h 6456945"/>
              <a:gd name="connsiteX3" fmla="*/ 2915025 w 3172481"/>
              <a:gd name="connsiteY3" fmla="*/ 4312231 h 6456945"/>
              <a:gd name="connsiteX4" fmla="*/ 2300906 w 3172481"/>
              <a:gd name="connsiteY4" fmla="*/ 6087365 h 6456945"/>
              <a:gd name="connsiteX5" fmla="*/ 1413859 w 3172481"/>
              <a:gd name="connsiteY5" fmla="*/ 6437287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1553676 w 3172481"/>
              <a:gd name="connsiteY0" fmla="*/ 360813 h 6456945"/>
              <a:gd name="connsiteX1" fmla="*/ 2490994 w 3172481"/>
              <a:gd name="connsiteY1" fmla="*/ 1061201 h 6456945"/>
              <a:gd name="connsiteX2" fmla="*/ 2852156 w 3172481"/>
              <a:gd name="connsiteY2" fmla="*/ 2596447 h 6456945"/>
              <a:gd name="connsiteX3" fmla="*/ 2915025 w 3172481"/>
              <a:gd name="connsiteY3" fmla="*/ 4312231 h 6456945"/>
              <a:gd name="connsiteX4" fmla="*/ 2271562 w 3172481"/>
              <a:gd name="connsiteY4" fmla="*/ 6087366 h 6456945"/>
              <a:gd name="connsiteX5" fmla="*/ 1413859 w 3172481"/>
              <a:gd name="connsiteY5" fmla="*/ 6437287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1553676 w 3172481"/>
              <a:gd name="connsiteY0" fmla="*/ 360813 h 6456945"/>
              <a:gd name="connsiteX1" fmla="*/ 2490994 w 3172481"/>
              <a:gd name="connsiteY1" fmla="*/ 1061201 h 6456945"/>
              <a:gd name="connsiteX2" fmla="*/ 2852156 w 3172481"/>
              <a:gd name="connsiteY2" fmla="*/ 2596447 h 6456945"/>
              <a:gd name="connsiteX3" fmla="*/ 2915025 w 3172481"/>
              <a:gd name="connsiteY3" fmla="*/ 4312231 h 6456945"/>
              <a:gd name="connsiteX4" fmla="*/ 2525878 w 3172481"/>
              <a:gd name="connsiteY4" fmla="*/ 5959530 h 6456945"/>
              <a:gd name="connsiteX5" fmla="*/ 1413859 w 3172481"/>
              <a:gd name="connsiteY5" fmla="*/ 6437287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1553676 w 3172481"/>
              <a:gd name="connsiteY0" fmla="*/ 360813 h 6456945"/>
              <a:gd name="connsiteX1" fmla="*/ 2490994 w 3172481"/>
              <a:gd name="connsiteY1" fmla="*/ 1061201 h 6456945"/>
              <a:gd name="connsiteX2" fmla="*/ 2852156 w 3172481"/>
              <a:gd name="connsiteY2" fmla="*/ 2596447 h 6456945"/>
              <a:gd name="connsiteX3" fmla="*/ 3042184 w 3172481"/>
              <a:gd name="connsiteY3" fmla="*/ 3997559 h 6456945"/>
              <a:gd name="connsiteX4" fmla="*/ 2525878 w 3172481"/>
              <a:gd name="connsiteY4" fmla="*/ 5959530 h 6456945"/>
              <a:gd name="connsiteX5" fmla="*/ 1413859 w 3172481"/>
              <a:gd name="connsiteY5" fmla="*/ 6437287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1553676 w 3172481"/>
              <a:gd name="connsiteY0" fmla="*/ 360813 h 6456945"/>
              <a:gd name="connsiteX1" fmla="*/ 2490994 w 3172481"/>
              <a:gd name="connsiteY1" fmla="*/ 1061201 h 6456945"/>
              <a:gd name="connsiteX2" fmla="*/ 2959750 w 3172481"/>
              <a:gd name="connsiteY2" fmla="*/ 2468611 h 6456945"/>
              <a:gd name="connsiteX3" fmla="*/ 3042184 w 3172481"/>
              <a:gd name="connsiteY3" fmla="*/ 3997559 h 6456945"/>
              <a:gd name="connsiteX4" fmla="*/ 2525878 w 3172481"/>
              <a:gd name="connsiteY4" fmla="*/ 5959530 h 6456945"/>
              <a:gd name="connsiteX5" fmla="*/ 1413859 w 3172481"/>
              <a:gd name="connsiteY5" fmla="*/ 6437287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1553676 w 3172481"/>
              <a:gd name="connsiteY0" fmla="*/ 360813 h 6456945"/>
              <a:gd name="connsiteX1" fmla="*/ 2490994 w 3172481"/>
              <a:gd name="connsiteY1" fmla="*/ 1061201 h 6456945"/>
              <a:gd name="connsiteX2" fmla="*/ 2959750 w 3172481"/>
              <a:gd name="connsiteY2" fmla="*/ 2468611 h 6456945"/>
              <a:gd name="connsiteX3" fmla="*/ 3042184 w 3172481"/>
              <a:gd name="connsiteY3" fmla="*/ 3997559 h 6456945"/>
              <a:gd name="connsiteX4" fmla="*/ 2369377 w 3172481"/>
              <a:gd name="connsiteY4" fmla="*/ 5910362 h 6456945"/>
              <a:gd name="connsiteX5" fmla="*/ 1413859 w 3172481"/>
              <a:gd name="connsiteY5" fmla="*/ 6437287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1553676 w 3172481"/>
              <a:gd name="connsiteY0" fmla="*/ 360813 h 6456945"/>
              <a:gd name="connsiteX1" fmla="*/ 2490994 w 3172481"/>
              <a:gd name="connsiteY1" fmla="*/ 1061201 h 6456945"/>
              <a:gd name="connsiteX2" fmla="*/ 2959750 w 3172481"/>
              <a:gd name="connsiteY2" fmla="*/ 2468611 h 6456945"/>
              <a:gd name="connsiteX3" fmla="*/ 3042184 w 3172481"/>
              <a:gd name="connsiteY3" fmla="*/ 3997559 h 6456945"/>
              <a:gd name="connsiteX4" fmla="*/ 2369377 w 3172481"/>
              <a:gd name="connsiteY4" fmla="*/ 5910362 h 6456945"/>
              <a:gd name="connsiteX5" fmla="*/ 1756207 w 3172481"/>
              <a:gd name="connsiteY5" fmla="*/ 6447120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1553676 w 3172481"/>
              <a:gd name="connsiteY0" fmla="*/ 360813 h 6456945"/>
              <a:gd name="connsiteX1" fmla="*/ 2490994 w 3172481"/>
              <a:gd name="connsiteY1" fmla="*/ 1061201 h 6456945"/>
              <a:gd name="connsiteX2" fmla="*/ 2959750 w 3172481"/>
              <a:gd name="connsiteY2" fmla="*/ 2468611 h 6456945"/>
              <a:gd name="connsiteX3" fmla="*/ 3042184 w 3172481"/>
              <a:gd name="connsiteY3" fmla="*/ 3997559 h 6456945"/>
              <a:gd name="connsiteX4" fmla="*/ 2496535 w 3172481"/>
              <a:gd name="connsiteY4" fmla="*/ 5871029 h 6456945"/>
              <a:gd name="connsiteX5" fmla="*/ 1756207 w 3172481"/>
              <a:gd name="connsiteY5" fmla="*/ 6447120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1553676 w 3172481"/>
              <a:gd name="connsiteY0" fmla="*/ 360813 h 6456945"/>
              <a:gd name="connsiteX1" fmla="*/ 2490994 w 3172481"/>
              <a:gd name="connsiteY1" fmla="*/ 1061201 h 6456945"/>
              <a:gd name="connsiteX2" fmla="*/ 2969531 w 3172481"/>
              <a:gd name="connsiteY2" fmla="*/ 2163772 h 6456945"/>
              <a:gd name="connsiteX3" fmla="*/ 3042184 w 3172481"/>
              <a:gd name="connsiteY3" fmla="*/ 3997559 h 6456945"/>
              <a:gd name="connsiteX4" fmla="*/ 2496535 w 3172481"/>
              <a:gd name="connsiteY4" fmla="*/ 5871029 h 6456945"/>
              <a:gd name="connsiteX5" fmla="*/ 1756207 w 3172481"/>
              <a:gd name="connsiteY5" fmla="*/ 6447120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1553676 w 3172481"/>
              <a:gd name="connsiteY0" fmla="*/ 360813 h 6456945"/>
              <a:gd name="connsiteX1" fmla="*/ 2539901 w 3172481"/>
              <a:gd name="connsiteY1" fmla="*/ 795696 h 6456945"/>
              <a:gd name="connsiteX2" fmla="*/ 2969531 w 3172481"/>
              <a:gd name="connsiteY2" fmla="*/ 2163772 h 6456945"/>
              <a:gd name="connsiteX3" fmla="*/ 3042184 w 3172481"/>
              <a:gd name="connsiteY3" fmla="*/ 3997559 h 6456945"/>
              <a:gd name="connsiteX4" fmla="*/ 2496535 w 3172481"/>
              <a:gd name="connsiteY4" fmla="*/ 5871029 h 6456945"/>
              <a:gd name="connsiteX5" fmla="*/ 1756207 w 3172481"/>
              <a:gd name="connsiteY5" fmla="*/ 6447120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2042744 w 3172481"/>
              <a:gd name="connsiteY0" fmla="*/ 301812 h 6456945"/>
              <a:gd name="connsiteX1" fmla="*/ 2539901 w 3172481"/>
              <a:gd name="connsiteY1" fmla="*/ 795696 h 6456945"/>
              <a:gd name="connsiteX2" fmla="*/ 2969531 w 3172481"/>
              <a:gd name="connsiteY2" fmla="*/ 2163772 h 6456945"/>
              <a:gd name="connsiteX3" fmla="*/ 3042184 w 3172481"/>
              <a:gd name="connsiteY3" fmla="*/ 3997559 h 6456945"/>
              <a:gd name="connsiteX4" fmla="*/ 2496535 w 3172481"/>
              <a:gd name="connsiteY4" fmla="*/ 5871029 h 6456945"/>
              <a:gd name="connsiteX5" fmla="*/ 1756207 w 3172481"/>
              <a:gd name="connsiteY5" fmla="*/ 6447120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2042744 w 317248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1929215 w 2605161"/>
              <a:gd name="connsiteY4" fmla="*/ 5871029 h 6456945"/>
              <a:gd name="connsiteX5" fmla="*/ 1188887 w 2605161"/>
              <a:gd name="connsiteY5" fmla="*/ 6447120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1968340 w 2605161"/>
              <a:gd name="connsiteY4" fmla="*/ 6136534 h 6456945"/>
              <a:gd name="connsiteX5" fmla="*/ 1188887 w 2605161"/>
              <a:gd name="connsiteY5" fmla="*/ 6447120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1841182 w 2605161"/>
              <a:gd name="connsiteY4" fmla="*/ 5989032 h 6456945"/>
              <a:gd name="connsiteX5" fmla="*/ 1188887 w 2605161"/>
              <a:gd name="connsiteY5" fmla="*/ 6447120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2056372 w 2605161"/>
              <a:gd name="connsiteY4" fmla="*/ 6146369 h 6456945"/>
              <a:gd name="connsiteX5" fmla="*/ 1188887 w 2605161"/>
              <a:gd name="connsiteY5" fmla="*/ 6447120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2095498 w 2605161"/>
              <a:gd name="connsiteY4" fmla="*/ 6057868 h 6456945"/>
              <a:gd name="connsiteX5" fmla="*/ 1188887 w 2605161"/>
              <a:gd name="connsiteY5" fmla="*/ 6447120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1997685 w 2605161"/>
              <a:gd name="connsiteY4" fmla="*/ 5969366 h 6456945"/>
              <a:gd name="connsiteX5" fmla="*/ 1188887 w 2605161"/>
              <a:gd name="connsiteY5" fmla="*/ 6447120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1997685 w 2605161"/>
              <a:gd name="connsiteY4" fmla="*/ 5969366 h 6456945"/>
              <a:gd name="connsiteX5" fmla="*/ 367252 w 2605161"/>
              <a:gd name="connsiteY5" fmla="*/ 6427453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1997685 w 2605161"/>
              <a:gd name="connsiteY4" fmla="*/ 5969366 h 6456945"/>
              <a:gd name="connsiteX5" fmla="*/ 367252 w 2605161"/>
              <a:gd name="connsiteY5" fmla="*/ 6427453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2056373 w 2605161"/>
              <a:gd name="connsiteY4" fmla="*/ 6107036 h 6456945"/>
              <a:gd name="connsiteX5" fmla="*/ 367252 w 2605161"/>
              <a:gd name="connsiteY5" fmla="*/ 6427453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2056373 w 2605161"/>
              <a:gd name="connsiteY4" fmla="*/ 6107036 h 6456945"/>
              <a:gd name="connsiteX5" fmla="*/ 934571 w 2605161"/>
              <a:gd name="connsiteY5" fmla="*/ 6417619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2017247 w 2605161"/>
              <a:gd name="connsiteY4" fmla="*/ 5979201 h 6456945"/>
              <a:gd name="connsiteX5" fmla="*/ 934571 w 2605161"/>
              <a:gd name="connsiteY5" fmla="*/ 6417619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2017247 w 2605161"/>
              <a:gd name="connsiteY4" fmla="*/ 5979201 h 6456945"/>
              <a:gd name="connsiteX5" fmla="*/ 748726 w 2605161"/>
              <a:gd name="connsiteY5" fmla="*/ 6437286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2036810 w 2605161"/>
              <a:gd name="connsiteY4" fmla="*/ 6126705 h 6456945"/>
              <a:gd name="connsiteX5" fmla="*/ 748726 w 2605161"/>
              <a:gd name="connsiteY5" fmla="*/ 6437286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2036810 w 2605161"/>
              <a:gd name="connsiteY4" fmla="*/ 6126705 h 6456945"/>
              <a:gd name="connsiteX5" fmla="*/ 748726 w 2605161"/>
              <a:gd name="connsiteY5" fmla="*/ 6437286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05161" h="6456945">
                <a:moveTo>
                  <a:pt x="1475424" y="301812"/>
                </a:moveTo>
                <a:cubicBezTo>
                  <a:pt x="1524611" y="300523"/>
                  <a:pt x="1818117" y="485369"/>
                  <a:pt x="1972581" y="795696"/>
                </a:cubicBezTo>
                <a:cubicBezTo>
                  <a:pt x="2127045" y="1106023"/>
                  <a:pt x="2318497" y="1630128"/>
                  <a:pt x="2402211" y="2163772"/>
                </a:cubicBezTo>
                <a:cubicBezTo>
                  <a:pt x="2485925" y="2697416"/>
                  <a:pt x="2535764" y="3337070"/>
                  <a:pt x="2474864" y="3997559"/>
                </a:cubicBezTo>
                <a:cubicBezTo>
                  <a:pt x="2413964" y="4658048"/>
                  <a:pt x="2518200" y="5500835"/>
                  <a:pt x="2036810" y="6126705"/>
                </a:cubicBezTo>
                <a:cubicBezTo>
                  <a:pt x="1679178" y="6407237"/>
                  <a:pt x="1497614" y="6373092"/>
                  <a:pt x="748726" y="6437286"/>
                </a:cubicBezTo>
                <a:lnTo>
                  <a:pt x="2589863" y="6456945"/>
                </a:lnTo>
                <a:cubicBezTo>
                  <a:pt x="2598222" y="4170238"/>
                  <a:pt x="2567459" y="2031036"/>
                  <a:pt x="2605161" y="0"/>
                </a:cubicBezTo>
                <a:lnTo>
                  <a:pt x="0" y="39148"/>
                </a:lnTo>
                <a:cubicBezTo>
                  <a:pt x="243253" y="-45041"/>
                  <a:pt x="1050909" y="82408"/>
                  <a:pt x="1475424" y="301812"/>
                </a:cubicBezTo>
                <a:close/>
              </a:path>
            </a:pathLst>
          </a:cu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9" name="Freeform: Shape 60">
            <a:extLst>
              <a:ext uri="{FF2B5EF4-FFF2-40B4-BE49-F238E27FC236}">
                <a16:creationId xmlns:a16="http://schemas.microsoft.com/office/drawing/2014/main" id="{127165C0-D612-122F-4873-189B560CBEBF}"/>
              </a:ext>
            </a:extLst>
          </p:cNvPr>
          <p:cNvSpPr/>
          <p:nvPr/>
        </p:nvSpPr>
        <p:spPr>
          <a:xfrm>
            <a:off x="9397369" y="-10842"/>
            <a:ext cx="2799315" cy="6901367"/>
          </a:xfrm>
          <a:custGeom>
            <a:avLst/>
            <a:gdLst>
              <a:gd name="connsiteX0" fmla="*/ 812878 w 4029221"/>
              <a:gd name="connsiteY0" fmla="*/ 840 h 5265194"/>
              <a:gd name="connsiteX1" fmla="*/ 960980 w 4029221"/>
              <a:gd name="connsiteY1" fmla="*/ 1442 h 5265194"/>
              <a:gd name="connsiteX2" fmla="*/ 2216856 w 4029221"/>
              <a:gd name="connsiteY2" fmla="*/ 376120 h 5265194"/>
              <a:gd name="connsiteX3" fmla="*/ 3687427 w 4029221"/>
              <a:gd name="connsiteY3" fmla="*/ 4778650 h 5265194"/>
              <a:gd name="connsiteX4" fmla="*/ 3267677 w 4029221"/>
              <a:gd name="connsiteY4" fmla="*/ 5245601 h 5265194"/>
              <a:gd name="connsiteX5" fmla="*/ 3237167 w 4029221"/>
              <a:gd name="connsiteY5" fmla="*/ 5265194 h 5265194"/>
              <a:gd name="connsiteX6" fmla="*/ 0 w 4029221"/>
              <a:gd name="connsiteY6" fmla="*/ 5265194 h 5265194"/>
              <a:gd name="connsiteX7" fmla="*/ 0 w 4029221"/>
              <a:gd name="connsiteY7" fmla="*/ 162790 h 5265194"/>
              <a:gd name="connsiteX8" fmla="*/ 58408 w 4029221"/>
              <a:gd name="connsiteY8" fmla="*/ 139352 h 5265194"/>
              <a:gd name="connsiteX9" fmla="*/ 812878 w 4029221"/>
              <a:gd name="connsiteY9" fmla="*/ 840 h 5265194"/>
              <a:gd name="connsiteX0" fmla="*/ 812878 w 5243339"/>
              <a:gd name="connsiteY0" fmla="*/ 840 h 5265194"/>
              <a:gd name="connsiteX1" fmla="*/ 960980 w 5243339"/>
              <a:gd name="connsiteY1" fmla="*/ 1442 h 5265194"/>
              <a:gd name="connsiteX2" fmla="*/ 2216856 w 5243339"/>
              <a:gd name="connsiteY2" fmla="*/ 376120 h 5265194"/>
              <a:gd name="connsiteX3" fmla="*/ 3687427 w 5243339"/>
              <a:gd name="connsiteY3" fmla="*/ 4778650 h 5265194"/>
              <a:gd name="connsiteX4" fmla="*/ 3267677 w 5243339"/>
              <a:gd name="connsiteY4" fmla="*/ 5245601 h 5265194"/>
              <a:gd name="connsiteX5" fmla="*/ 3237167 w 5243339"/>
              <a:gd name="connsiteY5" fmla="*/ 5265194 h 5265194"/>
              <a:gd name="connsiteX6" fmla="*/ 5243339 w 5243339"/>
              <a:gd name="connsiteY6" fmla="*/ 4365763 h 5265194"/>
              <a:gd name="connsiteX7" fmla="*/ 0 w 5243339"/>
              <a:gd name="connsiteY7" fmla="*/ 162790 h 5265194"/>
              <a:gd name="connsiteX8" fmla="*/ 58408 w 5243339"/>
              <a:gd name="connsiteY8" fmla="*/ 139352 h 5265194"/>
              <a:gd name="connsiteX9" fmla="*/ 812878 w 5243339"/>
              <a:gd name="connsiteY9" fmla="*/ 840 h 5265194"/>
              <a:gd name="connsiteX0" fmla="*/ 754470 w 5184931"/>
              <a:gd name="connsiteY0" fmla="*/ 1197946 h 6462300"/>
              <a:gd name="connsiteX1" fmla="*/ 902572 w 5184931"/>
              <a:gd name="connsiteY1" fmla="*/ 1198548 h 6462300"/>
              <a:gd name="connsiteX2" fmla="*/ 2158448 w 5184931"/>
              <a:gd name="connsiteY2" fmla="*/ 1573226 h 6462300"/>
              <a:gd name="connsiteX3" fmla="*/ 3629019 w 5184931"/>
              <a:gd name="connsiteY3" fmla="*/ 5975756 h 6462300"/>
              <a:gd name="connsiteX4" fmla="*/ 3209269 w 5184931"/>
              <a:gd name="connsiteY4" fmla="*/ 6442707 h 6462300"/>
              <a:gd name="connsiteX5" fmla="*/ 3178759 w 5184931"/>
              <a:gd name="connsiteY5" fmla="*/ 6462300 h 6462300"/>
              <a:gd name="connsiteX6" fmla="*/ 5184931 w 5184931"/>
              <a:gd name="connsiteY6" fmla="*/ 5562869 h 6462300"/>
              <a:gd name="connsiteX7" fmla="*/ 2977238 w 5184931"/>
              <a:gd name="connsiteY7" fmla="*/ 0 h 6462300"/>
              <a:gd name="connsiteX8" fmla="*/ 0 w 5184931"/>
              <a:gd name="connsiteY8" fmla="*/ 1336458 h 6462300"/>
              <a:gd name="connsiteX9" fmla="*/ 754470 w 5184931"/>
              <a:gd name="connsiteY9" fmla="*/ 1197946 h 6462300"/>
              <a:gd name="connsiteX0" fmla="*/ 754470 w 5184931"/>
              <a:gd name="connsiteY0" fmla="*/ 1197946 h 6442707"/>
              <a:gd name="connsiteX1" fmla="*/ 902572 w 5184931"/>
              <a:gd name="connsiteY1" fmla="*/ 1198548 h 6442707"/>
              <a:gd name="connsiteX2" fmla="*/ 2158448 w 5184931"/>
              <a:gd name="connsiteY2" fmla="*/ 1573226 h 6442707"/>
              <a:gd name="connsiteX3" fmla="*/ 3629019 w 5184931"/>
              <a:gd name="connsiteY3" fmla="*/ 5975756 h 6442707"/>
              <a:gd name="connsiteX4" fmla="*/ 3209269 w 5184931"/>
              <a:gd name="connsiteY4" fmla="*/ 6442707 h 6442707"/>
              <a:gd name="connsiteX5" fmla="*/ 3695236 w 5184931"/>
              <a:gd name="connsiteY5" fmla="*/ 6234345 h 6442707"/>
              <a:gd name="connsiteX6" fmla="*/ 5184931 w 5184931"/>
              <a:gd name="connsiteY6" fmla="*/ 5562869 h 6442707"/>
              <a:gd name="connsiteX7" fmla="*/ 2977238 w 5184931"/>
              <a:gd name="connsiteY7" fmla="*/ 0 h 6442707"/>
              <a:gd name="connsiteX8" fmla="*/ 0 w 5184931"/>
              <a:gd name="connsiteY8" fmla="*/ 1336458 h 6442707"/>
              <a:gd name="connsiteX9" fmla="*/ 754470 w 5184931"/>
              <a:gd name="connsiteY9" fmla="*/ 1197946 h 6442707"/>
              <a:gd name="connsiteX0" fmla="*/ 754470 w 5714243"/>
              <a:gd name="connsiteY0" fmla="*/ 1197946 h 6442707"/>
              <a:gd name="connsiteX1" fmla="*/ 902572 w 5714243"/>
              <a:gd name="connsiteY1" fmla="*/ 1198548 h 6442707"/>
              <a:gd name="connsiteX2" fmla="*/ 2158448 w 5714243"/>
              <a:gd name="connsiteY2" fmla="*/ 1573226 h 6442707"/>
              <a:gd name="connsiteX3" fmla="*/ 3629019 w 5714243"/>
              <a:gd name="connsiteY3" fmla="*/ 5975756 h 6442707"/>
              <a:gd name="connsiteX4" fmla="*/ 3209269 w 5714243"/>
              <a:gd name="connsiteY4" fmla="*/ 6442707 h 6442707"/>
              <a:gd name="connsiteX5" fmla="*/ 3695236 w 5714243"/>
              <a:gd name="connsiteY5" fmla="*/ 6234345 h 6442707"/>
              <a:gd name="connsiteX6" fmla="*/ 5714243 w 5714243"/>
              <a:gd name="connsiteY6" fmla="*/ 5663439 h 6442707"/>
              <a:gd name="connsiteX7" fmla="*/ 2977238 w 5714243"/>
              <a:gd name="connsiteY7" fmla="*/ 0 h 6442707"/>
              <a:gd name="connsiteX8" fmla="*/ 0 w 5714243"/>
              <a:gd name="connsiteY8" fmla="*/ 1336458 h 6442707"/>
              <a:gd name="connsiteX9" fmla="*/ 754470 w 5714243"/>
              <a:gd name="connsiteY9" fmla="*/ 1197946 h 6442707"/>
              <a:gd name="connsiteX0" fmla="*/ 754470 w 5714243"/>
              <a:gd name="connsiteY0" fmla="*/ 1197946 h 6716720"/>
              <a:gd name="connsiteX1" fmla="*/ 902572 w 5714243"/>
              <a:gd name="connsiteY1" fmla="*/ 1198548 h 6716720"/>
              <a:gd name="connsiteX2" fmla="*/ 2158448 w 5714243"/>
              <a:gd name="connsiteY2" fmla="*/ 1573226 h 6716720"/>
              <a:gd name="connsiteX3" fmla="*/ 3629019 w 5714243"/>
              <a:gd name="connsiteY3" fmla="*/ 5975756 h 6716720"/>
              <a:gd name="connsiteX4" fmla="*/ 3024368 w 5714243"/>
              <a:gd name="connsiteY4" fmla="*/ 6716720 h 6716720"/>
              <a:gd name="connsiteX5" fmla="*/ 3695236 w 5714243"/>
              <a:gd name="connsiteY5" fmla="*/ 6234345 h 6716720"/>
              <a:gd name="connsiteX6" fmla="*/ 5714243 w 5714243"/>
              <a:gd name="connsiteY6" fmla="*/ 5663439 h 6716720"/>
              <a:gd name="connsiteX7" fmla="*/ 2977238 w 5714243"/>
              <a:gd name="connsiteY7" fmla="*/ 0 h 6716720"/>
              <a:gd name="connsiteX8" fmla="*/ 0 w 5714243"/>
              <a:gd name="connsiteY8" fmla="*/ 1336458 h 6716720"/>
              <a:gd name="connsiteX9" fmla="*/ 754470 w 5714243"/>
              <a:gd name="connsiteY9" fmla="*/ 1197946 h 6716720"/>
              <a:gd name="connsiteX0" fmla="*/ 754470 w 5714243"/>
              <a:gd name="connsiteY0" fmla="*/ 1197946 h 6716720"/>
              <a:gd name="connsiteX1" fmla="*/ 902572 w 5714243"/>
              <a:gd name="connsiteY1" fmla="*/ 1198548 h 6716720"/>
              <a:gd name="connsiteX2" fmla="*/ 2158448 w 5714243"/>
              <a:gd name="connsiteY2" fmla="*/ 1573226 h 6716720"/>
              <a:gd name="connsiteX3" fmla="*/ 3629019 w 5714243"/>
              <a:gd name="connsiteY3" fmla="*/ 5975756 h 6716720"/>
              <a:gd name="connsiteX4" fmla="*/ 3024368 w 5714243"/>
              <a:gd name="connsiteY4" fmla="*/ 6716720 h 6716720"/>
              <a:gd name="connsiteX5" fmla="*/ 3910786 w 5714243"/>
              <a:gd name="connsiteY5" fmla="*/ 6409353 h 6716720"/>
              <a:gd name="connsiteX6" fmla="*/ 5714243 w 5714243"/>
              <a:gd name="connsiteY6" fmla="*/ 5663439 h 6716720"/>
              <a:gd name="connsiteX7" fmla="*/ 2977238 w 5714243"/>
              <a:gd name="connsiteY7" fmla="*/ 0 h 6716720"/>
              <a:gd name="connsiteX8" fmla="*/ 0 w 5714243"/>
              <a:gd name="connsiteY8" fmla="*/ 1336458 h 6716720"/>
              <a:gd name="connsiteX9" fmla="*/ 754470 w 5714243"/>
              <a:gd name="connsiteY9" fmla="*/ 1197946 h 6716720"/>
              <a:gd name="connsiteX0" fmla="*/ 754470 w 5714243"/>
              <a:gd name="connsiteY0" fmla="*/ 1197946 h 6776289"/>
              <a:gd name="connsiteX1" fmla="*/ 902572 w 5714243"/>
              <a:gd name="connsiteY1" fmla="*/ 1198548 h 6776289"/>
              <a:gd name="connsiteX2" fmla="*/ 2158448 w 5714243"/>
              <a:gd name="connsiteY2" fmla="*/ 1573226 h 6776289"/>
              <a:gd name="connsiteX3" fmla="*/ 3629019 w 5714243"/>
              <a:gd name="connsiteY3" fmla="*/ 5975756 h 6776289"/>
              <a:gd name="connsiteX4" fmla="*/ 3006719 w 5714243"/>
              <a:gd name="connsiteY4" fmla="*/ 6776289 h 6776289"/>
              <a:gd name="connsiteX5" fmla="*/ 3910786 w 5714243"/>
              <a:gd name="connsiteY5" fmla="*/ 6409353 h 6776289"/>
              <a:gd name="connsiteX6" fmla="*/ 5714243 w 5714243"/>
              <a:gd name="connsiteY6" fmla="*/ 5663439 h 6776289"/>
              <a:gd name="connsiteX7" fmla="*/ 2977238 w 5714243"/>
              <a:gd name="connsiteY7" fmla="*/ 0 h 6776289"/>
              <a:gd name="connsiteX8" fmla="*/ 0 w 5714243"/>
              <a:gd name="connsiteY8" fmla="*/ 1336458 h 6776289"/>
              <a:gd name="connsiteX9" fmla="*/ 754470 w 5714243"/>
              <a:gd name="connsiteY9" fmla="*/ 1197946 h 6776289"/>
              <a:gd name="connsiteX0" fmla="*/ 754470 w 5714243"/>
              <a:gd name="connsiteY0" fmla="*/ 1197946 h 6776289"/>
              <a:gd name="connsiteX1" fmla="*/ 902572 w 5714243"/>
              <a:gd name="connsiteY1" fmla="*/ 1198548 h 6776289"/>
              <a:gd name="connsiteX2" fmla="*/ 2158448 w 5714243"/>
              <a:gd name="connsiteY2" fmla="*/ 1573226 h 6776289"/>
              <a:gd name="connsiteX3" fmla="*/ 3395843 w 5714243"/>
              <a:gd name="connsiteY3" fmla="*/ 5608629 h 6776289"/>
              <a:gd name="connsiteX4" fmla="*/ 3006719 w 5714243"/>
              <a:gd name="connsiteY4" fmla="*/ 6776289 h 6776289"/>
              <a:gd name="connsiteX5" fmla="*/ 3910786 w 5714243"/>
              <a:gd name="connsiteY5" fmla="*/ 6409353 h 6776289"/>
              <a:gd name="connsiteX6" fmla="*/ 5714243 w 5714243"/>
              <a:gd name="connsiteY6" fmla="*/ 5663439 h 6776289"/>
              <a:gd name="connsiteX7" fmla="*/ 2977238 w 5714243"/>
              <a:gd name="connsiteY7" fmla="*/ 0 h 6776289"/>
              <a:gd name="connsiteX8" fmla="*/ 0 w 5714243"/>
              <a:gd name="connsiteY8" fmla="*/ 1336458 h 6776289"/>
              <a:gd name="connsiteX9" fmla="*/ 754470 w 5714243"/>
              <a:gd name="connsiteY9" fmla="*/ 1197946 h 6776289"/>
              <a:gd name="connsiteX0" fmla="*/ 754470 w 5714243"/>
              <a:gd name="connsiteY0" fmla="*/ 1375156 h 6953499"/>
              <a:gd name="connsiteX1" fmla="*/ 902572 w 5714243"/>
              <a:gd name="connsiteY1" fmla="*/ 1375758 h 6953499"/>
              <a:gd name="connsiteX2" fmla="*/ 2158448 w 5714243"/>
              <a:gd name="connsiteY2" fmla="*/ 1750436 h 6953499"/>
              <a:gd name="connsiteX3" fmla="*/ 3395843 w 5714243"/>
              <a:gd name="connsiteY3" fmla="*/ 5785839 h 6953499"/>
              <a:gd name="connsiteX4" fmla="*/ 3006719 w 5714243"/>
              <a:gd name="connsiteY4" fmla="*/ 6953499 h 6953499"/>
              <a:gd name="connsiteX5" fmla="*/ 3910786 w 5714243"/>
              <a:gd name="connsiteY5" fmla="*/ 6586563 h 6953499"/>
              <a:gd name="connsiteX6" fmla="*/ 5714243 w 5714243"/>
              <a:gd name="connsiteY6" fmla="*/ 5840649 h 6953499"/>
              <a:gd name="connsiteX7" fmla="*/ 3182076 w 5714243"/>
              <a:gd name="connsiteY7" fmla="*/ 0 h 6953499"/>
              <a:gd name="connsiteX8" fmla="*/ 0 w 5714243"/>
              <a:gd name="connsiteY8" fmla="*/ 1513668 h 6953499"/>
              <a:gd name="connsiteX9" fmla="*/ 754470 w 5714243"/>
              <a:gd name="connsiteY9" fmla="*/ 1375156 h 6953499"/>
              <a:gd name="connsiteX0" fmla="*/ 831168 w 5790941"/>
              <a:gd name="connsiteY0" fmla="*/ 1375156 h 6953499"/>
              <a:gd name="connsiteX1" fmla="*/ 979270 w 5790941"/>
              <a:gd name="connsiteY1" fmla="*/ 1375758 h 6953499"/>
              <a:gd name="connsiteX2" fmla="*/ 2235146 w 5790941"/>
              <a:gd name="connsiteY2" fmla="*/ 1750436 h 6953499"/>
              <a:gd name="connsiteX3" fmla="*/ 3472541 w 5790941"/>
              <a:gd name="connsiteY3" fmla="*/ 5785839 h 6953499"/>
              <a:gd name="connsiteX4" fmla="*/ 3083417 w 5790941"/>
              <a:gd name="connsiteY4" fmla="*/ 6953499 h 6953499"/>
              <a:gd name="connsiteX5" fmla="*/ 3987484 w 5790941"/>
              <a:gd name="connsiteY5" fmla="*/ 6586563 h 6953499"/>
              <a:gd name="connsiteX6" fmla="*/ 5790941 w 5790941"/>
              <a:gd name="connsiteY6" fmla="*/ 5840649 h 6953499"/>
              <a:gd name="connsiteX7" fmla="*/ 3258774 w 5790941"/>
              <a:gd name="connsiteY7" fmla="*/ 0 h 6953499"/>
              <a:gd name="connsiteX8" fmla="*/ 0 w 5790941"/>
              <a:gd name="connsiteY8" fmla="*/ 1334949 h 6953499"/>
              <a:gd name="connsiteX9" fmla="*/ 831168 w 5790941"/>
              <a:gd name="connsiteY9" fmla="*/ 1375156 h 6953499"/>
              <a:gd name="connsiteX0" fmla="*/ 831168 w 5790941"/>
              <a:gd name="connsiteY0" fmla="*/ 1375156 h 6953499"/>
              <a:gd name="connsiteX1" fmla="*/ 979270 w 5790941"/>
              <a:gd name="connsiteY1" fmla="*/ 1375758 h 6953499"/>
              <a:gd name="connsiteX2" fmla="*/ 3927321 w 5790941"/>
              <a:gd name="connsiteY2" fmla="*/ 3100609 h 6953499"/>
              <a:gd name="connsiteX3" fmla="*/ 3472541 w 5790941"/>
              <a:gd name="connsiteY3" fmla="*/ 5785839 h 6953499"/>
              <a:gd name="connsiteX4" fmla="*/ 3083417 w 5790941"/>
              <a:gd name="connsiteY4" fmla="*/ 6953499 h 6953499"/>
              <a:gd name="connsiteX5" fmla="*/ 3987484 w 5790941"/>
              <a:gd name="connsiteY5" fmla="*/ 6586563 h 6953499"/>
              <a:gd name="connsiteX6" fmla="*/ 5790941 w 5790941"/>
              <a:gd name="connsiteY6" fmla="*/ 5840649 h 6953499"/>
              <a:gd name="connsiteX7" fmla="*/ 3258774 w 5790941"/>
              <a:gd name="connsiteY7" fmla="*/ 0 h 6953499"/>
              <a:gd name="connsiteX8" fmla="*/ 0 w 5790941"/>
              <a:gd name="connsiteY8" fmla="*/ 1334949 h 6953499"/>
              <a:gd name="connsiteX9" fmla="*/ 831168 w 5790941"/>
              <a:gd name="connsiteY9" fmla="*/ 1375156 h 6953499"/>
              <a:gd name="connsiteX0" fmla="*/ 831168 w 5790941"/>
              <a:gd name="connsiteY0" fmla="*/ 1375156 h 6953499"/>
              <a:gd name="connsiteX1" fmla="*/ 979270 w 5790941"/>
              <a:gd name="connsiteY1" fmla="*/ 1375758 h 6953499"/>
              <a:gd name="connsiteX2" fmla="*/ 3927321 w 5790941"/>
              <a:gd name="connsiteY2" fmla="*/ 3100609 h 6953499"/>
              <a:gd name="connsiteX3" fmla="*/ 4519711 w 5790941"/>
              <a:gd name="connsiteY3" fmla="*/ 5330945 h 6953499"/>
              <a:gd name="connsiteX4" fmla="*/ 3083417 w 5790941"/>
              <a:gd name="connsiteY4" fmla="*/ 6953499 h 6953499"/>
              <a:gd name="connsiteX5" fmla="*/ 3987484 w 5790941"/>
              <a:gd name="connsiteY5" fmla="*/ 6586563 h 6953499"/>
              <a:gd name="connsiteX6" fmla="*/ 5790941 w 5790941"/>
              <a:gd name="connsiteY6" fmla="*/ 5840649 h 6953499"/>
              <a:gd name="connsiteX7" fmla="*/ 3258774 w 5790941"/>
              <a:gd name="connsiteY7" fmla="*/ 0 h 6953499"/>
              <a:gd name="connsiteX8" fmla="*/ 0 w 5790941"/>
              <a:gd name="connsiteY8" fmla="*/ 1334949 h 6953499"/>
              <a:gd name="connsiteX9" fmla="*/ 831168 w 5790941"/>
              <a:gd name="connsiteY9" fmla="*/ 1375156 h 6953499"/>
              <a:gd name="connsiteX0" fmla="*/ 831168 w 5790941"/>
              <a:gd name="connsiteY0" fmla="*/ 1375156 h 6953499"/>
              <a:gd name="connsiteX1" fmla="*/ 979270 w 5790941"/>
              <a:gd name="connsiteY1" fmla="*/ 1375758 h 6953499"/>
              <a:gd name="connsiteX2" fmla="*/ 3709515 w 5790941"/>
              <a:gd name="connsiteY2" fmla="*/ 2391690 h 6953499"/>
              <a:gd name="connsiteX3" fmla="*/ 4519711 w 5790941"/>
              <a:gd name="connsiteY3" fmla="*/ 5330945 h 6953499"/>
              <a:gd name="connsiteX4" fmla="*/ 3083417 w 5790941"/>
              <a:gd name="connsiteY4" fmla="*/ 6953499 h 6953499"/>
              <a:gd name="connsiteX5" fmla="*/ 3987484 w 5790941"/>
              <a:gd name="connsiteY5" fmla="*/ 6586563 h 6953499"/>
              <a:gd name="connsiteX6" fmla="*/ 5790941 w 5790941"/>
              <a:gd name="connsiteY6" fmla="*/ 5840649 h 6953499"/>
              <a:gd name="connsiteX7" fmla="*/ 3258774 w 5790941"/>
              <a:gd name="connsiteY7" fmla="*/ 0 h 6953499"/>
              <a:gd name="connsiteX8" fmla="*/ 0 w 5790941"/>
              <a:gd name="connsiteY8" fmla="*/ 1334949 h 6953499"/>
              <a:gd name="connsiteX9" fmla="*/ 831168 w 5790941"/>
              <a:gd name="connsiteY9" fmla="*/ 1375156 h 6953499"/>
              <a:gd name="connsiteX0" fmla="*/ 141521 w 5790941"/>
              <a:gd name="connsiteY0" fmla="*/ 1328931 h 6953499"/>
              <a:gd name="connsiteX1" fmla="*/ 979270 w 5790941"/>
              <a:gd name="connsiteY1" fmla="*/ 1375758 h 6953499"/>
              <a:gd name="connsiteX2" fmla="*/ 3709515 w 5790941"/>
              <a:gd name="connsiteY2" fmla="*/ 2391690 h 6953499"/>
              <a:gd name="connsiteX3" fmla="*/ 4519711 w 5790941"/>
              <a:gd name="connsiteY3" fmla="*/ 5330945 h 6953499"/>
              <a:gd name="connsiteX4" fmla="*/ 3083417 w 5790941"/>
              <a:gd name="connsiteY4" fmla="*/ 6953499 h 6953499"/>
              <a:gd name="connsiteX5" fmla="*/ 3987484 w 5790941"/>
              <a:gd name="connsiteY5" fmla="*/ 6586563 h 6953499"/>
              <a:gd name="connsiteX6" fmla="*/ 5790941 w 5790941"/>
              <a:gd name="connsiteY6" fmla="*/ 5840649 h 6953499"/>
              <a:gd name="connsiteX7" fmla="*/ 3258774 w 5790941"/>
              <a:gd name="connsiteY7" fmla="*/ 0 h 6953499"/>
              <a:gd name="connsiteX8" fmla="*/ 0 w 5790941"/>
              <a:gd name="connsiteY8" fmla="*/ 1334949 h 6953499"/>
              <a:gd name="connsiteX9" fmla="*/ 141521 w 5790941"/>
              <a:gd name="connsiteY9" fmla="*/ 1328931 h 6953499"/>
              <a:gd name="connsiteX0" fmla="*/ 141521 w 5790941"/>
              <a:gd name="connsiteY0" fmla="*/ 1328931 h 6953499"/>
              <a:gd name="connsiteX1" fmla="*/ 1761007 w 5790941"/>
              <a:gd name="connsiteY1" fmla="*/ 1007221 h 6953499"/>
              <a:gd name="connsiteX2" fmla="*/ 3709515 w 5790941"/>
              <a:gd name="connsiteY2" fmla="*/ 2391690 h 6953499"/>
              <a:gd name="connsiteX3" fmla="*/ 4519711 w 5790941"/>
              <a:gd name="connsiteY3" fmla="*/ 5330945 h 6953499"/>
              <a:gd name="connsiteX4" fmla="*/ 3083417 w 5790941"/>
              <a:gd name="connsiteY4" fmla="*/ 6953499 h 6953499"/>
              <a:gd name="connsiteX5" fmla="*/ 3987484 w 5790941"/>
              <a:gd name="connsiteY5" fmla="*/ 6586563 h 6953499"/>
              <a:gd name="connsiteX6" fmla="*/ 5790941 w 5790941"/>
              <a:gd name="connsiteY6" fmla="*/ 5840649 h 6953499"/>
              <a:gd name="connsiteX7" fmla="*/ 3258774 w 5790941"/>
              <a:gd name="connsiteY7" fmla="*/ 0 h 6953499"/>
              <a:gd name="connsiteX8" fmla="*/ 0 w 5790941"/>
              <a:gd name="connsiteY8" fmla="*/ 1334949 h 6953499"/>
              <a:gd name="connsiteX9" fmla="*/ 141521 w 5790941"/>
              <a:gd name="connsiteY9" fmla="*/ 1328931 h 6953499"/>
              <a:gd name="connsiteX0" fmla="*/ 607187 w 5790941"/>
              <a:gd name="connsiteY0" fmla="*/ 1130149 h 6953499"/>
              <a:gd name="connsiteX1" fmla="*/ 1761007 w 5790941"/>
              <a:gd name="connsiteY1" fmla="*/ 1007221 h 6953499"/>
              <a:gd name="connsiteX2" fmla="*/ 3709515 w 5790941"/>
              <a:gd name="connsiteY2" fmla="*/ 2391690 h 6953499"/>
              <a:gd name="connsiteX3" fmla="*/ 4519711 w 5790941"/>
              <a:gd name="connsiteY3" fmla="*/ 5330945 h 6953499"/>
              <a:gd name="connsiteX4" fmla="*/ 3083417 w 5790941"/>
              <a:gd name="connsiteY4" fmla="*/ 6953499 h 6953499"/>
              <a:gd name="connsiteX5" fmla="*/ 3987484 w 5790941"/>
              <a:gd name="connsiteY5" fmla="*/ 6586563 h 6953499"/>
              <a:gd name="connsiteX6" fmla="*/ 5790941 w 5790941"/>
              <a:gd name="connsiteY6" fmla="*/ 5840649 h 6953499"/>
              <a:gd name="connsiteX7" fmla="*/ 3258774 w 5790941"/>
              <a:gd name="connsiteY7" fmla="*/ 0 h 6953499"/>
              <a:gd name="connsiteX8" fmla="*/ 0 w 5790941"/>
              <a:gd name="connsiteY8" fmla="*/ 1334949 h 6953499"/>
              <a:gd name="connsiteX9" fmla="*/ 607187 w 5790941"/>
              <a:gd name="connsiteY9" fmla="*/ 1130149 h 6953499"/>
              <a:gd name="connsiteX0" fmla="*/ 167604 w 5351358"/>
              <a:gd name="connsiteY0" fmla="*/ 1130149 h 6953499"/>
              <a:gd name="connsiteX1" fmla="*/ 1321424 w 5351358"/>
              <a:gd name="connsiteY1" fmla="*/ 1007221 h 6953499"/>
              <a:gd name="connsiteX2" fmla="*/ 3269932 w 5351358"/>
              <a:gd name="connsiteY2" fmla="*/ 2391690 h 6953499"/>
              <a:gd name="connsiteX3" fmla="*/ 4080128 w 5351358"/>
              <a:gd name="connsiteY3" fmla="*/ 5330945 h 6953499"/>
              <a:gd name="connsiteX4" fmla="*/ 2643834 w 5351358"/>
              <a:gd name="connsiteY4" fmla="*/ 6953499 h 6953499"/>
              <a:gd name="connsiteX5" fmla="*/ 3547901 w 5351358"/>
              <a:gd name="connsiteY5" fmla="*/ 6586563 h 6953499"/>
              <a:gd name="connsiteX6" fmla="*/ 5351358 w 5351358"/>
              <a:gd name="connsiteY6" fmla="*/ 5840649 h 6953499"/>
              <a:gd name="connsiteX7" fmla="*/ 2819191 w 5351358"/>
              <a:gd name="connsiteY7" fmla="*/ 0 h 6953499"/>
              <a:gd name="connsiteX8" fmla="*/ 0 w 5351358"/>
              <a:gd name="connsiteY8" fmla="*/ 1125738 h 6953499"/>
              <a:gd name="connsiteX9" fmla="*/ 167604 w 5351358"/>
              <a:gd name="connsiteY9" fmla="*/ 1130149 h 6953499"/>
              <a:gd name="connsiteX0" fmla="*/ 697711 w 5351358"/>
              <a:gd name="connsiteY0" fmla="*/ 905308 h 6953499"/>
              <a:gd name="connsiteX1" fmla="*/ 1321424 w 5351358"/>
              <a:gd name="connsiteY1" fmla="*/ 1007221 h 6953499"/>
              <a:gd name="connsiteX2" fmla="*/ 3269932 w 5351358"/>
              <a:gd name="connsiteY2" fmla="*/ 2391690 h 6953499"/>
              <a:gd name="connsiteX3" fmla="*/ 4080128 w 5351358"/>
              <a:gd name="connsiteY3" fmla="*/ 5330945 h 6953499"/>
              <a:gd name="connsiteX4" fmla="*/ 2643834 w 5351358"/>
              <a:gd name="connsiteY4" fmla="*/ 6953499 h 6953499"/>
              <a:gd name="connsiteX5" fmla="*/ 3547901 w 5351358"/>
              <a:gd name="connsiteY5" fmla="*/ 6586563 h 6953499"/>
              <a:gd name="connsiteX6" fmla="*/ 5351358 w 5351358"/>
              <a:gd name="connsiteY6" fmla="*/ 5840649 h 6953499"/>
              <a:gd name="connsiteX7" fmla="*/ 2819191 w 5351358"/>
              <a:gd name="connsiteY7" fmla="*/ 0 h 6953499"/>
              <a:gd name="connsiteX8" fmla="*/ 0 w 5351358"/>
              <a:gd name="connsiteY8" fmla="*/ 1125738 h 6953499"/>
              <a:gd name="connsiteX9" fmla="*/ 697711 w 5351358"/>
              <a:gd name="connsiteY9" fmla="*/ 905308 h 6953499"/>
              <a:gd name="connsiteX0" fmla="*/ 697711 w 5351358"/>
              <a:gd name="connsiteY0" fmla="*/ 905308 h 6953499"/>
              <a:gd name="connsiteX1" fmla="*/ 1780923 w 5351358"/>
              <a:gd name="connsiteY1" fmla="*/ 1146507 h 6953499"/>
              <a:gd name="connsiteX2" fmla="*/ 3269932 w 5351358"/>
              <a:gd name="connsiteY2" fmla="*/ 2391690 h 6953499"/>
              <a:gd name="connsiteX3" fmla="*/ 4080128 w 5351358"/>
              <a:gd name="connsiteY3" fmla="*/ 5330945 h 6953499"/>
              <a:gd name="connsiteX4" fmla="*/ 2643834 w 5351358"/>
              <a:gd name="connsiteY4" fmla="*/ 6953499 h 6953499"/>
              <a:gd name="connsiteX5" fmla="*/ 3547901 w 5351358"/>
              <a:gd name="connsiteY5" fmla="*/ 6586563 h 6953499"/>
              <a:gd name="connsiteX6" fmla="*/ 5351358 w 5351358"/>
              <a:gd name="connsiteY6" fmla="*/ 5840649 h 6953499"/>
              <a:gd name="connsiteX7" fmla="*/ 2819191 w 5351358"/>
              <a:gd name="connsiteY7" fmla="*/ 0 h 6953499"/>
              <a:gd name="connsiteX8" fmla="*/ 0 w 5351358"/>
              <a:gd name="connsiteY8" fmla="*/ 1125738 h 6953499"/>
              <a:gd name="connsiteX9" fmla="*/ 697711 w 5351358"/>
              <a:gd name="connsiteY9" fmla="*/ 905308 h 6953499"/>
              <a:gd name="connsiteX0" fmla="*/ 697711 w 5351358"/>
              <a:gd name="connsiteY0" fmla="*/ 905308 h 6953499"/>
              <a:gd name="connsiteX1" fmla="*/ 1780923 w 5351358"/>
              <a:gd name="connsiteY1" fmla="*/ 1146507 h 6953499"/>
              <a:gd name="connsiteX2" fmla="*/ 3563736 w 5351358"/>
              <a:gd name="connsiteY2" fmla="*/ 2472135 h 6953499"/>
              <a:gd name="connsiteX3" fmla="*/ 4080128 w 5351358"/>
              <a:gd name="connsiteY3" fmla="*/ 5330945 h 6953499"/>
              <a:gd name="connsiteX4" fmla="*/ 2643834 w 5351358"/>
              <a:gd name="connsiteY4" fmla="*/ 6953499 h 6953499"/>
              <a:gd name="connsiteX5" fmla="*/ 3547901 w 5351358"/>
              <a:gd name="connsiteY5" fmla="*/ 6586563 h 6953499"/>
              <a:gd name="connsiteX6" fmla="*/ 5351358 w 5351358"/>
              <a:gd name="connsiteY6" fmla="*/ 5840649 h 6953499"/>
              <a:gd name="connsiteX7" fmla="*/ 2819191 w 5351358"/>
              <a:gd name="connsiteY7" fmla="*/ 0 h 6953499"/>
              <a:gd name="connsiteX8" fmla="*/ 0 w 5351358"/>
              <a:gd name="connsiteY8" fmla="*/ 1125738 h 6953499"/>
              <a:gd name="connsiteX9" fmla="*/ 697711 w 5351358"/>
              <a:gd name="connsiteY9" fmla="*/ 905308 h 6953499"/>
              <a:gd name="connsiteX0" fmla="*/ 697711 w 5351358"/>
              <a:gd name="connsiteY0" fmla="*/ 905308 h 6953499"/>
              <a:gd name="connsiteX1" fmla="*/ 1780923 w 5351358"/>
              <a:gd name="connsiteY1" fmla="*/ 1146507 h 6953499"/>
              <a:gd name="connsiteX2" fmla="*/ 3563736 w 5351358"/>
              <a:gd name="connsiteY2" fmla="*/ 2472135 h 6953499"/>
              <a:gd name="connsiteX3" fmla="*/ 4362439 w 5351358"/>
              <a:gd name="connsiteY3" fmla="*/ 5258737 h 6953499"/>
              <a:gd name="connsiteX4" fmla="*/ 2643834 w 5351358"/>
              <a:gd name="connsiteY4" fmla="*/ 6953499 h 6953499"/>
              <a:gd name="connsiteX5" fmla="*/ 3547901 w 5351358"/>
              <a:gd name="connsiteY5" fmla="*/ 6586563 h 6953499"/>
              <a:gd name="connsiteX6" fmla="*/ 5351358 w 5351358"/>
              <a:gd name="connsiteY6" fmla="*/ 5840649 h 6953499"/>
              <a:gd name="connsiteX7" fmla="*/ 2819191 w 5351358"/>
              <a:gd name="connsiteY7" fmla="*/ 0 h 6953499"/>
              <a:gd name="connsiteX8" fmla="*/ 0 w 5351358"/>
              <a:gd name="connsiteY8" fmla="*/ 1125738 h 6953499"/>
              <a:gd name="connsiteX9" fmla="*/ 697711 w 5351358"/>
              <a:gd name="connsiteY9" fmla="*/ 905308 h 6953499"/>
              <a:gd name="connsiteX0" fmla="*/ 697711 w 5351358"/>
              <a:gd name="connsiteY0" fmla="*/ 905308 h 6953499"/>
              <a:gd name="connsiteX1" fmla="*/ 2131520 w 5351358"/>
              <a:gd name="connsiteY1" fmla="*/ 931334 h 6953499"/>
              <a:gd name="connsiteX2" fmla="*/ 3563736 w 5351358"/>
              <a:gd name="connsiteY2" fmla="*/ 2472135 h 6953499"/>
              <a:gd name="connsiteX3" fmla="*/ 4362439 w 5351358"/>
              <a:gd name="connsiteY3" fmla="*/ 5258737 h 6953499"/>
              <a:gd name="connsiteX4" fmla="*/ 2643834 w 5351358"/>
              <a:gd name="connsiteY4" fmla="*/ 6953499 h 6953499"/>
              <a:gd name="connsiteX5" fmla="*/ 3547901 w 5351358"/>
              <a:gd name="connsiteY5" fmla="*/ 6586563 h 6953499"/>
              <a:gd name="connsiteX6" fmla="*/ 5351358 w 5351358"/>
              <a:gd name="connsiteY6" fmla="*/ 5840649 h 6953499"/>
              <a:gd name="connsiteX7" fmla="*/ 2819191 w 5351358"/>
              <a:gd name="connsiteY7" fmla="*/ 0 h 6953499"/>
              <a:gd name="connsiteX8" fmla="*/ 0 w 5351358"/>
              <a:gd name="connsiteY8" fmla="*/ 1125738 h 6953499"/>
              <a:gd name="connsiteX9" fmla="*/ 697711 w 5351358"/>
              <a:gd name="connsiteY9" fmla="*/ 905308 h 6953499"/>
              <a:gd name="connsiteX0" fmla="*/ 281911 w 4935558"/>
              <a:gd name="connsiteY0" fmla="*/ 905308 h 6953499"/>
              <a:gd name="connsiteX1" fmla="*/ 1715720 w 4935558"/>
              <a:gd name="connsiteY1" fmla="*/ 931334 h 6953499"/>
              <a:gd name="connsiteX2" fmla="*/ 3147936 w 4935558"/>
              <a:gd name="connsiteY2" fmla="*/ 2472135 h 6953499"/>
              <a:gd name="connsiteX3" fmla="*/ 3946639 w 4935558"/>
              <a:gd name="connsiteY3" fmla="*/ 5258737 h 6953499"/>
              <a:gd name="connsiteX4" fmla="*/ 2228034 w 4935558"/>
              <a:gd name="connsiteY4" fmla="*/ 6953499 h 6953499"/>
              <a:gd name="connsiteX5" fmla="*/ 3132101 w 4935558"/>
              <a:gd name="connsiteY5" fmla="*/ 6586563 h 6953499"/>
              <a:gd name="connsiteX6" fmla="*/ 4935558 w 4935558"/>
              <a:gd name="connsiteY6" fmla="*/ 5840649 h 6953499"/>
              <a:gd name="connsiteX7" fmla="*/ 2403391 w 4935558"/>
              <a:gd name="connsiteY7" fmla="*/ 0 h 6953499"/>
              <a:gd name="connsiteX8" fmla="*/ 0 w 4935558"/>
              <a:gd name="connsiteY8" fmla="*/ 936632 h 6953499"/>
              <a:gd name="connsiteX9" fmla="*/ 281911 w 4935558"/>
              <a:gd name="connsiteY9" fmla="*/ 905308 h 6953499"/>
              <a:gd name="connsiteX0" fmla="*/ 320270 w 4973917"/>
              <a:gd name="connsiteY0" fmla="*/ 905308 h 6953499"/>
              <a:gd name="connsiteX1" fmla="*/ 1754079 w 4973917"/>
              <a:gd name="connsiteY1" fmla="*/ 931334 h 6953499"/>
              <a:gd name="connsiteX2" fmla="*/ 3186295 w 4973917"/>
              <a:gd name="connsiteY2" fmla="*/ 2472135 h 6953499"/>
              <a:gd name="connsiteX3" fmla="*/ 3984998 w 4973917"/>
              <a:gd name="connsiteY3" fmla="*/ 5258737 h 6953499"/>
              <a:gd name="connsiteX4" fmla="*/ 2266393 w 4973917"/>
              <a:gd name="connsiteY4" fmla="*/ 6953499 h 6953499"/>
              <a:gd name="connsiteX5" fmla="*/ 3170460 w 4973917"/>
              <a:gd name="connsiteY5" fmla="*/ 6586563 h 6953499"/>
              <a:gd name="connsiteX6" fmla="*/ 4973917 w 4973917"/>
              <a:gd name="connsiteY6" fmla="*/ 5840649 h 6953499"/>
              <a:gd name="connsiteX7" fmla="*/ 2441750 w 4973917"/>
              <a:gd name="connsiteY7" fmla="*/ 0 h 6953499"/>
              <a:gd name="connsiteX8" fmla="*/ 0 w 4973917"/>
              <a:gd name="connsiteY8" fmla="*/ 973116 h 6953499"/>
              <a:gd name="connsiteX9" fmla="*/ 320270 w 4973917"/>
              <a:gd name="connsiteY9" fmla="*/ 905308 h 6953499"/>
              <a:gd name="connsiteX0" fmla="*/ 676227 w 4973917"/>
              <a:gd name="connsiteY0" fmla="*/ 803320 h 6953499"/>
              <a:gd name="connsiteX1" fmla="*/ 1754079 w 4973917"/>
              <a:gd name="connsiteY1" fmla="*/ 931334 h 6953499"/>
              <a:gd name="connsiteX2" fmla="*/ 3186295 w 4973917"/>
              <a:gd name="connsiteY2" fmla="*/ 2472135 h 6953499"/>
              <a:gd name="connsiteX3" fmla="*/ 3984998 w 4973917"/>
              <a:gd name="connsiteY3" fmla="*/ 5258737 h 6953499"/>
              <a:gd name="connsiteX4" fmla="*/ 2266393 w 4973917"/>
              <a:gd name="connsiteY4" fmla="*/ 6953499 h 6953499"/>
              <a:gd name="connsiteX5" fmla="*/ 3170460 w 4973917"/>
              <a:gd name="connsiteY5" fmla="*/ 6586563 h 6953499"/>
              <a:gd name="connsiteX6" fmla="*/ 4973917 w 4973917"/>
              <a:gd name="connsiteY6" fmla="*/ 5840649 h 6953499"/>
              <a:gd name="connsiteX7" fmla="*/ 2441750 w 4973917"/>
              <a:gd name="connsiteY7" fmla="*/ 0 h 6953499"/>
              <a:gd name="connsiteX8" fmla="*/ 0 w 4973917"/>
              <a:gd name="connsiteY8" fmla="*/ 973116 h 6953499"/>
              <a:gd name="connsiteX9" fmla="*/ 676227 w 4973917"/>
              <a:gd name="connsiteY9" fmla="*/ 803320 h 6953499"/>
              <a:gd name="connsiteX0" fmla="*/ 676227 w 4973917"/>
              <a:gd name="connsiteY0" fmla="*/ 803320 h 6953499"/>
              <a:gd name="connsiteX1" fmla="*/ 1754079 w 4973917"/>
              <a:gd name="connsiteY1" fmla="*/ 931334 h 6953499"/>
              <a:gd name="connsiteX2" fmla="*/ 3186295 w 4973917"/>
              <a:gd name="connsiteY2" fmla="*/ 2472135 h 6953499"/>
              <a:gd name="connsiteX3" fmla="*/ 3984998 w 4973917"/>
              <a:gd name="connsiteY3" fmla="*/ 5258737 h 6953499"/>
              <a:gd name="connsiteX4" fmla="*/ 2266393 w 4973917"/>
              <a:gd name="connsiteY4" fmla="*/ 6953499 h 6953499"/>
              <a:gd name="connsiteX5" fmla="*/ 4022772 w 4973917"/>
              <a:gd name="connsiteY5" fmla="*/ 6231436 h 6953499"/>
              <a:gd name="connsiteX6" fmla="*/ 4973917 w 4973917"/>
              <a:gd name="connsiteY6" fmla="*/ 5840649 h 6953499"/>
              <a:gd name="connsiteX7" fmla="*/ 2441750 w 4973917"/>
              <a:gd name="connsiteY7" fmla="*/ 0 h 6953499"/>
              <a:gd name="connsiteX8" fmla="*/ 0 w 4973917"/>
              <a:gd name="connsiteY8" fmla="*/ 973116 h 6953499"/>
              <a:gd name="connsiteX9" fmla="*/ 676227 w 4973917"/>
              <a:gd name="connsiteY9" fmla="*/ 803320 h 6953499"/>
              <a:gd name="connsiteX0" fmla="*/ 676227 w 4973917"/>
              <a:gd name="connsiteY0" fmla="*/ 803320 h 6619215"/>
              <a:gd name="connsiteX1" fmla="*/ 1754079 w 4973917"/>
              <a:gd name="connsiteY1" fmla="*/ 931334 h 6619215"/>
              <a:gd name="connsiteX2" fmla="*/ 3186295 w 4973917"/>
              <a:gd name="connsiteY2" fmla="*/ 2472135 h 6619215"/>
              <a:gd name="connsiteX3" fmla="*/ 3984998 w 4973917"/>
              <a:gd name="connsiteY3" fmla="*/ 5258737 h 6619215"/>
              <a:gd name="connsiteX4" fmla="*/ 3041224 w 4973917"/>
              <a:gd name="connsiteY4" fmla="*/ 6619215 h 6619215"/>
              <a:gd name="connsiteX5" fmla="*/ 4022772 w 4973917"/>
              <a:gd name="connsiteY5" fmla="*/ 6231436 h 6619215"/>
              <a:gd name="connsiteX6" fmla="*/ 4973917 w 4973917"/>
              <a:gd name="connsiteY6" fmla="*/ 5840649 h 6619215"/>
              <a:gd name="connsiteX7" fmla="*/ 2441750 w 4973917"/>
              <a:gd name="connsiteY7" fmla="*/ 0 h 6619215"/>
              <a:gd name="connsiteX8" fmla="*/ 0 w 4973917"/>
              <a:gd name="connsiteY8" fmla="*/ 973116 h 6619215"/>
              <a:gd name="connsiteX9" fmla="*/ 676227 w 4973917"/>
              <a:gd name="connsiteY9" fmla="*/ 803320 h 6619215"/>
              <a:gd name="connsiteX0" fmla="*/ 676227 w 4973917"/>
              <a:gd name="connsiteY0" fmla="*/ 803320 h 6619215"/>
              <a:gd name="connsiteX1" fmla="*/ 1754079 w 4973917"/>
              <a:gd name="connsiteY1" fmla="*/ 931334 h 6619215"/>
              <a:gd name="connsiteX2" fmla="*/ 3186295 w 4973917"/>
              <a:gd name="connsiteY2" fmla="*/ 2472135 h 6619215"/>
              <a:gd name="connsiteX3" fmla="*/ 3952043 w 4973917"/>
              <a:gd name="connsiteY3" fmla="*/ 4905030 h 6619215"/>
              <a:gd name="connsiteX4" fmla="*/ 3041224 w 4973917"/>
              <a:gd name="connsiteY4" fmla="*/ 6619215 h 6619215"/>
              <a:gd name="connsiteX5" fmla="*/ 4022772 w 4973917"/>
              <a:gd name="connsiteY5" fmla="*/ 6231436 h 6619215"/>
              <a:gd name="connsiteX6" fmla="*/ 4973917 w 4973917"/>
              <a:gd name="connsiteY6" fmla="*/ 5840649 h 6619215"/>
              <a:gd name="connsiteX7" fmla="*/ 2441750 w 4973917"/>
              <a:gd name="connsiteY7" fmla="*/ 0 h 6619215"/>
              <a:gd name="connsiteX8" fmla="*/ 0 w 4973917"/>
              <a:gd name="connsiteY8" fmla="*/ 973116 h 6619215"/>
              <a:gd name="connsiteX9" fmla="*/ 676227 w 4973917"/>
              <a:gd name="connsiteY9" fmla="*/ 803320 h 6619215"/>
              <a:gd name="connsiteX0" fmla="*/ 676227 w 4973917"/>
              <a:gd name="connsiteY0" fmla="*/ 803320 h 6334816"/>
              <a:gd name="connsiteX1" fmla="*/ 1754079 w 4973917"/>
              <a:gd name="connsiteY1" fmla="*/ 931334 h 6334816"/>
              <a:gd name="connsiteX2" fmla="*/ 3186295 w 4973917"/>
              <a:gd name="connsiteY2" fmla="*/ 2472135 h 6334816"/>
              <a:gd name="connsiteX3" fmla="*/ 3952043 w 4973917"/>
              <a:gd name="connsiteY3" fmla="*/ 4905030 h 6334816"/>
              <a:gd name="connsiteX4" fmla="*/ 3718624 w 4973917"/>
              <a:gd name="connsiteY4" fmla="*/ 6334816 h 6334816"/>
              <a:gd name="connsiteX5" fmla="*/ 4022772 w 4973917"/>
              <a:gd name="connsiteY5" fmla="*/ 6231436 h 6334816"/>
              <a:gd name="connsiteX6" fmla="*/ 4973917 w 4973917"/>
              <a:gd name="connsiteY6" fmla="*/ 5840649 h 6334816"/>
              <a:gd name="connsiteX7" fmla="*/ 2441750 w 4973917"/>
              <a:gd name="connsiteY7" fmla="*/ 0 h 6334816"/>
              <a:gd name="connsiteX8" fmla="*/ 0 w 4973917"/>
              <a:gd name="connsiteY8" fmla="*/ 973116 h 6334816"/>
              <a:gd name="connsiteX9" fmla="*/ 676227 w 4973917"/>
              <a:gd name="connsiteY9" fmla="*/ 803320 h 6334816"/>
              <a:gd name="connsiteX0" fmla="*/ 676227 w 4973917"/>
              <a:gd name="connsiteY0" fmla="*/ 803320 h 6334816"/>
              <a:gd name="connsiteX1" fmla="*/ 1850736 w 4973917"/>
              <a:gd name="connsiteY1" fmla="*/ 955170 h 6334816"/>
              <a:gd name="connsiteX2" fmla="*/ 3186295 w 4973917"/>
              <a:gd name="connsiteY2" fmla="*/ 2472135 h 6334816"/>
              <a:gd name="connsiteX3" fmla="*/ 3952043 w 4973917"/>
              <a:gd name="connsiteY3" fmla="*/ 4905030 h 6334816"/>
              <a:gd name="connsiteX4" fmla="*/ 3718624 w 4973917"/>
              <a:gd name="connsiteY4" fmla="*/ 6334816 h 6334816"/>
              <a:gd name="connsiteX5" fmla="*/ 4022772 w 4973917"/>
              <a:gd name="connsiteY5" fmla="*/ 6231436 h 6334816"/>
              <a:gd name="connsiteX6" fmla="*/ 4973917 w 4973917"/>
              <a:gd name="connsiteY6" fmla="*/ 5840649 h 6334816"/>
              <a:gd name="connsiteX7" fmla="*/ 2441750 w 4973917"/>
              <a:gd name="connsiteY7" fmla="*/ 0 h 6334816"/>
              <a:gd name="connsiteX8" fmla="*/ 0 w 4973917"/>
              <a:gd name="connsiteY8" fmla="*/ 973116 h 6334816"/>
              <a:gd name="connsiteX9" fmla="*/ 676227 w 4973917"/>
              <a:gd name="connsiteY9" fmla="*/ 803320 h 6334816"/>
              <a:gd name="connsiteX0" fmla="*/ 676227 w 4973917"/>
              <a:gd name="connsiteY0" fmla="*/ 803320 h 6231436"/>
              <a:gd name="connsiteX1" fmla="*/ 1850736 w 4973917"/>
              <a:gd name="connsiteY1" fmla="*/ 955170 h 6231436"/>
              <a:gd name="connsiteX2" fmla="*/ 3186295 w 4973917"/>
              <a:gd name="connsiteY2" fmla="*/ 2472135 h 6231436"/>
              <a:gd name="connsiteX3" fmla="*/ 3952043 w 4973917"/>
              <a:gd name="connsiteY3" fmla="*/ 4905030 h 6231436"/>
              <a:gd name="connsiteX4" fmla="*/ 4004008 w 4973917"/>
              <a:gd name="connsiteY4" fmla="*/ 6219418 h 6231436"/>
              <a:gd name="connsiteX5" fmla="*/ 4022772 w 4973917"/>
              <a:gd name="connsiteY5" fmla="*/ 6231436 h 6231436"/>
              <a:gd name="connsiteX6" fmla="*/ 4973917 w 4973917"/>
              <a:gd name="connsiteY6" fmla="*/ 5840649 h 6231436"/>
              <a:gd name="connsiteX7" fmla="*/ 2441750 w 4973917"/>
              <a:gd name="connsiteY7" fmla="*/ 0 h 6231436"/>
              <a:gd name="connsiteX8" fmla="*/ 0 w 4973917"/>
              <a:gd name="connsiteY8" fmla="*/ 973116 h 6231436"/>
              <a:gd name="connsiteX9" fmla="*/ 676227 w 4973917"/>
              <a:gd name="connsiteY9" fmla="*/ 803320 h 6231436"/>
              <a:gd name="connsiteX0" fmla="*/ 676227 w 4973917"/>
              <a:gd name="connsiteY0" fmla="*/ 803320 h 6231436"/>
              <a:gd name="connsiteX1" fmla="*/ 1850736 w 4973917"/>
              <a:gd name="connsiteY1" fmla="*/ 955170 h 6231436"/>
              <a:gd name="connsiteX2" fmla="*/ 3186295 w 4973917"/>
              <a:gd name="connsiteY2" fmla="*/ 2472135 h 6231436"/>
              <a:gd name="connsiteX3" fmla="*/ 4130789 w 4973917"/>
              <a:gd name="connsiteY3" fmla="*/ 4843238 h 6231436"/>
              <a:gd name="connsiteX4" fmla="*/ 4004008 w 4973917"/>
              <a:gd name="connsiteY4" fmla="*/ 6219418 h 6231436"/>
              <a:gd name="connsiteX5" fmla="*/ 4022772 w 4973917"/>
              <a:gd name="connsiteY5" fmla="*/ 6231436 h 6231436"/>
              <a:gd name="connsiteX6" fmla="*/ 4973917 w 4973917"/>
              <a:gd name="connsiteY6" fmla="*/ 5840649 h 6231436"/>
              <a:gd name="connsiteX7" fmla="*/ 2441750 w 4973917"/>
              <a:gd name="connsiteY7" fmla="*/ 0 h 6231436"/>
              <a:gd name="connsiteX8" fmla="*/ 0 w 4973917"/>
              <a:gd name="connsiteY8" fmla="*/ 973116 h 6231436"/>
              <a:gd name="connsiteX9" fmla="*/ 676227 w 4973917"/>
              <a:gd name="connsiteY9" fmla="*/ 803320 h 6231436"/>
              <a:gd name="connsiteX0" fmla="*/ 676227 w 4973917"/>
              <a:gd name="connsiteY0" fmla="*/ 803320 h 6231436"/>
              <a:gd name="connsiteX1" fmla="*/ 1889097 w 4973917"/>
              <a:gd name="connsiteY1" fmla="*/ 918685 h 6231436"/>
              <a:gd name="connsiteX2" fmla="*/ 3186295 w 4973917"/>
              <a:gd name="connsiteY2" fmla="*/ 2472135 h 6231436"/>
              <a:gd name="connsiteX3" fmla="*/ 4130789 w 4973917"/>
              <a:gd name="connsiteY3" fmla="*/ 4843238 h 6231436"/>
              <a:gd name="connsiteX4" fmla="*/ 4004008 w 4973917"/>
              <a:gd name="connsiteY4" fmla="*/ 6219418 h 6231436"/>
              <a:gd name="connsiteX5" fmla="*/ 4022772 w 4973917"/>
              <a:gd name="connsiteY5" fmla="*/ 6231436 h 6231436"/>
              <a:gd name="connsiteX6" fmla="*/ 4973917 w 4973917"/>
              <a:gd name="connsiteY6" fmla="*/ 5840649 h 6231436"/>
              <a:gd name="connsiteX7" fmla="*/ 2441750 w 4973917"/>
              <a:gd name="connsiteY7" fmla="*/ 0 h 6231436"/>
              <a:gd name="connsiteX8" fmla="*/ 0 w 4973917"/>
              <a:gd name="connsiteY8" fmla="*/ 973116 h 6231436"/>
              <a:gd name="connsiteX9" fmla="*/ 676227 w 4973917"/>
              <a:gd name="connsiteY9" fmla="*/ 803320 h 6231436"/>
              <a:gd name="connsiteX0" fmla="*/ 409256 w 4706946"/>
              <a:gd name="connsiteY0" fmla="*/ 803320 h 6231436"/>
              <a:gd name="connsiteX1" fmla="*/ 1622126 w 4706946"/>
              <a:gd name="connsiteY1" fmla="*/ 918685 h 6231436"/>
              <a:gd name="connsiteX2" fmla="*/ 2919324 w 4706946"/>
              <a:gd name="connsiteY2" fmla="*/ 2472135 h 6231436"/>
              <a:gd name="connsiteX3" fmla="*/ 3863818 w 4706946"/>
              <a:gd name="connsiteY3" fmla="*/ 4843238 h 6231436"/>
              <a:gd name="connsiteX4" fmla="*/ 3737037 w 4706946"/>
              <a:gd name="connsiteY4" fmla="*/ 6219418 h 6231436"/>
              <a:gd name="connsiteX5" fmla="*/ 3755801 w 4706946"/>
              <a:gd name="connsiteY5" fmla="*/ 6231436 h 6231436"/>
              <a:gd name="connsiteX6" fmla="*/ 4706946 w 4706946"/>
              <a:gd name="connsiteY6" fmla="*/ 5840649 h 6231436"/>
              <a:gd name="connsiteX7" fmla="*/ 2174779 w 4706946"/>
              <a:gd name="connsiteY7" fmla="*/ 0 h 6231436"/>
              <a:gd name="connsiteX8" fmla="*/ 0 w 4706946"/>
              <a:gd name="connsiteY8" fmla="*/ 865163 h 6231436"/>
              <a:gd name="connsiteX9" fmla="*/ 409256 w 4706946"/>
              <a:gd name="connsiteY9" fmla="*/ 803320 h 6231436"/>
              <a:gd name="connsiteX0" fmla="*/ 409256 w 4706946"/>
              <a:gd name="connsiteY0" fmla="*/ 803320 h 6231436"/>
              <a:gd name="connsiteX1" fmla="*/ 1855324 w 4706946"/>
              <a:gd name="connsiteY1" fmla="*/ 1034124 h 6231436"/>
              <a:gd name="connsiteX2" fmla="*/ 2919324 w 4706946"/>
              <a:gd name="connsiteY2" fmla="*/ 2472135 h 6231436"/>
              <a:gd name="connsiteX3" fmla="*/ 3863818 w 4706946"/>
              <a:gd name="connsiteY3" fmla="*/ 4843238 h 6231436"/>
              <a:gd name="connsiteX4" fmla="*/ 3737037 w 4706946"/>
              <a:gd name="connsiteY4" fmla="*/ 6219418 h 6231436"/>
              <a:gd name="connsiteX5" fmla="*/ 3755801 w 4706946"/>
              <a:gd name="connsiteY5" fmla="*/ 6231436 h 6231436"/>
              <a:gd name="connsiteX6" fmla="*/ 4706946 w 4706946"/>
              <a:gd name="connsiteY6" fmla="*/ 5840649 h 6231436"/>
              <a:gd name="connsiteX7" fmla="*/ 2174779 w 4706946"/>
              <a:gd name="connsiteY7" fmla="*/ 0 h 6231436"/>
              <a:gd name="connsiteX8" fmla="*/ 0 w 4706946"/>
              <a:gd name="connsiteY8" fmla="*/ 865163 h 6231436"/>
              <a:gd name="connsiteX9" fmla="*/ 409256 w 4706946"/>
              <a:gd name="connsiteY9" fmla="*/ 803320 h 6231436"/>
              <a:gd name="connsiteX0" fmla="*/ 409256 w 4706946"/>
              <a:gd name="connsiteY0" fmla="*/ 803320 h 6314822"/>
              <a:gd name="connsiteX1" fmla="*/ 1855324 w 4706946"/>
              <a:gd name="connsiteY1" fmla="*/ 1034124 h 6314822"/>
              <a:gd name="connsiteX2" fmla="*/ 2919324 w 4706946"/>
              <a:gd name="connsiteY2" fmla="*/ 2472135 h 6314822"/>
              <a:gd name="connsiteX3" fmla="*/ 3863818 w 4706946"/>
              <a:gd name="connsiteY3" fmla="*/ 4843238 h 6314822"/>
              <a:gd name="connsiteX4" fmla="*/ 3737037 w 4706946"/>
              <a:gd name="connsiteY4" fmla="*/ 6219418 h 6314822"/>
              <a:gd name="connsiteX5" fmla="*/ 3575517 w 4706946"/>
              <a:gd name="connsiteY5" fmla="*/ 6314822 h 6314822"/>
              <a:gd name="connsiteX6" fmla="*/ 4706946 w 4706946"/>
              <a:gd name="connsiteY6" fmla="*/ 5840649 h 6314822"/>
              <a:gd name="connsiteX7" fmla="*/ 2174779 w 4706946"/>
              <a:gd name="connsiteY7" fmla="*/ 0 h 6314822"/>
              <a:gd name="connsiteX8" fmla="*/ 0 w 4706946"/>
              <a:gd name="connsiteY8" fmla="*/ 865163 h 6314822"/>
              <a:gd name="connsiteX9" fmla="*/ 409256 w 4706946"/>
              <a:gd name="connsiteY9" fmla="*/ 803320 h 6314822"/>
              <a:gd name="connsiteX0" fmla="*/ 409256 w 4706946"/>
              <a:gd name="connsiteY0" fmla="*/ 803320 h 6314822"/>
              <a:gd name="connsiteX1" fmla="*/ 1855324 w 4706946"/>
              <a:gd name="connsiteY1" fmla="*/ 1034124 h 6314822"/>
              <a:gd name="connsiteX2" fmla="*/ 3102657 w 4706946"/>
              <a:gd name="connsiteY2" fmla="*/ 2597250 h 6314822"/>
              <a:gd name="connsiteX3" fmla="*/ 3863818 w 4706946"/>
              <a:gd name="connsiteY3" fmla="*/ 4843238 h 6314822"/>
              <a:gd name="connsiteX4" fmla="*/ 3737037 w 4706946"/>
              <a:gd name="connsiteY4" fmla="*/ 6219418 h 6314822"/>
              <a:gd name="connsiteX5" fmla="*/ 3575517 w 4706946"/>
              <a:gd name="connsiteY5" fmla="*/ 6314822 h 6314822"/>
              <a:gd name="connsiteX6" fmla="*/ 4706946 w 4706946"/>
              <a:gd name="connsiteY6" fmla="*/ 5840649 h 6314822"/>
              <a:gd name="connsiteX7" fmla="*/ 2174779 w 4706946"/>
              <a:gd name="connsiteY7" fmla="*/ 0 h 6314822"/>
              <a:gd name="connsiteX8" fmla="*/ 0 w 4706946"/>
              <a:gd name="connsiteY8" fmla="*/ 865163 h 6314822"/>
              <a:gd name="connsiteX9" fmla="*/ 409256 w 4706946"/>
              <a:gd name="connsiteY9" fmla="*/ 803320 h 6314822"/>
              <a:gd name="connsiteX0" fmla="*/ 409256 w 4706946"/>
              <a:gd name="connsiteY0" fmla="*/ 803320 h 6314822"/>
              <a:gd name="connsiteX1" fmla="*/ 1855324 w 4706946"/>
              <a:gd name="connsiteY1" fmla="*/ 1034124 h 6314822"/>
              <a:gd name="connsiteX2" fmla="*/ 3102657 w 4706946"/>
              <a:gd name="connsiteY2" fmla="*/ 2597250 h 6314822"/>
              <a:gd name="connsiteX3" fmla="*/ 3863818 w 4706946"/>
              <a:gd name="connsiteY3" fmla="*/ 4843238 h 6314822"/>
              <a:gd name="connsiteX4" fmla="*/ 3712502 w 4706946"/>
              <a:gd name="connsiteY4" fmla="*/ 6061551 h 6314822"/>
              <a:gd name="connsiteX5" fmla="*/ 3575517 w 4706946"/>
              <a:gd name="connsiteY5" fmla="*/ 6314822 h 6314822"/>
              <a:gd name="connsiteX6" fmla="*/ 4706946 w 4706946"/>
              <a:gd name="connsiteY6" fmla="*/ 5840649 h 6314822"/>
              <a:gd name="connsiteX7" fmla="*/ 2174779 w 4706946"/>
              <a:gd name="connsiteY7" fmla="*/ 0 h 6314822"/>
              <a:gd name="connsiteX8" fmla="*/ 0 w 4706946"/>
              <a:gd name="connsiteY8" fmla="*/ 865163 h 6314822"/>
              <a:gd name="connsiteX9" fmla="*/ 409256 w 4706946"/>
              <a:gd name="connsiteY9" fmla="*/ 803320 h 6314822"/>
              <a:gd name="connsiteX0" fmla="*/ 409256 w 4706946"/>
              <a:gd name="connsiteY0" fmla="*/ 803320 h 6314822"/>
              <a:gd name="connsiteX1" fmla="*/ 1855324 w 4706946"/>
              <a:gd name="connsiteY1" fmla="*/ 1034124 h 6314822"/>
              <a:gd name="connsiteX2" fmla="*/ 3102657 w 4706946"/>
              <a:gd name="connsiteY2" fmla="*/ 2597250 h 6314822"/>
              <a:gd name="connsiteX3" fmla="*/ 3863818 w 4706946"/>
              <a:gd name="connsiteY3" fmla="*/ 4843238 h 6314822"/>
              <a:gd name="connsiteX4" fmla="*/ 3552921 w 4706946"/>
              <a:gd name="connsiteY4" fmla="*/ 6293868 h 6314822"/>
              <a:gd name="connsiteX5" fmla="*/ 3575517 w 4706946"/>
              <a:gd name="connsiteY5" fmla="*/ 6314822 h 6314822"/>
              <a:gd name="connsiteX6" fmla="*/ 4706946 w 4706946"/>
              <a:gd name="connsiteY6" fmla="*/ 5840649 h 6314822"/>
              <a:gd name="connsiteX7" fmla="*/ 2174779 w 4706946"/>
              <a:gd name="connsiteY7" fmla="*/ 0 h 6314822"/>
              <a:gd name="connsiteX8" fmla="*/ 0 w 4706946"/>
              <a:gd name="connsiteY8" fmla="*/ 865163 h 6314822"/>
              <a:gd name="connsiteX9" fmla="*/ 409256 w 4706946"/>
              <a:gd name="connsiteY9" fmla="*/ 803320 h 6314822"/>
              <a:gd name="connsiteX0" fmla="*/ 409256 w 4706946"/>
              <a:gd name="connsiteY0" fmla="*/ 803320 h 6314822"/>
              <a:gd name="connsiteX1" fmla="*/ 1855324 w 4706946"/>
              <a:gd name="connsiteY1" fmla="*/ 1034124 h 6314822"/>
              <a:gd name="connsiteX2" fmla="*/ 2953879 w 4706946"/>
              <a:gd name="connsiteY2" fmla="*/ 2626581 h 6314822"/>
              <a:gd name="connsiteX3" fmla="*/ 3863818 w 4706946"/>
              <a:gd name="connsiteY3" fmla="*/ 4843238 h 6314822"/>
              <a:gd name="connsiteX4" fmla="*/ 3552921 w 4706946"/>
              <a:gd name="connsiteY4" fmla="*/ 6293868 h 6314822"/>
              <a:gd name="connsiteX5" fmla="*/ 3575517 w 4706946"/>
              <a:gd name="connsiteY5" fmla="*/ 6314822 h 6314822"/>
              <a:gd name="connsiteX6" fmla="*/ 4706946 w 4706946"/>
              <a:gd name="connsiteY6" fmla="*/ 5840649 h 6314822"/>
              <a:gd name="connsiteX7" fmla="*/ 2174779 w 4706946"/>
              <a:gd name="connsiteY7" fmla="*/ 0 h 6314822"/>
              <a:gd name="connsiteX8" fmla="*/ 0 w 4706946"/>
              <a:gd name="connsiteY8" fmla="*/ 865163 h 6314822"/>
              <a:gd name="connsiteX9" fmla="*/ 409256 w 4706946"/>
              <a:gd name="connsiteY9" fmla="*/ 803320 h 6314822"/>
              <a:gd name="connsiteX0" fmla="*/ 409256 w 4706946"/>
              <a:gd name="connsiteY0" fmla="*/ 803320 h 6314822"/>
              <a:gd name="connsiteX1" fmla="*/ 1737827 w 4706946"/>
              <a:gd name="connsiteY1" fmla="*/ 1061201 h 6314822"/>
              <a:gd name="connsiteX2" fmla="*/ 2953879 w 4706946"/>
              <a:gd name="connsiteY2" fmla="*/ 2626581 h 6314822"/>
              <a:gd name="connsiteX3" fmla="*/ 3863818 w 4706946"/>
              <a:gd name="connsiteY3" fmla="*/ 4843238 h 6314822"/>
              <a:gd name="connsiteX4" fmla="*/ 3552921 w 4706946"/>
              <a:gd name="connsiteY4" fmla="*/ 6293868 h 6314822"/>
              <a:gd name="connsiteX5" fmla="*/ 3575517 w 4706946"/>
              <a:gd name="connsiteY5" fmla="*/ 6314822 h 6314822"/>
              <a:gd name="connsiteX6" fmla="*/ 4706946 w 4706946"/>
              <a:gd name="connsiteY6" fmla="*/ 5840649 h 6314822"/>
              <a:gd name="connsiteX7" fmla="*/ 2174779 w 4706946"/>
              <a:gd name="connsiteY7" fmla="*/ 0 h 6314822"/>
              <a:gd name="connsiteX8" fmla="*/ 0 w 4706946"/>
              <a:gd name="connsiteY8" fmla="*/ 865163 h 6314822"/>
              <a:gd name="connsiteX9" fmla="*/ 409256 w 4706946"/>
              <a:gd name="connsiteY9" fmla="*/ 803320 h 6314822"/>
              <a:gd name="connsiteX0" fmla="*/ 409256 w 4706946"/>
              <a:gd name="connsiteY0" fmla="*/ 803320 h 6314822"/>
              <a:gd name="connsiteX1" fmla="*/ 1737827 w 4706946"/>
              <a:gd name="connsiteY1" fmla="*/ 1061201 h 6314822"/>
              <a:gd name="connsiteX2" fmla="*/ 3106471 w 4706946"/>
              <a:gd name="connsiteY2" fmla="*/ 2606279 h 6314822"/>
              <a:gd name="connsiteX3" fmla="*/ 3863818 w 4706946"/>
              <a:gd name="connsiteY3" fmla="*/ 4843238 h 6314822"/>
              <a:gd name="connsiteX4" fmla="*/ 3552921 w 4706946"/>
              <a:gd name="connsiteY4" fmla="*/ 6293868 h 6314822"/>
              <a:gd name="connsiteX5" fmla="*/ 3575517 w 4706946"/>
              <a:gd name="connsiteY5" fmla="*/ 6314822 h 6314822"/>
              <a:gd name="connsiteX6" fmla="*/ 4706946 w 4706946"/>
              <a:gd name="connsiteY6" fmla="*/ 5840649 h 6314822"/>
              <a:gd name="connsiteX7" fmla="*/ 2174779 w 4706946"/>
              <a:gd name="connsiteY7" fmla="*/ 0 h 6314822"/>
              <a:gd name="connsiteX8" fmla="*/ 0 w 4706946"/>
              <a:gd name="connsiteY8" fmla="*/ 865163 h 6314822"/>
              <a:gd name="connsiteX9" fmla="*/ 409256 w 4706946"/>
              <a:gd name="connsiteY9" fmla="*/ 803320 h 6314822"/>
              <a:gd name="connsiteX0" fmla="*/ 409256 w 4722203"/>
              <a:gd name="connsiteY0" fmla="*/ 803320 h 6314822"/>
              <a:gd name="connsiteX1" fmla="*/ 1737827 w 4722203"/>
              <a:gd name="connsiteY1" fmla="*/ 1061201 h 6314822"/>
              <a:gd name="connsiteX2" fmla="*/ 3106471 w 4722203"/>
              <a:gd name="connsiteY2" fmla="*/ 2606279 h 6314822"/>
              <a:gd name="connsiteX3" fmla="*/ 3863818 w 4722203"/>
              <a:gd name="connsiteY3" fmla="*/ 4843238 h 6314822"/>
              <a:gd name="connsiteX4" fmla="*/ 3552921 w 4722203"/>
              <a:gd name="connsiteY4" fmla="*/ 6293868 h 6314822"/>
              <a:gd name="connsiteX5" fmla="*/ 3575517 w 4722203"/>
              <a:gd name="connsiteY5" fmla="*/ 6314822 h 6314822"/>
              <a:gd name="connsiteX6" fmla="*/ 4722203 w 4722203"/>
              <a:gd name="connsiteY6" fmla="*/ 5876766 h 6314822"/>
              <a:gd name="connsiteX7" fmla="*/ 2174779 w 4722203"/>
              <a:gd name="connsiteY7" fmla="*/ 0 h 6314822"/>
              <a:gd name="connsiteX8" fmla="*/ 0 w 4722203"/>
              <a:gd name="connsiteY8" fmla="*/ 865163 h 6314822"/>
              <a:gd name="connsiteX9" fmla="*/ 409256 w 4722203"/>
              <a:gd name="connsiteY9" fmla="*/ 803320 h 6314822"/>
              <a:gd name="connsiteX0" fmla="*/ 409256 w 4722203"/>
              <a:gd name="connsiteY0" fmla="*/ 803320 h 6466788"/>
              <a:gd name="connsiteX1" fmla="*/ 1737827 w 4722203"/>
              <a:gd name="connsiteY1" fmla="*/ 1061201 h 6466788"/>
              <a:gd name="connsiteX2" fmla="*/ 3106471 w 4722203"/>
              <a:gd name="connsiteY2" fmla="*/ 2606279 h 6466788"/>
              <a:gd name="connsiteX3" fmla="*/ 3863818 w 4722203"/>
              <a:gd name="connsiteY3" fmla="*/ 4843238 h 6466788"/>
              <a:gd name="connsiteX4" fmla="*/ 3552921 w 4722203"/>
              <a:gd name="connsiteY4" fmla="*/ 6293868 h 6466788"/>
              <a:gd name="connsiteX5" fmla="*/ 3360351 w 4722203"/>
              <a:gd name="connsiteY5" fmla="*/ 6466788 h 6466788"/>
              <a:gd name="connsiteX6" fmla="*/ 4722203 w 4722203"/>
              <a:gd name="connsiteY6" fmla="*/ 5876766 h 6466788"/>
              <a:gd name="connsiteX7" fmla="*/ 2174779 w 4722203"/>
              <a:gd name="connsiteY7" fmla="*/ 0 h 6466788"/>
              <a:gd name="connsiteX8" fmla="*/ 0 w 4722203"/>
              <a:gd name="connsiteY8" fmla="*/ 865163 h 6466788"/>
              <a:gd name="connsiteX9" fmla="*/ 409256 w 4722203"/>
              <a:gd name="connsiteY9" fmla="*/ 803320 h 6466788"/>
              <a:gd name="connsiteX0" fmla="*/ 409256 w 5054769"/>
              <a:gd name="connsiteY0" fmla="*/ 803320 h 6466788"/>
              <a:gd name="connsiteX1" fmla="*/ 1737827 w 5054769"/>
              <a:gd name="connsiteY1" fmla="*/ 1061201 h 6466788"/>
              <a:gd name="connsiteX2" fmla="*/ 3106471 w 5054769"/>
              <a:gd name="connsiteY2" fmla="*/ 2606279 h 6466788"/>
              <a:gd name="connsiteX3" fmla="*/ 3863818 w 5054769"/>
              <a:gd name="connsiteY3" fmla="*/ 4843238 h 6466788"/>
              <a:gd name="connsiteX4" fmla="*/ 3552921 w 5054769"/>
              <a:gd name="connsiteY4" fmla="*/ 6293868 h 6466788"/>
              <a:gd name="connsiteX5" fmla="*/ 3360351 w 5054769"/>
              <a:gd name="connsiteY5" fmla="*/ 6466788 h 6466788"/>
              <a:gd name="connsiteX6" fmla="*/ 5054769 w 5054769"/>
              <a:gd name="connsiteY6" fmla="*/ 6211106 h 6466788"/>
              <a:gd name="connsiteX7" fmla="*/ 2174779 w 5054769"/>
              <a:gd name="connsiteY7" fmla="*/ 0 h 6466788"/>
              <a:gd name="connsiteX8" fmla="*/ 0 w 5054769"/>
              <a:gd name="connsiteY8" fmla="*/ 865163 h 6466788"/>
              <a:gd name="connsiteX9" fmla="*/ 409256 w 5054769"/>
              <a:gd name="connsiteY9" fmla="*/ 803320 h 6466788"/>
              <a:gd name="connsiteX0" fmla="*/ 409256 w 5054796"/>
              <a:gd name="connsiteY0" fmla="*/ 803320 h 6466788"/>
              <a:gd name="connsiteX1" fmla="*/ 1737827 w 5054796"/>
              <a:gd name="connsiteY1" fmla="*/ 1061201 h 6466788"/>
              <a:gd name="connsiteX2" fmla="*/ 3106471 w 5054796"/>
              <a:gd name="connsiteY2" fmla="*/ 2606279 h 6466788"/>
              <a:gd name="connsiteX3" fmla="*/ 3863818 w 5054796"/>
              <a:gd name="connsiteY3" fmla="*/ 4843238 h 6466788"/>
              <a:gd name="connsiteX4" fmla="*/ 3552921 w 5054796"/>
              <a:gd name="connsiteY4" fmla="*/ 6293868 h 6466788"/>
              <a:gd name="connsiteX5" fmla="*/ 3360351 w 5054796"/>
              <a:gd name="connsiteY5" fmla="*/ 6466788 h 6466788"/>
              <a:gd name="connsiteX6" fmla="*/ 5054769 w 5054796"/>
              <a:gd name="connsiteY6" fmla="*/ 6211106 h 6466788"/>
              <a:gd name="connsiteX7" fmla="*/ 2174779 w 5054796"/>
              <a:gd name="connsiteY7" fmla="*/ 0 h 6466788"/>
              <a:gd name="connsiteX8" fmla="*/ 0 w 5054796"/>
              <a:gd name="connsiteY8" fmla="*/ 865163 h 6466788"/>
              <a:gd name="connsiteX9" fmla="*/ 409256 w 5054796"/>
              <a:gd name="connsiteY9" fmla="*/ 803320 h 6466788"/>
              <a:gd name="connsiteX0" fmla="*/ 409256 w 5501922"/>
              <a:gd name="connsiteY0" fmla="*/ 1009825 h 6673293"/>
              <a:gd name="connsiteX1" fmla="*/ 1737827 w 5501922"/>
              <a:gd name="connsiteY1" fmla="*/ 1267706 h 6673293"/>
              <a:gd name="connsiteX2" fmla="*/ 3106471 w 5501922"/>
              <a:gd name="connsiteY2" fmla="*/ 2812784 h 6673293"/>
              <a:gd name="connsiteX3" fmla="*/ 3863818 w 5501922"/>
              <a:gd name="connsiteY3" fmla="*/ 5049743 h 6673293"/>
              <a:gd name="connsiteX4" fmla="*/ 3552921 w 5501922"/>
              <a:gd name="connsiteY4" fmla="*/ 6500373 h 6673293"/>
              <a:gd name="connsiteX5" fmla="*/ 3360351 w 5501922"/>
              <a:gd name="connsiteY5" fmla="*/ 6673293 h 6673293"/>
              <a:gd name="connsiteX6" fmla="*/ 5054769 w 5501922"/>
              <a:gd name="connsiteY6" fmla="*/ 6417611 h 6673293"/>
              <a:gd name="connsiteX7" fmla="*/ 5079847 w 5501922"/>
              <a:gd name="connsiteY7" fmla="*/ 0 h 6673293"/>
              <a:gd name="connsiteX8" fmla="*/ 0 w 5501922"/>
              <a:gd name="connsiteY8" fmla="*/ 1071668 h 6673293"/>
              <a:gd name="connsiteX9" fmla="*/ 409256 w 5501922"/>
              <a:gd name="connsiteY9" fmla="*/ 1009825 h 6673293"/>
              <a:gd name="connsiteX0" fmla="*/ 409256 w 5076291"/>
              <a:gd name="connsiteY0" fmla="*/ 921323 h 6584791"/>
              <a:gd name="connsiteX1" fmla="*/ 1737827 w 5076291"/>
              <a:gd name="connsiteY1" fmla="*/ 1179204 h 6584791"/>
              <a:gd name="connsiteX2" fmla="*/ 3106471 w 5076291"/>
              <a:gd name="connsiteY2" fmla="*/ 2724282 h 6584791"/>
              <a:gd name="connsiteX3" fmla="*/ 3863818 w 5076291"/>
              <a:gd name="connsiteY3" fmla="*/ 4961241 h 6584791"/>
              <a:gd name="connsiteX4" fmla="*/ 3552921 w 5076291"/>
              <a:gd name="connsiteY4" fmla="*/ 6411871 h 6584791"/>
              <a:gd name="connsiteX5" fmla="*/ 3360351 w 5076291"/>
              <a:gd name="connsiteY5" fmla="*/ 6584791 h 6584791"/>
              <a:gd name="connsiteX6" fmla="*/ 5054769 w 5076291"/>
              <a:gd name="connsiteY6" fmla="*/ 6329109 h 6584791"/>
              <a:gd name="connsiteX7" fmla="*/ 4297337 w 5076291"/>
              <a:gd name="connsiteY7" fmla="*/ 0 h 6584791"/>
              <a:gd name="connsiteX8" fmla="*/ 0 w 5076291"/>
              <a:gd name="connsiteY8" fmla="*/ 983166 h 6584791"/>
              <a:gd name="connsiteX9" fmla="*/ 409256 w 5076291"/>
              <a:gd name="connsiteY9" fmla="*/ 921323 h 6584791"/>
              <a:gd name="connsiteX0" fmla="*/ 409256 w 5054897"/>
              <a:gd name="connsiteY0" fmla="*/ 921323 h 6584791"/>
              <a:gd name="connsiteX1" fmla="*/ 1737827 w 5054897"/>
              <a:gd name="connsiteY1" fmla="*/ 1179204 h 6584791"/>
              <a:gd name="connsiteX2" fmla="*/ 3106471 w 5054897"/>
              <a:gd name="connsiteY2" fmla="*/ 2724282 h 6584791"/>
              <a:gd name="connsiteX3" fmla="*/ 3863818 w 5054897"/>
              <a:gd name="connsiteY3" fmla="*/ 4961241 h 6584791"/>
              <a:gd name="connsiteX4" fmla="*/ 3552921 w 5054897"/>
              <a:gd name="connsiteY4" fmla="*/ 6411871 h 6584791"/>
              <a:gd name="connsiteX5" fmla="*/ 3360351 w 5054897"/>
              <a:gd name="connsiteY5" fmla="*/ 6584791 h 6584791"/>
              <a:gd name="connsiteX6" fmla="*/ 5054769 w 5054897"/>
              <a:gd name="connsiteY6" fmla="*/ 6329109 h 6584791"/>
              <a:gd name="connsiteX7" fmla="*/ 4297337 w 5054897"/>
              <a:gd name="connsiteY7" fmla="*/ 0 h 6584791"/>
              <a:gd name="connsiteX8" fmla="*/ 0 w 5054897"/>
              <a:gd name="connsiteY8" fmla="*/ 983166 h 6584791"/>
              <a:gd name="connsiteX9" fmla="*/ 409256 w 5054897"/>
              <a:gd name="connsiteY9" fmla="*/ 921323 h 6584791"/>
              <a:gd name="connsiteX0" fmla="*/ 409256 w 5236824"/>
              <a:gd name="connsiteY0" fmla="*/ 1009825 h 6673293"/>
              <a:gd name="connsiteX1" fmla="*/ 1737827 w 5236824"/>
              <a:gd name="connsiteY1" fmla="*/ 1267706 h 6673293"/>
              <a:gd name="connsiteX2" fmla="*/ 3106471 w 5236824"/>
              <a:gd name="connsiteY2" fmla="*/ 2812784 h 6673293"/>
              <a:gd name="connsiteX3" fmla="*/ 3863818 w 5236824"/>
              <a:gd name="connsiteY3" fmla="*/ 5049743 h 6673293"/>
              <a:gd name="connsiteX4" fmla="*/ 3552921 w 5236824"/>
              <a:gd name="connsiteY4" fmla="*/ 6500373 h 6673293"/>
              <a:gd name="connsiteX5" fmla="*/ 3360351 w 5236824"/>
              <a:gd name="connsiteY5" fmla="*/ 6673293 h 6673293"/>
              <a:gd name="connsiteX6" fmla="*/ 5054769 w 5236824"/>
              <a:gd name="connsiteY6" fmla="*/ 6417611 h 6673293"/>
              <a:gd name="connsiteX7" fmla="*/ 5079848 w 5236824"/>
              <a:gd name="connsiteY7" fmla="*/ 0 h 6673293"/>
              <a:gd name="connsiteX8" fmla="*/ 0 w 5236824"/>
              <a:gd name="connsiteY8" fmla="*/ 1071668 h 6673293"/>
              <a:gd name="connsiteX9" fmla="*/ 409256 w 5236824"/>
              <a:gd name="connsiteY9" fmla="*/ 1009825 h 6673293"/>
              <a:gd name="connsiteX0" fmla="*/ 409256 w 5079848"/>
              <a:gd name="connsiteY0" fmla="*/ 1009825 h 6673293"/>
              <a:gd name="connsiteX1" fmla="*/ 1737827 w 5079848"/>
              <a:gd name="connsiteY1" fmla="*/ 1267706 h 6673293"/>
              <a:gd name="connsiteX2" fmla="*/ 3106471 w 5079848"/>
              <a:gd name="connsiteY2" fmla="*/ 2812784 h 6673293"/>
              <a:gd name="connsiteX3" fmla="*/ 3863818 w 5079848"/>
              <a:gd name="connsiteY3" fmla="*/ 5049743 h 6673293"/>
              <a:gd name="connsiteX4" fmla="*/ 3552921 w 5079848"/>
              <a:gd name="connsiteY4" fmla="*/ 6500373 h 6673293"/>
              <a:gd name="connsiteX5" fmla="*/ 3360351 w 5079848"/>
              <a:gd name="connsiteY5" fmla="*/ 6673293 h 6673293"/>
              <a:gd name="connsiteX6" fmla="*/ 5054769 w 5079848"/>
              <a:gd name="connsiteY6" fmla="*/ 6417611 h 6673293"/>
              <a:gd name="connsiteX7" fmla="*/ 5079848 w 5079848"/>
              <a:gd name="connsiteY7" fmla="*/ 0 h 6673293"/>
              <a:gd name="connsiteX8" fmla="*/ 0 w 5079848"/>
              <a:gd name="connsiteY8" fmla="*/ 1071668 h 6673293"/>
              <a:gd name="connsiteX9" fmla="*/ 409256 w 5079848"/>
              <a:gd name="connsiteY9" fmla="*/ 1009825 h 6673293"/>
              <a:gd name="connsiteX0" fmla="*/ 399475 w 5070067"/>
              <a:gd name="connsiteY0" fmla="*/ 1009825 h 6673293"/>
              <a:gd name="connsiteX1" fmla="*/ 1728046 w 5070067"/>
              <a:gd name="connsiteY1" fmla="*/ 1267706 h 6673293"/>
              <a:gd name="connsiteX2" fmla="*/ 3096690 w 5070067"/>
              <a:gd name="connsiteY2" fmla="*/ 2812784 h 6673293"/>
              <a:gd name="connsiteX3" fmla="*/ 3854037 w 5070067"/>
              <a:gd name="connsiteY3" fmla="*/ 5049743 h 6673293"/>
              <a:gd name="connsiteX4" fmla="*/ 3543140 w 5070067"/>
              <a:gd name="connsiteY4" fmla="*/ 6500373 h 6673293"/>
              <a:gd name="connsiteX5" fmla="*/ 3350570 w 5070067"/>
              <a:gd name="connsiteY5" fmla="*/ 6673293 h 6673293"/>
              <a:gd name="connsiteX6" fmla="*/ 5044988 w 5070067"/>
              <a:gd name="connsiteY6" fmla="*/ 6417611 h 6673293"/>
              <a:gd name="connsiteX7" fmla="*/ 5070067 w 5070067"/>
              <a:gd name="connsiteY7" fmla="*/ 0 h 6673293"/>
              <a:gd name="connsiteX8" fmla="*/ 0 w 5070067"/>
              <a:gd name="connsiteY8" fmla="*/ 19481 h 6673293"/>
              <a:gd name="connsiteX9" fmla="*/ 399475 w 5070067"/>
              <a:gd name="connsiteY9" fmla="*/ 1009825 h 6673293"/>
              <a:gd name="connsiteX0" fmla="*/ 1778648 w 5070067"/>
              <a:gd name="connsiteY0" fmla="*/ 557483 h 6673293"/>
              <a:gd name="connsiteX1" fmla="*/ 1728046 w 5070067"/>
              <a:gd name="connsiteY1" fmla="*/ 1267706 h 6673293"/>
              <a:gd name="connsiteX2" fmla="*/ 3096690 w 5070067"/>
              <a:gd name="connsiteY2" fmla="*/ 2812784 h 6673293"/>
              <a:gd name="connsiteX3" fmla="*/ 3854037 w 5070067"/>
              <a:gd name="connsiteY3" fmla="*/ 5049743 h 6673293"/>
              <a:gd name="connsiteX4" fmla="*/ 3543140 w 5070067"/>
              <a:gd name="connsiteY4" fmla="*/ 6500373 h 6673293"/>
              <a:gd name="connsiteX5" fmla="*/ 3350570 w 5070067"/>
              <a:gd name="connsiteY5" fmla="*/ 6673293 h 6673293"/>
              <a:gd name="connsiteX6" fmla="*/ 5044988 w 5070067"/>
              <a:gd name="connsiteY6" fmla="*/ 6417611 h 6673293"/>
              <a:gd name="connsiteX7" fmla="*/ 5070067 w 5070067"/>
              <a:gd name="connsiteY7" fmla="*/ 0 h 6673293"/>
              <a:gd name="connsiteX8" fmla="*/ 0 w 5070067"/>
              <a:gd name="connsiteY8" fmla="*/ 19481 h 6673293"/>
              <a:gd name="connsiteX9" fmla="*/ 1778648 w 5070067"/>
              <a:gd name="connsiteY9" fmla="*/ 557483 h 6673293"/>
              <a:gd name="connsiteX0" fmla="*/ 1778648 w 5070067"/>
              <a:gd name="connsiteY0" fmla="*/ 557483 h 6673293"/>
              <a:gd name="connsiteX1" fmla="*/ 3322410 w 5070067"/>
              <a:gd name="connsiteY1" fmla="*/ 1356207 h 6673293"/>
              <a:gd name="connsiteX2" fmla="*/ 3096690 w 5070067"/>
              <a:gd name="connsiteY2" fmla="*/ 2812784 h 6673293"/>
              <a:gd name="connsiteX3" fmla="*/ 3854037 w 5070067"/>
              <a:gd name="connsiteY3" fmla="*/ 5049743 h 6673293"/>
              <a:gd name="connsiteX4" fmla="*/ 3543140 w 5070067"/>
              <a:gd name="connsiteY4" fmla="*/ 6500373 h 6673293"/>
              <a:gd name="connsiteX5" fmla="*/ 3350570 w 5070067"/>
              <a:gd name="connsiteY5" fmla="*/ 6673293 h 6673293"/>
              <a:gd name="connsiteX6" fmla="*/ 5044988 w 5070067"/>
              <a:gd name="connsiteY6" fmla="*/ 6417611 h 6673293"/>
              <a:gd name="connsiteX7" fmla="*/ 5070067 w 5070067"/>
              <a:gd name="connsiteY7" fmla="*/ 0 h 6673293"/>
              <a:gd name="connsiteX8" fmla="*/ 0 w 5070067"/>
              <a:gd name="connsiteY8" fmla="*/ 19481 h 6673293"/>
              <a:gd name="connsiteX9" fmla="*/ 1778648 w 5070067"/>
              <a:gd name="connsiteY9" fmla="*/ 557483 h 6673293"/>
              <a:gd name="connsiteX0" fmla="*/ 1778648 w 5070067"/>
              <a:gd name="connsiteY0" fmla="*/ 557483 h 6673293"/>
              <a:gd name="connsiteX1" fmla="*/ 3322410 w 5070067"/>
              <a:gd name="connsiteY1" fmla="*/ 1356207 h 6673293"/>
              <a:gd name="connsiteX2" fmla="*/ 4524770 w 5070067"/>
              <a:gd name="connsiteY2" fmla="*/ 2793118 h 6673293"/>
              <a:gd name="connsiteX3" fmla="*/ 3854037 w 5070067"/>
              <a:gd name="connsiteY3" fmla="*/ 5049743 h 6673293"/>
              <a:gd name="connsiteX4" fmla="*/ 3543140 w 5070067"/>
              <a:gd name="connsiteY4" fmla="*/ 6500373 h 6673293"/>
              <a:gd name="connsiteX5" fmla="*/ 3350570 w 5070067"/>
              <a:gd name="connsiteY5" fmla="*/ 6673293 h 6673293"/>
              <a:gd name="connsiteX6" fmla="*/ 5044988 w 5070067"/>
              <a:gd name="connsiteY6" fmla="*/ 6417611 h 6673293"/>
              <a:gd name="connsiteX7" fmla="*/ 5070067 w 5070067"/>
              <a:gd name="connsiteY7" fmla="*/ 0 h 6673293"/>
              <a:gd name="connsiteX8" fmla="*/ 0 w 5070067"/>
              <a:gd name="connsiteY8" fmla="*/ 19481 h 6673293"/>
              <a:gd name="connsiteX9" fmla="*/ 1778648 w 5070067"/>
              <a:gd name="connsiteY9" fmla="*/ 557483 h 6673293"/>
              <a:gd name="connsiteX0" fmla="*/ 1778648 w 5070067"/>
              <a:gd name="connsiteY0" fmla="*/ 557483 h 6673293"/>
              <a:gd name="connsiteX1" fmla="*/ 3322410 w 5070067"/>
              <a:gd name="connsiteY1" fmla="*/ 1356207 h 6673293"/>
              <a:gd name="connsiteX2" fmla="*/ 4524770 w 5070067"/>
              <a:gd name="connsiteY2" fmla="*/ 2793118 h 6673293"/>
              <a:gd name="connsiteX3" fmla="*/ 4763705 w 5070067"/>
              <a:gd name="connsiteY3" fmla="*/ 5108745 h 6673293"/>
              <a:gd name="connsiteX4" fmla="*/ 3543140 w 5070067"/>
              <a:gd name="connsiteY4" fmla="*/ 6500373 h 6673293"/>
              <a:gd name="connsiteX5" fmla="*/ 3350570 w 5070067"/>
              <a:gd name="connsiteY5" fmla="*/ 6673293 h 6673293"/>
              <a:gd name="connsiteX6" fmla="*/ 5044988 w 5070067"/>
              <a:gd name="connsiteY6" fmla="*/ 6417611 h 6673293"/>
              <a:gd name="connsiteX7" fmla="*/ 5070067 w 5070067"/>
              <a:gd name="connsiteY7" fmla="*/ 0 h 6673293"/>
              <a:gd name="connsiteX8" fmla="*/ 0 w 5070067"/>
              <a:gd name="connsiteY8" fmla="*/ 19481 h 6673293"/>
              <a:gd name="connsiteX9" fmla="*/ 1778648 w 5070067"/>
              <a:gd name="connsiteY9" fmla="*/ 557483 h 6673293"/>
              <a:gd name="connsiteX0" fmla="*/ 1778648 w 5070067"/>
              <a:gd name="connsiteY0" fmla="*/ 557483 h 6673293"/>
              <a:gd name="connsiteX1" fmla="*/ 3322410 w 5070067"/>
              <a:gd name="connsiteY1" fmla="*/ 1356207 h 6673293"/>
              <a:gd name="connsiteX2" fmla="*/ 4524770 w 5070067"/>
              <a:gd name="connsiteY2" fmla="*/ 2793118 h 6673293"/>
              <a:gd name="connsiteX3" fmla="*/ 4763705 w 5070067"/>
              <a:gd name="connsiteY3" fmla="*/ 5108745 h 6673293"/>
              <a:gd name="connsiteX4" fmla="*/ 3435544 w 5070067"/>
              <a:gd name="connsiteY4" fmla="*/ 6175867 h 6673293"/>
              <a:gd name="connsiteX5" fmla="*/ 3350570 w 5070067"/>
              <a:gd name="connsiteY5" fmla="*/ 6673293 h 6673293"/>
              <a:gd name="connsiteX6" fmla="*/ 5044988 w 5070067"/>
              <a:gd name="connsiteY6" fmla="*/ 6417611 h 6673293"/>
              <a:gd name="connsiteX7" fmla="*/ 5070067 w 5070067"/>
              <a:gd name="connsiteY7" fmla="*/ 0 h 6673293"/>
              <a:gd name="connsiteX8" fmla="*/ 0 w 5070067"/>
              <a:gd name="connsiteY8" fmla="*/ 19481 h 6673293"/>
              <a:gd name="connsiteX9" fmla="*/ 1778648 w 5070067"/>
              <a:gd name="connsiteY9" fmla="*/ 557483 h 6673293"/>
              <a:gd name="connsiteX0" fmla="*/ 1778648 w 5070067"/>
              <a:gd name="connsiteY0" fmla="*/ 557483 h 6574957"/>
              <a:gd name="connsiteX1" fmla="*/ 3322410 w 5070067"/>
              <a:gd name="connsiteY1" fmla="*/ 1356207 h 6574957"/>
              <a:gd name="connsiteX2" fmla="*/ 4524770 w 5070067"/>
              <a:gd name="connsiteY2" fmla="*/ 2793118 h 6574957"/>
              <a:gd name="connsiteX3" fmla="*/ 4763705 w 5070067"/>
              <a:gd name="connsiteY3" fmla="*/ 5108745 h 6574957"/>
              <a:gd name="connsiteX4" fmla="*/ 3435544 w 5070067"/>
              <a:gd name="connsiteY4" fmla="*/ 6175867 h 6574957"/>
              <a:gd name="connsiteX5" fmla="*/ 2812595 w 5070067"/>
              <a:gd name="connsiteY5" fmla="*/ 6574957 h 6574957"/>
              <a:gd name="connsiteX6" fmla="*/ 5044988 w 5070067"/>
              <a:gd name="connsiteY6" fmla="*/ 6417611 h 6574957"/>
              <a:gd name="connsiteX7" fmla="*/ 5070067 w 5070067"/>
              <a:gd name="connsiteY7" fmla="*/ 0 h 6574957"/>
              <a:gd name="connsiteX8" fmla="*/ 0 w 5070067"/>
              <a:gd name="connsiteY8" fmla="*/ 19481 h 6574957"/>
              <a:gd name="connsiteX9" fmla="*/ 1778648 w 5070067"/>
              <a:gd name="connsiteY9" fmla="*/ 557483 h 6574957"/>
              <a:gd name="connsiteX0" fmla="*/ 1778648 w 5070067"/>
              <a:gd name="connsiteY0" fmla="*/ 557483 h 6447121"/>
              <a:gd name="connsiteX1" fmla="*/ 3322410 w 5070067"/>
              <a:gd name="connsiteY1" fmla="*/ 1356207 h 6447121"/>
              <a:gd name="connsiteX2" fmla="*/ 4524770 w 5070067"/>
              <a:gd name="connsiteY2" fmla="*/ 2793118 h 6447121"/>
              <a:gd name="connsiteX3" fmla="*/ 4763705 w 5070067"/>
              <a:gd name="connsiteY3" fmla="*/ 5108745 h 6447121"/>
              <a:gd name="connsiteX4" fmla="*/ 3435544 w 5070067"/>
              <a:gd name="connsiteY4" fmla="*/ 6175867 h 6447121"/>
              <a:gd name="connsiteX5" fmla="*/ 2558279 w 5070067"/>
              <a:gd name="connsiteY5" fmla="*/ 6447121 h 6447121"/>
              <a:gd name="connsiteX6" fmla="*/ 5044988 w 5070067"/>
              <a:gd name="connsiteY6" fmla="*/ 6417611 h 6447121"/>
              <a:gd name="connsiteX7" fmla="*/ 5070067 w 5070067"/>
              <a:gd name="connsiteY7" fmla="*/ 0 h 6447121"/>
              <a:gd name="connsiteX8" fmla="*/ 0 w 5070067"/>
              <a:gd name="connsiteY8" fmla="*/ 19481 h 6447121"/>
              <a:gd name="connsiteX9" fmla="*/ 1778648 w 5070067"/>
              <a:gd name="connsiteY9" fmla="*/ 557483 h 6447121"/>
              <a:gd name="connsiteX0" fmla="*/ 2874161 w 5070067"/>
              <a:gd name="connsiteY0" fmla="*/ 449314 h 6447121"/>
              <a:gd name="connsiteX1" fmla="*/ 3322410 w 5070067"/>
              <a:gd name="connsiteY1" fmla="*/ 1356207 h 6447121"/>
              <a:gd name="connsiteX2" fmla="*/ 4524770 w 5070067"/>
              <a:gd name="connsiteY2" fmla="*/ 2793118 h 6447121"/>
              <a:gd name="connsiteX3" fmla="*/ 4763705 w 5070067"/>
              <a:gd name="connsiteY3" fmla="*/ 5108745 h 6447121"/>
              <a:gd name="connsiteX4" fmla="*/ 3435544 w 5070067"/>
              <a:gd name="connsiteY4" fmla="*/ 6175867 h 6447121"/>
              <a:gd name="connsiteX5" fmla="*/ 2558279 w 5070067"/>
              <a:gd name="connsiteY5" fmla="*/ 6447121 h 6447121"/>
              <a:gd name="connsiteX6" fmla="*/ 5044988 w 5070067"/>
              <a:gd name="connsiteY6" fmla="*/ 6417611 h 6447121"/>
              <a:gd name="connsiteX7" fmla="*/ 5070067 w 5070067"/>
              <a:gd name="connsiteY7" fmla="*/ 0 h 6447121"/>
              <a:gd name="connsiteX8" fmla="*/ 0 w 5070067"/>
              <a:gd name="connsiteY8" fmla="*/ 19481 h 6447121"/>
              <a:gd name="connsiteX9" fmla="*/ 2874161 w 5070067"/>
              <a:gd name="connsiteY9" fmla="*/ 449314 h 6447121"/>
              <a:gd name="connsiteX0" fmla="*/ 2874161 w 5070067"/>
              <a:gd name="connsiteY0" fmla="*/ 449314 h 6447121"/>
              <a:gd name="connsiteX1" fmla="*/ 4173389 w 5070067"/>
              <a:gd name="connsiteY1" fmla="*/ 1375874 h 6447121"/>
              <a:gd name="connsiteX2" fmla="*/ 4524770 w 5070067"/>
              <a:gd name="connsiteY2" fmla="*/ 2793118 h 6447121"/>
              <a:gd name="connsiteX3" fmla="*/ 4763705 w 5070067"/>
              <a:gd name="connsiteY3" fmla="*/ 5108745 h 6447121"/>
              <a:gd name="connsiteX4" fmla="*/ 3435544 w 5070067"/>
              <a:gd name="connsiteY4" fmla="*/ 6175867 h 6447121"/>
              <a:gd name="connsiteX5" fmla="*/ 2558279 w 5070067"/>
              <a:gd name="connsiteY5" fmla="*/ 6447121 h 6447121"/>
              <a:gd name="connsiteX6" fmla="*/ 5044988 w 5070067"/>
              <a:gd name="connsiteY6" fmla="*/ 6417611 h 6447121"/>
              <a:gd name="connsiteX7" fmla="*/ 5070067 w 5070067"/>
              <a:gd name="connsiteY7" fmla="*/ 0 h 6447121"/>
              <a:gd name="connsiteX8" fmla="*/ 0 w 5070067"/>
              <a:gd name="connsiteY8" fmla="*/ 19481 h 6447121"/>
              <a:gd name="connsiteX9" fmla="*/ 2874161 w 5070067"/>
              <a:gd name="connsiteY9" fmla="*/ 449314 h 6447121"/>
              <a:gd name="connsiteX0" fmla="*/ 2874161 w 5070067"/>
              <a:gd name="connsiteY0" fmla="*/ 449314 h 6447121"/>
              <a:gd name="connsiteX1" fmla="*/ 4173389 w 5070067"/>
              <a:gd name="connsiteY1" fmla="*/ 1375874 h 6447121"/>
              <a:gd name="connsiteX2" fmla="*/ 4749742 w 5070067"/>
              <a:gd name="connsiteY2" fmla="*/ 2596447 h 6447121"/>
              <a:gd name="connsiteX3" fmla="*/ 4763705 w 5070067"/>
              <a:gd name="connsiteY3" fmla="*/ 5108745 h 6447121"/>
              <a:gd name="connsiteX4" fmla="*/ 3435544 w 5070067"/>
              <a:gd name="connsiteY4" fmla="*/ 6175867 h 6447121"/>
              <a:gd name="connsiteX5" fmla="*/ 2558279 w 5070067"/>
              <a:gd name="connsiteY5" fmla="*/ 6447121 h 6447121"/>
              <a:gd name="connsiteX6" fmla="*/ 5044988 w 5070067"/>
              <a:gd name="connsiteY6" fmla="*/ 6417611 h 6447121"/>
              <a:gd name="connsiteX7" fmla="*/ 5070067 w 5070067"/>
              <a:gd name="connsiteY7" fmla="*/ 0 h 6447121"/>
              <a:gd name="connsiteX8" fmla="*/ 0 w 5070067"/>
              <a:gd name="connsiteY8" fmla="*/ 19481 h 6447121"/>
              <a:gd name="connsiteX9" fmla="*/ 2874161 w 5070067"/>
              <a:gd name="connsiteY9" fmla="*/ 449314 h 6447121"/>
              <a:gd name="connsiteX0" fmla="*/ 2874161 w 5070067"/>
              <a:gd name="connsiteY0" fmla="*/ 449314 h 6447121"/>
              <a:gd name="connsiteX1" fmla="*/ 4173389 w 5070067"/>
              <a:gd name="connsiteY1" fmla="*/ 1375874 h 6447121"/>
              <a:gd name="connsiteX2" fmla="*/ 4749742 w 5070067"/>
              <a:gd name="connsiteY2" fmla="*/ 2596447 h 6447121"/>
              <a:gd name="connsiteX3" fmla="*/ 4763705 w 5070067"/>
              <a:gd name="connsiteY3" fmla="*/ 5108745 h 6447121"/>
              <a:gd name="connsiteX4" fmla="*/ 3973520 w 5070067"/>
              <a:gd name="connsiteY4" fmla="*/ 6195533 h 6447121"/>
              <a:gd name="connsiteX5" fmla="*/ 2558279 w 5070067"/>
              <a:gd name="connsiteY5" fmla="*/ 6447121 h 6447121"/>
              <a:gd name="connsiteX6" fmla="*/ 5044988 w 5070067"/>
              <a:gd name="connsiteY6" fmla="*/ 6417611 h 6447121"/>
              <a:gd name="connsiteX7" fmla="*/ 5070067 w 5070067"/>
              <a:gd name="connsiteY7" fmla="*/ 0 h 6447121"/>
              <a:gd name="connsiteX8" fmla="*/ 0 w 5070067"/>
              <a:gd name="connsiteY8" fmla="*/ 19481 h 6447121"/>
              <a:gd name="connsiteX9" fmla="*/ 2874161 w 5070067"/>
              <a:gd name="connsiteY9" fmla="*/ 449314 h 6447121"/>
              <a:gd name="connsiteX0" fmla="*/ 2874161 w 5070067"/>
              <a:gd name="connsiteY0" fmla="*/ 449314 h 6437287"/>
              <a:gd name="connsiteX1" fmla="*/ 4173389 w 5070067"/>
              <a:gd name="connsiteY1" fmla="*/ 1375874 h 6437287"/>
              <a:gd name="connsiteX2" fmla="*/ 4749742 w 5070067"/>
              <a:gd name="connsiteY2" fmla="*/ 2596447 h 6437287"/>
              <a:gd name="connsiteX3" fmla="*/ 4763705 w 5070067"/>
              <a:gd name="connsiteY3" fmla="*/ 5108745 h 6437287"/>
              <a:gd name="connsiteX4" fmla="*/ 3973520 w 5070067"/>
              <a:gd name="connsiteY4" fmla="*/ 6195533 h 6437287"/>
              <a:gd name="connsiteX5" fmla="*/ 3076692 w 5070067"/>
              <a:gd name="connsiteY5" fmla="*/ 6437287 h 6437287"/>
              <a:gd name="connsiteX6" fmla="*/ 5044988 w 5070067"/>
              <a:gd name="connsiteY6" fmla="*/ 6417611 h 6437287"/>
              <a:gd name="connsiteX7" fmla="*/ 5070067 w 5070067"/>
              <a:gd name="connsiteY7" fmla="*/ 0 h 6437287"/>
              <a:gd name="connsiteX8" fmla="*/ 0 w 5070067"/>
              <a:gd name="connsiteY8" fmla="*/ 19481 h 6437287"/>
              <a:gd name="connsiteX9" fmla="*/ 2874161 w 5070067"/>
              <a:gd name="connsiteY9" fmla="*/ 449314 h 6437287"/>
              <a:gd name="connsiteX0" fmla="*/ 2874161 w 5070067"/>
              <a:gd name="connsiteY0" fmla="*/ 449314 h 6437287"/>
              <a:gd name="connsiteX1" fmla="*/ 4173389 w 5070067"/>
              <a:gd name="connsiteY1" fmla="*/ 1375874 h 6437287"/>
              <a:gd name="connsiteX2" fmla="*/ 4749742 w 5070067"/>
              <a:gd name="connsiteY2" fmla="*/ 2596447 h 6437287"/>
              <a:gd name="connsiteX3" fmla="*/ 4763705 w 5070067"/>
              <a:gd name="connsiteY3" fmla="*/ 5108745 h 6437287"/>
              <a:gd name="connsiteX4" fmla="*/ 4178929 w 5070067"/>
              <a:gd name="connsiteY4" fmla="*/ 6126699 h 6437287"/>
              <a:gd name="connsiteX5" fmla="*/ 3076692 w 5070067"/>
              <a:gd name="connsiteY5" fmla="*/ 6437287 h 6437287"/>
              <a:gd name="connsiteX6" fmla="*/ 5044988 w 5070067"/>
              <a:gd name="connsiteY6" fmla="*/ 6417611 h 6437287"/>
              <a:gd name="connsiteX7" fmla="*/ 5070067 w 5070067"/>
              <a:gd name="connsiteY7" fmla="*/ 0 h 6437287"/>
              <a:gd name="connsiteX8" fmla="*/ 0 w 5070067"/>
              <a:gd name="connsiteY8" fmla="*/ 19481 h 6437287"/>
              <a:gd name="connsiteX9" fmla="*/ 2874161 w 5070067"/>
              <a:gd name="connsiteY9" fmla="*/ 449314 h 6437287"/>
              <a:gd name="connsiteX0" fmla="*/ 2874161 w 5070067"/>
              <a:gd name="connsiteY0" fmla="*/ 449314 h 6437287"/>
              <a:gd name="connsiteX1" fmla="*/ 4173389 w 5070067"/>
              <a:gd name="connsiteY1" fmla="*/ 1375874 h 6437287"/>
              <a:gd name="connsiteX2" fmla="*/ 4749742 w 5070067"/>
              <a:gd name="connsiteY2" fmla="*/ 2596447 h 6437287"/>
              <a:gd name="connsiteX3" fmla="*/ 4763705 w 5070067"/>
              <a:gd name="connsiteY3" fmla="*/ 5108745 h 6437287"/>
              <a:gd name="connsiteX4" fmla="*/ 4178929 w 5070067"/>
              <a:gd name="connsiteY4" fmla="*/ 6126699 h 6437287"/>
              <a:gd name="connsiteX5" fmla="*/ 3076692 w 5070067"/>
              <a:gd name="connsiteY5" fmla="*/ 6437287 h 6437287"/>
              <a:gd name="connsiteX6" fmla="*/ 5044988 w 5070067"/>
              <a:gd name="connsiteY6" fmla="*/ 6417611 h 6437287"/>
              <a:gd name="connsiteX7" fmla="*/ 5070067 w 5070067"/>
              <a:gd name="connsiteY7" fmla="*/ 0 h 6437287"/>
              <a:gd name="connsiteX8" fmla="*/ 0 w 5070067"/>
              <a:gd name="connsiteY8" fmla="*/ 19481 h 6437287"/>
              <a:gd name="connsiteX9" fmla="*/ 2874161 w 5070067"/>
              <a:gd name="connsiteY9" fmla="*/ 449314 h 6437287"/>
              <a:gd name="connsiteX0" fmla="*/ 2874161 w 5070067"/>
              <a:gd name="connsiteY0" fmla="*/ 449314 h 6437287"/>
              <a:gd name="connsiteX1" fmla="*/ 4173389 w 5070067"/>
              <a:gd name="connsiteY1" fmla="*/ 1375874 h 6437287"/>
              <a:gd name="connsiteX2" fmla="*/ 4749742 w 5070067"/>
              <a:gd name="connsiteY2" fmla="*/ 2596447 h 6437287"/>
              <a:gd name="connsiteX3" fmla="*/ 4812611 w 5070067"/>
              <a:gd name="connsiteY3" fmla="*/ 4312231 h 6437287"/>
              <a:gd name="connsiteX4" fmla="*/ 4178929 w 5070067"/>
              <a:gd name="connsiteY4" fmla="*/ 6126699 h 6437287"/>
              <a:gd name="connsiteX5" fmla="*/ 3076692 w 5070067"/>
              <a:gd name="connsiteY5" fmla="*/ 6437287 h 6437287"/>
              <a:gd name="connsiteX6" fmla="*/ 5044988 w 5070067"/>
              <a:gd name="connsiteY6" fmla="*/ 6417611 h 6437287"/>
              <a:gd name="connsiteX7" fmla="*/ 5070067 w 5070067"/>
              <a:gd name="connsiteY7" fmla="*/ 0 h 6437287"/>
              <a:gd name="connsiteX8" fmla="*/ 0 w 5070067"/>
              <a:gd name="connsiteY8" fmla="*/ 19481 h 6437287"/>
              <a:gd name="connsiteX9" fmla="*/ 2874161 w 5070067"/>
              <a:gd name="connsiteY9" fmla="*/ 449314 h 6437287"/>
              <a:gd name="connsiteX0" fmla="*/ 2874161 w 5070067"/>
              <a:gd name="connsiteY0" fmla="*/ 449314 h 6437287"/>
              <a:gd name="connsiteX1" fmla="*/ 4173389 w 5070067"/>
              <a:gd name="connsiteY1" fmla="*/ 1375874 h 6437287"/>
              <a:gd name="connsiteX2" fmla="*/ 4749742 w 5070067"/>
              <a:gd name="connsiteY2" fmla="*/ 2596447 h 6437287"/>
              <a:gd name="connsiteX3" fmla="*/ 4812611 w 5070067"/>
              <a:gd name="connsiteY3" fmla="*/ 4312231 h 6437287"/>
              <a:gd name="connsiteX4" fmla="*/ 4139804 w 5070067"/>
              <a:gd name="connsiteY4" fmla="*/ 6008697 h 6437287"/>
              <a:gd name="connsiteX5" fmla="*/ 3076692 w 5070067"/>
              <a:gd name="connsiteY5" fmla="*/ 6437287 h 6437287"/>
              <a:gd name="connsiteX6" fmla="*/ 5044988 w 5070067"/>
              <a:gd name="connsiteY6" fmla="*/ 6417611 h 6437287"/>
              <a:gd name="connsiteX7" fmla="*/ 5070067 w 5070067"/>
              <a:gd name="connsiteY7" fmla="*/ 0 h 6437287"/>
              <a:gd name="connsiteX8" fmla="*/ 0 w 5070067"/>
              <a:gd name="connsiteY8" fmla="*/ 19481 h 6437287"/>
              <a:gd name="connsiteX9" fmla="*/ 2874161 w 5070067"/>
              <a:gd name="connsiteY9" fmla="*/ 449314 h 6437287"/>
              <a:gd name="connsiteX0" fmla="*/ 2874161 w 5070067"/>
              <a:gd name="connsiteY0" fmla="*/ 449314 h 6456945"/>
              <a:gd name="connsiteX1" fmla="*/ 4173389 w 5070067"/>
              <a:gd name="connsiteY1" fmla="*/ 1375874 h 6456945"/>
              <a:gd name="connsiteX2" fmla="*/ 4749742 w 5070067"/>
              <a:gd name="connsiteY2" fmla="*/ 2596447 h 6456945"/>
              <a:gd name="connsiteX3" fmla="*/ 4812611 w 5070067"/>
              <a:gd name="connsiteY3" fmla="*/ 4312231 h 6456945"/>
              <a:gd name="connsiteX4" fmla="*/ 4139804 w 5070067"/>
              <a:gd name="connsiteY4" fmla="*/ 6008697 h 6456945"/>
              <a:gd name="connsiteX5" fmla="*/ 3076692 w 5070067"/>
              <a:gd name="connsiteY5" fmla="*/ 6437287 h 6456945"/>
              <a:gd name="connsiteX6" fmla="*/ 5054769 w 5070067"/>
              <a:gd name="connsiteY6" fmla="*/ 6456945 h 6456945"/>
              <a:gd name="connsiteX7" fmla="*/ 5070067 w 5070067"/>
              <a:gd name="connsiteY7" fmla="*/ 0 h 6456945"/>
              <a:gd name="connsiteX8" fmla="*/ 0 w 5070067"/>
              <a:gd name="connsiteY8" fmla="*/ 19481 h 6456945"/>
              <a:gd name="connsiteX9" fmla="*/ 2874161 w 5070067"/>
              <a:gd name="connsiteY9" fmla="*/ 449314 h 6456945"/>
              <a:gd name="connsiteX0" fmla="*/ 3451262 w 5070067"/>
              <a:gd name="connsiteY0" fmla="*/ 360813 h 6456945"/>
              <a:gd name="connsiteX1" fmla="*/ 4173389 w 5070067"/>
              <a:gd name="connsiteY1" fmla="*/ 1375874 h 6456945"/>
              <a:gd name="connsiteX2" fmla="*/ 4749742 w 5070067"/>
              <a:gd name="connsiteY2" fmla="*/ 2596447 h 6456945"/>
              <a:gd name="connsiteX3" fmla="*/ 4812611 w 5070067"/>
              <a:gd name="connsiteY3" fmla="*/ 4312231 h 6456945"/>
              <a:gd name="connsiteX4" fmla="*/ 4139804 w 5070067"/>
              <a:gd name="connsiteY4" fmla="*/ 6008697 h 6456945"/>
              <a:gd name="connsiteX5" fmla="*/ 3076692 w 5070067"/>
              <a:gd name="connsiteY5" fmla="*/ 6437287 h 6456945"/>
              <a:gd name="connsiteX6" fmla="*/ 5054769 w 5070067"/>
              <a:gd name="connsiteY6" fmla="*/ 6456945 h 6456945"/>
              <a:gd name="connsiteX7" fmla="*/ 5070067 w 5070067"/>
              <a:gd name="connsiteY7" fmla="*/ 0 h 6456945"/>
              <a:gd name="connsiteX8" fmla="*/ 0 w 5070067"/>
              <a:gd name="connsiteY8" fmla="*/ 19481 h 6456945"/>
              <a:gd name="connsiteX9" fmla="*/ 3451262 w 5070067"/>
              <a:gd name="connsiteY9" fmla="*/ 360813 h 6456945"/>
              <a:gd name="connsiteX0" fmla="*/ 3451262 w 5070067"/>
              <a:gd name="connsiteY0" fmla="*/ 360813 h 6456945"/>
              <a:gd name="connsiteX1" fmla="*/ 4173389 w 5070067"/>
              <a:gd name="connsiteY1" fmla="*/ 1375874 h 6456945"/>
              <a:gd name="connsiteX2" fmla="*/ 4749742 w 5070067"/>
              <a:gd name="connsiteY2" fmla="*/ 2596447 h 6456945"/>
              <a:gd name="connsiteX3" fmla="*/ 4812611 w 5070067"/>
              <a:gd name="connsiteY3" fmla="*/ 4312231 h 6456945"/>
              <a:gd name="connsiteX4" fmla="*/ 4139804 w 5070067"/>
              <a:gd name="connsiteY4" fmla="*/ 6008697 h 6456945"/>
              <a:gd name="connsiteX5" fmla="*/ 3076692 w 5070067"/>
              <a:gd name="connsiteY5" fmla="*/ 6437287 h 6456945"/>
              <a:gd name="connsiteX6" fmla="*/ 5054769 w 5070067"/>
              <a:gd name="connsiteY6" fmla="*/ 6456945 h 6456945"/>
              <a:gd name="connsiteX7" fmla="*/ 5070067 w 5070067"/>
              <a:gd name="connsiteY7" fmla="*/ 0 h 6456945"/>
              <a:gd name="connsiteX8" fmla="*/ 0 w 5070067"/>
              <a:gd name="connsiteY8" fmla="*/ 19481 h 6456945"/>
              <a:gd name="connsiteX9" fmla="*/ 3451262 w 5070067"/>
              <a:gd name="connsiteY9" fmla="*/ 360813 h 6456945"/>
              <a:gd name="connsiteX0" fmla="*/ 1553676 w 3172481"/>
              <a:gd name="connsiteY0" fmla="*/ 360813 h 6456945"/>
              <a:gd name="connsiteX1" fmla="*/ 2275803 w 3172481"/>
              <a:gd name="connsiteY1" fmla="*/ 1375874 h 6456945"/>
              <a:gd name="connsiteX2" fmla="*/ 2852156 w 3172481"/>
              <a:gd name="connsiteY2" fmla="*/ 2596447 h 6456945"/>
              <a:gd name="connsiteX3" fmla="*/ 2915025 w 3172481"/>
              <a:gd name="connsiteY3" fmla="*/ 4312231 h 6456945"/>
              <a:gd name="connsiteX4" fmla="*/ 2242218 w 3172481"/>
              <a:gd name="connsiteY4" fmla="*/ 6008697 h 6456945"/>
              <a:gd name="connsiteX5" fmla="*/ 1179106 w 3172481"/>
              <a:gd name="connsiteY5" fmla="*/ 6437287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1553676 w 3172481"/>
              <a:gd name="connsiteY0" fmla="*/ 360813 h 6456945"/>
              <a:gd name="connsiteX1" fmla="*/ 2490994 w 3172481"/>
              <a:gd name="connsiteY1" fmla="*/ 1061201 h 6456945"/>
              <a:gd name="connsiteX2" fmla="*/ 2852156 w 3172481"/>
              <a:gd name="connsiteY2" fmla="*/ 2596447 h 6456945"/>
              <a:gd name="connsiteX3" fmla="*/ 2915025 w 3172481"/>
              <a:gd name="connsiteY3" fmla="*/ 4312231 h 6456945"/>
              <a:gd name="connsiteX4" fmla="*/ 2242218 w 3172481"/>
              <a:gd name="connsiteY4" fmla="*/ 6008697 h 6456945"/>
              <a:gd name="connsiteX5" fmla="*/ 1179106 w 3172481"/>
              <a:gd name="connsiteY5" fmla="*/ 6437287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1553676 w 3172481"/>
              <a:gd name="connsiteY0" fmla="*/ 360813 h 6456945"/>
              <a:gd name="connsiteX1" fmla="*/ 2490994 w 3172481"/>
              <a:gd name="connsiteY1" fmla="*/ 1061201 h 6456945"/>
              <a:gd name="connsiteX2" fmla="*/ 2852156 w 3172481"/>
              <a:gd name="connsiteY2" fmla="*/ 2596447 h 6456945"/>
              <a:gd name="connsiteX3" fmla="*/ 2915025 w 3172481"/>
              <a:gd name="connsiteY3" fmla="*/ 4312231 h 6456945"/>
              <a:gd name="connsiteX4" fmla="*/ 2300906 w 3172481"/>
              <a:gd name="connsiteY4" fmla="*/ 6087365 h 6456945"/>
              <a:gd name="connsiteX5" fmla="*/ 1179106 w 3172481"/>
              <a:gd name="connsiteY5" fmla="*/ 6437287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1553676 w 3172481"/>
              <a:gd name="connsiteY0" fmla="*/ 360813 h 6456945"/>
              <a:gd name="connsiteX1" fmla="*/ 2490994 w 3172481"/>
              <a:gd name="connsiteY1" fmla="*/ 1061201 h 6456945"/>
              <a:gd name="connsiteX2" fmla="*/ 2852156 w 3172481"/>
              <a:gd name="connsiteY2" fmla="*/ 2596447 h 6456945"/>
              <a:gd name="connsiteX3" fmla="*/ 2915025 w 3172481"/>
              <a:gd name="connsiteY3" fmla="*/ 4312231 h 6456945"/>
              <a:gd name="connsiteX4" fmla="*/ 2300906 w 3172481"/>
              <a:gd name="connsiteY4" fmla="*/ 6087365 h 6456945"/>
              <a:gd name="connsiteX5" fmla="*/ 1413859 w 3172481"/>
              <a:gd name="connsiteY5" fmla="*/ 6437287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1553676 w 3172481"/>
              <a:gd name="connsiteY0" fmla="*/ 360813 h 6456945"/>
              <a:gd name="connsiteX1" fmla="*/ 2490994 w 3172481"/>
              <a:gd name="connsiteY1" fmla="*/ 1061201 h 6456945"/>
              <a:gd name="connsiteX2" fmla="*/ 2852156 w 3172481"/>
              <a:gd name="connsiteY2" fmla="*/ 2596447 h 6456945"/>
              <a:gd name="connsiteX3" fmla="*/ 2915025 w 3172481"/>
              <a:gd name="connsiteY3" fmla="*/ 4312231 h 6456945"/>
              <a:gd name="connsiteX4" fmla="*/ 2271562 w 3172481"/>
              <a:gd name="connsiteY4" fmla="*/ 6087366 h 6456945"/>
              <a:gd name="connsiteX5" fmla="*/ 1413859 w 3172481"/>
              <a:gd name="connsiteY5" fmla="*/ 6437287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1553676 w 3172481"/>
              <a:gd name="connsiteY0" fmla="*/ 360813 h 6456945"/>
              <a:gd name="connsiteX1" fmla="*/ 2490994 w 3172481"/>
              <a:gd name="connsiteY1" fmla="*/ 1061201 h 6456945"/>
              <a:gd name="connsiteX2" fmla="*/ 2852156 w 3172481"/>
              <a:gd name="connsiteY2" fmla="*/ 2596447 h 6456945"/>
              <a:gd name="connsiteX3" fmla="*/ 2915025 w 3172481"/>
              <a:gd name="connsiteY3" fmla="*/ 4312231 h 6456945"/>
              <a:gd name="connsiteX4" fmla="*/ 2525878 w 3172481"/>
              <a:gd name="connsiteY4" fmla="*/ 5959530 h 6456945"/>
              <a:gd name="connsiteX5" fmla="*/ 1413859 w 3172481"/>
              <a:gd name="connsiteY5" fmla="*/ 6437287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1553676 w 3172481"/>
              <a:gd name="connsiteY0" fmla="*/ 360813 h 6456945"/>
              <a:gd name="connsiteX1" fmla="*/ 2490994 w 3172481"/>
              <a:gd name="connsiteY1" fmla="*/ 1061201 h 6456945"/>
              <a:gd name="connsiteX2" fmla="*/ 2852156 w 3172481"/>
              <a:gd name="connsiteY2" fmla="*/ 2596447 h 6456945"/>
              <a:gd name="connsiteX3" fmla="*/ 3042184 w 3172481"/>
              <a:gd name="connsiteY3" fmla="*/ 3997559 h 6456945"/>
              <a:gd name="connsiteX4" fmla="*/ 2525878 w 3172481"/>
              <a:gd name="connsiteY4" fmla="*/ 5959530 h 6456945"/>
              <a:gd name="connsiteX5" fmla="*/ 1413859 w 3172481"/>
              <a:gd name="connsiteY5" fmla="*/ 6437287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1553676 w 3172481"/>
              <a:gd name="connsiteY0" fmla="*/ 360813 h 6456945"/>
              <a:gd name="connsiteX1" fmla="*/ 2490994 w 3172481"/>
              <a:gd name="connsiteY1" fmla="*/ 1061201 h 6456945"/>
              <a:gd name="connsiteX2" fmla="*/ 2959750 w 3172481"/>
              <a:gd name="connsiteY2" fmla="*/ 2468611 h 6456945"/>
              <a:gd name="connsiteX3" fmla="*/ 3042184 w 3172481"/>
              <a:gd name="connsiteY3" fmla="*/ 3997559 h 6456945"/>
              <a:gd name="connsiteX4" fmla="*/ 2525878 w 3172481"/>
              <a:gd name="connsiteY4" fmla="*/ 5959530 h 6456945"/>
              <a:gd name="connsiteX5" fmla="*/ 1413859 w 3172481"/>
              <a:gd name="connsiteY5" fmla="*/ 6437287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1553676 w 3172481"/>
              <a:gd name="connsiteY0" fmla="*/ 360813 h 6456945"/>
              <a:gd name="connsiteX1" fmla="*/ 2490994 w 3172481"/>
              <a:gd name="connsiteY1" fmla="*/ 1061201 h 6456945"/>
              <a:gd name="connsiteX2" fmla="*/ 2959750 w 3172481"/>
              <a:gd name="connsiteY2" fmla="*/ 2468611 h 6456945"/>
              <a:gd name="connsiteX3" fmla="*/ 3042184 w 3172481"/>
              <a:gd name="connsiteY3" fmla="*/ 3997559 h 6456945"/>
              <a:gd name="connsiteX4" fmla="*/ 2369377 w 3172481"/>
              <a:gd name="connsiteY4" fmla="*/ 5910362 h 6456945"/>
              <a:gd name="connsiteX5" fmla="*/ 1413859 w 3172481"/>
              <a:gd name="connsiteY5" fmla="*/ 6437287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1553676 w 3172481"/>
              <a:gd name="connsiteY0" fmla="*/ 360813 h 6456945"/>
              <a:gd name="connsiteX1" fmla="*/ 2490994 w 3172481"/>
              <a:gd name="connsiteY1" fmla="*/ 1061201 h 6456945"/>
              <a:gd name="connsiteX2" fmla="*/ 2959750 w 3172481"/>
              <a:gd name="connsiteY2" fmla="*/ 2468611 h 6456945"/>
              <a:gd name="connsiteX3" fmla="*/ 3042184 w 3172481"/>
              <a:gd name="connsiteY3" fmla="*/ 3997559 h 6456945"/>
              <a:gd name="connsiteX4" fmla="*/ 2369377 w 3172481"/>
              <a:gd name="connsiteY4" fmla="*/ 5910362 h 6456945"/>
              <a:gd name="connsiteX5" fmla="*/ 1756207 w 3172481"/>
              <a:gd name="connsiteY5" fmla="*/ 6447120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1553676 w 3172481"/>
              <a:gd name="connsiteY0" fmla="*/ 360813 h 6456945"/>
              <a:gd name="connsiteX1" fmla="*/ 2490994 w 3172481"/>
              <a:gd name="connsiteY1" fmla="*/ 1061201 h 6456945"/>
              <a:gd name="connsiteX2" fmla="*/ 2959750 w 3172481"/>
              <a:gd name="connsiteY2" fmla="*/ 2468611 h 6456945"/>
              <a:gd name="connsiteX3" fmla="*/ 3042184 w 3172481"/>
              <a:gd name="connsiteY3" fmla="*/ 3997559 h 6456945"/>
              <a:gd name="connsiteX4" fmla="*/ 2496535 w 3172481"/>
              <a:gd name="connsiteY4" fmla="*/ 5871029 h 6456945"/>
              <a:gd name="connsiteX5" fmla="*/ 1756207 w 3172481"/>
              <a:gd name="connsiteY5" fmla="*/ 6447120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1553676 w 3172481"/>
              <a:gd name="connsiteY0" fmla="*/ 360813 h 6456945"/>
              <a:gd name="connsiteX1" fmla="*/ 2490994 w 3172481"/>
              <a:gd name="connsiteY1" fmla="*/ 1061201 h 6456945"/>
              <a:gd name="connsiteX2" fmla="*/ 2969531 w 3172481"/>
              <a:gd name="connsiteY2" fmla="*/ 2163772 h 6456945"/>
              <a:gd name="connsiteX3" fmla="*/ 3042184 w 3172481"/>
              <a:gd name="connsiteY3" fmla="*/ 3997559 h 6456945"/>
              <a:gd name="connsiteX4" fmla="*/ 2496535 w 3172481"/>
              <a:gd name="connsiteY4" fmla="*/ 5871029 h 6456945"/>
              <a:gd name="connsiteX5" fmla="*/ 1756207 w 3172481"/>
              <a:gd name="connsiteY5" fmla="*/ 6447120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1553676 w 3172481"/>
              <a:gd name="connsiteY0" fmla="*/ 360813 h 6456945"/>
              <a:gd name="connsiteX1" fmla="*/ 2539901 w 3172481"/>
              <a:gd name="connsiteY1" fmla="*/ 795696 h 6456945"/>
              <a:gd name="connsiteX2" fmla="*/ 2969531 w 3172481"/>
              <a:gd name="connsiteY2" fmla="*/ 2163772 h 6456945"/>
              <a:gd name="connsiteX3" fmla="*/ 3042184 w 3172481"/>
              <a:gd name="connsiteY3" fmla="*/ 3997559 h 6456945"/>
              <a:gd name="connsiteX4" fmla="*/ 2496535 w 3172481"/>
              <a:gd name="connsiteY4" fmla="*/ 5871029 h 6456945"/>
              <a:gd name="connsiteX5" fmla="*/ 1756207 w 3172481"/>
              <a:gd name="connsiteY5" fmla="*/ 6447120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2042744 w 3172481"/>
              <a:gd name="connsiteY0" fmla="*/ 301812 h 6456945"/>
              <a:gd name="connsiteX1" fmla="*/ 2539901 w 3172481"/>
              <a:gd name="connsiteY1" fmla="*/ 795696 h 6456945"/>
              <a:gd name="connsiteX2" fmla="*/ 2969531 w 3172481"/>
              <a:gd name="connsiteY2" fmla="*/ 2163772 h 6456945"/>
              <a:gd name="connsiteX3" fmla="*/ 3042184 w 3172481"/>
              <a:gd name="connsiteY3" fmla="*/ 3997559 h 6456945"/>
              <a:gd name="connsiteX4" fmla="*/ 2496535 w 3172481"/>
              <a:gd name="connsiteY4" fmla="*/ 5871029 h 6456945"/>
              <a:gd name="connsiteX5" fmla="*/ 1756207 w 3172481"/>
              <a:gd name="connsiteY5" fmla="*/ 6447120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2042744 w 317248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1929215 w 2605161"/>
              <a:gd name="connsiteY4" fmla="*/ 5871029 h 6456945"/>
              <a:gd name="connsiteX5" fmla="*/ 1188887 w 2605161"/>
              <a:gd name="connsiteY5" fmla="*/ 6447120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1968340 w 2605161"/>
              <a:gd name="connsiteY4" fmla="*/ 6136534 h 6456945"/>
              <a:gd name="connsiteX5" fmla="*/ 1188887 w 2605161"/>
              <a:gd name="connsiteY5" fmla="*/ 6447120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1841182 w 2605161"/>
              <a:gd name="connsiteY4" fmla="*/ 5989032 h 6456945"/>
              <a:gd name="connsiteX5" fmla="*/ 1188887 w 2605161"/>
              <a:gd name="connsiteY5" fmla="*/ 6447120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2056372 w 2605161"/>
              <a:gd name="connsiteY4" fmla="*/ 6146369 h 6456945"/>
              <a:gd name="connsiteX5" fmla="*/ 1188887 w 2605161"/>
              <a:gd name="connsiteY5" fmla="*/ 6447120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2095498 w 2605161"/>
              <a:gd name="connsiteY4" fmla="*/ 6057868 h 6456945"/>
              <a:gd name="connsiteX5" fmla="*/ 1188887 w 2605161"/>
              <a:gd name="connsiteY5" fmla="*/ 6447120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1997685 w 2605161"/>
              <a:gd name="connsiteY4" fmla="*/ 5969366 h 6456945"/>
              <a:gd name="connsiteX5" fmla="*/ 1188887 w 2605161"/>
              <a:gd name="connsiteY5" fmla="*/ 6447120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1997685 w 2605161"/>
              <a:gd name="connsiteY4" fmla="*/ 5969366 h 6456945"/>
              <a:gd name="connsiteX5" fmla="*/ 367252 w 2605161"/>
              <a:gd name="connsiteY5" fmla="*/ 6427453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1997685 w 2605161"/>
              <a:gd name="connsiteY4" fmla="*/ 5969366 h 6456945"/>
              <a:gd name="connsiteX5" fmla="*/ 367252 w 2605161"/>
              <a:gd name="connsiteY5" fmla="*/ 6427453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2056373 w 2605161"/>
              <a:gd name="connsiteY4" fmla="*/ 6107036 h 6456945"/>
              <a:gd name="connsiteX5" fmla="*/ 367252 w 2605161"/>
              <a:gd name="connsiteY5" fmla="*/ 6427453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2056373 w 2605161"/>
              <a:gd name="connsiteY4" fmla="*/ 6107036 h 6456945"/>
              <a:gd name="connsiteX5" fmla="*/ 934571 w 2605161"/>
              <a:gd name="connsiteY5" fmla="*/ 6417619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2017247 w 2605161"/>
              <a:gd name="connsiteY4" fmla="*/ 5979201 h 6456945"/>
              <a:gd name="connsiteX5" fmla="*/ 934571 w 2605161"/>
              <a:gd name="connsiteY5" fmla="*/ 6417619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2017247 w 2605161"/>
              <a:gd name="connsiteY4" fmla="*/ 5979201 h 6456945"/>
              <a:gd name="connsiteX5" fmla="*/ 748726 w 2605161"/>
              <a:gd name="connsiteY5" fmla="*/ 6437286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2036810 w 2605161"/>
              <a:gd name="connsiteY4" fmla="*/ 6126705 h 6456945"/>
              <a:gd name="connsiteX5" fmla="*/ 748726 w 2605161"/>
              <a:gd name="connsiteY5" fmla="*/ 6437286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2036810 w 2605161"/>
              <a:gd name="connsiteY4" fmla="*/ 6126705 h 6456945"/>
              <a:gd name="connsiteX5" fmla="*/ 748726 w 2605161"/>
              <a:gd name="connsiteY5" fmla="*/ 6437286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05161" h="6456945">
                <a:moveTo>
                  <a:pt x="1475424" y="301812"/>
                </a:moveTo>
                <a:cubicBezTo>
                  <a:pt x="1524611" y="300523"/>
                  <a:pt x="1818117" y="485369"/>
                  <a:pt x="1972581" y="795696"/>
                </a:cubicBezTo>
                <a:cubicBezTo>
                  <a:pt x="2127045" y="1106023"/>
                  <a:pt x="2318497" y="1630128"/>
                  <a:pt x="2402211" y="2163772"/>
                </a:cubicBezTo>
                <a:cubicBezTo>
                  <a:pt x="2485925" y="2697416"/>
                  <a:pt x="2535764" y="3337070"/>
                  <a:pt x="2474864" y="3997559"/>
                </a:cubicBezTo>
                <a:cubicBezTo>
                  <a:pt x="2413964" y="4658048"/>
                  <a:pt x="2518200" y="5500835"/>
                  <a:pt x="2036810" y="6126705"/>
                </a:cubicBezTo>
                <a:cubicBezTo>
                  <a:pt x="1679178" y="6407237"/>
                  <a:pt x="1497614" y="6373092"/>
                  <a:pt x="748726" y="6437286"/>
                </a:cubicBezTo>
                <a:lnTo>
                  <a:pt x="2589863" y="6456945"/>
                </a:lnTo>
                <a:cubicBezTo>
                  <a:pt x="2598222" y="4170238"/>
                  <a:pt x="2567459" y="2031036"/>
                  <a:pt x="2605161" y="0"/>
                </a:cubicBezTo>
                <a:lnTo>
                  <a:pt x="0" y="39148"/>
                </a:lnTo>
                <a:cubicBezTo>
                  <a:pt x="243253" y="-45041"/>
                  <a:pt x="1050909" y="82408"/>
                  <a:pt x="1475424" y="301812"/>
                </a:cubicBezTo>
                <a:close/>
              </a:path>
            </a:pathLst>
          </a:custGeom>
          <a:solidFill>
            <a:srgbClr val="D9D9D9">
              <a:alpha val="58824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9" name="Freeform: Shape 60">
            <a:extLst>
              <a:ext uri="{FF2B5EF4-FFF2-40B4-BE49-F238E27FC236}">
                <a16:creationId xmlns:a16="http://schemas.microsoft.com/office/drawing/2014/main" id="{0A6F303B-3E16-950C-348B-A4C2465ABD4B}"/>
              </a:ext>
            </a:extLst>
          </p:cNvPr>
          <p:cNvSpPr/>
          <p:nvPr userDrawn="1"/>
        </p:nvSpPr>
        <p:spPr>
          <a:xfrm rot="21600000">
            <a:off x="7631748" y="10841"/>
            <a:ext cx="4560252" cy="6879684"/>
          </a:xfrm>
          <a:custGeom>
            <a:avLst/>
            <a:gdLst>
              <a:gd name="connsiteX0" fmla="*/ 812878 w 4029221"/>
              <a:gd name="connsiteY0" fmla="*/ 840 h 5265194"/>
              <a:gd name="connsiteX1" fmla="*/ 960980 w 4029221"/>
              <a:gd name="connsiteY1" fmla="*/ 1442 h 5265194"/>
              <a:gd name="connsiteX2" fmla="*/ 2216856 w 4029221"/>
              <a:gd name="connsiteY2" fmla="*/ 376120 h 5265194"/>
              <a:gd name="connsiteX3" fmla="*/ 3687427 w 4029221"/>
              <a:gd name="connsiteY3" fmla="*/ 4778650 h 5265194"/>
              <a:gd name="connsiteX4" fmla="*/ 3267677 w 4029221"/>
              <a:gd name="connsiteY4" fmla="*/ 5245601 h 5265194"/>
              <a:gd name="connsiteX5" fmla="*/ 3237167 w 4029221"/>
              <a:gd name="connsiteY5" fmla="*/ 5265194 h 5265194"/>
              <a:gd name="connsiteX6" fmla="*/ 0 w 4029221"/>
              <a:gd name="connsiteY6" fmla="*/ 5265194 h 5265194"/>
              <a:gd name="connsiteX7" fmla="*/ 0 w 4029221"/>
              <a:gd name="connsiteY7" fmla="*/ 162790 h 5265194"/>
              <a:gd name="connsiteX8" fmla="*/ 58408 w 4029221"/>
              <a:gd name="connsiteY8" fmla="*/ 139352 h 5265194"/>
              <a:gd name="connsiteX9" fmla="*/ 812878 w 4029221"/>
              <a:gd name="connsiteY9" fmla="*/ 840 h 5265194"/>
              <a:gd name="connsiteX0" fmla="*/ 812878 w 5243339"/>
              <a:gd name="connsiteY0" fmla="*/ 840 h 5265194"/>
              <a:gd name="connsiteX1" fmla="*/ 960980 w 5243339"/>
              <a:gd name="connsiteY1" fmla="*/ 1442 h 5265194"/>
              <a:gd name="connsiteX2" fmla="*/ 2216856 w 5243339"/>
              <a:gd name="connsiteY2" fmla="*/ 376120 h 5265194"/>
              <a:gd name="connsiteX3" fmla="*/ 3687427 w 5243339"/>
              <a:gd name="connsiteY3" fmla="*/ 4778650 h 5265194"/>
              <a:gd name="connsiteX4" fmla="*/ 3267677 w 5243339"/>
              <a:gd name="connsiteY4" fmla="*/ 5245601 h 5265194"/>
              <a:gd name="connsiteX5" fmla="*/ 3237167 w 5243339"/>
              <a:gd name="connsiteY5" fmla="*/ 5265194 h 5265194"/>
              <a:gd name="connsiteX6" fmla="*/ 5243339 w 5243339"/>
              <a:gd name="connsiteY6" fmla="*/ 4365763 h 5265194"/>
              <a:gd name="connsiteX7" fmla="*/ 0 w 5243339"/>
              <a:gd name="connsiteY7" fmla="*/ 162790 h 5265194"/>
              <a:gd name="connsiteX8" fmla="*/ 58408 w 5243339"/>
              <a:gd name="connsiteY8" fmla="*/ 139352 h 5265194"/>
              <a:gd name="connsiteX9" fmla="*/ 812878 w 5243339"/>
              <a:gd name="connsiteY9" fmla="*/ 840 h 5265194"/>
              <a:gd name="connsiteX0" fmla="*/ 754470 w 5184931"/>
              <a:gd name="connsiteY0" fmla="*/ 1197946 h 6462300"/>
              <a:gd name="connsiteX1" fmla="*/ 902572 w 5184931"/>
              <a:gd name="connsiteY1" fmla="*/ 1198548 h 6462300"/>
              <a:gd name="connsiteX2" fmla="*/ 2158448 w 5184931"/>
              <a:gd name="connsiteY2" fmla="*/ 1573226 h 6462300"/>
              <a:gd name="connsiteX3" fmla="*/ 3629019 w 5184931"/>
              <a:gd name="connsiteY3" fmla="*/ 5975756 h 6462300"/>
              <a:gd name="connsiteX4" fmla="*/ 3209269 w 5184931"/>
              <a:gd name="connsiteY4" fmla="*/ 6442707 h 6462300"/>
              <a:gd name="connsiteX5" fmla="*/ 3178759 w 5184931"/>
              <a:gd name="connsiteY5" fmla="*/ 6462300 h 6462300"/>
              <a:gd name="connsiteX6" fmla="*/ 5184931 w 5184931"/>
              <a:gd name="connsiteY6" fmla="*/ 5562869 h 6462300"/>
              <a:gd name="connsiteX7" fmla="*/ 2977238 w 5184931"/>
              <a:gd name="connsiteY7" fmla="*/ 0 h 6462300"/>
              <a:gd name="connsiteX8" fmla="*/ 0 w 5184931"/>
              <a:gd name="connsiteY8" fmla="*/ 1336458 h 6462300"/>
              <a:gd name="connsiteX9" fmla="*/ 754470 w 5184931"/>
              <a:gd name="connsiteY9" fmla="*/ 1197946 h 6462300"/>
              <a:gd name="connsiteX0" fmla="*/ 754470 w 5184931"/>
              <a:gd name="connsiteY0" fmla="*/ 1197946 h 6442707"/>
              <a:gd name="connsiteX1" fmla="*/ 902572 w 5184931"/>
              <a:gd name="connsiteY1" fmla="*/ 1198548 h 6442707"/>
              <a:gd name="connsiteX2" fmla="*/ 2158448 w 5184931"/>
              <a:gd name="connsiteY2" fmla="*/ 1573226 h 6442707"/>
              <a:gd name="connsiteX3" fmla="*/ 3629019 w 5184931"/>
              <a:gd name="connsiteY3" fmla="*/ 5975756 h 6442707"/>
              <a:gd name="connsiteX4" fmla="*/ 3209269 w 5184931"/>
              <a:gd name="connsiteY4" fmla="*/ 6442707 h 6442707"/>
              <a:gd name="connsiteX5" fmla="*/ 3695236 w 5184931"/>
              <a:gd name="connsiteY5" fmla="*/ 6234345 h 6442707"/>
              <a:gd name="connsiteX6" fmla="*/ 5184931 w 5184931"/>
              <a:gd name="connsiteY6" fmla="*/ 5562869 h 6442707"/>
              <a:gd name="connsiteX7" fmla="*/ 2977238 w 5184931"/>
              <a:gd name="connsiteY7" fmla="*/ 0 h 6442707"/>
              <a:gd name="connsiteX8" fmla="*/ 0 w 5184931"/>
              <a:gd name="connsiteY8" fmla="*/ 1336458 h 6442707"/>
              <a:gd name="connsiteX9" fmla="*/ 754470 w 5184931"/>
              <a:gd name="connsiteY9" fmla="*/ 1197946 h 6442707"/>
              <a:gd name="connsiteX0" fmla="*/ 754470 w 5714243"/>
              <a:gd name="connsiteY0" fmla="*/ 1197946 h 6442707"/>
              <a:gd name="connsiteX1" fmla="*/ 902572 w 5714243"/>
              <a:gd name="connsiteY1" fmla="*/ 1198548 h 6442707"/>
              <a:gd name="connsiteX2" fmla="*/ 2158448 w 5714243"/>
              <a:gd name="connsiteY2" fmla="*/ 1573226 h 6442707"/>
              <a:gd name="connsiteX3" fmla="*/ 3629019 w 5714243"/>
              <a:gd name="connsiteY3" fmla="*/ 5975756 h 6442707"/>
              <a:gd name="connsiteX4" fmla="*/ 3209269 w 5714243"/>
              <a:gd name="connsiteY4" fmla="*/ 6442707 h 6442707"/>
              <a:gd name="connsiteX5" fmla="*/ 3695236 w 5714243"/>
              <a:gd name="connsiteY5" fmla="*/ 6234345 h 6442707"/>
              <a:gd name="connsiteX6" fmla="*/ 5714243 w 5714243"/>
              <a:gd name="connsiteY6" fmla="*/ 5663439 h 6442707"/>
              <a:gd name="connsiteX7" fmla="*/ 2977238 w 5714243"/>
              <a:gd name="connsiteY7" fmla="*/ 0 h 6442707"/>
              <a:gd name="connsiteX8" fmla="*/ 0 w 5714243"/>
              <a:gd name="connsiteY8" fmla="*/ 1336458 h 6442707"/>
              <a:gd name="connsiteX9" fmla="*/ 754470 w 5714243"/>
              <a:gd name="connsiteY9" fmla="*/ 1197946 h 6442707"/>
              <a:gd name="connsiteX0" fmla="*/ 754470 w 5714243"/>
              <a:gd name="connsiteY0" fmla="*/ 1197946 h 6716720"/>
              <a:gd name="connsiteX1" fmla="*/ 902572 w 5714243"/>
              <a:gd name="connsiteY1" fmla="*/ 1198548 h 6716720"/>
              <a:gd name="connsiteX2" fmla="*/ 2158448 w 5714243"/>
              <a:gd name="connsiteY2" fmla="*/ 1573226 h 6716720"/>
              <a:gd name="connsiteX3" fmla="*/ 3629019 w 5714243"/>
              <a:gd name="connsiteY3" fmla="*/ 5975756 h 6716720"/>
              <a:gd name="connsiteX4" fmla="*/ 3024368 w 5714243"/>
              <a:gd name="connsiteY4" fmla="*/ 6716720 h 6716720"/>
              <a:gd name="connsiteX5" fmla="*/ 3695236 w 5714243"/>
              <a:gd name="connsiteY5" fmla="*/ 6234345 h 6716720"/>
              <a:gd name="connsiteX6" fmla="*/ 5714243 w 5714243"/>
              <a:gd name="connsiteY6" fmla="*/ 5663439 h 6716720"/>
              <a:gd name="connsiteX7" fmla="*/ 2977238 w 5714243"/>
              <a:gd name="connsiteY7" fmla="*/ 0 h 6716720"/>
              <a:gd name="connsiteX8" fmla="*/ 0 w 5714243"/>
              <a:gd name="connsiteY8" fmla="*/ 1336458 h 6716720"/>
              <a:gd name="connsiteX9" fmla="*/ 754470 w 5714243"/>
              <a:gd name="connsiteY9" fmla="*/ 1197946 h 6716720"/>
              <a:gd name="connsiteX0" fmla="*/ 754470 w 5714243"/>
              <a:gd name="connsiteY0" fmla="*/ 1197946 h 6716720"/>
              <a:gd name="connsiteX1" fmla="*/ 902572 w 5714243"/>
              <a:gd name="connsiteY1" fmla="*/ 1198548 h 6716720"/>
              <a:gd name="connsiteX2" fmla="*/ 2158448 w 5714243"/>
              <a:gd name="connsiteY2" fmla="*/ 1573226 h 6716720"/>
              <a:gd name="connsiteX3" fmla="*/ 3629019 w 5714243"/>
              <a:gd name="connsiteY3" fmla="*/ 5975756 h 6716720"/>
              <a:gd name="connsiteX4" fmla="*/ 3024368 w 5714243"/>
              <a:gd name="connsiteY4" fmla="*/ 6716720 h 6716720"/>
              <a:gd name="connsiteX5" fmla="*/ 3910786 w 5714243"/>
              <a:gd name="connsiteY5" fmla="*/ 6409353 h 6716720"/>
              <a:gd name="connsiteX6" fmla="*/ 5714243 w 5714243"/>
              <a:gd name="connsiteY6" fmla="*/ 5663439 h 6716720"/>
              <a:gd name="connsiteX7" fmla="*/ 2977238 w 5714243"/>
              <a:gd name="connsiteY7" fmla="*/ 0 h 6716720"/>
              <a:gd name="connsiteX8" fmla="*/ 0 w 5714243"/>
              <a:gd name="connsiteY8" fmla="*/ 1336458 h 6716720"/>
              <a:gd name="connsiteX9" fmla="*/ 754470 w 5714243"/>
              <a:gd name="connsiteY9" fmla="*/ 1197946 h 6716720"/>
              <a:gd name="connsiteX0" fmla="*/ 754470 w 5714243"/>
              <a:gd name="connsiteY0" fmla="*/ 1197946 h 6776289"/>
              <a:gd name="connsiteX1" fmla="*/ 902572 w 5714243"/>
              <a:gd name="connsiteY1" fmla="*/ 1198548 h 6776289"/>
              <a:gd name="connsiteX2" fmla="*/ 2158448 w 5714243"/>
              <a:gd name="connsiteY2" fmla="*/ 1573226 h 6776289"/>
              <a:gd name="connsiteX3" fmla="*/ 3629019 w 5714243"/>
              <a:gd name="connsiteY3" fmla="*/ 5975756 h 6776289"/>
              <a:gd name="connsiteX4" fmla="*/ 3006719 w 5714243"/>
              <a:gd name="connsiteY4" fmla="*/ 6776289 h 6776289"/>
              <a:gd name="connsiteX5" fmla="*/ 3910786 w 5714243"/>
              <a:gd name="connsiteY5" fmla="*/ 6409353 h 6776289"/>
              <a:gd name="connsiteX6" fmla="*/ 5714243 w 5714243"/>
              <a:gd name="connsiteY6" fmla="*/ 5663439 h 6776289"/>
              <a:gd name="connsiteX7" fmla="*/ 2977238 w 5714243"/>
              <a:gd name="connsiteY7" fmla="*/ 0 h 6776289"/>
              <a:gd name="connsiteX8" fmla="*/ 0 w 5714243"/>
              <a:gd name="connsiteY8" fmla="*/ 1336458 h 6776289"/>
              <a:gd name="connsiteX9" fmla="*/ 754470 w 5714243"/>
              <a:gd name="connsiteY9" fmla="*/ 1197946 h 6776289"/>
              <a:gd name="connsiteX0" fmla="*/ 754470 w 5714243"/>
              <a:gd name="connsiteY0" fmla="*/ 1197946 h 6776289"/>
              <a:gd name="connsiteX1" fmla="*/ 902572 w 5714243"/>
              <a:gd name="connsiteY1" fmla="*/ 1198548 h 6776289"/>
              <a:gd name="connsiteX2" fmla="*/ 2158448 w 5714243"/>
              <a:gd name="connsiteY2" fmla="*/ 1573226 h 6776289"/>
              <a:gd name="connsiteX3" fmla="*/ 3395843 w 5714243"/>
              <a:gd name="connsiteY3" fmla="*/ 5608629 h 6776289"/>
              <a:gd name="connsiteX4" fmla="*/ 3006719 w 5714243"/>
              <a:gd name="connsiteY4" fmla="*/ 6776289 h 6776289"/>
              <a:gd name="connsiteX5" fmla="*/ 3910786 w 5714243"/>
              <a:gd name="connsiteY5" fmla="*/ 6409353 h 6776289"/>
              <a:gd name="connsiteX6" fmla="*/ 5714243 w 5714243"/>
              <a:gd name="connsiteY6" fmla="*/ 5663439 h 6776289"/>
              <a:gd name="connsiteX7" fmla="*/ 2977238 w 5714243"/>
              <a:gd name="connsiteY7" fmla="*/ 0 h 6776289"/>
              <a:gd name="connsiteX8" fmla="*/ 0 w 5714243"/>
              <a:gd name="connsiteY8" fmla="*/ 1336458 h 6776289"/>
              <a:gd name="connsiteX9" fmla="*/ 754470 w 5714243"/>
              <a:gd name="connsiteY9" fmla="*/ 1197946 h 6776289"/>
              <a:gd name="connsiteX0" fmla="*/ 754470 w 5714243"/>
              <a:gd name="connsiteY0" fmla="*/ 1375156 h 6953499"/>
              <a:gd name="connsiteX1" fmla="*/ 902572 w 5714243"/>
              <a:gd name="connsiteY1" fmla="*/ 1375758 h 6953499"/>
              <a:gd name="connsiteX2" fmla="*/ 2158448 w 5714243"/>
              <a:gd name="connsiteY2" fmla="*/ 1750436 h 6953499"/>
              <a:gd name="connsiteX3" fmla="*/ 3395843 w 5714243"/>
              <a:gd name="connsiteY3" fmla="*/ 5785839 h 6953499"/>
              <a:gd name="connsiteX4" fmla="*/ 3006719 w 5714243"/>
              <a:gd name="connsiteY4" fmla="*/ 6953499 h 6953499"/>
              <a:gd name="connsiteX5" fmla="*/ 3910786 w 5714243"/>
              <a:gd name="connsiteY5" fmla="*/ 6586563 h 6953499"/>
              <a:gd name="connsiteX6" fmla="*/ 5714243 w 5714243"/>
              <a:gd name="connsiteY6" fmla="*/ 5840649 h 6953499"/>
              <a:gd name="connsiteX7" fmla="*/ 3182076 w 5714243"/>
              <a:gd name="connsiteY7" fmla="*/ 0 h 6953499"/>
              <a:gd name="connsiteX8" fmla="*/ 0 w 5714243"/>
              <a:gd name="connsiteY8" fmla="*/ 1513668 h 6953499"/>
              <a:gd name="connsiteX9" fmla="*/ 754470 w 5714243"/>
              <a:gd name="connsiteY9" fmla="*/ 1375156 h 6953499"/>
              <a:gd name="connsiteX0" fmla="*/ 831168 w 5790941"/>
              <a:gd name="connsiteY0" fmla="*/ 1375156 h 6953499"/>
              <a:gd name="connsiteX1" fmla="*/ 979270 w 5790941"/>
              <a:gd name="connsiteY1" fmla="*/ 1375758 h 6953499"/>
              <a:gd name="connsiteX2" fmla="*/ 2235146 w 5790941"/>
              <a:gd name="connsiteY2" fmla="*/ 1750436 h 6953499"/>
              <a:gd name="connsiteX3" fmla="*/ 3472541 w 5790941"/>
              <a:gd name="connsiteY3" fmla="*/ 5785839 h 6953499"/>
              <a:gd name="connsiteX4" fmla="*/ 3083417 w 5790941"/>
              <a:gd name="connsiteY4" fmla="*/ 6953499 h 6953499"/>
              <a:gd name="connsiteX5" fmla="*/ 3987484 w 5790941"/>
              <a:gd name="connsiteY5" fmla="*/ 6586563 h 6953499"/>
              <a:gd name="connsiteX6" fmla="*/ 5790941 w 5790941"/>
              <a:gd name="connsiteY6" fmla="*/ 5840649 h 6953499"/>
              <a:gd name="connsiteX7" fmla="*/ 3258774 w 5790941"/>
              <a:gd name="connsiteY7" fmla="*/ 0 h 6953499"/>
              <a:gd name="connsiteX8" fmla="*/ 0 w 5790941"/>
              <a:gd name="connsiteY8" fmla="*/ 1334949 h 6953499"/>
              <a:gd name="connsiteX9" fmla="*/ 831168 w 5790941"/>
              <a:gd name="connsiteY9" fmla="*/ 1375156 h 6953499"/>
              <a:gd name="connsiteX0" fmla="*/ 831168 w 5790941"/>
              <a:gd name="connsiteY0" fmla="*/ 1375156 h 6953499"/>
              <a:gd name="connsiteX1" fmla="*/ 979270 w 5790941"/>
              <a:gd name="connsiteY1" fmla="*/ 1375758 h 6953499"/>
              <a:gd name="connsiteX2" fmla="*/ 3927321 w 5790941"/>
              <a:gd name="connsiteY2" fmla="*/ 3100609 h 6953499"/>
              <a:gd name="connsiteX3" fmla="*/ 3472541 w 5790941"/>
              <a:gd name="connsiteY3" fmla="*/ 5785839 h 6953499"/>
              <a:gd name="connsiteX4" fmla="*/ 3083417 w 5790941"/>
              <a:gd name="connsiteY4" fmla="*/ 6953499 h 6953499"/>
              <a:gd name="connsiteX5" fmla="*/ 3987484 w 5790941"/>
              <a:gd name="connsiteY5" fmla="*/ 6586563 h 6953499"/>
              <a:gd name="connsiteX6" fmla="*/ 5790941 w 5790941"/>
              <a:gd name="connsiteY6" fmla="*/ 5840649 h 6953499"/>
              <a:gd name="connsiteX7" fmla="*/ 3258774 w 5790941"/>
              <a:gd name="connsiteY7" fmla="*/ 0 h 6953499"/>
              <a:gd name="connsiteX8" fmla="*/ 0 w 5790941"/>
              <a:gd name="connsiteY8" fmla="*/ 1334949 h 6953499"/>
              <a:gd name="connsiteX9" fmla="*/ 831168 w 5790941"/>
              <a:gd name="connsiteY9" fmla="*/ 1375156 h 6953499"/>
              <a:gd name="connsiteX0" fmla="*/ 831168 w 5790941"/>
              <a:gd name="connsiteY0" fmla="*/ 1375156 h 6953499"/>
              <a:gd name="connsiteX1" fmla="*/ 979270 w 5790941"/>
              <a:gd name="connsiteY1" fmla="*/ 1375758 h 6953499"/>
              <a:gd name="connsiteX2" fmla="*/ 3927321 w 5790941"/>
              <a:gd name="connsiteY2" fmla="*/ 3100609 h 6953499"/>
              <a:gd name="connsiteX3" fmla="*/ 4519711 w 5790941"/>
              <a:gd name="connsiteY3" fmla="*/ 5330945 h 6953499"/>
              <a:gd name="connsiteX4" fmla="*/ 3083417 w 5790941"/>
              <a:gd name="connsiteY4" fmla="*/ 6953499 h 6953499"/>
              <a:gd name="connsiteX5" fmla="*/ 3987484 w 5790941"/>
              <a:gd name="connsiteY5" fmla="*/ 6586563 h 6953499"/>
              <a:gd name="connsiteX6" fmla="*/ 5790941 w 5790941"/>
              <a:gd name="connsiteY6" fmla="*/ 5840649 h 6953499"/>
              <a:gd name="connsiteX7" fmla="*/ 3258774 w 5790941"/>
              <a:gd name="connsiteY7" fmla="*/ 0 h 6953499"/>
              <a:gd name="connsiteX8" fmla="*/ 0 w 5790941"/>
              <a:gd name="connsiteY8" fmla="*/ 1334949 h 6953499"/>
              <a:gd name="connsiteX9" fmla="*/ 831168 w 5790941"/>
              <a:gd name="connsiteY9" fmla="*/ 1375156 h 6953499"/>
              <a:gd name="connsiteX0" fmla="*/ 831168 w 5790941"/>
              <a:gd name="connsiteY0" fmla="*/ 1375156 h 6953499"/>
              <a:gd name="connsiteX1" fmla="*/ 979270 w 5790941"/>
              <a:gd name="connsiteY1" fmla="*/ 1375758 h 6953499"/>
              <a:gd name="connsiteX2" fmla="*/ 3709515 w 5790941"/>
              <a:gd name="connsiteY2" fmla="*/ 2391690 h 6953499"/>
              <a:gd name="connsiteX3" fmla="*/ 4519711 w 5790941"/>
              <a:gd name="connsiteY3" fmla="*/ 5330945 h 6953499"/>
              <a:gd name="connsiteX4" fmla="*/ 3083417 w 5790941"/>
              <a:gd name="connsiteY4" fmla="*/ 6953499 h 6953499"/>
              <a:gd name="connsiteX5" fmla="*/ 3987484 w 5790941"/>
              <a:gd name="connsiteY5" fmla="*/ 6586563 h 6953499"/>
              <a:gd name="connsiteX6" fmla="*/ 5790941 w 5790941"/>
              <a:gd name="connsiteY6" fmla="*/ 5840649 h 6953499"/>
              <a:gd name="connsiteX7" fmla="*/ 3258774 w 5790941"/>
              <a:gd name="connsiteY7" fmla="*/ 0 h 6953499"/>
              <a:gd name="connsiteX8" fmla="*/ 0 w 5790941"/>
              <a:gd name="connsiteY8" fmla="*/ 1334949 h 6953499"/>
              <a:gd name="connsiteX9" fmla="*/ 831168 w 5790941"/>
              <a:gd name="connsiteY9" fmla="*/ 1375156 h 6953499"/>
              <a:gd name="connsiteX0" fmla="*/ 141521 w 5790941"/>
              <a:gd name="connsiteY0" fmla="*/ 1328931 h 6953499"/>
              <a:gd name="connsiteX1" fmla="*/ 979270 w 5790941"/>
              <a:gd name="connsiteY1" fmla="*/ 1375758 h 6953499"/>
              <a:gd name="connsiteX2" fmla="*/ 3709515 w 5790941"/>
              <a:gd name="connsiteY2" fmla="*/ 2391690 h 6953499"/>
              <a:gd name="connsiteX3" fmla="*/ 4519711 w 5790941"/>
              <a:gd name="connsiteY3" fmla="*/ 5330945 h 6953499"/>
              <a:gd name="connsiteX4" fmla="*/ 3083417 w 5790941"/>
              <a:gd name="connsiteY4" fmla="*/ 6953499 h 6953499"/>
              <a:gd name="connsiteX5" fmla="*/ 3987484 w 5790941"/>
              <a:gd name="connsiteY5" fmla="*/ 6586563 h 6953499"/>
              <a:gd name="connsiteX6" fmla="*/ 5790941 w 5790941"/>
              <a:gd name="connsiteY6" fmla="*/ 5840649 h 6953499"/>
              <a:gd name="connsiteX7" fmla="*/ 3258774 w 5790941"/>
              <a:gd name="connsiteY7" fmla="*/ 0 h 6953499"/>
              <a:gd name="connsiteX8" fmla="*/ 0 w 5790941"/>
              <a:gd name="connsiteY8" fmla="*/ 1334949 h 6953499"/>
              <a:gd name="connsiteX9" fmla="*/ 141521 w 5790941"/>
              <a:gd name="connsiteY9" fmla="*/ 1328931 h 6953499"/>
              <a:gd name="connsiteX0" fmla="*/ 141521 w 5790941"/>
              <a:gd name="connsiteY0" fmla="*/ 1328931 h 6953499"/>
              <a:gd name="connsiteX1" fmla="*/ 1761007 w 5790941"/>
              <a:gd name="connsiteY1" fmla="*/ 1007221 h 6953499"/>
              <a:gd name="connsiteX2" fmla="*/ 3709515 w 5790941"/>
              <a:gd name="connsiteY2" fmla="*/ 2391690 h 6953499"/>
              <a:gd name="connsiteX3" fmla="*/ 4519711 w 5790941"/>
              <a:gd name="connsiteY3" fmla="*/ 5330945 h 6953499"/>
              <a:gd name="connsiteX4" fmla="*/ 3083417 w 5790941"/>
              <a:gd name="connsiteY4" fmla="*/ 6953499 h 6953499"/>
              <a:gd name="connsiteX5" fmla="*/ 3987484 w 5790941"/>
              <a:gd name="connsiteY5" fmla="*/ 6586563 h 6953499"/>
              <a:gd name="connsiteX6" fmla="*/ 5790941 w 5790941"/>
              <a:gd name="connsiteY6" fmla="*/ 5840649 h 6953499"/>
              <a:gd name="connsiteX7" fmla="*/ 3258774 w 5790941"/>
              <a:gd name="connsiteY7" fmla="*/ 0 h 6953499"/>
              <a:gd name="connsiteX8" fmla="*/ 0 w 5790941"/>
              <a:gd name="connsiteY8" fmla="*/ 1334949 h 6953499"/>
              <a:gd name="connsiteX9" fmla="*/ 141521 w 5790941"/>
              <a:gd name="connsiteY9" fmla="*/ 1328931 h 6953499"/>
              <a:gd name="connsiteX0" fmla="*/ 607187 w 5790941"/>
              <a:gd name="connsiteY0" fmla="*/ 1130149 h 6953499"/>
              <a:gd name="connsiteX1" fmla="*/ 1761007 w 5790941"/>
              <a:gd name="connsiteY1" fmla="*/ 1007221 h 6953499"/>
              <a:gd name="connsiteX2" fmla="*/ 3709515 w 5790941"/>
              <a:gd name="connsiteY2" fmla="*/ 2391690 h 6953499"/>
              <a:gd name="connsiteX3" fmla="*/ 4519711 w 5790941"/>
              <a:gd name="connsiteY3" fmla="*/ 5330945 h 6953499"/>
              <a:gd name="connsiteX4" fmla="*/ 3083417 w 5790941"/>
              <a:gd name="connsiteY4" fmla="*/ 6953499 h 6953499"/>
              <a:gd name="connsiteX5" fmla="*/ 3987484 w 5790941"/>
              <a:gd name="connsiteY5" fmla="*/ 6586563 h 6953499"/>
              <a:gd name="connsiteX6" fmla="*/ 5790941 w 5790941"/>
              <a:gd name="connsiteY6" fmla="*/ 5840649 h 6953499"/>
              <a:gd name="connsiteX7" fmla="*/ 3258774 w 5790941"/>
              <a:gd name="connsiteY7" fmla="*/ 0 h 6953499"/>
              <a:gd name="connsiteX8" fmla="*/ 0 w 5790941"/>
              <a:gd name="connsiteY8" fmla="*/ 1334949 h 6953499"/>
              <a:gd name="connsiteX9" fmla="*/ 607187 w 5790941"/>
              <a:gd name="connsiteY9" fmla="*/ 1130149 h 6953499"/>
              <a:gd name="connsiteX0" fmla="*/ 167604 w 5351358"/>
              <a:gd name="connsiteY0" fmla="*/ 1130149 h 6953499"/>
              <a:gd name="connsiteX1" fmla="*/ 1321424 w 5351358"/>
              <a:gd name="connsiteY1" fmla="*/ 1007221 h 6953499"/>
              <a:gd name="connsiteX2" fmla="*/ 3269932 w 5351358"/>
              <a:gd name="connsiteY2" fmla="*/ 2391690 h 6953499"/>
              <a:gd name="connsiteX3" fmla="*/ 4080128 w 5351358"/>
              <a:gd name="connsiteY3" fmla="*/ 5330945 h 6953499"/>
              <a:gd name="connsiteX4" fmla="*/ 2643834 w 5351358"/>
              <a:gd name="connsiteY4" fmla="*/ 6953499 h 6953499"/>
              <a:gd name="connsiteX5" fmla="*/ 3547901 w 5351358"/>
              <a:gd name="connsiteY5" fmla="*/ 6586563 h 6953499"/>
              <a:gd name="connsiteX6" fmla="*/ 5351358 w 5351358"/>
              <a:gd name="connsiteY6" fmla="*/ 5840649 h 6953499"/>
              <a:gd name="connsiteX7" fmla="*/ 2819191 w 5351358"/>
              <a:gd name="connsiteY7" fmla="*/ 0 h 6953499"/>
              <a:gd name="connsiteX8" fmla="*/ 0 w 5351358"/>
              <a:gd name="connsiteY8" fmla="*/ 1125738 h 6953499"/>
              <a:gd name="connsiteX9" fmla="*/ 167604 w 5351358"/>
              <a:gd name="connsiteY9" fmla="*/ 1130149 h 6953499"/>
              <a:gd name="connsiteX0" fmla="*/ 697711 w 5351358"/>
              <a:gd name="connsiteY0" fmla="*/ 905308 h 6953499"/>
              <a:gd name="connsiteX1" fmla="*/ 1321424 w 5351358"/>
              <a:gd name="connsiteY1" fmla="*/ 1007221 h 6953499"/>
              <a:gd name="connsiteX2" fmla="*/ 3269932 w 5351358"/>
              <a:gd name="connsiteY2" fmla="*/ 2391690 h 6953499"/>
              <a:gd name="connsiteX3" fmla="*/ 4080128 w 5351358"/>
              <a:gd name="connsiteY3" fmla="*/ 5330945 h 6953499"/>
              <a:gd name="connsiteX4" fmla="*/ 2643834 w 5351358"/>
              <a:gd name="connsiteY4" fmla="*/ 6953499 h 6953499"/>
              <a:gd name="connsiteX5" fmla="*/ 3547901 w 5351358"/>
              <a:gd name="connsiteY5" fmla="*/ 6586563 h 6953499"/>
              <a:gd name="connsiteX6" fmla="*/ 5351358 w 5351358"/>
              <a:gd name="connsiteY6" fmla="*/ 5840649 h 6953499"/>
              <a:gd name="connsiteX7" fmla="*/ 2819191 w 5351358"/>
              <a:gd name="connsiteY7" fmla="*/ 0 h 6953499"/>
              <a:gd name="connsiteX8" fmla="*/ 0 w 5351358"/>
              <a:gd name="connsiteY8" fmla="*/ 1125738 h 6953499"/>
              <a:gd name="connsiteX9" fmla="*/ 697711 w 5351358"/>
              <a:gd name="connsiteY9" fmla="*/ 905308 h 6953499"/>
              <a:gd name="connsiteX0" fmla="*/ 697711 w 5351358"/>
              <a:gd name="connsiteY0" fmla="*/ 905308 h 6953499"/>
              <a:gd name="connsiteX1" fmla="*/ 1780923 w 5351358"/>
              <a:gd name="connsiteY1" fmla="*/ 1146507 h 6953499"/>
              <a:gd name="connsiteX2" fmla="*/ 3269932 w 5351358"/>
              <a:gd name="connsiteY2" fmla="*/ 2391690 h 6953499"/>
              <a:gd name="connsiteX3" fmla="*/ 4080128 w 5351358"/>
              <a:gd name="connsiteY3" fmla="*/ 5330945 h 6953499"/>
              <a:gd name="connsiteX4" fmla="*/ 2643834 w 5351358"/>
              <a:gd name="connsiteY4" fmla="*/ 6953499 h 6953499"/>
              <a:gd name="connsiteX5" fmla="*/ 3547901 w 5351358"/>
              <a:gd name="connsiteY5" fmla="*/ 6586563 h 6953499"/>
              <a:gd name="connsiteX6" fmla="*/ 5351358 w 5351358"/>
              <a:gd name="connsiteY6" fmla="*/ 5840649 h 6953499"/>
              <a:gd name="connsiteX7" fmla="*/ 2819191 w 5351358"/>
              <a:gd name="connsiteY7" fmla="*/ 0 h 6953499"/>
              <a:gd name="connsiteX8" fmla="*/ 0 w 5351358"/>
              <a:gd name="connsiteY8" fmla="*/ 1125738 h 6953499"/>
              <a:gd name="connsiteX9" fmla="*/ 697711 w 5351358"/>
              <a:gd name="connsiteY9" fmla="*/ 905308 h 6953499"/>
              <a:gd name="connsiteX0" fmla="*/ 697711 w 5351358"/>
              <a:gd name="connsiteY0" fmla="*/ 905308 h 6953499"/>
              <a:gd name="connsiteX1" fmla="*/ 1780923 w 5351358"/>
              <a:gd name="connsiteY1" fmla="*/ 1146507 h 6953499"/>
              <a:gd name="connsiteX2" fmla="*/ 3563736 w 5351358"/>
              <a:gd name="connsiteY2" fmla="*/ 2472135 h 6953499"/>
              <a:gd name="connsiteX3" fmla="*/ 4080128 w 5351358"/>
              <a:gd name="connsiteY3" fmla="*/ 5330945 h 6953499"/>
              <a:gd name="connsiteX4" fmla="*/ 2643834 w 5351358"/>
              <a:gd name="connsiteY4" fmla="*/ 6953499 h 6953499"/>
              <a:gd name="connsiteX5" fmla="*/ 3547901 w 5351358"/>
              <a:gd name="connsiteY5" fmla="*/ 6586563 h 6953499"/>
              <a:gd name="connsiteX6" fmla="*/ 5351358 w 5351358"/>
              <a:gd name="connsiteY6" fmla="*/ 5840649 h 6953499"/>
              <a:gd name="connsiteX7" fmla="*/ 2819191 w 5351358"/>
              <a:gd name="connsiteY7" fmla="*/ 0 h 6953499"/>
              <a:gd name="connsiteX8" fmla="*/ 0 w 5351358"/>
              <a:gd name="connsiteY8" fmla="*/ 1125738 h 6953499"/>
              <a:gd name="connsiteX9" fmla="*/ 697711 w 5351358"/>
              <a:gd name="connsiteY9" fmla="*/ 905308 h 6953499"/>
              <a:gd name="connsiteX0" fmla="*/ 697711 w 5351358"/>
              <a:gd name="connsiteY0" fmla="*/ 905308 h 6953499"/>
              <a:gd name="connsiteX1" fmla="*/ 1780923 w 5351358"/>
              <a:gd name="connsiteY1" fmla="*/ 1146507 h 6953499"/>
              <a:gd name="connsiteX2" fmla="*/ 3563736 w 5351358"/>
              <a:gd name="connsiteY2" fmla="*/ 2472135 h 6953499"/>
              <a:gd name="connsiteX3" fmla="*/ 4362439 w 5351358"/>
              <a:gd name="connsiteY3" fmla="*/ 5258737 h 6953499"/>
              <a:gd name="connsiteX4" fmla="*/ 2643834 w 5351358"/>
              <a:gd name="connsiteY4" fmla="*/ 6953499 h 6953499"/>
              <a:gd name="connsiteX5" fmla="*/ 3547901 w 5351358"/>
              <a:gd name="connsiteY5" fmla="*/ 6586563 h 6953499"/>
              <a:gd name="connsiteX6" fmla="*/ 5351358 w 5351358"/>
              <a:gd name="connsiteY6" fmla="*/ 5840649 h 6953499"/>
              <a:gd name="connsiteX7" fmla="*/ 2819191 w 5351358"/>
              <a:gd name="connsiteY7" fmla="*/ 0 h 6953499"/>
              <a:gd name="connsiteX8" fmla="*/ 0 w 5351358"/>
              <a:gd name="connsiteY8" fmla="*/ 1125738 h 6953499"/>
              <a:gd name="connsiteX9" fmla="*/ 697711 w 5351358"/>
              <a:gd name="connsiteY9" fmla="*/ 905308 h 6953499"/>
              <a:gd name="connsiteX0" fmla="*/ 697711 w 5351358"/>
              <a:gd name="connsiteY0" fmla="*/ 905308 h 6953499"/>
              <a:gd name="connsiteX1" fmla="*/ 2131520 w 5351358"/>
              <a:gd name="connsiteY1" fmla="*/ 931334 h 6953499"/>
              <a:gd name="connsiteX2" fmla="*/ 3563736 w 5351358"/>
              <a:gd name="connsiteY2" fmla="*/ 2472135 h 6953499"/>
              <a:gd name="connsiteX3" fmla="*/ 4362439 w 5351358"/>
              <a:gd name="connsiteY3" fmla="*/ 5258737 h 6953499"/>
              <a:gd name="connsiteX4" fmla="*/ 2643834 w 5351358"/>
              <a:gd name="connsiteY4" fmla="*/ 6953499 h 6953499"/>
              <a:gd name="connsiteX5" fmla="*/ 3547901 w 5351358"/>
              <a:gd name="connsiteY5" fmla="*/ 6586563 h 6953499"/>
              <a:gd name="connsiteX6" fmla="*/ 5351358 w 5351358"/>
              <a:gd name="connsiteY6" fmla="*/ 5840649 h 6953499"/>
              <a:gd name="connsiteX7" fmla="*/ 2819191 w 5351358"/>
              <a:gd name="connsiteY7" fmla="*/ 0 h 6953499"/>
              <a:gd name="connsiteX8" fmla="*/ 0 w 5351358"/>
              <a:gd name="connsiteY8" fmla="*/ 1125738 h 6953499"/>
              <a:gd name="connsiteX9" fmla="*/ 697711 w 5351358"/>
              <a:gd name="connsiteY9" fmla="*/ 905308 h 6953499"/>
              <a:gd name="connsiteX0" fmla="*/ 281911 w 4935558"/>
              <a:gd name="connsiteY0" fmla="*/ 905308 h 6953499"/>
              <a:gd name="connsiteX1" fmla="*/ 1715720 w 4935558"/>
              <a:gd name="connsiteY1" fmla="*/ 931334 h 6953499"/>
              <a:gd name="connsiteX2" fmla="*/ 3147936 w 4935558"/>
              <a:gd name="connsiteY2" fmla="*/ 2472135 h 6953499"/>
              <a:gd name="connsiteX3" fmla="*/ 3946639 w 4935558"/>
              <a:gd name="connsiteY3" fmla="*/ 5258737 h 6953499"/>
              <a:gd name="connsiteX4" fmla="*/ 2228034 w 4935558"/>
              <a:gd name="connsiteY4" fmla="*/ 6953499 h 6953499"/>
              <a:gd name="connsiteX5" fmla="*/ 3132101 w 4935558"/>
              <a:gd name="connsiteY5" fmla="*/ 6586563 h 6953499"/>
              <a:gd name="connsiteX6" fmla="*/ 4935558 w 4935558"/>
              <a:gd name="connsiteY6" fmla="*/ 5840649 h 6953499"/>
              <a:gd name="connsiteX7" fmla="*/ 2403391 w 4935558"/>
              <a:gd name="connsiteY7" fmla="*/ 0 h 6953499"/>
              <a:gd name="connsiteX8" fmla="*/ 0 w 4935558"/>
              <a:gd name="connsiteY8" fmla="*/ 936632 h 6953499"/>
              <a:gd name="connsiteX9" fmla="*/ 281911 w 4935558"/>
              <a:gd name="connsiteY9" fmla="*/ 905308 h 6953499"/>
              <a:gd name="connsiteX0" fmla="*/ 320270 w 4973917"/>
              <a:gd name="connsiteY0" fmla="*/ 905308 h 6953499"/>
              <a:gd name="connsiteX1" fmla="*/ 1754079 w 4973917"/>
              <a:gd name="connsiteY1" fmla="*/ 931334 h 6953499"/>
              <a:gd name="connsiteX2" fmla="*/ 3186295 w 4973917"/>
              <a:gd name="connsiteY2" fmla="*/ 2472135 h 6953499"/>
              <a:gd name="connsiteX3" fmla="*/ 3984998 w 4973917"/>
              <a:gd name="connsiteY3" fmla="*/ 5258737 h 6953499"/>
              <a:gd name="connsiteX4" fmla="*/ 2266393 w 4973917"/>
              <a:gd name="connsiteY4" fmla="*/ 6953499 h 6953499"/>
              <a:gd name="connsiteX5" fmla="*/ 3170460 w 4973917"/>
              <a:gd name="connsiteY5" fmla="*/ 6586563 h 6953499"/>
              <a:gd name="connsiteX6" fmla="*/ 4973917 w 4973917"/>
              <a:gd name="connsiteY6" fmla="*/ 5840649 h 6953499"/>
              <a:gd name="connsiteX7" fmla="*/ 2441750 w 4973917"/>
              <a:gd name="connsiteY7" fmla="*/ 0 h 6953499"/>
              <a:gd name="connsiteX8" fmla="*/ 0 w 4973917"/>
              <a:gd name="connsiteY8" fmla="*/ 973116 h 6953499"/>
              <a:gd name="connsiteX9" fmla="*/ 320270 w 4973917"/>
              <a:gd name="connsiteY9" fmla="*/ 905308 h 6953499"/>
              <a:gd name="connsiteX0" fmla="*/ 676227 w 4973917"/>
              <a:gd name="connsiteY0" fmla="*/ 803320 h 6953499"/>
              <a:gd name="connsiteX1" fmla="*/ 1754079 w 4973917"/>
              <a:gd name="connsiteY1" fmla="*/ 931334 h 6953499"/>
              <a:gd name="connsiteX2" fmla="*/ 3186295 w 4973917"/>
              <a:gd name="connsiteY2" fmla="*/ 2472135 h 6953499"/>
              <a:gd name="connsiteX3" fmla="*/ 3984998 w 4973917"/>
              <a:gd name="connsiteY3" fmla="*/ 5258737 h 6953499"/>
              <a:gd name="connsiteX4" fmla="*/ 2266393 w 4973917"/>
              <a:gd name="connsiteY4" fmla="*/ 6953499 h 6953499"/>
              <a:gd name="connsiteX5" fmla="*/ 3170460 w 4973917"/>
              <a:gd name="connsiteY5" fmla="*/ 6586563 h 6953499"/>
              <a:gd name="connsiteX6" fmla="*/ 4973917 w 4973917"/>
              <a:gd name="connsiteY6" fmla="*/ 5840649 h 6953499"/>
              <a:gd name="connsiteX7" fmla="*/ 2441750 w 4973917"/>
              <a:gd name="connsiteY7" fmla="*/ 0 h 6953499"/>
              <a:gd name="connsiteX8" fmla="*/ 0 w 4973917"/>
              <a:gd name="connsiteY8" fmla="*/ 973116 h 6953499"/>
              <a:gd name="connsiteX9" fmla="*/ 676227 w 4973917"/>
              <a:gd name="connsiteY9" fmla="*/ 803320 h 6953499"/>
              <a:gd name="connsiteX0" fmla="*/ 676227 w 4973917"/>
              <a:gd name="connsiteY0" fmla="*/ 803320 h 6953499"/>
              <a:gd name="connsiteX1" fmla="*/ 1754079 w 4973917"/>
              <a:gd name="connsiteY1" fmla="*/ 931334 h 6953499"/>
              <a:gd name="connsiteX2" fmla="*/ 3186295 w 4973917"/>
              <a:gd name="connsiteY2" fmla="*/ 2472135 h 6953499"/>
              <a:gd name="connsiteX3" fmla="*/ 3984998 w 4973917"/>
              <a:gd name="connsiteY3" fmla="*/ 5258737 h 6953499"/>
              <a:gd name="connsiteX4" fmla="*/ 2266393 w 4973917"/>
              <a:gd name="connsiteY4" fmla="*/ 6953499 h 6953499"/>
              <a:gd name="connsiteX5" fmla="*/ 4022772 w 4973917"/>
              <a:gd name="connsiteY5" fmla="*/ 6231436 h 6953499"/>
              <a:gd name="connsiteX6" fmla="*/ 4973917 w 4973917"/>
              <a:gd name="connsiteY6" fmla="*/ 5840649 h 6953499"/>
              <a:gd name="connsiteX7" fmla="*/ 2441750 w 4973917"/>
              <a:gd name="connsiteY7" fmla="*/ 0 h 6953499"/>
              <a:gd name="connsiteX8" fmla="*/ 0 w 4973917"/>
              <a:gd name="connsiteY8" fmla="*/ 973116 h 6953499"/>
              <a:gd name="connsiteX9" fmla="*/ 676227 w 4973917"/>
              <a:gd name="connsiteY9" fmla="*/ 803320 h 6953499"/>
              <a:gd name="connsiteX0" fmla="*/ 676227 w 4973917"/>
              <a:gd name="connsiteY0" fmla="*/ 803320 h 6619215"/>
              <a:gd name="connsiteX1" fmla="*/ 1754079 w 4973917"/>
              <a:gd name="connsiteY1" fmla="*/ 931334 h 6619215"/>
              <a:gd name="connsiteX2" fmla="*/ 3186295 w 4973917"/>
              <a:gd name="connsiteY2" fmla="*/ 2472135 h 6619215"/>
              <a:gd name="connsiteX3" fmla="*/ 3984998 w 4973917"/>
              <a:gd name="connsiteY3" fmla="*/ 5258737 h 6619215"/>
              <a:gd name="connsiteX4" fmla="*/ 3041224 w 4973917"/>
              <a:gd name="connsiteY4" fmla="*/ 6619215 h 6619215"/>
              <a:gd name="connsiteX5" fmla="*/ 4022772 w 4973917"/>
              <a:gd name="connsiteY5" fmla="*/ 6231436 h 6619215"/>
              <a:gd name="connsiteX6" fmla="*/ 4973917 w 4973917"/>
              <a:gd name="connsiteY6" fmla="*/ 5840649 h 6619215"/>
              <a:gd name="connsiteX7" fmla="*/ 2441750 w 4973917"/>
              <a:gd name="connsiteY7" fmla="*/ 0 h 6619215"/>
              <a:gd name="connsiteX8" fmla="*/ 0 w 4973917"/>
              <a:gd name="connsiteY8" fmla="*/ 973116 h 6619215"/>
              <a:gd name="connsiteX9" fmla="*/ 676227 w 4973917"/>
              <a:gd name="connsiteY9" fmla="*/ 803320 h 6619215"/>
              <a:gd name="connsiteX0" fmla="*/ 676227 w 4973917"/>
              <a:gd name="connsiteY0" fmla="*/ 803320 h 6619215"/>
              <a:gd name="connsiteX1" fmla="*/ 1754079 w 4973917"/>
              <a:gd name="connsiteY1" fmla="*/ 931334 h 6619215"/>
              <a:gd name="connsiteX2" fmla="*/ 3186295 w 4973917"/>
              <a:gd name="connsiteY2" fmla="*/ 2472135 h 6619215"/>
              <a:gd name="connsiteX3" fmla="*/ 3952043 w 4973917"/>
              <a:gd name="connsiteY3" fmla="*/ 4905030 h 6619215"/>
              <a:gd name="connsiteX4" fmla="*/ 3041224 w 4973917"/>
              <a:gd name="connsiteY4" fmla="*/ 6619215 h 6619215"/>
              <a:gd name="connsiteX5" fmla="*/ 4022772 w 4973917"/>
              <a:gd name="connsiteY5" fmla="*/ 6231436 h 6619215"/>
              <a:gd name="connsiteX6" fmla="*/ 4973917 w 4973917"/>
              <a:gd name="connsiteY6" fmla="*/ 5840649 h 6619215"/>
              <a:gd name="connsiteX7" fmla="*/ 2441750 w 4973917"/>
              <a:gd name="connsiteY7" fmla="*/ 0 h 6619215"/>
              <a:gd name="connsiteX8" fmla="*/ 0 w 4973917"/>
              <a:gd name="connsiteY8" fmla="*/ 973116 h 6619215"/>
              <a:gd name="connsiteX9" fmla="*/ 676227 w 4973917"/>
              <a:gd name="connsiteY9" fmla="*/ 803320 h 6619215"/>
              <a:gd name="connsiteX0" fmla="*/ 676227 w 4973917"/>
              <a:gd name="connsiteY0" fmla="*/ 803320 h 6334816"/>
              <a:gd name="connsiteX1" fmla="*/ 1754079 w 4973917"/>
              <a:gd name="connsiteY1" fmla="*/ 931334 h 6334816"/>
              <a:gd name="connsiteX2" fmla="*/ 3186295 w 4973917"/>
              <a:gd name="connsiteY2" fmla="*/ 2472135 h 6334816"/>
              <a:gd name="connsiteX3" fmla="*/ 3952043 w 4973917"/>
              <a:gd name="connsiteY3" fmla="*/ 4905030 h 6334816"/>
              <a:gd name="connsiteX4" fmla="*/ 3718624 w 4973917"/>
              <a:gd name="connsiteY4" fmla="*/ 6334816 h 6334816"/>
              <a:gd name="connsiteX5" fmla="*/ 4022772 w 4973917"/>
              <a:gd name="connsiteY5" fmla="*/ 6231436 h 6334816"/>
              <a:gd name="connsiteX6" fmla="*/ 4973917 w 4973917"/>
              <a:gd name="connsiteY6" fmla="*/ 5840649 h 6334816"/>
              <a:gd name="connsiteX7" fmla="*/ 2441750 w 4973917"/>
              <a:gd name="connsiteY7" fmla="*/ 0 h 6334816"/>
              <a:gd name="connsiteX8" fmla="*/ 0 w 4973917"/>
              <a:gd name="connsiteY8" fmla="*/ 973116 h 6334816"/>
              <a:gd name="connsiteX9" fmla="*/ 676227 w 4973917"/>
              <a:gd name="connsiteY9" fmla="*/ 803320 h 6334816"/>
              <a:gd name="connsiteX0" fmla="*/ 676227 w 4973917"/>
              <a:gd name="connsiteY0" fmla="*/ 803320 h 6334816"/>
              <a:gd name="connsiteX1" fmla="*/ 1850736 w 4973917"/>
              <a:gd name="connsiteY1" fmla="*/ 955170 h 6334816"/>
              <a:gd name="connsiteX2" fmla="*/ 3186295 w 4973917"/>
              <a:gd name="connsiteY2" fmla="*/ 2472135 h 6334816"/>
              <a:gd name="connsiteX3" fmla="*/ 3952043 w 4973917"/>
              <a:gd name="connsiteY3" fmla="*/ 4905030 h 6334816"/>
              <a:gd name="connsiteX4" fmla="*/ 3718624 w 4973917"/>
              <a:gd name="connsiteY4" fmla="*/ 6334816 h 6334816"/>
              <a:gd name="connsiteX5" fmla="*/ 4022772 w 4973917"/>
              <a:gd name="connsiteY5" fmla="*/ 6231436 h 6334816"/>
              <a:gd name="connsiteX6" fmla="*/ 4973917 w 4973917"/>
              <a:gd name="connsiteY6" fmla="*/ 5840649 h 6334816"/>
              <a:gd name="connsiteX7" fmla="*/ 2441750 w 4973917"/>
              <a:gd name="connsiteY7" fmla="*/ 0 h 6334816"/>
              <a:gd name="connsiteX8" fmla="*/ 0 w 4973917"/>
              <a:gd name="connsiteY8" fmla="*/ 973116 h 6334816"/>
              <a:gd name="connsiteX9" fmla="*/ 676227 w 4973917"/>
              <a:gd name="connsiteY9" fmla="*/ 803320 h 6334816"/>
              <a:gd name="connsiteX0" fmla="*/ 676227 w 4973917"/>
              <a:gd name="connsiteY0" fmla="*/ 803320 h 6231436"/>
              <a:gd name="connsiteX1" fmla="*/ 1850736 w 4973917"/>
              <a:gd name="connsiteY1" fmla="*/ 955170 h 6231436"/>
              <a:gd name="connsiteX2" fmla="*/ 3186295 w 4973917"/>
              <a:gd name="connsiteY2" fmla="*/ 2472135 h 6231436"/>
              <a:gd name="connsiteX3" fmla="*/ 3952043 w 4973917"/>
              <a:gd name="connsiteY3" fmla="*/ 4905030 h 6231436"/>
              <a:gd name="connsiteX4" fmla="*/ 4004008 w 4973917"/>
              <a:gd name="connsiteY4" fmla="*/ 6219418 h 6231436"/>
              <a:gd name="connsiteX5" fmla="*/ 4022772 w 4973917"/>
              <a:gd name="connsiteY5" fmla="*/ 6231436 h 6231436"/>
              <a:gd name="connsiteX6" fmla="*/ 4973917 w 4973917"/>
              <a:gd name="connsiteY6" fmla="*/ 5840649 h 6231436"/>
              <a:gd name="connsiteX7" fmla="*/ 2441750 w 4973917"/>
              <a:gd name="connsiteY7" fmla="*/ 0 h 6231436"/>
              <a:gd name="connsiteX8" fmla="*/ 0 w 4973917"/>
              <a:gd name="connsiteY8" fmla="*/ 973116 h 6231436"/>
              <a:gd name="connsiteX9" fmla="*/ 676227 w 4973917"/>
              <a:gd name="connsiteY9" fmla="*/ 803320 h 6231436"/>
              <a:gd name="connsiteX0" fmla="*/ 676227 w 4973917"/>
              <a:gd name="connsiteY0" fmla="*/ 803320 h 6231436"/>
              <a:gd name="connsiteX1" fmla="*/ 1850736 w 4973917"/>
              <a:gd name="connsiteY1" fmla="*/ 955170 h 6231436"/>
              <a:gd name="connsiteX2" fmla="*/ 3186295 w 4973917"/>
              <a:gd name="connsiteY2" fmla="*/ 2472135 h 6231436"/>
              <a:gd name="connsiteX3" fmla="*/ 4130789 w 4973917"/>
              <a:gd name="connsiteY3" fmla="*/ 4843238 h 6231436"/>
              <a:gd name="connsiteX4" fmla="*/ 4004008 w 4973917"/>
              <a:gd name="connsiteY4" fmla="*/ 6219418 h 6231436"/>
              <a:gd name="connsiteX5" fmla="*/ 4022772 w 4973917"/>
              <a:gd name="connsiteY5" fmla="*/ 6231436 h 6231436"/>
              <a:gd name="connsiteX6" fmla="*/ 4973917 w 4973917"/>
              <a:gd name="connsiteY6" fmla="*/ 5840649 h 6231436"/>
              <a:gd name="connsiteX7" fmla="*/ 2441750 w 4973917"/>
              <a:gd name="connsiteY7" fmla="*/ 0 h 6231436"/>
              <a:gd name="connsiteX8" fmla="*/ 0 w 4973917"/>
              <a:gd name="connsiteY8" fmla="*/ 973116 h 6231436"/>
              <a:gd name="connsiteX9" fmla="*/ 676227 w 4973917"/>
              <a:gd name="connsiteY9" fmla="*/ 803320 h 6231436"/>
              <a:gd name="connsiteX0" fmla="*/ 676227 w 4973917"/>
              <a:gd name="connsiteY0" fmla="*/ 803320 h 6231436"/>
              <a:gd name="connsiteX1" fmla="*/ 1889097 w 4973917"/>
              <a:gd name="connsiteY1" fmla="*/ 918685 h 6231436"/>
              <a:gd name="connsiteX2" fmla="*/ 3186295 w 4973917"/>
              <a:gd name="connsiteY2" fmla="*/ 2472135 h 6231436"/>
              <a:gd name="connsiteX3" fmla="*/ 4130789 w 4973917"/>
              <a:gd name="connsiteY3" fmla="*/ 4843238 h 6231436"/>
              <a:gd name="connsiteX4" fmla="*/ 4004008 w 4973917"/>
              <a:gd name="connsiteY4" fmla="*/ 6219418 h 6231436"/>
              <a:gd name="connsiteX5" fmla="*/ 4022772 w 4973917"/>
              <a:gd name="connsiteY5" fmla="*/ 6231436 h 6231436"/>
              <a:gd name="connsiteX6" fmla="*/ 4973917 w 4973917"/>
              <a:gd name="connsiteY6" fmla="*/ 5840649 h 6231436"/>
              <a:gd name="connsiteX7" fmla="*/ 2441750 w 4973917"/>
              <a:gd name="connsiteY7" fmla="*/ 0 h 6231436"/>
              <a:gd name="connsiteX8" fmla="*/ 0 w 4973917"/>
              <a:gd name="connsiteY8" fmla="*/ 973116 h 6231436"/>
              <a:gd name="connsiteX9" fmla="*/ 676227 w 4973917"/>
              <a:gd name="connsiteY9" fmla="*/ 803320 h 6231436"/>
              <a:gd name="connsiteX0" fmla="*/ 409256 w 4706946"/>
              <a:gd name="connsiteY0" fmla="*/ 803320 h 6231436"/>
              <a:gd name="connsiteX1" fmla="*/ 1622126 w 4706946"/>
              <a:gd name="connsiteY1" fmla="*/ 918685 h 6231436"/>
              <a:gd name="connsiteX2" fmla="*/ 2919324 w 4706946"/>
              <a:gd name="connsiteY2" fmla="*/ 2472135 h 6231436"/>
              <a:gd name="connsiteX3" fmla="*/ 3863818 w 4706946"/>
              <a:gd name="connsiteY3" fmla="*/ 4843238 h 6231436"/>
              <a:gd name="connsiteX4" fmla="*/ 3737037 w 4706946"/>
              <a:gd name="connsiteY4" fmla="*/ 6219418 h 6231436"/>
              <a:gd name="connsiteX5" fmla="*/ 3755801 w 4706946"/>
              <a:gd name="connsiteY5" fmla="*/ 6231436 h 6231436"/>
              <a:gd name="connsiteX6" fmla="*/ 4706946 w 4706946"/>
              <a:gd name="connsiteY6" fmla="*/ 5840649 h 6231436"/>
              <a:gd name="connsiteX7" fmla="*/ 2174779 w 4706946"/>
              <a:gd name="connsiteY7" fmla="*/ 0 h 6231436"/>
              <a:gd name="connsiteX8" fmla="*/ 0 w 4706946"/>
              <a:gd name="connsiteY8" fmla="*/ 865163 h 6231436"/>
              <a:gd name="connsiteX9" fmla="*/ 409256 w 4706946"/>
              <a:gd name="connsiteY9" fmla="*/ 803320 h 6231436"/>
              <a:gd name="connsiteX0" fmla="*/ 409256 w 4706946"/>
              <a:gd name="connsiteY0" fmla="*/ 803320 h 6231436"/>
              <a:gd name="connsiteX1" fmla="*/ 1855324 w 4706946"/>
              <a:gd name="connsiteY1" fmla="*/ 1034124 h 6231436"/>
              <a:gd name="connsiteX2" fmla="*/ 2919324 w 4706946"/>
              <a:gd name="connsiteY2" fmla="*/ 2472135 h 6231436"/>
              <a:gd name="connsiteX3" fmla="*/ 3863818 w 4706946"/>
              <a:gd name="connsiteY3" fmla="*/ 4843238 h 6231436"/>
              <a:gd name="connsiteX4" fmla="*/ 3737037 w 4706946"/>
              <a:gd name="connsiteY4" fmla="*/ 6219418 h 6231436"/>
              <a:gd name="connsiteX5" fmla="*/ 3755801 w 4706946"/>
              <a:gd name="connsiteY5" fmla="*/ 6231436 h 6231436"/>
              <a:gd name="connsiteX6" fmla="*/ 4706946 w 4706946"/>
              <a:gd name="connsiteY6" fmla="*/ 5840649 h 6231436"/>
              <a:gd name="connsiteX7" fmla="*/ 2174779 w 4706946"/>
              <a:gd name="connsiteY7" fmla="*/ 0 h 6231436"/>
              <a:gd name="connsiteX8" fmla="*/ 0 w 4706946"/>
              <a:gd name="connsiteY8" fmla="*/ 865163 h 6231436"/>
              <a:gd name="connsiteX9" fmla="*/ 409256 w 4706946"/>
              <a:gd name="connsiteY9" fmla="*/ 803320 h 6231436"/>
              <a:gd name="connsiteX0" fmla="*/ 409256 w 4706946"/>
              <a:gd name="connsiteY0" fmla="*/ 803320 h 6314822"/>
              <a:gd name="connsiteX1" fmla="*/ 1855324 w 4706946"/>
              <a:gd name="connsiteY1" fmla="*/ 1034124 h 6314822"/>
              <a:gd name="connsiteX2" fmla="*/ 2919324 w 4706946"/>
              <a:gd name="connsiteY2" fmla="*/ 2472135 h 6314822"/>
              <a:gd name="connsiteX3" fmla="*/ 3863818 w 4706946"/>
              <a:gd name="connsiteY3" fmla="*/ 4843238 h 6314822"/>
              <a:gd name="connsiteX4" fmla="*/ 3737037 w 4706946"/>
              <a:gd name="connsiteY4" fmla="*/ 6219418 h 6314822"/>
              <a:gd name="connsiteX5" fmla="*/ 3575517 w 4706946"/>
              <a:gd name="connsiteY5" fmla="*/ 6314822 h 6314822"/>
              <a:gd name="connsiteX6" fmla="*/ 4706946 w 4706946"/>
              <a:gd name="connsiteY6" fmla="*/ 5840649 h 6314822"/>
              <a:gd name="connsiteX7" fmla="*/ 2174779 w 4706946"/>
              <a:gd name="connsiteY7" fmla="*/ 0 h 6314822"/>
              <a:gd name="connsiteX8" fmla="*/ 0 w 4706946"/>
              <a:gd name="connsiteY8" fmla="*/ 865163 h 6314822"/>
              <a:gd name="connsiteX9" fmla="*/ 409256 w 4706946"/>
              <a:gd name="connsiteY9" fmla="*/ 803320 h 6314822"/>
              <a:gd name="connsiteX0" fmla="*/ 409256 w 4706946"/>
              <a:gd name="connsiteY0" fmla="*/ 803320 h 6314822"/>
              <a:gd name="connsiteX1" fmla="*/ 1855324 w 4706946"/>
              <a:gd name="connsiteY1" fmla="*/ 1034124 h 6314822"/>
              <a:gd name="connsiteX2" fmla="*/ 3102657 w 4706946"/>
              <a:gd name="connsiteY2" fmla="*/ 2597250 h 6314822"/>
              <a:gd name="connsiteX3" fmla="*/ 3863818 w 4706946"/>
              <a:gd name="connsiteY3" fmla="*/ 4843238 h 6314822"/>
              <a:gd name="connsiteX4" fmla="*/ 3737037 w 4706946"/>
              <a:gd name="connsiteY4" fmla="*/ 6219418 h 6314822"/>
              <a:gd name="connsiteX5" fmla="*/ 3575517 w 4706946"/>
              <a:gd name="connsiteY5" fmla="*/ 6314822 h 6314822"/>
              <a:gd name="connsiteX6" fmla="*/ 4706946 w 4706946"/>
              <a:gd name="connsiteY6" fmla="*/ 5840649 h 6314822"/>
              <a:gd name="connsiteX7" fmla="*/ 2174779 w 4706946"/>
              <a:gd name="connsiteY7" fmla="*/ 0 h 6314822"/>
              <a:gd name="connsiteX8" fmla="*/ 0 w 4706946"/>
              <a:gd name="connsiteY8" fmla="*/ 865163 h 6314822"/>
              <a:gd name="connsiteX9" fmla="*/ 409256 w 4706946"/>
              <a:gd name="connsiteY9" fmla="*/ 803320 h 6314822"/>
              <a:gd name="connsiteX0" fmla="*/ 409256 w 4706946"/>
              <a:gd name="connsiteY0" fmla="*/ 803320 h 6314822"/>
              <a:gd name="connsiteX1" fmla="*/ 1855324 w 4706946"/>
              <a:gd name="connsiteY1" fmla="*/ 1034124 h 6314822"/>
              <a:gd name="connsiteX2" fmla="*/ 3102657 w 4706946"/>
              <a:gd name="connsiteY2" fmla="*/ 2597250 h 6314822"/>
              <a:gd name="connsiteX3" fmla="*/ 3863818 w 4706946"/>
              <a:gd name="connsiteY3" fmla="*/ 4843238 h 6314822"/>
              <a:gd name="connsiteX4" fmla="*/ 3712502 w 4706946"/>
              <a:gd name="connsiteY4" fmla="*/ 6061551 h 6314822"/>
              <a:gd name="connsiteX5" fmla="*/ 3575517 w 4706946"/>
              <a:gd name="connsiteY5" fmla="*/ 6314822 h 6314822"/>
              <a:gd name="connsiteX6" fmla="*/ 4706946 w 4706946"/>
              <a:gd name="connsiteY6" fmla="*/ 5840649 h 6314822"/>
              <a:gd name="connsiteX7" fmla="*/ 2174779 w 4706946"/>
              <a:gd name="connsiteY7" fmla="*/ 0 h 6314822"/>
              <a:gd name="connsiteX8" fmla="*/ 0 w 4706946"/>
              <a:gd name="connsiteY8" fmla="*/ 865163 h 6314822"/>
              <a:gd name="connsiteX9" fmla="*/ 409256 w 4706946"/>
              <a:gd name="connsiteY9" fmla="*/ 803320 h 6314822"/>
              <a:gd name="connsiteX0" fmla="*/ 409256 w 4706946"/>
              <a:gd name="connsiteY0" fmla="*/ 803320 h 6314822"/>
              <a:gd name="connsiteX1" fmla="*/ 1855324 w 4706946"/>
              <a:gd name="connsiteY1" fmla="*/ 1034124 h 6314822"/>
              <a:gd name="connsiteX2" fmla="*/ 3102657 w 4706946"/>
              <a:gd name="connsiteY2" fmla="*/ 2597250 h 6314822"/>
              <a:gd name="connsiteX3" fmla="*/ 3863818 w 4706946"/>
              <a:gd name="connsiteY3" fmla="*/ 4843238 h 6314822"/>
              <a:gd name="connsiteX4" fmla="*/ 3552921 w 4706946"/>
              <a:gd name="connsiteY4" fmla="*/ 6293868 h 6314822"/>
              <a:gd name="connsiteX5" fmla="*/ 3575517 w 4706946"/>
              <a:gd name="connsiteY5" fmla="*/ 6314822 h 6314822"/>
              <a:gd name="connsiteX6" fmla="*/ 4706946 w 4706946"/>
              <a:gd name="connsiteY6" fmla="*/ 5840649 h 6314822"/>
              <a:gd name="connsiteX7" fmla="*/ 2174779 w 4706946"/>
              <a:gd name="connsiteY7" fmla="*/ 0 h 6314822"/>
              <a:gd name="connsiteX8" fmla="*/ 0 w 4706946"/>
              <a:gd name="connsiteY8" fmla="*/ 865163 h 6314822"/>
              <a:gd name="connsiteX9" fmla="*/ 409256 w 4706946"/>
              <a:gd name="connsiteY9" fmla="*/ 803320 h 6314822"/>
              <a:gd name="connsiteX0" fmla="*/ 409256 w 4706946"/>
              <a:gd name="connsiteY0" fmla="*/ 803320 h 6314822"/>
              <a:gd name="connsiteX1" fmla="*/ 1855324 w 4706946"/>
              <a:gd name="connsiteY1" fmla="*/ 1034124 h 6314822"/>
              <a:gd name="connsiteX2" fmla="*/ 2953879 w 4706946"/>
              <a:gd name="connsiteY2" fmla="*/ 2626581 h 6314822"/>
              <a:gd name="connsiteX3" fmla="*/ 3863818 w 4706946"/>
              <a:gd name="connsiteY3" fmla="*/ 4843238 h 6314822"/>
              <a:gd name="connsiteX4" fmla="*/ 3552921 w 4706946"/>
              <a:gd name="connsiteY4" fmla="*/ 6293868 h 6314822"/>
              <a:gd name="connsiteX5" fmla="*/ 3575517 w 4706946"/>
              <a:gd name="connsiteY5" fmla="*/ 6314822 h 6314822"/>
              <a:gd name="connsiteX6" fmla="*/ 4706946 w 4706946"/>
              <a:gd name="connsiteY6" fmla="*/ 5840649 h 6314822"/>
              <a:gd name="connsiteX7" fmla="*/ 2174779 w 4706946"/>
              <a:gd name="connsiteY7" fmla="*/ 0 h 6314822"/>
              <a:gd name="connsiteX8" fmla="*/ 0 w 4706946"/>
              <a:gd name="connsiteY8" fmla="*/ 865163 h 6314822"/>
              <a:gd name="connsiteX9" fmla="*/ 409256 w 4706946"/>
              <a:gd name="connsiteY9" fmla="*/ 803320 h 6314822"/>
              <a:gd name="connsiteX0" fmla="*/ 409256 w 4706946"/>
              <a:gd name="connsiteY0" fmla="*/ 803320 h 6314822"/>
              <a:gd name="connsiteX1" fmla="*/ 1737827 w 4706946"/>
              <a:gd name="connsiteY1" fmla="*/ 1061201 h 6314822"/>
              <a:gd name="connsiteX2" fmla="*/ 2953879 w 4706946"/>
              <a:gd name="connsiteY2" fmla="*/ 2626581 h 6314822"/>
              <a:gd name="connsiteX3" fmla="*/ 3863818 w 4706946"/>
              <a:gd name="connsiteY3" fmla="*/ 4843238 h 6314822"/>
              <a:gd name="connsiteX4" fmla="*/ 3552921 w 4706946"/>
              <a:gd name="connsiteY4" fmla="*/ 6293868 h 6314822"/>
              <a:gd name="connsiteX5" fmla="*/ 3575517 w 4706946"/>
              <a:gd name="connsiteY5" fmla="*/ 6314822 h 6314822"/>
              <a:gd name="connsiteX6" fmla="*/ 4706946 w 4706946"/>
              <a:gd name="connsiteY6" fmla="*/ 5840649 h 6314822"/>
              <a:gd name="connsiteX7" fmla="*/ 2174779 w 4706946"/>
              <a:gd name="connsiteY7" fmla="*/ 0 h 6314822"/>
              <a:gd name="connsiteX8" fmla="*/ 0 w 4706946"/>
              <a:gd name="connsiteY8" fmla="*/ 865163 h 6314822"/>
              <a:gd name="connsiteX9" fmla="*/ 409256 w 4706946"/>
              <a:gd name="connsiteY9" fmla="*/ 803320 h 6314822"/>
              <a:gd name="connsiteX0" fmla="*/ 409256 w 4706946"/>
              <a:gd name="connsiteY0" fmla="*/ 803320 h 6314822"/>
              <a:gd name="connsiteX1" fmla="*/ 1737827 w 4706946"/>
              <a:gd name="connsiteY1" fmla="*/ 1061201 h 6314822"/>
              <a:gd name="connsiteX2" fmla="*/ 3106471 w 4706946"/>
              <a:gd name="connsiteY2" fmla="*/ 2606279 h 6314822"/>
              <a:gd name="connsiteX3" fmla="*/ 3863818 w 4706946"/>
              <a:gd name="connsiteY3" fmla="*/ 4843238 h 6314822"/>
              <a:gd name="connsiteX4" fmla="*/ 3552921 w 4706946"/>
              <a:gd name="connsiteY4" fmla="*/ 6293868 h 6314822"/>
              <a:gd name="connsiteX5" fmla="*/ 3575517 w 4706946"/>
              <a:gd name="connsiteY5" fmla="*/ 6314822 h 6314822"/>
              <a:gd name="connsiteX6" fmla="*/ 4706946 w 4706946"/>
              <a:gd name="connsiteY6" fmla="*/ 5840649 h 6314822"/>
              <a:gd name="connsiteX7" fmla="*/ 2174779 w 4706946"/>
              <a:gd name="connsiteY7" fmla="*/ 0 h 6314822"/>
              <a:gd name="connsiteX8" fmla="*/ 0 w 4706946"/>
              <a:gd name="connsiteY8" fmla="*/ 865163 h 6314822"/>
              <a:gd name="connsiteX9" fmla="*/ 409256 w 4706946"/>
              <a:gd name="connsiteY9" fmla="*/ 803320 h 6314822"/>
              <a:gd name="connsiteX0" fmla="*/ 409256 w 4722203"/>
              <a:gd name="connsiteY0" fmla="*/ 803320 h 6314822"/>
              <a:gd name="connsiteX1" fmla="*/ 1737827 w 4722203"/>
              <a:gd name="connsiteY1" fmla="*/ 1061201 h 6314822"/>
              <a:gd name="connsiteX2" fmla="*/ 3106471 w 4722203"/>
              <a:gd name="connsiteY2" fmla="*/ 2606279 h 6314822"/>
              <a:gd name="connsiteX3" fmla="*/ 3863818 w 4722203"/>
              <a:gd name="connsiteY3" fmla="*/ 4843238 h 6314822"/>
              <a:gd name="connsiteX4" fmla="*/ 3552921 w 4722203"/>
              <a:gd name="connsiteY4" fmla="*/ 6293868 h 6314822"/>
              <a:gd name="connsiteX5" fmla="*/ 3575517 w 4722203"/>
              <a:gd name="connsiteY5" fmla="*/ 6314822 h 6314822"/>
              <a:gd name="connsiteX6" fmla="*/ 4722203 w 4722203"/>
              <a:gd name="connsiteY6" fmla="*/ 5876766 h 6314822"/>
              <a:gd name="connsiteX7" fmla="*/ 2174779 w 4722203"/>
              <a:gd name="connsiteY7" fmla="*/ 0 h 6314822"/>
              <a:gd name="connsiteX8" fmla="*/ 0 w 4722203"/>
              <a:gd name="connsiteY8" fmla="*/ 865163 h 6314822"/>
              <a:gd name="connsiteX9" fmla="*/ 409256 w 4722203"/>
              <a:gd name="connsiteY9" fmla="*/ 803320 h 6314822"/>
              <a:gd name="connsiteX0" fmla="*/ 409256 w 4722203"/>
              <a:gd name="connsiteY0" fmla="*/ 803320 h 6466788"/>
              <a:gd name="connsiteX1" fmla="*/ 1737827 w 4722203"/>
              <a:gd name="connsiteY1" fmla="*/ 1061201 h 6466788"/>
              <a:gd name="connsiteX2" fmla="*/ 3106471 w 4722203"/>
              <a:gd name="connsiteY2" fmla="*/ 2606279 h 6466788"/>
              <a:gd name="connsiteX3" fmla="*/ 3863818 w 4722203"/>
              <a:gd name="connsiteY3" fmla="*/ 4843238 h 6466788"/>
              <a:gd name="connsiteX4" fmla="*/ 3552921 w 4722203"/>
              <a:gd name="connsiteY4" fmla="*/ 6293868 h 6466788"/>
              <a:gd name="connsiteX5" fmla="*/ 3360351 w 4722203"/>
              <a:gd name="connsiteY5" fmla="*/ 6466788 h 6466788"/>
              <a:gd name="connsiteX6" fmla="*/ 4722203 w 4722203"/>
              <a:gd name="connsiteY6" fmla="*/ 5876766 h 6466788"/>
              <a:gd name="connsiteX7" fmla="*/ 2174779 w 4722203"/>
              <a:gd name="connsiteY7" fmla="*/ 0 h 6466788"/>
              <a:gd name="connsiteX8" fmla="*/ 0 w 4722203"/>
              <a:gd name="connsiteY8" fmla="*/ 865163 h 6466788"/>
              <a:gd name="connsiteX9" fmla="*/ 409256 w 4722203"/>
              <a:gd name="connsiteY9" fmla="*/ 803320 h 6466788"/>
              <a:gd name="connsiteX0" fmla="*/ 409256 w 5054769"/>
              <a:gd name="connsiteY0" fmla="*/ 803320 h 6466788"/>
              <a:gd name="connsiteX1" fmla="*/ 1737827 w 5054769"/>
              <a:gd name="connsiteY1" fmla="*/ 1061201 h 6466788"/>
              <a:gd name="connsiteX2" fmla="*/ 3106471 w 5054769"/>
              <a:gd name="connsiteY2" fmla="*/ 2606279 h 6466788"/>
              <a:gd name="connsiteX3" fmla="*/ 3863818 w 5054769"/>
              <a:gd name="connsiteY3" fmla="*/ 4843238 h 6466788"/>
              <a:gd name="connsiteX4" fmla="*/ 3552921 w 5054769"/>
              <a:gd name="connsiteY4" fmla="*/ 6293868 h 6466788"/>
              <a:gd name="connsiteX5" fmla="*/ 3360351 w 5054769"/>
              <a:gd name="connsiteY5" fmla="*/ 6466788 h 6466788"/>
              <a:gd name="connsiteX6" fmla="*/ 5054769 w 5054769"/>
              <a:gd name="connsiteY6" fmla="*/ 6211106 h 6466788"/>
              <a:gd name="connsiteX7" fmla="*/ 2174779 w 5054769"/>
              <a:gd name="connsiteY7" fmla="*/ 0 h 6466788"/>
              <a:gd name="connsiteX8" fmla="*/ 0 w 5054769"/>
              <a:gd name="connsiteY8" fmla="*/ 865163 h 6466788"/>
              <a:gd name="connsiteX9" fmla="*/ 409256 w 5054769"/>
              <a:gd name="connsiteY9" fmla="*/ 803320 h 6466788"/>
              <a:gd name="connsiteX0" fmla="*/ 409256 w 5054796"/>
              <a:gd name="connsiteY0" fmla="*/ 803320 h 6466788"/>
              <a:gd name="connsiteX1" fmla="*/ 1737827 w 5054796"/>
              <a:gd name="connsiteY1" fmla="*/ 1061201 h 6466788"/>
              <a:gd name="connsiteX2" fmla="*/ 3106471 w 5054796"/>
              <a:gd name="connsiteY2" fmla="*/ 2606279 h 6466788"/>
              <a:gd name="connsiteX3" fmla="*/ 3863818 w 5054796"/>
              <a:gd name="connsiteY3" fmla="*/ 4843238 h 6466788"/>
              <a:gd name="connsiteX4" fmla="*/ 3552921 w 5054796"/>
              <a:gd name="connsiteY4" fmla="*/ 6293868 h 6466788"/>
              <a:gd name="connsiteX5" fmla="*/ 3360351 w 5054796"/>
              <a:gd name="connsiteY5" fmla="*/ 6466788 h 6466788"/>
              <a:gd name="connsiteX6" fmla="*/ 5054769 w 5054796"/>
              <a:gd name="connsiteY6" fmla="*/ 6211106 h 6466788"/>
              <a:gd name="connsiteX7" fmla="*/ 2174779 w 5054796"/>
              <a:gd name="connsiteY7" fmla="*/ 0 h 6466788"/>
              <a:gd name="connsiteX8" fmla="*/ 0 w 5054796"/>
              <a:gd name="connsiteY8" fmla="*/ 865163 h 6466788"/>
              <a:gd name="connsiteX9" fmla="*/ 409256 w 5054796"/>
              <a:gd name="connsiteY9" fmla="*/ 803320 h 6466788"/>
              <a:gd name="connsiteX0" fmla="*/ 409256 w 5501922"/>
              <a:gd name="connsiteY0" fmla="*/ 1009825 h 6673293"/>
              <a:gd name="connsiteX1" fmla="*/ 1737827 w 5501922"/>
              <a:gd name="connsiteY1" fmla="*/ 1267706 h 6673293"/>
              <a:gd name="connsiteX2" fmla="*/ 3106471 w 5501922"/>
              <a:gd name="connsiteY2" fmla="*/ 2812784 h 6673293"/>
              <a:gd name="connsiteX3" fmla="*/ 3863818 w 5501922"/>
              <a:gd name="connsiteY3" fmla="*/ 5049743 h 6673293"/>
              <a:gd name="connsiteX4" fmla="*/ 3552921 w 5501922"/>
              <a:gd name="connsiteY4" fmla="*/ 6500373 h 6673293"/>
              <a:gd name="connsiteX5" fmla="*/ 3360351 w 5501922"/>
              <a:gd name="connsiteY5" fmla="*/ 6673293 h 6673293"/>
              <a:gd name="connsiteX6" fmla="*/ 5054769 w 5501922"/>
              <a:gd name="connsiteY6" fmla="*/ 6417611 h 6673293"/>
              <a:gd name="connsiteX7" fmla="*/ 5079847 w 5501922"/>
              <a:gd name="connsiteY7" fmla="*/ 0 h 6673293"/>
              <a:gd name="connsiteX8" fmla="*/ 0 w 5501922"/>
              <a:gd name="connsiteY8" fmla="*/ 1071668 h 6673293"/>
              <a:gd name="connsiteX9" fmla="*/ 409256 w 5501922"/>
              <a:gd name="connsiteY9" fmla="*/ 1009825 h 6673293"/>
              <a:gd name="connsiteX0" fmla="*/ 409256 w 5076291"/>
              <a:gd name="connsiteY0" fmla="*/ 921323 h 6584791"/>
              <a:gd name="connsiteX1" fmla="*/ 1737827 w 5076291"/>
              <a:gd name="connsiteY1" fmla="*/ 1179204 h 6584791"/>
              <a:gd name="connsiteX2" fmla="*/ 3106471 w 5076291"/>
              <a:gd name="connsiteY2" fmla="*/ 2724282 h 6584791"/>
              <a:gd name="connsiteX3" fmla="*/ 3863818 w 5076291"/>
              <a:gd name="connsiteY3" fmla="*/ 4961241 h 6584791"/>
              <a:gd name="connsiteX4" fmla="*/ 3552921 w 5076291"/>
              <a:gd name="connsiteY4" fmla="*/ 6411871 h 6584791"/>
              <a:gd name="connsiteX5" fmla="*/ 3360351 w 5076291"/>
              <a:gd name="connsiteY5" fmla="*/ 6584791 h 6584791"/>
              <a:gd name="connsiteX6" fmla="*/ 5054769 w 5076291"/>
              <a:gd name="connsiteY6" fmla="*/ 6329109 h 6584791"/>
              <a:gd name="connsiteX7" fmla="*/ 4297337 w 5076291"/>
              <a:gd name="connsiteY7" fmla="*/ 0 h 6584791"/>
              <a:gd name="connsiteX8" fmla="*/ 0 w 5076291"/>
              <a:gd name="connsiteY8" fmla="*/ 983166 h 6584791"/>
              <a:gd name="connsiteX9" fmla="*/ 409256 w 5076291"/>
              <a:gd name="connsiteY9" fmla="*/ 921323 h 6584791"/>
              <a:gd name="connsiteX0" fmla="*/ 409256 w 5054897"/>
              <a:gd name="connsiteY0" fmla="*/ 921323 h 6584791"/>
              <a:gd name="connsiteX1" fmla="*/ 1737827 w 5054897"/>
              <a:gd name="connsiteY1" fmla="*/ 1179204 h 6584791"/>
              <a:gd name="connsiteX2" fmla="*/ 3106471 w 5054897"/>
              <a:gd name="connsiteY2" fmla="*/ 2724282 h 6584791"/>
              <a:gd name="connsiteX3" fmla="*/ 3863818 w 5054897"/>
              <a:gd name="connsiteY3" fmla="*/ 4961241 h 6584791"/>
              <a:gd name="connsiteX4" fmla="*/ 3552921 w 5054897"/>
              <a:gd name="connsiteY4" fmla="*/ 6411871 h 6584791"/>
              <a:gd name="connsiteX5" fmla="*/ 3360351 w 5054897"/>
              <a:gd name="connsiteY5" fmla="*/ 6584791 h 6584791"/>
              <a:gd name="connsiteX6" fmla="*/ 5054769 w 5054897"/>
              <a:gd name="connsiteY6" fmla="*/ 6329109 h 6584791"/>
              <a:gd name="connsiteX7" fmla="*/ 4297337 w 5054897"/>
              <a:gd name="connsiteY7" fmla="*/ 0 h 6584791"/>
              <a:gd name="connsiteX8" fmla="*/ 0 w 5054897"/>
              <a:gd name="connsiteY8" fmla="*/ 983166 h 6584791"/>
              <a:gd name="connsiteX9" fmla="*/ 409256 w 5054897"/>
              <a:gd name="connsiteY9" fmla="*/ 921323 h 6584791"/>
              <a:gd name="connsiteX0" fmla="*/ 409256 w 5236824"/>
              <a:gd name="connsiteY0" fmla="*/ 1009825 h 6673293"/>
              <a:gd name="connsiteX1" fmla="*/ 1737827 w 5236824"/>
              <a:gd name="connsiteY1" fmla="*/ 1267706 h 6673293"/>
              <a:gd name="connsiteX2" fmla="*/ 3106471 w 5236824"/>
              <a:gd name="connsiteY2" fmla="*/ 2812784 h 6673293"/>
              <a:gd name="connsiteX3" fmla="*/ 3863818 w 5236824"/>
              <a:gd name="connsiteY3" fmla="*/ 5049743 h 6673293"/>
              <a:gd name="connsiteX4" fmla="*/ 3552921 w 5236824"/>
              <a:gd name="connsiteY4" fmla="*/ 6500373 h 6673293"/>
              <a:gd name="connsiteX5" fmla="*/ 3360351 w 5236824"/>
              <a:gd name="connsiteY5" fmla="*/ 6673293 h 6673293"/>
              <a:gd name="connsiteX6" fmla="*/ 5054769 w 5236824"/>
              <a:gd name="connsiteY6" fmla="*/ 6417611 h 6673293"/>
              <a:gd name="connsiteX7" fmla="*/ 5079848 w 5236824"/>
              <a:gd name="connsiteY7" fmla="*/ 0 h 6673293"/>
              <a:gd name="connsiteX8" fmla="*/ 0 w 5236824"/>
              <a:gd name="connsiteY8" fmla="*/ 1071668 h 6673293"/>
              <a:gd name="connsiteX9" fmla="*/ 409256 w 5236824"/>
              <a:gd name="connsiteY9" fmla="*/ 1009825 h 6673293"/>
              <a:gd name="connsiteX0" fmla="*/ 409256 w 5079848"/>
              <a:gd name="connsiteY0" fmla="*/ 1009825 h 6673293"/>
              <a:gd name="connsiteX1" fmla="*/ 1737827 w 5079848"/>
              <a:gd name="connsiteY1" fmla="*/ 1267706 h 6673293"/>
              <a:gd name="connsiteX2" fmla="*/ 3106471 w 5079848"/>
              <a:gd name="connsiteY2" fmla="*/ 2812784 h 6673293"/>
              <a:gd name="connsiteX3" fmla="*/ 3863818 w 5079848"/>
              <a:gd name="connsiteY3" fmla="*/ 5049743 h 6673293"/>
              <a:gd name="connsiteX4" fmla="*/ 3552921 w 5079848"/>
              <a:gd name="connsiteY4" fmla="*/ 6500373 h 6673293"/>
              <a:gd name="connsiteX5" fmla="*/ 3360351 w 5079848"/>
              <a:gd name="connsiteY5" fmla="*/ 6673293 h 6673293"/>
              <a:gd name="connsiteX6" fmla="*/ 5054769 w 5079848"/>
              <a:gd name="connsiteY6" fmla="*/ 6417611 h 6673293"/>
              <a:gd name="connsiteX7" fmla="*/ 5079848 w 5079848"/>
              <a:gd name="connsiteY7" fmla="*/ 0 h 6673293"/>
              <a:gd name="connsiteX8" fmla="*/ 0 w 5079848"/>
              <a:gd name="connsiteY8" fmla="*/ 1071668 h 6673293"/>
              <a:gd name="connsiteX9" fmla="*/ 409256 w 5079848"/>
              <a:gd name="connsiteY9" fmla="*/ 1009825 h 6673293"/>
              <a:gd name="connsiteX0" fmla="*/ 399475 w 5070067"/>
              <a:gd name="connsiteY0" fmla="*/ 1009825 h 6673293"/>
              <a:gd name="connsiteX1" fmla="*/ 1728046 w 5070067"/>
              <a:gd name="connsiteY1" fmla="*/ 1267706 h 6673293"/>
              <a:gd name="connsiteX2" fmla="*/ 3096690 w 5070067"/>
              <a:gd name="connsiteY2" fmla="*/ 2812784 h 6673293"/>
              <a:gd name="connsiteX3" fmla="*/ 3854037 w 5070067"/>
              <a:gd name="connsiteY3" fmla="*/ 5049743 h 6673293"/>
              <a:gd name="connsiteX4" fmla="*/ 3543140 w 5070067"/>
              <a:gd name="connsiteY4" fmla="*/ 6500373 h 6673293"/>
              <a:gd name="connsiteX5" fmla="*/ 3350570 w 5070067"/>
              <a:gd name="connsiteY5" fmla="*/ 6673293 h 6673293"/>
              <a:gd name="connsiteX6" fmla="*/ 5044988 w 5070067"/>
              <a:gd name="connsiteY6" fmla="*/ 6417611 h 6673293"/>
              <a:gd name="connsiteX7" fmla="*/ 5070067 w 5070067"/>
              <a:gd name="connsiteY7" fmla="*/ 0 h 6673293"/>
              <a:gd name="connsiteX8" fmla="*/ 0 w 5070067"/>
              <a:gd name="connsiteY8" fmla="*/ 19481 h 6673293"/>
              <a:gd name="connsiteX9" fmla="*/ 399475 w 5070067"/>
              <a:gd name="connsiteY9" fmla="*/ 1009825 h 6673293"/>
              <a:gd name="connsiteX0" fmla="*/ 1778648 w 5070067"/>
              <a:gd name="connsiteY0" fmla="*/ 557483 h 6673293"/>
              <a:gd name="connsiteX1" fmla="*/ 1728046 w 5070067"/>
              <a:gd name="connsiteY1" fmla="*/ 1267706 h 6673293"/>
              <a:gd name="connsiteX2" fmla="*/ 3096690 w 5070067"/>
              <a:gd name="connsiteY2" fmla="*/ 2812784 h 6673293"/>
              <a:gd name="connsiteX3" fmla="*/ 3854037 w 5070067"/>
              <a:gd name="connsiteY3" fmla="*/ 5049743 h 6673293"/>
              <a:gd name="connsiteX4" fmla="*/ 3543140 w 5070067"/>
              <a:gd name="connsiteY4" fmla="*/ 6500373 h 6673293"/>
              <a:gd name="connsiteX5" fmla="*/ 3350570 w 5070067"/>
              <a:gd name="connsiteY5" fmla="*/ 6673293 h 6673293"/>
              <a:gd name="connsiteX6" fmla="*/ 5044988 w 5070067"/>
              <a:gd name="connsiteY6" fmla="*/ 6417611 h 6673293"/>
              <a:gd name="connsiteX7" fmla="*/ 5070067 w 5070067"/>
              <a:gd name="connsiteY7" fmla="*/ 0 h 6673293"/>
              <a:gd name="connsiteX8" fmla="*/ 0 w 5070067"/>
              <a:gd name="connsiteY8" fmla="*/ 19481 h 6673293"/>
              <a:gd name="connsiteX9" fmla="*/ 1778648 w 5070067"/>
              <a:gd name="connsiteY9" fmla="*/ 557483 h 6673293"/>
              <a:gd name="connsiteX0" fmla="*/ 1778648 w 5070067"/>
              <a:gd name="connsiteY0" fmla="*/ 557483 h 6673293"/>
              <a:gd name="connsiteX1" fmla="*/ 3322410 w 5070067"/>
              <a:gd name="connsiteY1" fmla="*/ 1356207 h 6673293"/>
              <a:gd name="connsiteX2" fmla="*/ 3096690 w 5070067"/>
              <a:gd name="connsiteY2" fmla="*/ 2812784 h 6673293"/>
              <a:gd name="connsiteX3" fmla="*/ 3854037 w 5070067"/>
              <a:gd name="connsiteY3" fmla="*/ 5049743 h 6673293"/>
              <a:gd name="connsiteX4" fmla="*/ 3543140 w 5070067"/>
              <a:gd name="connsiteY4" fmla="*/ 6500373 h 6673293"/>
              <a:gd name="connsiteX5" fmla="*/ 3350570 w 5070067"/>
              <a:gd name="connsiteY5" fmla="*/ 6673293 h 6673293"/>
              <a:gd name="connsiteX6" fmla="*/ 5044988 w 5070067"/>
              <a:gd name="connsiteY6" fmla="*/ 6417611 h 6673293"/>
              <a:gd name="connsiteX7" fmla="*/ 5070067 w 5070067"/>
              <a:gd name="connsiteY7" fmla="*/ 0 h 6673293"/>
              <a:gd name="connsiteX8" fmla="*/ 0 w 5070067"/>
              <a:gd name="connsiteY8" fmla="*/ 19481 h 6673293"/>
              <a:gd name="connsiteX9" fmla="*/ 1778648 w 5070067"/>
              <a:gd name="connsiteY9" fmla="*/ 557483 h 6673293"/>
              <a:gd name="connsiteX0" fmla="*/ 1778648 w 5070067"/>
              <a:gd name="connsiteY0" fmla="*/ 557483 h 6673293"/>
              <a:gd name="connsiteX1" fmla="*/ 3322410 w 5070067"/>
              <a:gd name="connsiteY1" fmla="*/ 1356207 h 6673293"/>
              <a:gd name="connsiteX2" fmla="*/ 4524770 w 5070067"/>
              <a:gd name="connsiteY2" fmla="*/ 2793118 h 6673293"/>
              <a:gd name="connsiteX3" fmla="*/ 3854037 w 5070067"/>
              <a:gd name="connsiteY3" fmla="*/ 5049743 h 6673293"/>
              <a:gd name="connsiteX4" fmla="*/ 3543140 w 5070067"/>
              <a:gd name="connsiteY4" fmla="*/ 6500373 h 6673293"/>
              <a:gd name="connsiteX5" fmla="*/ 3350570 w 5070067"/>
              <a:gd name="connsiteY5" fmla="*/ 6673293 h 6673293"/>
              <a:gd name="connsiteX6" fmla="*/ 5044988 w 5070067"/>
              <a:gd name="connsiteY6" fmla="*/ 6417611 h 6673293"/>
              <a:gd name="connsiteX7" fmla="*/ 5070067 w 5070067"/>
              <a:gd name="connsiteY7" fmla="*/ 0 h 6673293"/>
              <a:gd name="connsiteX8" fmla="*/ 0 w 5070067"/>
              <a:gd name="connsiteY8" fmla="*/ 19481 h 6673293"/>
              <a:gd name="connsiteX9" fmla="*/ 1778648 w 5070067"/>
              <a:gd name="connsiteY9" fmla="*/ 557483 h 6673293"/>
              <a:gd name="connsiteX0" fmla="*/ 1778648 w 5070067"/>
              <a:gd name="connsiteY0" fmla="*/ 557483 h 6673293"/>
              <a:gd name="connsiteX1" fmla="*/ 3322410 w 5070067"/>
              <a:gd name="connsiteY1" fmla="*/ 1356207 h 6673293"/>
              <a:gd name="connsiteX2" fmla="*/ 4524770 w 5070067"/>
              <a:gd name="connsiteY2" fmla="*/ 2793118 h 6673293"/>
              <a:gd name="connsiteX3" fmla="*/ 4763705 w 5070067"/>
              <a:gd name="connsiteY3" fmla="*/ 5108745 h 6673293"/>
              <a:gd name="connsiteX4" fmla="*/ 3543140 w 5070067"/>
              <a:gd name="connsiteY4" fmla="*/ 6500373 h 6673293"/>
              <a:gd name="connsiteX5" fmla="*/ 3350570 w 5070067"/>
              <a:gd name="connsiteY5" fmla="*/ 6673293 h 6673293"/>
              <a:gd name="connsiteX6" fmla="*/ 5044988 w 5070067"/>
              <a:gd name="connsiteY6" fmla="*/ 6417611 h 6673293"/>
              <a:gd name="connsiteX7" fmla="*/ 5070067 w 5070067"/>
              <a:gd name="connsiteY7" fmla="*/ 0 h 6673293"/>
              <a:gd name="connsiteX8" fmla="*/ 0 w 5070067"/>
              <a:gd name="connsiteY8" fmla="*/ 19481 h 6673293"/>
              <a:gd name="connsiteX9" fmla="*/ 1778648 w 5070067"/>
              <a:gd name="connsiteY9" fmla="*/ 557483 h 6673293"/>
              <a:gd name="connsiteX0" fmla="*/ 1778648 w 5070067"/>
              <a:gd name="connsiteY0" fmla="*/ 557483 h 6673293"/>
              <a:gd name="connsiteX1" fmla="*/ 3322410 w 5070067"/>
              <a:gd name="connsiteY1" fmla="*/ 1356207 h 6673293"/>
              <a:gd name="connsiteX2" fmla="*/ 4524770 w 5070067"/>
              <a:gd name="connsiteY2" fmla="*/ 2793118 h 6673293"/>
              <a:gd name="connsiteX3" fmla="*/ 4763705 w 5070067"/>
              <a:gd name="connsiteY3" fmla="*/ 5108745 h 6673293"/>
              <a:gd name="connsiteX4" fmla="*/ 3435544 w 5070067"/>
              <a:gd name="connsiteY4" fmla="*/ 6175867 h 6673293"/>
              <a:gd name="connsiteX5" fmla="*/ 3350570 w 5070067"/>
              <a:gd name="connsiteY5" fmla="*/ 6673293 h 6673293"/>
              <a:gd name="connsiteX6" fmla="*/ 5044988 w 5070067"/>
              <a:gd name="connsiteY6" fmla="*/ 6417611 h 6673293"/>
              <a:gd name="connsiteX7" fmla="*/ 5070067 w 5070067"/>
              <a:gd name="connsiteY7" fmla="*/ 0 h 6673293"/>
              <a:gd name="connsiteX8" fmla="*/ 0 w 5070067"/>
              <a:gd name="connsiteY8" fmla="*/ 19481 h 6673293"/>
              <a:gd name="connsiteX9" fmla="*/ 1778648 w 5070067"/>
              <a:gd name="connsiteY9" fmla="*/ 557483 h 6673293"/>
              <a:gd name="connsiteX0" fmla="*/ 1778648 w 5070067"/>
              <a:gd name="connsiteY0" fmla="*/ 557483 h 6574957"/>
              <a:gd name="connsiteX1" fmla="*/ 3322410 w 5070067"/>
              <a:gd name="connsiteY1" fmla="*/ 1356207 h 6574957"/>
              <a:gd name="connsiteX2" fmla="*/ 4524770 w 5070067"/>
              <a:gd name="connsiteY2" fmla="*/ 2793118 h 6574957"/>
              <a:gd name="connsiteX3" fmla="*/ 4763705 w 5070067"/>
              <a:gd name="connsiteY3" fmla="*/ 5108745 h 6574957"/>
              <a:gd name="connsiteX4" fmla="*/ 3435544 w 5070067"/>
              <a:gd name="connsiteY4" fmla="*/ 6175867 h 6574957"/>
              <a:gd name="connsiteX5" fmla="*/ 2812595 w 5070067"/>
              <a:gd name="connsiteY5" fmla="*/ 6574957 h 6574957"/>
              <a:gd name="connsiteX6" fmla="*/ 5044988 w 5070067"/>
              <a:gd name="connsiteY6" fmla="*/ 6417611 h 6574957"/>
              <a:gd name="connsiteX7" fmla="*/ 5070067 w 5070067"/>
              <a:gd name="connsiteY7" fmla="*/ 0 h 6574957"/>
              <a:gd name="connsiteX8" fmla="*/ 0 w 5070067"/>
              <a:gd name="connsiteY8" fmla="*/ 19481 h 6574957"/>
              <a:gd name="connsiteX9" fmla="*/ 1778648 w 5070067"/>
              <a:gd name="connsiteY9" fmla="*/ 557483 h 6574957"/>
              <a:gd name="connsiteX0" fmla="*/ 1778648 w 5070067"/>
              <a:gd name="connsiteY0" fmla="*/ 557483 h 6447121"/>
              <a:gd name="connsiteX1" fmla="*/ 3322410 w 5070067"/>
              <a:gd name="connsiteY1" fmla="*/ 1356207 h 6447121"/>
              <a:gd name="connsiteX2" fmla="*/ 4524770 w 5070067"/>
              <a:gd name="connsiteY2" fmla="*/ 2793118 h 6447121"/>
              <a:gd name="connsiteX3" fmla="*/ 4763705 w 5070067"/>
              <a:gd name="connsiteY3" fmla="*/ 5108745 h 6447121"/>
              <a:gd name="connsiteX4" fmla="*/ 3435544 w 5070067"/>
              <a:gd name="connsiteY4" fmla="*/ 6175867 h 6447121"/>
              <a:gd name="connsiteX5" fmla="*/ 2558279 w 5070067"/>
              <a:gd name="connsiteY5" fmla="*/ 6447121 h 6447121"/>
              <a:gd name="connsiteX6" fmla="*/ 5044988 w 5070067"/>
              <a:gd name="connsiteY6" fmla="*/ 6417611 h 6447121"/>
              <a:gd name="connsiteX7" fmla="*/ 5070067 w 5070067"/>
              <a:gd name="connsiteY7" fmla="*/ 0 h 6447121"/>
              <a:gd name="connsiteX8" fmla="*/ 0 w 5070067"/>
              <a:gd name="connsiteY8" fmla="*/ 19481 h 6447121"/>
              <a:gd name="connsiteX9" fmla="*/ 1778648 w 5070067"/>
              <a:gd name="connsiteY9" fmla="*/ 557483 h 6447121"/>
              <a:gd name="connsiteX0" fmla="*/ 2874161 w 5070067"/>
              <a:gd name="connsiteY0" fmla="*/ 449314 h 6447121"/>
              <a:gd name="connsiteX1" fmla="*/ 3322410 w 5070067"/>
              <a:gd name="connsiteY1" fmla="*/ 1356207 h 6447121"/>
              <a:gd name="connsiteX2" fmla="*/ 4524770 w 5070067"/>
              <a:gd name="connsiteY2" fmla="*/ 2793118 h 6447121"/>
              <a:gd name="connsiteX3" fmla="*/ 4763705 w 5070067"/>
              <a:gd name="connsiteY3" fmla="*/ 5108745 h 6447121"/>
              <a:gd name="connsiteX4" fmla="*/ 3435544 w 5070067"/>
              <a:gd name="connsiteY4" fmla="*/ 6175867 h 6447121"/>
              <a:gd name="connsiteX5" fmla="*/ 2558279 w 5070067"/>
              <a:gd name="connsiteY5" fmla="*/ 6447121 h 6447121"/>
              <a:gd name="connsiteX6" fmla="*/ 5044988 w 5070067"/>
              <a:gd name="connsiteY6" fmla="*/ 6417611 h 6447121"/>
              <a:gd name="connsiteX7" fmla="*/ 5070067 w 5070067"/>
              <a:gd name="connsiteY7" fmla="*/ 0 h 6447121"/>
              <a:gd name="connsiteX8" fmla="*/ 0 w 5070067"/>
              <a:gd name="connsiteY8" fmla="*/ 19481 h 6447121"/>
              <a:gd name="connsiteX9" fmla="*/ 2874161 w 5070067"/>
              <a:gd name="connsiteY9" fmla="*/ 449314 h 6447121"/>
              <a:gd name="connsiteX0" fmla="*/ 2874161 w 5070067"/>
              <a:gd name="connsiteY0" fmla="*/ 449314 h 6447121"/>
              <a:gd name="connsiteX1" fmla="*/ 4173389 w 5070067"/>
              <a:gd name="connsiteY1" fmla="*/ 1375874 h 6447121"/>
              <a:gd name="connsiteX2" fmla="*/ 4524770 w 5070067"/>
              <a:gd name="connsiteY2" fmla="*/ 2793118 h 6447121"/>
              <a:gd name="connsiteX3" fmla="*/ 4763705 w 5070067"/>
              <a:gd name="connsiteY3" fmla="*/ 5108745 h 6447121"/>
              <a:gd name="connsiteX4" fmla="*/ 3435544 w 5070067"/>
              <a:gd name="connsiteY4" fmla="*/ 6175867 h 6447121"/>
              <a:gd name="connsiteX5" fmla="*/ 2558279 w 5070067"/>
              <a:gd name="connsiteY5" fmla="*/ 6447121 h 6447121"/>
              <a:gd name="connsiteX6" fmla="*/ 5044988 w 5070067"/>
              <a:gd name="connsiteY6" fmla="*/ 6417611 h 6447121"/>
              <a:gd name="connsiteX7" fmla="*/ 5070067 w 5070067"/>
              <a:gd name="connsiteY7" fmla="*/ 0 h 6447121"/>
              <a:gd name="connsiteX8" fmla="*/ 0 w 5070067"/>
              <a:gd name="connsiteY8" fmla="*/ 19481 h 6447121"/>
              <a:gd name="connsiteX9" fmla="*/ 2874161 w 5070067"/>
              <a:gd name="connsiteY9" fmla="*/ 449314 h 6447121"/>
              <a:gd name="connsiteX0" fmla="*/ 2874161 w 5070067"/>
              <a:gd name="connsiteY0" fmla="*/ 449314 h 6447121"/>
              <a:gd name="connsiteX1" fmla="*/ 4173389 w 5070067"/>
              <a:gd name="connsiteY1" fmla="*/ 1375874 h 6447121"/>
              <a:gd name="connsiteX2" fmla="*/ 4749742 w 5070067"/>
              <a:gd name="connsiteY2" fmla="*/ 2596447 h 6447121"/>
              <a:gd name="connsiteX3" fmla="*/ 4763705 w 5070067"/>
              <a:gd name="connsiteY3" fmla="*/ 5108745 h 6447121"/>
              <a:gd name="connsiteX4" fmla="*/ 3435544 w 5070067"/>
              <a:gd name="connsiteY4" fmla="*/ 6175867 h 6447121"/>
              <a:gd name="connsiteX5" fmla="*/ 2558279 w 5070067"/>
              <a:gd name="connsiteY5" fmla="*/ 6447121 h 6447121"/>
              <a:gd name="connsiteX6" fmla="*/ 5044988 w 5070067"/>
              <a:gd name="connsiteY6" fmla="*/ 6417611 h 6447121"/>
              <a:gd name="connsiteX7" fmla="*/ 5070067 w 5070067"/>
              <a:gd name="connsiteY7" fmla="*/ 0 h 6447121"/>
              <a:gd name="connsiteX8" fmla="*/ 0 w 5070067"/>
              <a:gd name="connsiteY8" fmla="*/ 19481 h 6447121"/>
              <a:gd name="connsiteX9" fmla="*/ 2874161 w 5070067"/>
              <a:gd name="connsiteY9" fmla="*/ 449314 h 6447121"/>
              <a:gd name="connsiteX0" fmla="*/ 2874161 w 5070067"/>
              <a:gd name="connsiteY0" fmla="*/ 449314 h 6447121"/>
              <a:gd name="connsiteX1" fmla="*/ 4173389 w 5070067"/>
              <a:gd name="connsiteY1" fmla="*/ 1375874 h 6447121"/>
              <a:gd name="connsiteX2" fmla="*/ 4749742 w 5070067"/>
              <a:gd name="connsiteY2" fmla="*/ 2596447 h 6447121"/>
              <a:gd name="connsiteX3" fmla="*/ 4763705 w 5070067"/>
              <a:gd name="connsiteY3" fmla="*/ 5108745 h 6447121"/>
              <a:gd name="connsiteX4" fmla="*/ 3973520 w 5070067"/>
              <a:gd name="connsiteY4" fmla="*/ 6195533 h 6447121"/>
              <a:gd name="connsiteX5" fmla="*/ 2558279 w 5070067"/>
              <a:gd name="connsiteY5" fmla="*/ 6447121 h 6447121"/>
              <a:gd name="connsiteX6" fmla="*/ 5044988 w 5070067"/>
              <a:gd name="connsiteY6" fmla="*/ 6417611 h 6447121"/>
              <a:gd name="connsiteX7" fmla="*/ 5070067 w 5070067"/>
              <a:gd name="connsiteY7" fmla="*/ 0 h 6447121"/>
              <a:gd name="connsiteX8" fmla="*/ 0 w 5070067"/>
              <a:gd name="connsiteY8" fmla="*/ 19481 h 6447121"/>
              <a:gd name="connsiteX9" fmla="*/ 2874161 w 5070067"/>
              <a:gd name="connsiteY9" fmla="*/ 449314 h 6447121"/>
              <a:gd name="connsiteX0" fmla="*/ 2874161 w 5070067"/>
              <a:gd name="connsiteY0" fmla="*/ 449314 h 6437287"/>
              <a:gd name="connsiteX1" fmla="*/ 4173389 w 5070067"/>
              <a:gd name="connsiteY1" fmla="*/ 1375874 h 6437287"/>
              <a:gd name="connsiteX2" fmla="*/ 4749742 w 5070067"/>
              <a:gd name="connsiteY2" fmla="*/ 2596447 h 6437287"/>
              <a:gd name="connsiteX3" fmla="*/ 4763705 w 5070067"/>
              <a:gd name="connsiteY3" fmla="*/ 5108745 h 6437287"/>
              <a:gd name="connsiteX4" fmla="*/ 3973520 w 5070067"/>
              <a:gd name="connsiteY4" fmla="*/ 6195533 h 6437287"/>
              <a:gd name="connsiteX5" fmla="*/ 3076692 w 5070067"/>
              <a:gd name="connsiteY5" fmla="*/ 6437287 h 6437287"/>
              <a:gd name="connsiteX6" fmla="*/ 5044988 w 5070067"/>
              <a:gd name="connsiteY6" fmla="*/ 6417611 h 6437287"/>
              <a:gd name="connsiteX7" fmla="*/ 5070067 w 5070067"/>
              <a:gd name="connsiteY7" fmla="*/ 0 h 6437287"/>
              <a:gd name="connsiteX8" fmla="*/ 0 w 5070067"/>
              <a:gd name="connsiteY8" fmla="*/ 19481 h 6437287"/>
              <a:gd name="connsiteX9" fmla="*/ 2874161 w 5070067"/>
              <a:gd name="connsiteY9" fmla="*/ 449314 h 6437287"/>
              <a:gd name="connsiteX0" fmla="*/ 2874161 w 5070067"/>
              <a:gd name="connsiteY0" fmla="*/ 449314 h 6437287"/>
              <a:gd name="connsiteX1" fmla="*/ 4173389 w 5070067"/>
              <a:gd name="connsiteY1" fmla="*/ 1375874 h 6437287"/>
              <a:gd name="connsiteX2" fmla="*/ 4749742 w 5070067"/>
              <a:gd name="connsiteY2" fmla="*/ 2596447 h 6437287"/>
              <a:gd name="connsiteX3" fmla="*/ 4763705 w 5070067"/>
              <a:gd name="connsiteY3" fmla="*/ 5108745 h 6437287"/>
              <a:gd name="connsiteX4" fmla="*/ 4178929 w 5070067"/>
              <a:gd name="connsiteY4" fmla="*/ 6126699 h 6437287"/>
              <a:gd name="connsiteX5" fmla="*/ 3076692 w 5070067"/>
              <a:gd name="connsiteY5" fmla="*/ 6437287 h 6437287"/>
              <a:gd name="connsiteX6" fmla="*/ 5044988 w 5070067"/>
              <a:gd name="connsiteY6" fmla="*/ 6417611 h 6437287"/>
              <a:gd name="connsiteX7" fmla="*/ 5070067 w 5070067"/>
              <a:gd name="connsiteY7" fmla="*/ 0 h 6437287"/>
              <a:gd name="connsiteX8" fmla="*/ 0 w 5070067"/>
              <a:gd name="connsiteY8" fmla="*/ 19481 h 6437287"/>
              <a:gd name="connsiteX9" fmla="*/ 2874161 w 5070067"/>
              <a:gd name="connsiteY9" fmla="*/ 449314 h 6437287"/>
              <a:gd name="connsiteX0" fmla="*/ 2874161 w 5070067"/>
              <a:gd name="connsiteY0" fmla="*/ 449314 h 6437287"/>
              <a:gd name="connsiteX1" fmla="*/ 4173389 w 5070067"/>
              <a:gd name="connsiteY1" fmla="*/ 1375874 h 6437287"/>
              <a:gd name="connsiteX2" fmla="*/ 4749742 w 5070067"/>
              <a:gd name="connsiteY2" fmla="*/ 2596447 h 6437287"/>
              <a:gd name="connsiteX3" fmla="*/ 4763705 w 5070067"/>
              <a:gd name="connsiteY3" fmla="*/ 5108745 h 6437287"/>
              <a:gd name="connsiteX4" fmla="*/ 4178929 w 5070067"/>
              <a:gd name="connsiteY4" fmla="*/ 6126699 h 6437287"/>
              <a:gd name="connsiteX5" fmla="*/ 3076692 w 5070067"/>
              <a:gd name="connsiteY5" fmla="*/ 6437287 h 6437287"/>
              <a:gd name="connsiteX6" fmla="*/ 5044988 w 5070067"/>
              <a:gd name="connsiteY6" fmla="*/ 6417611 h 6437287"/>
              <a:gd name="connsiteX7" fmla="*/ 5070067 w 5070067"/>
              <a:gd name="connsiteY7" fmla="*/ 0 h 6437287"/>
              <a:gd name="connsiteX8" fmla="*/ 0 w 5070067"/>
              <a:gd name="connsiteY8" fmla="*/ 19481 h 6437287"/>
              <a:gd name="connsiteX9" fmla="*/ 2874161 w 5070067"/>
              <a:gd name="connsiteY9" fmla="*/ 449314 h 6437287"/>
              <a:gd name="connsiteX0" fmla="*/ 2874161 w 5070067"/>
              <a:gd name="connsiteY0" fmla="*/ 449314 h 6437287"/>
              <a:gd name="connsiteX1" fmla="*/ 4173389 w 5070067"/>
              <a:gd name="connsiteY1" fmla="*/ 1375874 h 6437287"/>
              <a:gd name="connsiteX2" fmla="*/ 4749742 w 5070067"/>
              <a:gd name="connsiteY2" fmla="*/ 2596447 h 6437287"/>
              <a:gd name="connsiteX3" fmla="*/ 4812611 w 5070067"/>
              <a:gd name="connsiteY3" fmla="*/ 4312231 h 6437287"/>
              <a:gd name="connsiteX4" fmla="*/ 4178929 w 5070067"/>
              <a:gd name="connsiteY4" fmla="*/ 6126699 h 6437287"/>
              <a:gd name="connsiteX5" fmla="*/ 3076692 w 5070067"/>
              <a:gd name="connsiteY5" fmla="*/ 6437287 h 6437287"/>
              <a:gd name="connsiteX6" fmla="*/ 5044988 w 5070067"/>
              <a:gd name="connsiteY6" fmla="*/ 6417611 h 6437287"/>
              <a:gd name="connsiteX7" fmla="*/ 5070067 w 5070067"/>
              <a:gd name="connsiteY7" fmla="*/ 0 h 6437287"/>
              <a:gd name="connsiteX8" fmla="*/ 0 w 5070067"/>
              <a:gd name="connsiteY8" fmla="*/ 19481 h 6437287"/>
              <a:gd name="connsiteX9" fmla="*/ 2874161 w 5070067"/>
              <a:gd name="connsiteY9" fmla="*/ 449314 h 6437287"/>
              <a:gd name="connsiteX0" fmla="*/ 2874161 w 5070067"/>
              <a:gd name="connsiteY0" fmla="*/ 449314 h 6437287"/>
              <a:gd name="connsiteX1" fmla="*/ 4173389 w 5070067"/>
              <a:gd name="connsiteY1" fmla="*/ 1375874 h 6437287"/>
              <a:gd name="connsiteX2" fmla="*/ 4749742 w 5070067"/>
              <a:gd name="connsiteY2" fmla="*/ 2596447 h 6437287"/>
              <a:gd name="connsiteX3" fmla="*/ 4812611 w 5070067"/>
              <a:gd name="connsiteY3" fmla="*/ 4312231 h 6437287"/>
              <a:gd name="connsiteX4" fmla="*/ 4139804 w 5070067"/>
              <a:gd name="connsiteY4" fmla="*/ 6008697 h 6437287"/>
              <a:gd name="connsiteX5" fmla="*/ 3076692 w 5070067"/>
              <a:gd name="connsiteY5" fmla="*/ 6437287 h 6437287"/>
              <a:gd name="connsiteX6" fmla="*/ 5044988 w 5070067"/>
              <a:gd name="connsiteY6" fmla="*/ 6417611 h 6437287"/>
              <a:gd name="connsiteX7" fmla="*/ 5070067 w 5070067"/>
              <a:gd name="connsiteY7" fmla="*/ 0 h 6437287"/>
              <a:gd name="connsiteX8" fmla="*/ 0 w 5070067"/>
              <a:gd name="connsiteY8" fmla="*/ 19481 h 6437287"/>
              <a:gd name="connsiteX9" fmla="*/ 2874161 w 5070067"/>
              <a:gd name="connsiteY9" fmla="*/ 449314 h 6437287"/>
              <a:gd name="connsiteX0" fmla="*/ 2874161 w 5070067"/>
              <a:gd name="connsiteY0" fmla="*/ 449314 h 6456945"/>
              <a:gd name="connsiteX1" fmla="*/ 4173389 w 5070067"/>
              <a:gd name="connsiteY1" fmla="*/ 1375874 h 6456945"/>
              <a:gd name="connsiteX2" fmla="*/ 4749742 w 5070067"/>
              <a:gd name="connsiteY2" fmla="*/ 2596447 h 6456945"/>
              <a:gd name="connsiteX3" fmla="*/ 4812611 w 5070067"/>
              <a:gd name="connsiteY3" fmla="*/ 4312231 h 6456945"/>
              <a:gd name="connsiteX4" fmla="*/ 4139804 w 5070067"/>
              <a:gd name="connsiteY4" fmla="*/ 6008697 h 6456945"/>
              <a:gd name="connsiteX5" fmla="*/ 3076692 w 5070067"/>
              <a:gd name="connsiteY5" fmla="*/ 6437287 h 6456945"/>
              <a:gd name="connsiteX6" fmla="*/ 5054769 w 5070067"/>
              <a:gd name="connsiteY6" fmla="*/ 6456945 h 6456945"/>
              <a:gd name="connsiteX7" fmla="*/ 5070067 w 5070067"/>
              <a:gd name="connsiteY7" fmla="*/ 0 h 6456945"/>
              <a:gd name="connsiteX8" fmla="*/ 0 w 5070067"/>
              <a:gd name="connsiteY8" fmla="*/ 19481 h 6456945"/>
              <a:gd name="connsiteX9" fmla="*/ 2874161 w 5070067"/>
              <a:gd name="connsiteY9" fmla="*/ 449314 h 6456945"/>
              <a:gd name="connsiteX0" fmla="*/ 3451262 w 5070067"/>
              <a:gd name="connsiteY0" fmla="*/ 360813 h 6456945"/>
              <a:gd name="connsiteX1" fmla="*/ 4173389 w 5070067"/>
              <a:gd name="connsiteY1" fmla="*/ 1375874 h 6456945"/>
              <a:gd name="connsiteX2" fmla="*/ 4749742 w 5070067"/>
              <a:gd name="connsiteY2" fmla="*/ 2596447 h 6456945"/>
              <a:gd name="connsiteX3" fmla="*/ 4812611 w 5070067"/>
              <a:gd name="connsiteY3" fmla="*/ 4312231 h 6456945"/>
              <a:gd name="connsiteX4" fmla="*/ 4139804 w 5070067"/>
              <a:gd name="connsiteY4" fmla="*/ 6008697 h 6456945"/>
              <a:gd name="connsiteX5" fmla="*/ 3076692 w 5070067"/>
              <a:gd name="connsiteY5" fmla="*/ 6437287 h 6456945"/>
              <a:gd name="connsiteX6" fmla="*/ 5054769 w 5070067"/>
              <a:gd name="connsiteY6" fmla="*/ 6456945 h 6456945"/>
              <a:gd name="connsiteX7" fmla="*/ 5070067 w 5070067"/>
              <a:gd name="connsiteY7" fmla="*/ 0 h 6456945"/>
              <a:gd name="connsiteX8" fmla="*/ 0 w 5070067"/>
              <a:gd name="connsiteY8" fmla="*/ 19481 h 6456945"/>
              <a:gd name="connsiteX9" fmla="*/ 3451262 w 5070067"/>
              <a:gd name="connsiteY9" fmla="*/ 360813 h 6456945"/>
              <a:gd name="connsiteX0" fmla="*/ 3451262 w 5070067"/>
              <a:gd name="connsiteY0" fmla="*/ 360813 h 6456945"/>
              <a:gd name="connsiteX1" fmla="*/ 4173389 w 5070067"/>
              <a:gd name="connsiteY1" fmla="*/ 1375874 h 6456945"/>
              <a:gd name="connsiteX2" fmla="*/ 4749742 w 5070067"/>
              <a:gd name="connsiteY2" fmla="*/ 2596447 h 6456945"/>
              <a:gd name="connsiteX3" fmla="*/ 4812611 w 5070067"/>
              <a:gd name="connsiteY3" fmla="*/ 4312231 h 6456945"/>
              <a:gd name="connsiteX4" fmla="*/ 4139804 w 5070067"/>
              <a:gd name="connsiteY4" fmla="*/ 6008697 h 6456945"/>
              <a:gd name="connsiteX5" fmla="*/ 3076692 w 5070067"/>
              <a:gd name="connsiteY5" fmla="*/ 6437287 h 6456945"/>
              <a:gd name="connsiteX6" fmla="*/ 5054769 w 5070067"/>
              <a:gd name="connsiteY6" fmla="*/ 6456945 h 6456945"/>
              <a:gd name="connsiteX7" fmla="*/ 5070067 w 5070067"/>
              <a:gd name="connsiteY7" fmla="*/ 0 h 6456945"/>
              <a:gd name="connsiteX8" fmla="*/ 0 w 5070067"/>
              <a:gd name="connsiteY8" fmla="*/ 19481 h 6456945"/>
              <a:gd name="connsiteX9" fmla="*/ 3451262 w 5070067"/>
              <a:gd name="connsiteY9" fmla="*/ 360813 h 6456945"/>
              <a:gd name="connsiteX0" fmla="*/ 1553676 w 3172481"/>
              <a:gd name="connsiteY0" fmla="*/ 360813 h 6456945"/>
              <a:gd name="connsiteX1" fmla="*/ 2275803 w 3172481"/>
              <a:gd name="connsiteY1" fmla="*/ 1375874 h 6456945"/>
              <a:gd name="connsiteX2" fmla="*/ 2852156 w 3172481"/>
              <a:gd name="connsiteY2" fmla="*/ 2596447 h 6456945"/>
              <a:gd name="connsiteX3" fmla="*/ 2915025 w 3172481"/>
              <a:gd name="connsiteY3" fmla="*/ 4312231 h 6456945"/>
              <a:gd name="connsiteX4" fmla="*/ 2242218 w 3172481"/>
              <a:gd name="connsiteY4" fmla="*/ 6008697 h 6456945"/>
              <a:gd name="connsiteX5" fmla="*/ 1179106 w 3172481"/>
              <a:gd name="connsiteY5" fmla="*/ 6437287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1553676 w 3172481"/>
              <a:gd name="connsiteY0" fmla="*/ 360813 h 6456945"/>
              <a:gd name="connsiteX1" fmla="*/ 2490994 w 3172481"/>
              <a:gd name="connsiteY1" fmla="*/ 1061201 h 6456945"/>
              <a:gd name="connsiteX2" fmla="*/ 2852156 w 3172481"/>
              <a:gd name="connsiteY2" fmla="*/ 2596447 h 6456945"/>
              <a:gd name="connsiteX3" fmla="*/ 2915025 w 3172481"/>
              <a:gd name="connsiteY3" fmla="*/ 4312231 h 6456945"/>
              <a:gd name="connsiteX4" fmla="*/ 2242218 w 3172481"/>
              <a:gd name="connsiteY4" fmla="*/ 6008697 h 6456945"/>
              <a:gd name="connsiteX5" fmla="*/ 1179106 w 3172481"/>
              <a:gd name="connsiteY5" fmla="*/ 6437287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1553676 w 3172481"/>
              <a:gd name="connsiteY0" fmla="*/ 360813 h 6456945"/>
              <a:gd name="connsiteX1" fmla="*/ 2490994 w 3172481"/>
              <a:gd name="connsiteY1" fmla="*/ 1061201 h 6456945"/>
              <a:gd name="connsiteX2" fmla="*/ 2852156 w 3172481"/>
              <a:gd name="connsiteY2" fmla="*/ 2596447 h 6456945"/>
              <a:gd name="connsiteX3" fmla="*/ 2915025 w 3172481"/>
              <a:gd name="connsiteY3" fmla="*/ 4312231 h 6456945"/>
              <a:gd name="connsiteX4" fmla="*/ 2300906 w 3172481"/>
              <a:gd name="connsiteY4" fmla="*/ 6087365 h 6456945"/>
              <a:gd name="connsiteX5" fmla="*/ 1179106 w 3172481"/>
              <a:gd name="connsiteY5" fmla="*/ 6437287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1553676 w 3172481"/>
              <a:gd name="connsiteY0" fmla="*/ 360813 h 6456945"/>
              <a:gd name="connsiteX1" fmla="*/ 2490994 w 3172481"/>
              <a:gd name="connsiteY1" fmla="*/ 1061201 h 6456945"/>
              <a:gd name="connsiteX2" fmla="*/ 2852156 w 3172481"/>
              <a:gd name="connsiteY2" fmla="*/ 2596447 h 6456945"/>
              <a:gd name="connsiteX3" fmla="*/ 2915025 w 3172481"/>
              <a:gd name="connsiteY3" fmla="*/ 4312231 h 6456945"/>
              <a:gd name="connsiteX4" fmla="*/ 2300906 w 3172481"/>
              <a:gd name="connsiteY4" fmla="*/ 6087365 h 6456945"/>
              <a:gd name="connsiteX5" fmla="*/ 1413859 w 3172481"/>
              <a:gd name="connsiteY5" fmla="*/ 6437287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1553676 w 3172481"/>
              <a:gd name="connsiteY0" fmla="*/ 360813 h 6456945"/>
              <a:gd name="connsiteX1" fmla="*/ 2490994 w 3172481"/>
              <a:gd name="connsiteY1" fmla="*/ 1061201 h 6456945"/>
              <a:gd name="connsiteX2" fmla="*/ 2852156 w 3172481"/>
              <a:gd name="connsiteY2" fmla="*/ 2596447 h 6456945"/>
              <a:gd name="connsiteX3" fmla="*/ 2915025 w 3172481"/>
              <a:gd name="connsiteY3" fmla="*/ 4312231 h 6456945"/>
              <a:gd name="connsiteX4" fmla="*/ 2271562 w 3172481"/>
              <a:gd name="connsiteY4" fmla="*/ 6087366 h 6456945"/>
              <a:gd name="connsiteX5" fmla="*/ 1413859 w 3172481"/>
              <a:gd name="connsiteY5" fmla="*/ 6437287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1553676 w 3172481"/>
              <a:gd name="connsiteY0" fmla="*/ 360813 h 6456945"/>
              <a:gd name="connsiteX1" fmla="*/ 2490994 w 3172481"/>
              <a:gd name="connsiteY1" fmla="*/ 1061201 h 6456945"/>
              <a:gd name="connsiteX2" fmla="*/ 2852156 w 3172481"/>
              <a:gd name="connsiteY2" fmla="*/ 2596447 h 6456945"/>
              <a:gd name="connsiteX3" fmla="*/ 2915025 w 3172481"/>
              <a:gd name="connsiteY3" fmla="*/ 4312231 h 6456945"/>
              <a:gd name="connsiteX4" fmla="*/ 2525878 w 3172481"/>
              <a:gd name="connsiteY4" fmla="*/ 5959530 h 6456945"/>
              <a:gd name="connsiteX5" fmla="*/ 1413859 w 3172481"/>
              <a:gd name="connsiteY5" fmla="*/ 6437287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1553676 w 3172481"/>
              <a:gd name="connsiteY0" fmla="*/ 360813 h 6456945"/>
              <a:gd name="connsiteX1" fmla="*/ 2490994 w 3172481"/>
              <a:gd name="connsiteY1" fmla="*/ 1061201 h 6456945"/>
              <a:gd name="connsiteX2" fmla="*/ 2852156 w 3172481"/>
              <a:gd name="connsiteY2" fmla="*/ 2596447 h 6456945"/>
              <a:gd name="connsiteX3" fmla="*/ 3042184 w 3172481"/>
              <a:gd name="connsiteY3" fmla="*/ 3997559 h 6456945"/>
              <a:gd name="connsiteX4" fmla="*/ 2525878 w 3172481"/>
              <a:gd name="connsiteY4" fmla="*/ 5959530 h 6456945"/>
              <a:gd name="connsiteX5" fmla="*/ 1413859 w 3172481"/>
              <a:gd name="connsiteY5" fmla="*/ 6437287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1553676 w 3172481"/>
              <a:gd name="connsiteY0" fmla="*/ 360813 h 6456945"/>
              <a:gd name="connsiteX1" fmla="*/ 2490994 w 3172481"/>
              <a:gd name="connsiteY1" fmla="*/ 1061201 h 6456945"/>
              <a:gd name="connsiteX2" fmla="*/ 2959750 w 3172481"/>
              <a:gd name="connsiteY2" fmla="*/ 2468611 h 6456945"/>
              <a:gd name="connsiteX3" fmla="*/ 3042184 w 3172481"/>
              <a:gd name="connsiteY3" fmla="*/ 3997559 h 6456945"/>
              <a:gd name="connsiteX4" fmla="*/ 2525878 w 3172481"/>
              <a:gd name="connsiteY4" fmla="*/ 5959530 h 6456945"/>
              <a:gd name="connsiteX5" fmla="*/ 1413859 w 3172481"/>
              <a:gd name="connsiteY5" fmla="*/ 6437287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1553676 w 3172481"/>
              <a:gd name="connsiteY0" fmla="*/ 360813 h 6456945"/>
              <a:gd name="connsiteX1" fmla="*/ 2490994 w 3172481"/>
              <a:gd name="connsiteY1" fmla="*/ 1061201 h 6456945"/>
              <a:gd name="connsiteX2" fmla="*/ 2959750 w 3172481"/>
              <a:gd name="connsiteY2" fmla="*/ 2468611 h 6456945"/>
              <a:gd name="connsiteX3" fmla="*/ 3042184 w 3172481"/>
              <a:gd name="connsiteY3" fmla="*/ 3997559 h 6456945"/>
              <a:gd name="connsiteX4" fmla="*/ 2369377 w 3172481"/>
              <a:gd name="connsiteY4" fmla="*/ 5910362 h 6456945"/>
              <a:gd name="connsiteX5" fmla="*/ 1413859 w 3172481"/>
              <a:gd name="connsiteY5" fmla="*/ 6437287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1553676 w 3172481"/>
              <a:gd name="connsiteY0" fmla="*/ 360813 h 6456945"/>
              <a:gd name="connsiteX1" fmla="*/ 2490994 w 3172481"/>
              <a:gd name="connsiteY1" fmla="*/ 1061201 h 6456945"/>
              <a:gd name="connsiteX2" fmla="*/ 2959750 w 3172481"/>
              <a:gd name="connsiteY2" fmla="*/ 2468611 h 6456945"/>
              <a:gd name="connsiteX3" fmla="*/ 3042184 w 3172481"/>
              <a:gd name="connsiteY3" fmla="*/ 3997559 h 6456945"/>
              <a:gd name="connsiteX4" fmla="*/ 2369377 w 3172481"/>
              <a:gd name="connsiteY4" fmla="*/ 5910362 h 6456945"/>
              <a:gd name="connsiteX5" fmla="*/ 1756207 w 3172481"/>
              <a:gd name="connsiteY5" fmla="*/ 6447120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1553676 w 3172481"/>
              <a:gd name="connsiteY0" fmla="*/ 360813 h 6456945"/>
              <a:gd name="connsiteX1" fmla="*/ 2490994 w 3172481"/>
              <a:gd name="connsiteY1" fmla="*/ 1061201 h 6456945"/>
              <a:gd name="connsiteX2" fmla="*/ 2959750 w 3172481"/>
              <a:gd name="connsiteY2" fmla="*/ 2468611 h 6456945"/>
              <a:gd name="connsiteX3" fmla="*/ 3042184 w 3172481"/>
              <a:gd name="connsiteY3" fmla="*/ 3997559 h 6456945"/>
              <a:gd name="connsiteX4" fmla="*/ 2496535 w 3172481"/>
              <a:gd name="connsiteY4" fmla="*/ 5871029 h 6456945"/>
              <a:gd name="connsiteX5" fmla="*/ 1756207 w 3172481"/>
              <a:gd name="connsiteY5" fmla="*/ 6447120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1553676 w 3172481"/>
              <a:gd name="connsiteY0" fmla="*/ 360813 h 6456945"/>
              <a:gd name="connsiteX1" fmla="*/ 2490994 w 3172481"/>
              <a:gd name="connsiteY1" fmla="*/ 1061201 h 6456945"/>
              <a:gd name="connsiteX2" fmla="*/ 2969531 w 3172481"/>
              <a:gd name="connsiteY2" fmla="*/ 2163772 h 6456945"/>
              <a:gd name="connsiteX3" fmla="*/ 3042184 w 3172481"/>
              <a:gd name="connsiteY3" fmla="*/ 3997559 h 6456945"/>
              <a:gd name="connsiteX4" fmla="*/ 2496535 w 3172481"/>
              <a:gd name="connsiteY4" fmla="*/ 5871029 h 6456945"/>
              <a:gd name="connsiteX5" fmla="*/ 1756207 w 3172481"/>
              <a:gd name="connsiteY5" fmla="*/ 6447120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1553676 w 3172481"/>
              <a:gd name="connsiteY0" fmla="*/ 360813 h 6456945"/>
              <a:gd name="connsiteX1" fmla="*/ 2539901 w 3172481"/>
              <a:gd name="connsiteY1" fmla="*/ 795696 h 6456945"/>
              <a:gd name="connsiteX2" fmla="*/ 2969531 w 3172481"/>
              <a:gd name="connsiteY2" fmla="*/ 2163772 h 6456945"/>
              <a:gd name="connsiteX3" fmla="*/ 3042184 w 3172481"/>
              <a:gd name="connsiteY3" fmla="*/ 3997559 h 6456945"/>
              <a:gd name="connsiteX4" fmla="*/ 2496535 w 3172481"/>
              <a:gd name="connsiteY4" fmla="*/ 5871029 h 6456945"/>
              <a:gd name="connsiteX5" fmla="*/ 1756207 w 3172481"/>
              <a:gd name="connsiteY5" fmla="*/ 6447120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1553676 w 3172481"/>
              <a:gd name="connsiteY9" fmla="*/ 360813 h 6456945"/>
              <a:gd name="connsiteX0" fmla="*/ 2042744 w 3172481"/>
              <a:gd name="connsiteY0" fmla="*/ 301812 h 6456945"/>
              <a:gd name="connsiteX1" fmla="*/ 2539901 w 3172481"/>
              <a:gd name="connsiteY1" fmla="*/ 795696 h 6456945"/>
              <a:gd name="connsiteX2" fmla="*/ 2969531 w 3172481"/>
              <a:gd name="connsiteY2" fmla="*/ 2163772 h 6456945"/>
              <a:gd name="connsiteX3" fmla="*/ 3042184 w 3172481"/>
              <a:gd name="connsiteY3" fmla="*/ 3997559 h 6456945"/>
              <a:gd name="connsiteX4" fmla="*/ 2496535 w 3172481"/>
              <a:gd name="connsiteY4" fmla="*/ 5871029 h 6456945"/>
              <a:gd name="connsiteX5" fmla="*/ 1756207 w 3172481"/>
              <a:gd name="connsiteY5" fmla="*/ 6447120 h 6456945"/>
              <a:gd name="connsiteX6" fmla="*/ 3157183 w 3172481"/>
              <a:gd name="connsiteY6" fmla="*/ 6456945 h 6456945"/>
              <a:gd name="connsiteX7" fmla="*/ 3172481 w 3172481"/>
              <a:gd name="connsiteY7" fmla="*/ 0 h 6456945"/>
              <a:gd name="connsiteX8" fmla="*/ 0 w 3172481"/>
              <a:gd name="connsiteY8" fmla="*/ 29314 h 6456945"/>
              <a:gd name="connsiteX9" fmla="*/ 2042744 w 317248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1929215 w 2605161"/>
              <a:gd name="connsiteY4" fmla="*/ 5871029 h 6456945"/>
              <a:gd name="connsiteX5" fmla="*/ 1188887 w 2605161"/>
              <a:gd name="connsiteY5" fmla="*/ 6447120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1968340 w 2605161"/>
              <a:gd name="connsiteY4" fmla="*/ 6136534 h 6456945"/>
              <a:gd name="connsiteX5" fmla="*/ 1188887 w 2605161"/>
              <a:gd name="connsiteY5" fmla="*/ 6447120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1841182 w 2605161"/>
              <a:gd name="connsiteY4" fmla="*/ 5989032 h 6456945"/>
              <a:gd name="connsiteX5" fmla="*/ 1188887 w 2605161"/>
              <a:gd name="connsiteY5" fmla="*/ 6447120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2056372 w 2605161"/>
              <a:gd name="connsiteY4" fmla="*/ 6146369 h 6456945"/>
              <a:gd name="connsiteX5" fmla="*/ 1188887 w 2605161"/>
              <a:gd name="connsiteY5" fmla="*/ 6447120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2095498 w 2605161"/>
              <a:gd name="connsiteY4" fmla="*/ 6057868 h 6456945"/>
              <a:gd name="connsiteX5" fmla="*/ 1188887 w 2605161"/>
              <a:gd name="connsiteY5" fmla="*/ 6447120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1997685 w 2605161"/>
              <a:gd name="connsiteY4" fmla="*/ 5969366 h 6456945"/>
              <a:gd name="connsiteX5" fmla="*/ 1188887 w 2605161"/>
              <a:gd name="connsiteY5" fmla="*/ 6447120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1997685 w 2605161"/>
              <a:gd name="connsiteY4" fmla="*/ 5969366 h 6456945"/>
              <a:gd name="connsiteX5" fmla="*/ 367252 w 2605161"/>
              <a:gd name="connsiteY5" fmla="*/ 6427453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1997685 w 2605161"/>
              <a:gd name="connsiteY4" fmla="*/ 5969366 h 6456945"/>
              <a:gd name="connsiteX5" fmla="*/ 367252 w 2605161"/>
              <a:gd name="connsiteY5" fmla="*/ 6427453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2056373 w 2605161"/>
              <a:gd name="connsiteY4" fmla="*/ 6107036 h 6456945"/>
              <a:gd name="connsiteX5" fmla="*/ 367252 w 2605161"/>
              <a:gd name="connsiteY5" fmla="*/ 6427453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2056373 w 2605161"/>
              <a:gd name="connsiteY4" fmla="*/ 6107036 h 6456945"/>
              <a:gd name="connsiteX5" fmla="*/ 934571 w 2605161"/>
              <a:gd name="connsiteY5" fmla="*/ 6417619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2017247 w 2605161"/>
              <a:gd name="connsiteY4" fmla="*/ 5979201 h 6456945"/>
              <a:gd name="connsiteX5" fmla="*/ 934571 w 2605161"/>
              <a:gd name="connsiteY5" fmla="*/ 6417619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2017247 w 2605161"/>
              <a:gd name="connsiteY4" fmla="*/ 5979201 h 6456945"/>
              <a:gd name="connsiteX5" fmla="*/ 748726 w 2605161"/>
              <a:gd name="connsiteY5" fmla="*/ 6437286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2036810 w 2605161"/>
              <a:gd name="connsiteY4" fmla="*/ 6126705 h 6456945"/>
              <a:gd name="connsiteX5" fmla="*/ 748726 w 2605161"/>
              <a:gd name="connsiteY5" fmla="*/ 6437286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  <a:gd name="connsiteX0" fmla="*/ 1475424 w 2605161"/>
              <a:gd name="connsiteY0" fmla="*/ 301812 h 6456945"/>
              <a:gd name="connsiteX1" fmla="*/ 1972581 w 2605161"/>
              <a:gd name="connsiteY1" fmla="*/ 795696 h 6456945"/>
              <a:gd name="connsiteX2" fmla="*/ 2402211 w 2605161"/>
              <a:gd name="connsiteY2" fmla="*/ 2163772 h 6456945"/>
              <a:gd name="connsiteX3" fmla="*/ 2474864 w 2605161"/>
              <a:gd name="connsiteY3" fmla="*/ 3997559 h 6456945"/>
              <a:gd name="connsiteX4" fmla="*/ 2036810 w 2605161"/>
              <a:gd name="connsiteY4" fmla="*/ 6126705 h 6456945"/>
              <a:gd name="connsiteX5" fmla="*/ 748726 w 2605161"/>
              <a:gd name="connsiteY5" fmla="*/ 6437286 h 6456945"/>
              <a:gd name="connsiteX6" fmla="*/ 2589863 w 2605161"/>
              <a:gd name="connsiteY6" fmla="*/ 6456945 h 6456945"/>
              <a:gd name="connsiteX7" fmla="*/ 2605161 w 2605161"/>
              <a:gd name="connsiteY7" fmla="*/ 0 h 6456945"/>
              <a:gd name="connsiteX8" fmla="*/ 0 w 2605161"/>
              <a:gd name="connsiteY8" fmla="*/ 39148 h 6456945"/>
              <a:gd name="connsiteX9" fmla="*/ 1475424 w 2605161"/>
              <a:gd name="connsiteY9" fmla="*/ 301812 h 645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05161" h="6456945">
                <a:moveTo>
                  <a:pt x="1475424" y="301812"/>
                </a:moveTo>
                <a:cubicBezTo>
                  <a:pt x="1524611" y="300523"/>
                  <a:pt x="1818117" y="485369"/>
                  <a:pt x="1972581" y="795696"/>
                </a:cubicBezTo>
                <a:cubicBezTo>
                  <a:pt x="2127045" y="1106023"/>
                  <a:pt x="2318497" y="1630128"/>
                  <a:pt x="2402211" y="2163772"/>
                </a:cubicBezTo>
                <a:cubicBezTo>
                  <a:pt x="2485925" y="2697416"/>
                  <a:pt x="2535764" y="3337070"/>
                  <a:pt x="2474864" y="3997559"/>
                </a:cubicBezTo>
                <a:cubicBezTo>
                  <a:pt x="2413964" y="4658048"/>
                  <a:pt x="2518200" y="5500835"/>
                  <a:pt x="2036810" y="6126705"/>
                </a:cubicBezTo>
                <a:cubicBezTo>
                  <a:pt x="1679178" y="6407237"/>
                  <a:pt x="1497614" y="6373092"/>
                  <a:pt x="748726" y="6437286"/>
                </a:cubicBezTo>
                <a:lnTo>
                  <a:pt x="2589863" y="6456945"/>
                </a:lnTo>
                <a:cubicBezTo>
                  <a:pt x="2598222" y="4170238"/>
                  <a:pt x="2567459" y="2031036"/>
                  <a:pt x="2605161" y="0"/>
                </a:cubicBezTo>
                <a:lnTo>
                  <a:pt x="0" y="39148"/>
                </a:lnTo>
                <a:cubicBezTo>
                  <a:pt x="243253" y="-45041"/>
                  <a:pt x="1050909" y="82408"/>
                  <a:pt x="1475424" y="301812"/>
                </a:cubicBezTo>
                <a:close/>
              </a:path>
            </a:pathLst>
          </a:custGeom>
          <a:solidFill>
            <a:srgbClr val="F2F2F2">
              <a:alpha val="23922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1884"/>
            <a:ext cx="9897486" cy="387798"/>
          </a:xfrm>
          <a:noFill/>
        </p:spPr>
        <p:txBody>
          <a:bodyPr wrap="square" rtlCol="0">
            <a:spAutoFit/>
          </a:bodyPr>
          <a:lstStyle>
            <a:lvl1pPr>
              <a:defRPr lang="en-US" sz="1200" spc="0" dirty="0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77"/>
              </a:defRPr>
            </a:lvl1pPr>
          </a:lstStyle>
          <a:p>
            <a:r>
              <a:rPr lang="it-IT" dirty="0"/>
              <a:t>SIF 2024 | </a:t>
            </a:r>
            <a:r>
              <a:rPr lang="it-IT" b="1" dirty="0"/>
              <a:t>Lisa Generoso</a:t>
            </a:r>
            <a:r>
              <a:rPr lang="it-IT" dirty="0"/>
              <a:t> | Full </a:t>
            </a:r>
            <a:r>
              <a:rPr lang="it-IT" dirty="0" err="1"/>
              <a:t>simulation</a:t>
            </a:r>
            <a:r>
              <a:rPr lang="it-IT" dirty="0"/>
              <a:t> study of a </a:t>
            </a:r>
            <a:r>
              <a:rPr lang="it-IT" dirty="0" err="1"/>
              <a:t>hadronic</a:t>
            </a:r>
            <a:r>
              <a:rPr lang="it-IT" dirty="0"/>
              <a:t> </a:t>
            </a:r>
            <a:r>
              <a:rPr lang="it-IT" dirty="0" err="1"/>
              <a:t>calorimeter</a:t>
            </a:r>
            <a:r>
              <a:rPr lang="it-IT" dirty="0"/>
              <a:t> for a future </a:t>
            </a:r>
            <a:r>
              <a:rPr lang="it-IT" dirty="0" err="1"/>
              <a:t>muon</a:t>
            </a:r>
            <a:r>
              <a:rPr lang="it-IT" dirty="0"/>
              <a:t> collider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3B786CA-5C9D-539D-2CD3-F8025FBD46C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8175" y="1437023"/>
            <a:ext cx="10847237" cy="3983954"/>
          </a:xfrm>
        </p:spPr>
        <p:txBody>
          <a:bodyPr>
            <a:normAutofit/>
          </a:bodyPr>
          <a:lstStyle>
            <a:lvl1pPr marL="0" indent="0" algn="just" defTabSz="914400" rtl="0" eaLnBrk="1" fontAlgn="base" latinLnBrk="0" hangingPunct="1">
              <a:lnSpc>
                <a:spcPct val="150000"/>
              </a:lnSpc>
              <a:spcBef>
                <a:spcPts val="930"/>
              </a:spcBef>
              <a:buClr>
                <a:schemeClr val="tx1">
                  <a:lumMod val="75000"/>
                  <a:lumOff val="25000"/>
                </a:schemeClr>
              </a:buClr>
              <a:buSzPct val="150000"/>
              <a:buFont typeface="Corbel" panose="020B0503020204020204" pitchFamily="34" charset="0"/>
              <a:buNone/>
              <a:defRPr lang="en-US" sz="1400" b="1" kern="1200" spc="150" baseline="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>
              <a:defRPr lang="en-US" sz="1400" b="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>
              <a:defRPr lang="en-US" sz="1400" b="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>
              <a:defRPr lang="en-US" sz="1400" b="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>
              <a:defRPr lang="en-US" sz="1400" b="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B77C61D-CC86-12A0-DD49-9009894508C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58175" y="1003351"/>
            <a:ext cx="10847237" cy="374334"/>
          </a:xfrm>
        </p:spPr>
        <p:txBody>
          <a:bodyPr anchor="ctr">
            <a:noAutofit/>
          </a:bodyPr>
          <a:lstStyle>
            <a:lvl1pPr mar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buClr>
                <a:schemeClr val="tx1">
                  <a:lumMod val="75000"/>
                  <a:lumOff val="25000"/>
                </a:schemeClr>
              </a:buClr>
              <a:buSzPct val="150000"/>
              <a:buFont typeface="Corbel" panose="020B0503020204020204" pitchFamily="34" charset="0"/>
              <a:buNone/>
              <a:defRPr lang="en-US" sz="2000" b="1" kern="1200" cap="all" spc="0" baseline="0" dirty="0" smtClean="0">
                <a:solidFill>
                  <a:schemeClr val="accent4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>
              <a:defRPr lang="en-US" sz="1400" b="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>
              <a:defRPr lang="en-US" sz="1400" b="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>
              <a:defRPr lang="en-US" sz="1400" b="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>
              <a:defRPr lang="en-US" sz="1400" b="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40119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A383D-69B2-7546-BD73-7F020DEEBC92}" type="datetime1">
              <a:rPr lang="it-IT" smtClean="0"/>
              <a:t>02/09/24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8883" y="6290917"/>
            <a:ext cx="9259613" cy="457200"/>
          </a:xfrm>
        </p:spPr>
        <p:txBody>
          <a:bodyPr/>
          <a:lstStyle>
            <a:lvl1pPr marL="0" algn="l" defTabSz="914400" rtl="0" eaLnBrk="1" latinLnBrk="0" hangingPunct="1">
              <a:defRPr lang="it-IT" sz="1200" kern="1200" smtClean="0">
                <a:solidFill>
                  <a:schemeClr val="bg1">
                    <a:lumMod val="50000"/>
                  </a:schemeClr>
                </a:solidFill>
                <a:latin typeface="Avenir Next LT Pro Light" panose="020B0304020202020204" pitchFamily="34" charset="77"/>
                <a:ea typeface="+mn-ea"/>
                <a:cs typeface="+mn-cs"/>
              </a:defRPr>
            </a:lvl1pPr>
          </a:lstStyle>
          <a:p>
            <a:r>
              <a:rPr lang="en-GB"/>
              <a:t>Università degli Studi di Bari Aldo Moro | Lisa Generoso | Full simulation study of a hadronic calorimeter for a future muon collider</a:t>
            </a:r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6163" y="6443126"/>
            <a:ext cx="585837" cy="369130"/>
          </a:xfrm>
          <a:prstGeom prst="rect">
            <a:avLst/>
          </a:prstGeom>
        </p:spPr>
        <p:txBody>
          <a:bodyPr anchor="ctr"/>
          <a:lstStyle>
            <a:lvl1pPr algn="r">
              <a:defRPr sz="1400" b="0" i="0">
                <a:latin typeface="Avenir Next LT Pro" panose="020B0504020202020204" pitchFamily="34" charset="77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264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E84FEAE0-67FD-C94B-87BA-7E061CCED68B}" type="datetime1">
              <a:rPr lang="it-IT" smtClean="0"/>
              <a:t>02/09/24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Università degli Studi di Bari Aldo Moro | Lisa Generoso | Full simulation study of a hadronic calorimeter for a future muon collider</a:t>
            </a:r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11">
            <a:extLst>
              <a:ext uri="{FF2B5EF4-FFF2-40B4-BE49-F238E27FC236}">
                <a16:creationId xmlns:a16="http://schemas.microsoft.com/office/drawing/2014/main" id="{D66F05D8-049E-D4D6-E635-B38360A1A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6163" y="6443126"/>
            <a:ext cx="585837" cy="369130"/>
          </a:xfrm>
          <a:prstGeom prst="rect">
            <a:avLst/>
          </a:prstGeom>
        </p:spPr>
        <p:txBody>
          <a:bodyPr anchor="ctr"/>
          <a:lstStyle>
            <a:lvl1pPr algn="r">
              <a:defRPr sz="1400" b="0" i="0">
                <a:latin typeface="Avenir Next LT Pro" panose="020B0504020202020204" pitchFamily="34" charset="77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539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701" r:id="rId2"/>
    <p:sldLayoutId id="2147483700" r:id="rId3"/>
    <p:sldLayoutId id="2147483696" r:id="rId4"/>
  </p:sldLayoutIdLst>
  <p:hf hdr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0.png"/><Relationship Id="rId5" Type="http://schemas.openxmlformats.org/officeDocument/2006/relationships/image" Target="../media/image340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jpg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hyperlink" Target="https://arxiv.org/abs/2303.08533" TargetMode="External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jpg"/><Relationship Id="rId9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9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7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openxmlformats.org/officeDocument/2006/relationships/image" Target="../media/image540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arxiv.org/abs/2303.08533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hyperlink" Target="https://ilcsoft.desy.de/portal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101.png"/><Relationship Id="rId4" Type="http://schemas.openxmlformats.org/officeDocument/2006/relationships/hyperlink" Target="https://whizard.hepforge.org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hyperlink" Target="https://dd4hep.web.cern.ch/dd4hep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microsoft.com/office/2007/relationships/hdphoto" Target="../media/hdphoto3.wdp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PandoraPFA/MarlinPandora" TargetMode="External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25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BEC813-E3BB-7AF2-9623-322A871B6C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035" y="2100847"/>
            <a:ext cx="6446453" cy="1609821"/>
          </a:xfrm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en-GB" sz="3400" spc="0" dirty="0">
                <a:effectLst/>
                <a:latin typeface="Avenir Next LT Pro" panose="020B0504020202020204" pitchFamily="34" charset="77"/>
              </a:rPr>
              <a:t>Full simulation study of a hadronic calorimeter for a future muon collider</a:t>
            </a:r>
            <a:endParaRPr lang="en-IT" sz="3400" spc="0" dirty="0">
              <a:latin typeface="Avenir Next LT Pro" panose="020B0504020202020204" pitchFamily="34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60CF7B-E27C-9159-D4BF-D8F68239F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6948" y="3677813"/>
            <a:ext cx="6364625" cy="415083"/>
          </a:xfrm>
        </p:spPr>
        <p:txBody>
          <a:bodyPr anchor="t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000" b="1" spc="0" dirty="0">
                <a:solidFill>
                  <a:srgbClr val="838383"/>
                </a:solidFill>
              </a:rPr>
              <a:t>110</a:t>
            </a:r>
            <a:r>
              <a:rPr lang="en-GB" sz="2000" b="1" spc="0" baseline="30000" dirty="0">
                <a:solidFill>
                  <a:srgbClr val="838383"/>
                </a:solidFill>
              </a:rPr>
              <a:t>o</a:t>
            </a:r>
            <a:r>
              <a:rPr lang="en-GB" sz="2000" b="1" spc="0" dirty="0">
                <a:solidFill>
                  <a:srgbClr val="838383"/>
                </a:solidFill>
              </a:rPr>
              <a:t> </a:t>
            </a:r>
            <a:r>
              <a:rPr lang="en-GB" sz="2000" b="1" spc="0" dirty="0" err="1">
                <a:solidFill>
                  <a:srgbClr val="838383"/>
                </a:solidFill>
              </a:rPr>
              <a:t>Congresso</a:t>
            </a:r>
            <a:r>
              <a:rPr lang="en-GB" sz="2000" b="1" spc="0" dirty="0">
                <a:solidFill>
                  <a:srgbClr val="838383"/>
                </a:solidFill>
              </a:rPr>
              <a:t> Nazionale SIF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b="1" spc="0" dirty="0">
                <a:solidFill>
                  <a:srgbClr val="838383"/>
                </a:solidFill>
              </a:rPr>
              <a:t>Bologna, September 9-13, 2024</a:t>
            </a:r>
          </a:p>
          <a:p>
            <a:pPr marL="0" indent="0">
              <a:spcBef>
                <a:spcPts val="0"/>
              </a:spcBef>
              <a:buNone/>
            </a:pP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Avenir Next LT Pro Light" panose="020B0304020202020204" pitchFamily="34" charset="77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7D887A3-61AD-4674-BC53-8DFA8CF7B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79F0FB3-8461-462D-84A2-53106FBF4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53480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1E3C311-4E8A-45D9-97BF-07F5FD346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8825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 descr="Multi-coloured smoke gradient">
            <a:extLst>
              <a:ext uri="{FF2B5EF4-FFF2-40B4-BE49-F238E27FC236}">
                <a16:creationId xmlns:a16="http://schemas.microsoft.com/office/drawing/2014/main" id="{BA964F79-2B1F-7035-6443-EF3C73EEA5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69" r="27826" b="-1"/>
          <a:stretch/>
        </p:blipFill>
        <p:spPr>
          <a:xfrm>
            <a:off x="7187979" y="10"/>
            <a:ext cx="5004021" cy="6857990"/>
          </a:xfrm>
          <a:custGeom>
            <a:avLst/>
            <a:gdLst/>
            <a:ahLst/>
            <a:cxnLst/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E8D0C6-B8F7-A85E-71E5-0041FA814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036" y="5323022"/>
            <a:ext cx="1135388" cy="1164922"/>
          </a:xfrm>
          <a:prstGeom prst="rect">
            <a:avLst/>
          </a:prstGeom>
        </p:spPr>
      </p:pic>
      <p:pic>
        <p:nvPicPr>
          <p:cNvPr id="5" name="Picture 4" descr="A gold figure with purple swirls&#10;&#10;Description automatically generated with medium confidence">
            <a:extLst>
              <a:ext uri="{FF2B5EF4-FFF2-40B4-BE49-F238E27FC236}">
                <a16:creationId xmlns:a16="http://schemas.microsoft.com/office/drawing/2014/main" id="{E5EF0007-EA47-E955-A455-B9FD41194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8614" y="191462"/>
            <a:ext cx="1270000" cy="1270000"/>
          </a:xfrm>
          <a:prstGeom prst="rect">
            <a:avLst/>
          </a:prstGeom>
        </p:spPr>
      </p:pic>
      <p:pic>
        <p:nvPicPr>
          <p:cNvPr id="6" name="Picture 5" descr="A blue and black logo&#10;&#10;Description automatically generated">
            <a:extLst>
              <a:ext uri="{FF2B5EF4-FFF2-40B4-BE49-F238E27FC236}">
                <a16:creationId xmlns:a16="http://schemas.microsoft.com/office/drawing/2014/main" id="{FF3242CC-1C37-1FB8-9B3D-2075CCD41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6747" y="549637"/>
            <a:ext cx="1426576" cy="721089"/>
          </a:xfrm>
          <a:prstGeom prst="rect">
            <a:avLst/>
          </a:prstGeom>
        </p:spPr>
      </p:pic>
      <p:pic>
        <p:nvPicPr>
          <p:cNvPr id="8" name="Picture 7" descr="A logo with text on it&#10;&#10;Description automatically generated">
            <a:extLst>
              <a:ext uri="{FF2B5EF4-FFF2-40B4-BE49-F238E27FC236}">
                <a16:creationId xmlns:a16="http://schemas.microsoft.com/office/drawing/2014/main" id="{962AD86A-A1B5-6AA3-D35B-DCD8774875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9383" y="315106"/>
            <a:ext cx="1426576" cy="1146356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D6684BE0-170E-3964-A644-FBF08BB2E197}"/>
              </a:ext>
            </a:extLst>
          </p:cNvPr>
          <p:cNvSpPr txBox="1">
            <a:spLocks/>
          </p:cNvSpPr>
          <p:nvPr/>
        </p:nvSpPr>
        <p:spPr>
          <a:xfrm>
            <a:off x="3280917" y="3579040"/>
            <a:ext cx="3158951" cy="534491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285750" indent="-285750" algn="l" defTabSz="914400" rtl="0" eaLnBrk="1" latinLnBrk="0" hangingPunct="1">
              <a:lnSpc>
                <a:spcPct val="120000"/>
              </a:lnSpc>
              <a:spcBef>
                <a:spcPts val="930"/>
              </a:spcBef>
              <a:buClr>
                <a:schemeClr val="tx1">
                  <a:lumMod val="75000"/>
                  <a:lumOff val="25000"/>
                </a:schemeClr>
              </a:buClr>
              <a:buSzPct val="150000"/>
              <a:buFont typeface="Arial" panose="020B0604020202020204" pitchFamily="34" charset="0"/>
              <a:buChar char="•"/>
              <a:defRPr lang="en-US" sz="1500" b="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0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GB" sz="1700" b="1" spc="0" dirty="0">
              <a:solidFill>
                <a:schemeClr val="accent2"/>
              </a:solidFill>
              <a:latin typeface="Avenir Next LT Pro Demi" panose="020B0504020202020204" pitchFamily="34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DF08F4-3398-7078-890A-44F442CF26F5}"/>
              </a:ext>
            </a:extLst>
          </p:cNvPr>
          <p:cNvSpPr txBox="1"/>
          <p:nvPr/>
        </p:nvSpPr>
        <p:spPr>
          <a:xfrm>
            <a:off x="515396" y="5291421"/>
            <a:ext cx="4478584" cy="1217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300"/>
              </a:spcBef>
              <a:buNone/>
            </a:pPr>
            <a:r>
              <a:rPr lang="en-GB" sz="2400" b="1" spc="0" dirty="0">
                <a:solidFill>
                  <a:schemeClr val="accent2"/>
                </a:solidFill>
                <a:latin typeface="Avenir Next LT Pro" panose="020B0504020202020204" pitchFamily="34" charset="77"/>
              </a:rPr>
              <a:t>Lisa Generoso 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GB" sz="2000" i="1" spc="0" dirty="0">
                <a:solidFill>
                  <a:schemeClr val="accent2"/>
                </a:solidFill>
                <a:latin typeface="Avenir Next LT Pro Light" panose="020B0304020202020204" pitchFamily="34" charset="77"/>
              </a:rPr>
              <a:t>University and INFN Bari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000" dirty="0">
                <a:solidFill>
                  <a:schemeClr val="accent2"/>
                </a:solidFill>
                <a:latin typeface="Avenir Next LT Pro" panose="020B0504020202020204" pitchFamily="34" charset="77"/>
              </a:rPr>
              <a:t>On behalf of the IMCC Collaboration</a:t>
            </a:r>
            <a:endParaRPr lang="en-GB" sz="2000" spc="0" dirty="0">
              <a:solidFill>
                <a:schemeClr val="accent2"/>
              </a:solidFill>
              <a:latin typeface="Avenir Next LT Pro" panose="020B0504020202020204" pitchFamily="34" charset="77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C89601B9-7FCA-8B31-7A0C-E3162936EEC2}"/>
              </a:ext>
            </a:extLst>
          </p:cNvPr>
          <p:cNvSpPr txBox="1">
            <a:spLocks/>
          </p:cNvSpPr>
          <p:nvPr/>
        </p:nvSpPr>
        <p:spPr>
          <a:xfrm>
            <a:off x="515396" y="5510334"/>
            <a:ext cx="4463416" cy="415083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285750" indent="-285750" algn="l" defTabSz="914400" rtl="0" eaLnBrk="1" latinLnBrk="0" hangingPunct="1">
              <a:lnSpc>
                <a:spcPct val="120000"/>
              </a:lnSpc>
              <a:spcBef>
                <a:spcPts val="930"/>
              </a:spcBef>
              <a:buClr>
                <a:schemeClr val="tx1">
                  <a:lumMod val="75000"/>
                  <a:lumOff val="25000"/>
                </a:schemeClr>
              </a:buClr>
              <a:buSzPct val="150000"/>
              <a:buFont typeface="Arial" panose="020B0604020202020204" pitchFamily="34" charset="0"/>
              <a:buChar char="•"/>
              <a:defRPr lang="en-US" sz="1500" b="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0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GB" sz="1400" dirty="0">
              <a:latin typeface="Avenir Next LT Pro Light" panose="020B0304020202020204" pitchFamily="34" charset="77"/>
            </a:endParaRPr>
          </a:p>
        </p:txBody>
      </p:sp>
      <p:pic>
        <p:nvPicPr>
          <p:cNvPr id="21" name="Picture 2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8E6A0C2-EBD8-5B40-6E51-630055849E4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59474"/>
          <a:stretch/>
        </p:blipFill>
        <p:spPr>
          <a:xfrm>
            <a:off x="485637" y="354226"/>
            <a:ext cx="1249650" cy="785724"/>
          </a:xfrm>
          <a:prstGeom prst="rect">
            <a:avLst/>
          </a:prstGeom>
        </p:spPr>
      </p:pic>
      <p:pic>
        <p:nvPicPr>
          <p:cNvPr id="22" name="Picture 2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7C18D6B-6619-88A9-993F-C5E549BAE2D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3644"/>
          <a:stretch/>
        </p:blipFill>
        <p:spPr>
          <a:xfrm>
            <a:off x="542443" y="1043026"/>
            <a:ext cx="1409908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46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DB4841-B591-A1EB-B123-1F5375EC2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4E92EA08-1440-92D3-F995-CB34ADD1F090}"/>
              </a:ext>
            </a:extLst>
          </p:cNvPr>
          <p:cNvSpPr txBox="1">
            <a:spLocks/>
          </p:cNvSpPr>
          <p:nvPr/>
        </p:nvSpPr>
        <p:spPr>
          <a:xfrm>
            <a:off x="194765" y="338999"/>
            <a:ext cx="9356725" cy="5375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lnSpcReduction="10000"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Avenir Next LT Pro"/>
                <a:ea typeface="+mj-ea"/>
                <a:cs typeface="+mj-cs"/>
              </a:rPr>
              <a:t>BIB IN HCAL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ubtitle 2">
                <a:extLst>
                  <a:ext uri="{FF2B5EF4-FFF2-40B4-BE49-F238E27FC236}">
                    <a16:creationId xmlns:a16="http://schemas.microsoft.com/office/drawing/2014/main" id="{915482E1-EE33-0737-8375-97A225D651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7589" y="1517308"/>
                <a:ext cx="5900727" cy="2370860"/>
              </a:xfrm>
              <a:prstGeom prst="rect">
                <a:avLst/>
              </a:prstGeom>
            </p:spPr>
            <p:txBody>
              <a:bodyPr vert="horz" lIns="109728" tIns="109728" rIns="109728" bIns="91440" rtlCol="0" anchor="t">
                <a:noAutofit/>
              </a:bodyPr>
              <a:lstStyle>
                <a:defPPr>
                  <a:defRPr lang="en-IT"/>
                </a:defPPr>
                <a:lvl1pPr marL="285750" indent="-285750" algn="just" fontAlgn="base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0070C0"/>
                  </a:buClr>
                  <a:buSzPct val="150000"/>
                  <a:buFont typeface="Arial" panose="020B0604020202020204" pitchFamily="34" charset="0"/>
                  <a:buChar char="•"/>
                  <a:defRPr sz="1400" b="0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defRPr>
                </a:lvl1pPr>
                <a:lvl2pPr marL="1028700" lvl="1" indent="-285750" algn="just" fontAlgn="base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0070C0"/>
                  </a:buClr>
                  <a:buSzPct val="80000"/>
                  <a:buFont typeface="Wingdings" pitchFamily="2" charset="2"/>
                  <a:buChar char="§"/>
                  <a:defRPr sz="1400" b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defRPr>
                </a:lvl2pPr>
                <a:lvl3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i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3pPr>
                <a:lvl4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4pPr>
                <a:lvl5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5pPr>
                <a:lvl6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>
                    <a:solidFill>
                      <a:schemeClr val="accent1">
                        <a:lumMod val="75000"/>
                      </a:schemeClr>
                    </a:solidFill>
                  </a:defRPr>
                </a:lvl6pPr>
                <a:lvl7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>
                    <a:solidFill>
                      <a:schemeClr val="accent1">
                        <a:lumMod val="75000"/>
                      </a:schemeClr>
                    </a:solidFill>
                  </a:defRPr>
                </a:lvl7pPr>
                <a:lvl8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>
                    <a:solidFill>
                      <a:schemeClr val="accent1">
                        <a:lumMod val="75000"/>
                      </a:schemeClr>
                    </a:solidFill>
                  </a:defRPr>
                </a:lvl8pPr>
                <a:lvl9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>
                    <a:solidFill>
                      <a:schemeClr val="accent1">
                        <a:lumMod val="75000"/>
                      </a:schemeClr>
                    </a:solidFill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r>
                  <a:rPr lang="en-GB" dirty="0"/>
                  <a:t>BIB containment within the first 20 layers of HCAL</a:t>
                </a:r>
              </a:p>
              <a:p>
                <a:pPr marL="285750" indent="-285750">
                  <a:spcAft>
                    <a:spcPts val="600"/>
                  </a:spcAft>
                  <a:buClr>
                    <a:srgbClr val="0070C0"/>
                  </a:buClr>
                  <a:buFont typeface="Arial" panose="020B0604020202020204" pitchFamily="34" charset="0"/>
                  <a:buChar char="•"/>
                </a:pPr>
                <a:r>
                  <a:rPr lang="en-GB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Probability of a cell to be fired in the first layer :</a:t>
                </a:r>
                <a:endParaRPr lang="en-GB" sz="1200" b="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0" indent="0">
                  <a:spcAft>
                    <a:spcPts val="600"/>
                  </a:spcAft>
                  <a:buClr>
                    <a:srgbClr val="0070C0"/>
                  </a:buClr>
                  <a:buNone/>
                </a:pPr>
                <a:r>
                  <a:rPr lang="en-IT" sz="1400" b="1" dirty="0">
                    <a:solidFill>
                      <a:srgbClr val="0070C0"/>
                    </a:solidFill>
                    <a:latin typeface="Avenir Next LT Pro Demi" panose="020B0504020202020204" pitchFamily="34" charset="77"/>
                  </a:rPr>
                  <a:t>    BIB :</a:t>
                </a:r>
                <a:r>
                  <a:rPr lang="en-IT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 Demi" panose="020B0504020202020204" pitchFamily="34" charset="77"/>
                  </a:rPr>
                  <a:t> </a:t>
                </a:r>
                <a:r>
                  <a:rPr lang="en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rPr>
                  <a:t>~ 1 x 10</a:t>
                </a:r>
                <a:r>
                  <a:rPr lang="en-IT" sz="1400" baseline="30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rPr>
                  <a:t>-5</a:t>
                </a:r>
              </a:p>
              <a:p>
                <a:pPr marL="0" indent="0">
                  <a:lnSpc>
                    <a:spcPct val="100000"/>
                  </a:lnSpc>
                  <a:spcAft>
                    <a:spcPts val="600"/>
                  </a:spcAft>
                  <a:buClr>
                    <a:srgbClr val="0070C0"/>
                  </a:buClr>
                  <a:buNone/>
                </a:pPr>
                <a14:m>
                  <m:oMath xmlns:m="http://schemas.openxmlformats.org/officeDocument/2006/math">
                    <m:r>
                      <a:rPr lang="it-IT" b="1" i="1" smtClean="0">
                        <a:solidFill>
                          <a:srgbClr val="EC1EA2"/>
                        </a:solidFill>
                        <a:latin typeface="Cambria Math" panose="02040503050406030204" pitchFamily="18" charset="0"/>
                      </a:rPr>
                      <m:t>     </m:t>
                    </m:r>
                    <m:sSup>
                      <m:sSupPr>
                        <m:ctrlPr>
                          <a:rPr lang="en-IT" b="1" i="1">
                            <a:solidFill>
                              <a:srgbClr val="EC1EA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T" b="1">
                            <a:solidFill>
                              <a:srgbClr val="EC1EA2"/>
                            </a:solidFill>
                            <a:latin typeface="Cambria Math" panose="02040503050406030204" pitchFamily="18" charset="0"/>
                          </a:rPr>
                          <m:t>𝛑</m:t>
                        </m:r>
                      </m:e>
                      <m:sup>
                        <m:r>
                          <a:rPr lang="en-IT" b="1">
                            <a:solidFill>
                              <a:srgbClr val="EC1EA2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IT" b="1" dirty="0">
                    <a:solidFill>
                      <a:srgbClr val="EC1EA2"/>
                    </a:solidFill>
                    <a:latin typeface="Avenir Next LT Pro Demi" panose="020B0504020202020204" pitchFamily="34" charset="77"/>
                  </a:rPr>
                  <a:t> </a:t>
                </a:r>
                <a:r>
                  <a:rPr lang="en-IT" sz="1400" b="1" dirty="0">
                    <a:solidFill>
                      <a:srgbClr val="EC1EA2"/>
                    </a:solidFill>
                    <a:latin typeface="Avenir Next LT Pro Demi" panose="020B0504020202020204" pitchFamily="34" charset="77"/>
                  </a:rPr>
                  <a:t>5 GeV : </a:t>
                </a:r>
                <a:r>
                  <a:rPr lang="en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rPr>
                  <a:t>~ 0.2 x 10</a:t>
                </a:r>
                <a:r>
                  <a:rPr lang="en-IT" sz="1400" baseline="30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rPr>
                  <a:t>-5</a:t>
                </a:r>
              </a:p>
              <a:p>
                <a:pPr marL="0" indent="0">
                  <a:lnSpc>
                    <a:spcPct val="100000"/>
                  </a:lnSpc>
                  <a:spcAft>
                    <a:spcPts val="600"/>
                  </a:spcAft>
                  <a:buClr>
                    <a:srgbClr val="0070C0"/>
                  </a:buClr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IT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en-IT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𝛑</m:t>
                        </m:r>
                      </m:e>
                      <m:sup>
                        <m:r>
                          <a:rPr lang="en-IT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b="1" dirty="0">
                    <a:solidFill>
                      <a:srgbClr val="C00000"/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 </a:t>
                </a:r>
                <a:r>
                  <a:rPr lang="en-IT" sz="1400" b="1" dirty="0">
                    <a:solidFill>
                      <a:srgbClr val="C00000"/>
                    </a:solidFill>
                    <a:latin typeface="Avenir Next LT Pro Demi" panose="020B0504020202020204" pitchFamily="34" charset="77"/>
                  </a:rPr>
                  <a:t>20 GeV : </a:t>
                </a:r>
                <a:r>
                  <a:rPr lang="en-IT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rPr>
                  <a:t>~ 0.8 x 10</a:t>
                </a:r>
                <a:r>
                  <a:rPr lang="en-IT" sz="1400" baseline="30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rPr>
                  <a:t>-5</a:t>
                </a:r>
                <a:endParaRPr lang="en-IT" spc="0" baseline="30000" dirty="0">
                  <a:latin typeface="Avenir Next LT Pro" panose="020B0504020202020204" pitchFamily="34" charset="77"/>
                </a:endParaRPr>
              </a:p>
            </p:txBody>
          </p:sp>
        </mc:Choice>
        <mc:Fallback xmlns="">
          <p:sp>
            <p:nvSpPr>
              <p:cNvPr id="16" name="Subtitle 2">
                <a:extLst>
                  <a:ext uri="{FF2B5EF4-FFF2-40B4-BE49-F238E27FC236}">
                    <a16:creationId xmlns:a16="http://schemas.microsoft.com/office/drawing/2014/main" id="{915482E1-EE33-0737-8375-97A225D651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589" y="1517308"/>
                <a:ext cx="5900727" cy="2370860"/>
              </a:xfrm>
              <a:prstGeom prst="rect">
                <a:avLst/>
              </a:prstGeom>
              <a:blipFill>
                <a:blip r:embed="rId2"/>
                <a:stretch>
                  <a:fillRect l="-64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Subtitle 2">
            <a:extLst>
              <a:ext uri="{FF2B5EF4-FFF2-40B4-BE49-F238E27FC236}">
                <a16:creationId xmlns:a16="http://schemas.microsoft.com/office/drawing/2014/main" id="{C8405038-33AB-3950-80AC-51BE504336D7}"/>
              </a:ext>
            </a:extLst>
          </p:cNvPr>
          <p:cNvSpPr txBox="1">
            <a:spLocks/>
          </p:cNvSpPr>
          <p:nvPr/>
        </p:nvSpPr>
        <p:spPr>
          <a:xfrm>
            <a:off x="3959651" y="2477367"/>
            <a:ext cx="2070672" cy="858020"/>
          </a:xfrm>
          <a:prstGeom prst="rect">
            <a:avLst/>
          </a:prstGeom>
        </p:spPr>
        <p:txBody>
          <a:bodyPr vert="horz" lIns="109728" tIns="109728" rIns="109728" bIns="91440" rtlCol="0">
            <a:normAutofit fontScale="32500" lnSpcReduction="20000"/>
          </a:bodyPr>
          <a:lstStyle>
            <a:lvl1pPr marL="0" indent="0" algn="just" defTabSz="914400" rtl="0" eaLnBrk="1" fontAlgn="base" latinLnBrk="0" hangingPunct="1">
              <a:lnSpc>
                <a:spcPct val="150000"/>
              </a:lnSpc>
              <a:spcBef>
                <a:spcPts val="930"/>
              </a:spcBef>
              <a:buClr>
                <a:schemeClr val="tx1">
                  <a:lumMod val="75000"/>
                  <a:lumOff val="25000"/>
                </a:schemeClr>
              </a:buClr>
              <a:buSzPct val="150000"/>
              <a:buFont typeface="Corbel" panose="020B0503020204020204" pitchFamily="34" charset="0"/>
              <a:buNone/>
              <a:defRPr lang="en-US" sz="1400" b="1" kern="1200" spc="150" baseline="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lang="en-US" sz="1400" b="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lang="en-US" sz="1400" b="0" i="1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lang="en-US" sz="1400" b="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lang="en-US" sz="1400" b="0" i="1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indent="0" fontAlgn="base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rgbClr val="0070C0"/>
              </a:buClr>
              <a:buSzPct val="150000"/>
              <a:buNone/>
            </a:pPr>
            <a:r>
              <a:rPr lang="en-GB" sz="4000" dirty="0">
                <a:sym typeface="Wingdings" pitchFamily="2" charset="2"/>
              </a:rPr>
              <a:t>potential problems for low energy pion reconstruction</a:t>
            </a:r>
            <a:endParaRPr lang="en-GB" sz="40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4E25EDE-A876-33E3-A499-3801B972D11E}"/>
              </a:ext>
            </a:extLst>
          </p:cNvPr>
          <p:cNvGrpSpPr/>
          <p:nvPr/>
        </p:nvGrpSpPr>
        <p:grpSpPr>
          <a:xfrm>
            <a:off x="500275" y="3406358"/>
            <a:ext cx="4627786" cy="3112644"/>
            <a:chOff x="571840" y="3184600"/>
            <a:chExt cx="3829722" cy="3055595"/>
          </a:xfrm>
        </p:grpSpPr>
        <p:pic>
          <p:nvPicPr>
            <p:cNvPr id="4" name="Picture 3" descr="A graph of different colored bars&#10;&#10;Description automatically generated">
              <a:extLst>
                <a:ext uri="{FF2B5EF4-FFF2-40B4-BE49-F238E27FC236}">
                  <a16:creationId xmlns:a16="http://schemas.microsoft.com/office/drawing/2014/main" id="{BB416BC1-E972-76C3-FEFA-B23D0D6CC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840" y="3443751"/>
              <a:ext cx="3829722" cy="279644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8D08F51-970E-C716-6BB3-4D465B37B76E}"/>
                </a:ext>
              </a:extLst>
            </p:cNvPr>
            <p:cNvSpPr txBox="1"/>
            <p:nvPr/>
          </p:nvSpPr>
          <p:spPr>
            <a:xfrm>
              <a:off x="839955" y="3184600"/>
              <a:ext cx="3261448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200" b="1" cap="all" dirty="0">
                  <a:solidFill>
                    <a:schemeClr val="accent6"/>
                  </a:solidFill>
                  <a:latin typeface="Avenir Next LT Pro"/>
                </a:rPr>
                <a:t>ARRIVAL TIME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9B8DE6B-B757-874D-C34A-C730B1E4C31C}"/>
              </a:ext>
            </a:extLst>
          </p:cNvPr>
          <p:cNvGrpSpPr/>
          <p:nvPr/>
        </p:nvGrpSpPr>
        <p:grpSpPr>
          <a:xfrm>
            <a:off x="6578316" y="1287423"/>
            <a:ext cx="4623077" cy="3702265"/>
            <a:chOff x="6185479" y="70661"/>
            <a:chExt cx="4849314" cy="355511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9D0994B-E0C1-5BCD-8750-36E3C9F7A3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9" r="129" b="2504"/>
            <a:stretch/>
          </p:blipFill>
          <p:spPr>
            <a:xfrm>
              <a:off x="6185479" y="70661"/>
              <a:ext cx="4849314" cy="3555112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14C5C9E-C4E7-EDF2-0F0B-2442D7221DE2}"/>
                </a:ext>
              </a:extLst>
            </p:cNvPr>
            <p:cNvGrpSpPr/>
            <p:nvPr/>
          </p:nvGrpSpPr>
          <p:grpSpPr>
            <a:xfrm>
              <a:off x="8163554" y="338999"/>
              <a:ext cx="2775871" cy="2093102"/>
              <a:chOff x="6158280" y="958077"/>
              <a:chExt cx="2775871" cy="2093102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239930C3-8AD2-5611-77F2-0CBA3B9E29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353" t="2271" r="3684" b="2028"/>
              <a:stretch/>
            </p:blipFill>
            <p:spPr>
              <a:xfrm>
                <a:off x="6158280" y="958077"/>
                <a:ext cx="2775871" cy="2093102"/>
              </a:xfrm>
              <a:prstGeom prst="rect">
                <a:avLst/>
              </a:prstGeom>
            </p:spPr>
          </p:pic>
          <p:pic>
            <p:nvPicPr>
              <p:cNvPr id="8" name="Picture 7" descr="A white sheet with black text&#10;&#10;Description automatically generated">
                <a:extLst>
                  <a:ext uri="{FF2B5EF4-FFF2-40B4-BE49-F238E27FC236}">
                    <a16:creationId xmlns:a16="http://schemas.microsoft.com/office/drawing/2014/main" id="{970997E4-3EEA-545E-CCFE-AA2110AE76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61971" y="1128213"/>
                <a:ext cx="501459" cy="412274"/>
              </a:xfrm>
              <a:prstGeom prst="rect">
                <a:avLst/>
              </a:prstGeom>
            </p:spPr>
          </p:pic>
        </p:grpSp>
        <p:pic>
          <p:nvPicPr>
            <p:cNvPr id="14" name="Picture 13" descr="A close-up of a white background&#10;&#10;Description automatically generated">
              <a:extLst>
                <a:ext uri="{FF2B5EF4-FFF2-40B4-BE49-F238E27FC236}">
                  <a16:creationId xmlns:a16="http://schemas.microsoft.com/office/drawing/2014/main" id="{33B40D12-786E-F78F-9D19-28E8E4EC1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26905" y="460720"/>
              <a:ext cx="985167" cy="51636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Subtitle 2">
                <a:extLst>
                  <a:ext uri="{FF2B5EF4-FFF2-40B4-BE49-F238E27FC236}">
                    <a16:creationId xmlns:a16="http://schemas.microsoft.com/office/drawing/2014/main" id="{043E7F47-1AA6-E312-ED7D-0992ACD387E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765" y="915087"/>
                <a:ext cx="10485213" cy="659070"/>
              </a:xfrm>
              <a:prstGeom prst="rect">
                <a:avLst/>
              </a:prstGeom>
            </p:spPr>
            <p:txBody>
              <a:bodyPr vert="horz" lIns="109728" tIns="109728" rIns="109728" bIns="91440" rtlCol="0" anchor="t">
                <a:noAutofit/>
              </a:bodyPr>
              <a:lstStyle>
                <a:defPPr>
                  <a:defRPr lang="en-IT"/>
                </a:defPPr>
                <a:lvl1pPr marL="285750" indent="-285750" algn="just" fontAlgn="base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0070C0"/>
                  </a:buClr>
                  <a:buSzPct val="150000"/>
                  <a:buFont typeface="Arial" panose="020B0604020202020204" pitchFamily="34" charset="0"/>
                  <a:buChar char="•"/>
                  <a:defRPr sz="1400" b="0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defRPr>
                </a:lvl1pPr>
                <a:lvl2pPr marL="1028700" lvl="1" indent="-285750" algn="just" fontAlgn="base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0070C0"/>
                  </a:buClr>
                  <a:buSzPct val="80000"/>
                  <a:buFont typeface="Wingdings" pitchFamily="2" charset="2"/>
                  <a:buChar char="§"/>
                  <a:defRPr sz="1400" b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defRPr>
                </a:lvl2pPr>
                <a:lvl3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i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3pPr>
                <a:lvl4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4pPr>
                <a:lvl5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5pPr>
                <a:lvl6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>
                    <a:solidFill>
                      <a:schemeClr val="accent1">
                        <a:lumMod val="75000"/>
                      </a:schemeClr>
                    </a:solidFill>
                  </a:defRPr>
                </a:lvl6pPr>
                <a:lvl7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>
                    <a:solidFill>
                      <a:schemeClr val="accent1">
                        <a:lumMod val="75000"/>
                      </a:schemeClr>
                    </a:solidFill>
                  </a:defRPr>
                </a:lvl7pPr>
                <a:lvl8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>
                    <a:solidFill>
                      <a:schemeClr val="accent1">
                        <a:lumMod val="75000"/>
                      </a:schemeClr>
                    </a:solidFill>
                  </a:defRPr>
                </a:lvl8pPr>
                <a:lvl9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>
                    <a:solidFill>
                      <a:schemeClr val="accent1">
                        <a:lumMod val="75000"/>
                      </a:schemeClr>
                    </a:solidFill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en-GB" dirty="0"/>
                  <a:t>1500 events of BIB generated  at  the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ar-AE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rad>
                    <m:r>
                      <a:rPr lang="ar-AE">
                        <a:latin typeface="Cambria Math" panose="02040503050406030204" pitchFamily="18" charset="0"/>
                      </a:rPr>
                      <m:t>=</m:t>
                    </m:r>
                    <m:r>
                      <a:rPr lang="ar-AE">
                        <a:latin typeface="Cambria Math" panose="02040503050406030204" pitchFamily="18" charset="0"/>
                      </a:rPr>
                      <m:t>𝟏</m:t>
                    </m:r>
                    <m:r>
                      <a:rPr lang="ar-AE">
                        <a:latin typeface="Cambria Math" panose="02040503050406030204" pitchFamily="18" charset="0"/>
                      </a:rPr>
                      <m:t>.</m:t>
                    </m:r>
                    <m:r>
                      <a:rPr lang="ar-AE">
                        <a:latin typeface="Cambria Math" panose="02040503050406030204" pitchFamily="18" charset="0"/>
                      </a:rPr>
                      <m:t>𝟓</m:t>
                    </m:r>
                    <m:r>
                      <a:rPr lang="ar-AE">
                        <a:latin typeface="Cambria Math" panose="02040503050406030204" pitchFamily="18" charset="0"/>
                      </a:rPr>
                      <m:t> </m:t>
                    </m:r>
                    <m:r>
                      <a:rPr lang="ar-AE" b="1" i="0">
                        <a:latin typeface="Cambria Math" panose="02040503050406030204" pitchFamily="18" charset="0"/>
                      </a:rPr>
                      <m:t>𝐓𝐞𝐕</m:t>
                    </m:r>
                  </m:oMath>
                </a14:m>
                <a:r>
                  <a:rPr lang="ar-AE" dirty="0"/>
                  <a:t> </a:t>
                </a:r>
                <a:r>
                  <a:rPr lang="en-GB" dirty="0"/>
                  <a:t>Muon Collider in 1 BX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it-IT" b="0" i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ar-AE" dirty="0"/>
                  <a:t> </a:t>
                </a:r>
                <a:r>
                  <a:rPr lang="ar-AE" dirty="0"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ar-AE">
                            <a:latin typeface="Cambria Math" panose="02040503050406030204" pitchFamily="18" charset="0"/>
                            <a:sym typeface="Wingdings" pitchFamily="2" charset="2"/>
                          </a:rPr>
                          <m:t>𝒆</m:t>
                        </m:r>
                      </m:e>
                      <m:sup>
                        <m:r>
                          <a:rPr lang="ar-AE">
                            <a:latin typeface="Cambria Math" panose="02040503050406030204" pitchFamily="18" charset="0"/>
                            <a:sym typeface="Wingdings" pitchFamily="2" charset="2"/>
                          </a:rPr>
                          <m:t>+</m:t>
                        </m:r>
                      </m:sup>
                    </m:sSup>
                    <m:acc>
                      <m:accPr>
                        <m:chr m:val="̅"/>
                        <m:ctrlPr>
                          <a:rPr lang="ar-AE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ar-AE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ar-AE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𝝂</m:t>
                            </m:r>
                          </m:e>
                          <m:sub>
                            <m:r>
                              <a:rPr lang="ar-AE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𝝁</m:t>
                            </m:r>
                          </m:sub>
                        </m:sSub>
                      </m:e>
                    </m:acc>
                    <m:sSub>
                      <m:sSubPr>
                        <m:ctrlPr>
                          <a:rPr lang="ar-AE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ar-AE">
                            <a:latin typeface="Cambria Math" panose="02040503050406030204" pitchFamily="18" charset="0"/>
                            <a:sym typeface="Wingdings" pitchFamily="2" charset="2"/>
                          </a:rPr>
                          <m:t>𝝂</m:t>
                        </m:r>
                      </m:e>
                      <m:sub>
                        <m:r>
                          <a:rPr lang="ar-AE">
                            <a:latin typeface="Cambria Math" panose="02040503050406030204" pitchFamily="18" charset="0"/>
                            <a:sym typeface="Wingdings" pitchFamily="2" charset="2"/>
                          </a:rPr>
                          <m:t>𝒆</m:t>
                        </m:r>
                      </m:sub>
                    </m:sSub>
                  </m:oMath>
                </a14:m>
                <a:endParaRPr lang="ar-AE" dirty="0"/>
              </a:p>
              <a:p>
                <a:pPr>
                  <a:lnSpc>
                    <a:spcPct val="100000"/>
                  </a:lnSpc>
                  <a:spcBef>
                    <a:spcPts val="1200"/>
                  </a:spcBef>
                </a:pPr>
                <a:endParaRPr lang="en-GB" dirty="0"/>
              </a:p>
            </p:txBody>
          </p:sp>
        </mc:Choice>
        <mc:Fallback xmlns="">
          <p:sp>
            <p:nvSpPr>
              <p:cNvPr id="22" name="Subtitle 2">
                <a:extLst>
                  <a:ext uri="{FF2B5EF4-FFF2-40B4-BE49-F238E27FC236}">
                    <a16:creationId xmlns:a16="http://schemas.microsoft.com/office/drawing/2014/main" id="{043E7F47-1AA6-E312-ED7D-0992ACD38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765" y="915087"/>
                <a:ext cx="10485213" cy="659070"/>
              </a:xfrm>
              <a:prstGeom prst="rect">
                <a:avLst/>
              </a:prstGeom>
              <a:blipFill>
                <a:blip r:embed="rId8"/>
                <a:stretch>
                  <a:fillRect l="-363" t="-769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32DFD2D7-D81D-3F26-32A9-D27EC429E3C6}"/>
              </a:ext>
            </a:extLst>
          </p:cNvPr>
          <p:cNvSpPr txBox="1"/>
          <p:nvPr/>
        </p:nvSpPr>
        <p:spPr>
          <a:xfrm>
            <a:off x="5411082" y="5228882"/>
            <a:ext cx="5268896" cy="8925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285750" indent="-285750" algn="just" fontAlgn="base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IT" sz="14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Arrival time distribution is uniform in the range 7-20 ns, while sig</a:t>
            </a:r>
            <a:r>
              <a:rPr lang="en-GB" sz="1400" spc="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na</a:t>
            </a:r>
            <a:r>
              <a:rPr lang="en-IT" sz="14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l peaks at 6 ns </a:t>
            </a:r>
          </a:p>
          <a:p>
            <a:pPr lvl="1" algn="just" fontAlgn="base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50000"/>
            </a:pPr>
            <a:r>
              <a:rPr lang="en-IT" sz="1400" spc="150" dirty="0">
                <a:solidFill>
                  <a:schemeClr val="accent4"/>
                </a:solidFill>
                <a:latin typeface="Avenir Next LT Pro" panose="020B0504020202020204" pitchFamily="34" charset="77"/>
                <a:sym typeface="Wingdings" pitchFamily="2" charset="2"/>
              </a:rPr>
              <a:t></a:t>
            </a:r>
            <a:r>
              <a:rPr lang="en-IT" sz="14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 </a:t>
            </a:r>
            <a:r>
              <a:rPr lang="en-IT" sz="1400" b="1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Cut </a:t>
            </a:r>
            <a:r>
              <a:rPr lang="it-IT" sz="1400" b="1" spc="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at</a:t>
            </a:r>
            <a:r>
              <a:rPr lang="it-IT" sz="1400" b="1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 t &gt; 10 ns ~50% BIB </a:t>
            </a:r>
            <a:r>
              <a:rPr lang="it-IT" sz="1400" b="1" spc="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rejection</a:t>
            </a:r>
            <a:endParaRPr lang="en-IT" sz="1400" b="1" spc="150" dirty="0">
              <a:solidFill>
                <a:schemeClr val="tx1">
                  <a:lumMod val="75000"/>
                  <a:lumOff val="25000"/>
                </a:schemeClr>
              </a:solidFill>
              <a:latin typeface="Avenir Next LT Pro" panose="020B0504020202020204" pitchFamily="34" charset="77"/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A3FD75DC-076E-28E8-6B47-5B9BDDBA555A}"/>
              </a:ext>
            </a:extLst>
          </p:cNvPr>
          <p:cNvSpPr/>
          <p:nvPr/>
        </p:nvSpPr>
        <p:spPr>
          <a:xfrm>
            <a:off x="3627952" y="2427417"/>
            <a:ext cx="154385" cy="837531"/>
          </a:xfrm>
          <a:prstGeom prst="rightBrace">
            <a:avLst>
              <a:gd name="adj1" fmla="val 85993"/>
              <a:gd name="adj2" fmla="val 52502"/>
            </a:avLst>
          </a:prstGeom>
          <a:ln w="19050">
            <a:solidFill>
              <a:srgbClr val="9D4DC3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>
              <a:solidFill>
                <a:srgbClr val="642C90"/>
              </a:solidFill>
            </a:endParaRP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57AB8599-05FB-7F07-EEAE-E8E5CB97E7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2452" y="6528398"/>
            <a:ext cx="1313127" cy="335915"/>
          </a:xfrm>
        </p:spPr>
        <p:txBody>
          <a:bodyPr/>
          <a:lstStyle/>
          <a:p>
            <a:r>
              <a:rPr lang="it-IT"/>
              <a:t>12/09/2024</a:t>
            </a:r>
            <a:endParaRPr lang="it-IT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803E7D7-BDB1-BA9C-A694-FEE082EB3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1884"/>
            <a:ext cx="9897486" cy="387798"/>
          </a:xfrm>
        </p:spPr>
        <p:txBody>
          <a:bodyPr/>
          <a:lstStyle/>
          <a:p>
            <a:r>
              <a:rPr lang="it-IT" dirty="0"/>
              <a:t>SIF 2024 | </a:t>
            </a:r>
            <a:r>
              <a:rPr lang="it-IT" b="1" dirty="0"/>
              <a:t>Lisa Generoso</a:t>
            </a:r>
            <a:r>
              <a:rPr lang="it-IT" dirty="0"/>
              <a:t> | Full </a:t>
            </a:r>
            <a:r>
              <a:rPr lang="it-IT" dirty="0" err="1"/>
              <a:t>simulation</a:t>
            </a:r>
            <a:r>
              <a:rPr lang="it-IT" dirty="0"/>
              <a:t> study of a </a:t>
            </a:r>
            <a:r>
              <a:rPr lang="it-IT" dirty="0" err="1"/>
              <a:t>hadronic</a:t>
            </a:r>
            <a:r>
              <a:rPr lang="it-IT" dirty="0"/>
              <a:t> </a:t>
            </a:r>
            <a:r>
              <a:rPr lang="it-IT" dirty="0" err="1"/>
              <a:t>calorimeter</a:t>
            </a:r>
            <a:r>
              <a:rPr lang="it-IT" dirty="0"/>
              <a:t> for a future </a:t>
            </a:r>
            <a:r>
              <a:rPr lang="it-IT" dirty="0" err="1"/>
              <a:t>muon</a:t>
            </a:r>
            <a:r>
              <a:rPr lang="it-IT" dirty="0"/>
              <a:t> collider</a:t>
            </a:r>
          </a:p>
        </p:txBody>
      </p:sp>
    </p:spTree>
    <p:extLst>
      <p:ext uri="{BB962C8B-B14F-4D97-AF65-F5344CB8AC3E}">
        <p14:creationId xmlns:p14="http://schemas.microsoft.com/office/powerpoint/2010/main" val="3807472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DB4841-B591-A1EB-B123-1F5375EC2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4E92EA08-1440-92D3-F995-CB34ADD1F090}"/>
              </a:ext>
            </a:extLst>
          </p:cNvPr>
          <p:cNvSpPr txBox="1">
            <a:spLocks/>
          </p:cNvSpPr>
          <p:nvPr/>
        </p:nvSpPr>
        <p:spPr>
          <a:xfrm>
            <a:off x="194766" y="338999"/>
            <a:ext cx="9702720" cy="5375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cap="all" dirty="0">
                <a:latin typeface="Avenir Next LT Pro"/>
              </a:rPr>
              <a:t>CLUSTER ENERGY RECONSTRUCTION with bib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162561-0D42-86FB-FF84-D2A781F631C0}"/>
              </a:ext>
            </a:extLst>
          </p:cNvPr>
          <p:cNvSpPr txBox="1"/>
          <p:nvPr/>
        </p:nvSpPr>
        <p:spPr>
          <a:xfrm>
            <a:off x="194766" y="1353148"/>
            <a:ext cx="9897486" cy="988433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defPPr>
              <a:defRPr lang="en-IT"/>
            </a:defPPr>
            <a:lvl1pPr indent="0" algn="just" fontAlgn="base">
              <a:lnSpc>
                <a:spcPct val="150000"/>
              </a:lnSpc>
              <a:spcBef>
                <a:spcPts val="930"/>
              </a:spcBef>
              <a:buClr>
                <a:schemeClr val="tx1">
                  <a:lumMod val="75000"/>
                  <a:lumOff val="25000"/>
                </a:schemeClr>
              </a:buClr>
              <a:buSzPct val="150000"/>
              <a:buFont typeface="Corbel" panose="020B0503020204020204" pitchFamily="34" charset="0"/>
              <a:buNone/>
              <a:defRPr sz="1600" b="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defRPr>
            </a:lvl1pPr>
            <a:lvl2pPr marL="742950" lvl="1" indent="-285750" algn="just" fontAlgn="base">
              <a:lnSpc>
                <a:spcPct val="150000"/>
              </a:lnSpc>
              <a:spcBef>
                <a:spcPts val="930"/>
              </a:spcBef>
              <a:buClr>
                <a:schemeClr val="tx1">
                  <a:lumMod val="75000"/>
                  <a:lumOff val="25000"/>
                </a:schemeClr>
              </a:buClr>
              <a:buSzPct val="150000"/>
              <a:buFont typeface="Arial" panose="020B0604020202020204" pitchFamily="34" charset="0"/>
              <a:buChar char="•"/>
              <a:defRPr sz="1600" b="1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defRPr>
            </a:lvl2pPr>
            <a:lvl3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i="1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6pPr>
            <a:lvl7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>
                <a:solidFill>
                  <a:schemeClr val="accent1">
                    <a:lumMod val="75000"/>
                  </a:schemeClr>
                </a:solidFill>
              </a:defRPr>
            </a:lvl7pPr>
            <a:lvl8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8pPr>
            <a:lvl9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>
                <a:solidFill>
                  <a:schemeClr val="accent1">
                    <a:lumMod val="75000"/>
                  </a:schemeClr>
                </a:solidFill>
              </a:defRPr>
            </a:lvl9pPr>
          </a:lstStyle>
          <a:p>
            <a:pPr marL="285750" indent="-285750">
              <a:spcBef>
                <a:spcPts val="33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ym typeface="Wingdings" pitchFamily="2" charset="2"/>
              </a:rPr>
              <a:t>Reconstruction of the w/wo BIB </a:t>
            </a:r>
            <a:r>
              <a:rPr lang="en-US" sz="1400" dirty="0" err="1">
                <a:sym typeface="Wingdings" pitchFamily="2" charset="2"/>
              </a:rPr>
              <a:t>noES</a:t>
            </a:r>
            <a:r>
              <a:rPr lang="en-US" sz="1400" dirty="0">
                <a:sym typeface="Wingdings" pitchFamily="2" charset="2"/>
              </a:rPr>
              <a:t> samples with</a:t>
            </a:r>
            <a:r>
              <a:rPr lang="en-US" sz="1400" b="1" dirty="0">
                <a:solidFill>
                  <a:srgbClr val="0070C0"/>
                </a:solidFill>
                <a:latin typeface="Avenir Next LT Pro Demi" panose="020B0504020202020204" pitchFamily="34" charset="77"/>
                <a:sym typeface="Wingdings" pitchFamily="2" charset="2"/>
              </a:rPr>
              <a:t> SDRO </a:t>
            </a:r>
            <a:r>
              <a:rPr lang="en-US" sz="1400" b="1" dirty="0" err="1">
                <a:solidFill>
                  <a:srgbClr val="0070C0"/>
                </a:solidFill>
                <a:latin typeface="Avenir Next LT Pro Demi" panose="020B0504020202020204" pitchFamily="34" charset="77"/>
                <a:sym typeface="Wingdings" pitchFamily="2" charset="2"/>
              </a:rPr>
              <a:t>Thr</a:t>
            </a:r>
            <a:r>
              <a:rPr lang="en-US" sz="1400" b="1" dirty="0">
                <a:solidFill>
                  <a:srgbClr val="0070C0"/>
                </a:solidFill>
                <a:latin typeface="Avenir Next LT Pro Demi" panose="020B0504020202020204" pitchFamily="34" charset="77"/>
                <a:sym typeface="Wingdings" pitchFamily="2" charset="2"/>
              </a:rPr>
              <a:t>: 0.2-4-12 keV</a:t>
            </a:r>
            <a:endParaRPr lang="it-IT" sz="1400" b="0" dirty="0">
              <a:sym typeface="Wingdings" pitchFamily="2" charset="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EEDF6-D962-2776-8657-6CA6BCE993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0639" y="1740318"/>
            <a:ext cx="5474435" cy="45670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10E6A6-93CF-D3A2-67D6-92707F14DFB8}"/>
              </a:ext>
            </a:extLst>
          </p:cNvPr>
          <p:cNvSpPr txBox="1"/>
          <p:nvPr/>
        </p:nvSpPr>
        <p:spPr>
          <a:xfrm>
            <a:off x="5870345" y="2210312"/>
            <a:ext cx="5981229" cy="3062332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defPPr>
              <a:defRPr lang="en-IT"/>
            </a:defPPr>
            <a:lvl1pPr indent="0" algn="just" fontAlgn="base">
              <a:lnSpc>
                <a:spcPct val="150000"/>
              </a:lnSpc>
              <a:spcBef>
                <a:spcPts val="930"/>
              </a:spcBef>
              <a:buClr>
                <a:schemeClr val="tx1">
                  <a:lumMod val="75000"/>
                  <a:lumOff val="25000"/>
                </a:schemeClr>
              </a:buClr>
              <a:buSzPct val="150000"/>
              <a:buFont typeface="Corbel" panose="020B0503020204020204" pitchFamily="34" charset="0"/>
              <a:buNone/>
              <a:defRPr sz="1600" b="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defRPr>
            </a:lvl1pPr>
            <a:lvl2pPr marL="742950" lvl="1" indent="-285750" algn="just" fontAlgn="base">
              <a:lnSpc>
                <a:spcPct val="150000"/>
              </a:lnSpc>
              <a:spcBef>
                <a:spcPts val="930"/>
              </a:spcBef>
              <a:buClr>
                <a:schemeClr val="tx1">
                  <a:lumMod val="75000"/>
                  <a:lumOff val="25000"/>
                </a:schemeClr>
              </a:buClr>
              <a:buSzPct val="150000"/>
              <a:buFont typeface="Arial" panose="020B0604020202020204" pitchFamily="34" charset="0"/>
              <a:buChar char="•"/>
              <a:defRPr sz="1600" b="1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defRPr>
            </a:lvl2pPr>
            <a:lvl3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i="1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6pPr>
            <a:lvl7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>
                <a:solidFill>
                  <a:schemeClr val="accent1">
                    <a:lumMod val="75000"/>
                  </a:schemeClr>
                </a:solidFill>
              </a:defRPr>
            </a:lvl7pPr>
            <a:lvl8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8pPr>
            <a:lvl9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>
                <a:solidFill>
                  <a:schemeClr val="accent1">
                    <a:lumMod val="75000"/>
                  </a:schemeClr>
                </a:solidFill>
              </a:defRPr>
            </a:lvl9pPr>
          </a:lstStyle>
          <a:p>
            <a:pPr marL="285750" indent="-285750" algn="l" fontAlgn="base">
              <a:spcBef>
                <a:spcPts val="600"/>
              </a:spcBef>
              <a:buClr>
                <a:schemeClr val="accent4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1400" dirty="0">
                <a:sym typeface="Wingdings" pitchFamily="2" charset="2"/>
              </a:rPr>
              <a:t>Compatible in </a:t>
            </a:r>
            <a:r>
              <a:rPr lang="it-IT" sz="1400" dirty="0" err="1">
                <a:sym typeface="Wingdings" pitchFamily="2" charset="2"/>
              </a:rPr>
              <a:t>resolution</a:t>
            </a:r>
            <a:r>
              <a:rPr lang="it-IT" sz="1400" dirty="0">
                <a:sym typeface="Wingdings" pitchFamily="2" charset="2"/>
              </a:rPr>
              <a:t> with BIB </a:t>
            </a:r>
            <a:r>
              <a:rPr lang="it-IT" sz="1400" dirty="0" err="1">
                <a:sym typeface="Wingdings" pitchFamily="2" charset="2"/>
              </a:rPr>
              <a:t>overlaid</a:t>
            </a:r>
            <a:endParaRPr lang="it-IT" sz="1400" dirty="0">
              <a:sym typeface="Wingdings" pitchFamily="2" charset="2"/>
            </a:endParaRPr>
          </a:p>
          <a:p>
            <a:pPr marL="285750" indent="-285750" algn="l" fontAlgn="base">
              <a:spcBef>
                <a:spcPts val="600"/>
              </a:spcBef>
              <a:buClr>
                <a:schemeClr val="accent4"/>
              </a:buClr>
              <a:buSzPct val="150000"/>
              <a:buFont typeface="Arial" panose="020B0604020202020204" pitchFamily="34" charset="0"/>
              <a:buChar char="•"/>
            </a:pPr>
            <a:endParaRPr lang="it-IT" sz="1400" dirty="0">
              <a:sym typeface="Wingdings" pitchFamily="2" charset="2"/>
            </a:endParaRPr>
          </a:p>
          <a:p>
            <a:pPr marL="285750" indent="-285750" algn="l" fontAlgn="base">
              <a:spcBef>
                <a:spcPts val="600"/>
              </a:spcBef>
              <a:buClr>
                <a:schemeClr val="accent4"/>
              </a:buClr>
              <a:buSzPct val="150000"/>
              <a:buFont typeface="Arial" panose="020B0604020202020204" pitchFamily="34" charset="0"/>
              <a:buChar char="•"/>
            </a:pPr>
            <a:endParaRPr lang="it-IT" sz="1400" dirty="0">
              <a:sym typeface="Wingdings" pitchFamily="2" charset="2"/>
            </a:endParaRPr>
          </a:p>
          <a:p>
            <a:pPr marL="285750" indent="-285750" algn="l" fontAlgn="base">
              <a:spcBef>
                <a:spcPts val="600"/>
              </a:spcBef>
              <a:buClr>
                <a:schemeClr val="accent4"/>
              </a:buClr>
              <a:buSzPct val="150000"/>
              <a:buFont typeface="Arial" panose="020B0604020202020204" pitchFamily="34" charset="0"/>
              <a:buChar char="•"/>
            </a:pPr>
            <a:endParaRPr lang="it-IT" sz="1400" dirty="0">
              <a:sym typeface="Wingdings" pitchFamily="2" charset="2"/>
            </a:endParaRPr>
          </a:p>
          <a:p>
            <a:pPr marL="285750" indent="-285750" algn="l" fontAlgn="base">
              <a:spcBef>
                <a:spcPts val="600"/>
              </a:spcBef>
              <a:buClr>
                <a:schemeClr val="accent4"/>
              </a:buClr>
              <a:buSzPct val="150000"/>
              <a:buFont typeface="Arial" panose="020B0604020202020204" pitchFamily="34" charset="0"/>
              <a:buChar char="•"/>
            </a:pPr>
            <a:endParaRPr lang="it-IT" sz="1400" dirty="0">
              <a:sym typeface="Wingdings" pitchFamily="2" charset="2"/>
            </a:endParaRPr>
          </a:p>
          <a:p>
            <a:pPr marL="285750" indent="-285750" algn="l" fontAlgn="base">
              <a:spcBef>
                <a:spcPts val="600"/>
              </a:spcBef>
              <a:buClr>
                <a:schemeClr val="accent4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1400" dirty="0" err="1">
                <a:sym typeface="Wingdings" pitchFamily="2" charset="2"/>
              </a:rPr>
              <a:t>However</a:t>
            </a:r>
            <a:r>
              <a:rPr lang="it-IT" sz="1400" dirty="0">
                <a:sym typeface="Wingdings" pitchFamily="2" charset="2"/>
              </a:rPr>
              <a:t>, the </a:t>
            </a:r>
            <a:r>
              <a:rPr lang="it-IT" sz="1400" b="1" dirty="0" err="1">
                <a:solidFill>
                  <a:srgbClr val="0070C0"/>
                </a:solidFill>
                <a:sym typeface="Wingdings" pitchFamily="2" charset="2"/>
              </a:rPr>
              <a:t>parameter</a:t>
            </a:r>
            <a:r>
              <a:rPr lang="it-IT" sz="1400" b="1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it-IT" sz="1400" b="1" dirty="0" err="1">
                <a:solidFill>
                  <a:srgbClr val="0070C0"/>
                </a:solidFill>
                <a:sym typeface="Wingdings" pitchFamily="2" charset="2"/>
              </a:rPr>
              <a:t>S</a:t>
            </a:r>
            <a:r>
              <a:rPr lang="it-IT" sz="1400" dirty="0">
                <a:sym typeface="Wingdings" pitchFamily="2" charset="2"/>
              </a:rPr>
              <a:t>, accounting for </a:t>
            </a:r>
            <a:r>
              <a:rPr lang="it-IT" sz="1400" dirty="0" err="1">
                <a:sym typeface="Wingdings" pitchFamily="2" charset="2"/>
              </a:rPr>
              <a:t>uncertainties</a:t>
            </a:r>
            <a:r>
              <a:rPr lang="it-IT" sz="1400" dirty="0">
                <a:sym typeface="Wingdings" pitchFamily="2" charset="2"/>
              </a:rPr>
              <a:t>, </a:t>
            </a:r>
            <a:r>
              <a:rPr lang="it-IT" sz="1400" dirty="0" err="1">
                <a:sym typeface="Wingdings" pitchFamily="2" charset="2"/>
              </a:rPr>
              <a:t>remains</a:t>
            </a:r>
            <a:r>
              <a:rPr lang="it-IT" sz="1400" dirty="0">
                <a:sym typeface="Wingdings" pitchFamily="2" charset="2"/>
              </a:rPr>
              <a:t> </a:t>
            </a:r>
            <a:r>
              <a:rPr lang="it-IT" sz="1400" b="1" dirty="0" err="1">
                <a:solidFill>
                  <a:srgbClr val="0070C0"/>
                </a:solidFill>
                <a:sym typeface="Wingdings" pitchFamily="2" charset="2"/>
              </a:rPr>
              <a:t>below</a:t>
            </a:r>
            <a:r>
              <a:rPr lang="it-IT" sz="1400" b="1" dirty="0">
                <a:solidFill>
                  <a:srgbClr val="0070C0"/>
                </a:solidFill>
                <a:sym typeface="Wingdings" pitchFamily="2" charset="2"/>
              </a:rPr>
              <a:t> 60%</a:t>
            </a:r>
          </a:p>
          <a:p>
            <a:pPr algn="l" fontAlgn="base">
              <a:spcBef>
                <a:spcPts val="600"/>
              </a:spcBef>
              <a:buClr>
                <a:schemeClr val="accent4"/>
              </a:buClr>
              <a:buSzPct val="150000"/>
            </a:pPr>
            <a:r>
              <a:rPr lang="it-IT" sz="1400" b="1" dirty="0">
                <a:solidFill>
                  <a:srgbClr val="0070C0"/>
                </a:solidFill>
                <a:sym typeface="Wingdings" pitchFamily="2" charset="2"/>
              </a:rPr>
              <a:t> </a:t>
            </a:r>
            <a:r>
              <a:rPr lang="it-IT" sz="1400" dirty="0" err="1">
                <a:sym typeface="Wingdings" pitchFamily="2" charset="2"/>
              </a:rPr>
              <a:t>Satisfied</a:t>
            </a:r>
            <a:r>
              <a:rPr lang="it-IT" sz="1400" dirty="0">
                <a:sym typeface="Wingdings" pitchFamily="2" charset="2"/>
              </a:rPr>
              <a:t> the energy </a:t>
            </a:r>
            <a:r>
              <a:rPr lang="it-IT" sz="1400" dirty="0" err="1">
                <a:sym typeface="Wingdings" pitchFamily="2" charset="2"/>
              </a:rPr>
              <a:t>resolution</a:t>
            </a:r>
            <a:r>
              <a:rPr lang="it-IT" sz="1400" dirty="0">
                <a:sym typeface="Wingdings" pitchFamily="2" charset="2"/>
              </a:rPr>
              <a:t>  </a:t>
            </a:r>
            <a:r>
              <a:rPr lang="it-IT" sz="1400" dirty="0" err="1">
                <a:sym typeface="Wingdings" pitchFamily="2" charset="2"/>
              </a:rPr>
              <a:t>requirements</a:t>
            </a:r>
            <a:r>
              <a:rPr lang="it-IT" sz="1400" dirty="0">
                <a:sym typeface="Wingdings" pitchFamily="2" charset="2"/>
              </a:rPr>
              <a:t> for an  imaging HCAL in a multi-TeV </a:t>
            </a:r>
            <a:r>
              <a:rPr lang="it-IT" sz="1400" dirty="0" err="1">
                <a:sym typeface="Wingdings" pitchFamily="2" charset="2"/>
              </a:rPr>
              <a:t>Muon</a:t>
            </a:r>
            <a:r>
              <a:rPr lang="it-IT" sz="1400" dirty="0">
                <a:sym typeface="Wingdings" pitchFamily="2" charset="2"/>
              </a:rPr>
              <a:t> Collider </a:t>
            </a:r>
          </a:p>
          <a:p>
            <a:pPr lvl="1" indent="0" algn="l"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None/>
            </a:pPr>
            <a:endParaRPr lang="it-IT" sz="1400" dirty="0">
              <a:sym typeface="Wingdings" pitchFamily="2" charset="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6773B1-2CCB-A39D-E255-925B571A02FE}"/>
              </a:ext>
            </a:extLst>
          </p:cNvPr>
          <p:cNvSpPr txBox="1"/>
          <p:nvPr/>
        </p:nvSpPr>
        <p:spPr>
          <a:xfrm>
            <a:off x="289769" y="824215"/>
            <a:ext cx="610391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cap="all" dirty="0">
                <a:solidFill>
                  <a:schemeClr val="accent4"/>
                </a:solidFill>
                <a:latin typeface="Avenir Next LT Pro"/>
              </a:rPr>
              <a:t>BIB IMPACT ON ENERGY RESOLUTION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72B54525-CA03-A56A-9178-488AB5A9D78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5472937"/>
                  </p:ext>
                </p:extLst>
              </p:nvPr>
            </p:nvGraphicFramePr>
            <p:xfrm>
              <a:off x="6228982" y="2872740"/>
              <a:ext cx="4970755" cy="1112520"/>
            </p:xfrm>
            <a:graphic>
              <a:graphicData uri="http://schemas.openxmlformats.org/drawingml/2006/table">
                <a:tbl>
                  <a:tblPr firstRow="1" bandRow="1">
                    <a:tableStyleId>{46F890A9-2807-4EBB-B81D-B2AA78EC7F39}</a:tableStyleId>
                  </a:tblPr>
                  <a:tblGrid>
                    <a:gridCol w="1230587">
                      <a:extLst>
                        <a:ext uri="{9D8B030D-6E8A-4147-A177-3AD203B41FA5}">
                          <a16:colId xmlns:a16="http://schemas.microsoft.com/office/drawing/2014/main" val="1483297131"/>
                        </a:ext>
                      </a:extLst>
                    </a:gridCol>
                    <a:gridCol w="2083250">
                      <a:extLst>
                        <a:ext uri="{9D8B030D-6E8A-4147-A177-3AD203B41FA5}">
                          <a16:colId xmlns:a16="http://schemas.microsoft.com/office/drawing/2014/main" val="505770040"/>
                        </a:ext>
                      </a:extLst>
                    </a:gridCol>
                    <a:gridCol w="1656918">
                      <a:extLst>
                        <a:ext uri="{9D8B030D-6E8A-4147-A177-3AD203B41FA5}">
                          <a16:colId xmlns:a16="http://schemas.microsoft.com/office/drawing/2014/main" val="189717803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/>
                            <a:t>Signal</a:t>
                          </a:r>
                          <a:endParaRPr lang="en-IT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600" dirty="0"/>
                            <a:t>Signal+BIB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734313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400" b="1" dirty="0"/>
                            <a:t>S [%]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400" b="1" dirty="0"/>
                            <a:t>43.78 </a:t>
                          </a:r>
                          <a14:m>
                            <m:oMath xmlns:m="http://schemas.openxmlformats.org/officeDocument/2006/math">
                              <m:r>
                                <a:rPr lang="en-IT" sz="1400" b="1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IT" sz="1400" b="1" dirty="0"/>
                            <a:t> 9.75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400" b="1" dirty="0"/>
                            <a:t>44.40 </a:t>
                          </a:r>
                          <a14:m>
                            <m:oMath xmlns:m="http://schemas.openxmlformats.org/officeDocument/2006/math">
                              <m:r>
                                <a:rPr lang="en-IT" sz="1400" b="1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IT" sz="1400" b="1" dirty="0"/>
                            <a:t> 12.66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933369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400" b="1" dirty="0"/>
                            <a:t>C [%]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400" b="1" dirty="0"/>
                            <a:t>12.61 </a:t>
                          </a:r>
                          <a14:m>
                            <m:oMath xmlns:m="http://schemas.openxmlformats.org/officeDocument/2006/math">
                              <m:r>
                                <a:rPr lang="en-IT" sz="1400" b="1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IT" sz="1400" b="1" dirty="0"/>
                            <a:t> 1.73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400" b="1" dirty="0"/>
                            <a:t>14.89 </a:t>
                          </a:r>
                          <a14:m>
                            <m:oMath xmlns:m="http://schemas.openxmlformats.org/officeDocument/2006/math">
                              <m:r>
                                <a:rPr lang="en-IT" sz="1400" b="1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IT" sz="1400" b="1" dirty="0"/>
                            <a:t> 2.15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9940204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72B54525-CA03-A56A-9178-488AB5A9D78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5472937"/>
                  </p:ext>
                </p:extLst>
              </p:nvPr>
            </p:nvGraphicFramePr>
            <p:xfrm>
              <a:off x="6228982" y="2872740"/>
              <a:ext cx="4970755" cy="1112520"/>
            </p:xfrm>
            <a:graphic>
              <a:graphicData uri="http://schemas.openxmlformats.org/drawingml/2006/table">
                <a:tbl>
                  <a:tblPr firstRow="1" bandRow="1">
                    <a:tableStyleId>{46F890A9-2807-4EBB-B81D-B2AA78EC7F39}</a:tableStyleId>
                  </a:tblPr>
                  <a:tblGrid>
                    <a:gridCol w="1230587">
                      <a:extLst>
                        <a:ext uri="{9D8B030D-6E8A-4147-A177-3AD203B41FA5}">
                          <a16:colId xmlns:a16="http://schemas.microsoft.com/office/drawing/2014/main" val="1483297131"/>
                        </a:ext>
                      </a:extLst>
                    </a:gridCol>
                    <a:gridCol w="2083250">
                      <a:extLst>
                        <a:ext uri="{9D8B030D-6E8A-4147-A177-3AD203B41FA5}">
                          <a16:colId xmlns:a16="http://schemas.microsoft.com/office/drawing/2014/main" val="505770040"/>
                        </a:ext>
                      </a:extLst>
                    </a:gridCol>
                    <a:gridCol w="1656918">
                      <a:extLst>
                        <a:ext uri="{9D8B030D-6E8A-4147-A177-3AD203B41FA5}">
                          <a16:colId xmlns:a16="http://schemas.microsoft.com/office/drawing/2014/main" val="189717803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/>
                            <a:t>Signal</a:t>
                          </a:r>
                          <a:endParaRPr lang="en-IT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600" dirty="0"/>
                            <a:t>Signal+BIB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734313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400" b="1" dirty="0"/>
                            <a:t>S [%]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9146" t="-96667" r="-80488" b="-1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99237" t="-96667" r="-763" b="-1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933369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400" b="1" dirty="0"/>
                            <a:t>C [%]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9146" t="-203448" r="-80488" b="-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99237" t="-203448" r="-763" b="-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9940204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924838AF-BDAA-D3B8-2231-925FD4F8BCB2}"/>
              </a:ext>
            </a:extLst>
          </p:cNvPr>
          <p:cNvSpPr/>
          <p:nvPr/>
        </p:nvSpPr>
        <p:spPr>
          <a:xfrm>
            <a:off x="3904959" y="2210312"/>
            <a:ext cx="1473200" cy="502582"/>
          </a:xfrm>
          <a:prstGeom prst="rect">
            <a:avLst/>
          </a:prstGeom>
          <a:noFill/>
          <a:ln w="9525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107B15-622B-1D3C-53E9-1BBB1587B3B5}"/>
              </a:ext>
            </a:extLst>
          </p:cNvPr>
          <p:cNvSpPr/>
          <p:nvPr/>
        </p:nvSpPr>
        <p:spPr>
          <a:xfrm>
            <a:off x="3904959" y="2734566"/>
            <a:ext cx="1473200" cy="502582"/>
          </a:xfrm>
          <a:prstGeom prst="rect">
            <a:avLst/>
          </a:prstGeom>
          <a:noFill/>
          <a:ln w="9525">
            <a:solidFill>
              <a:srgbClr val="9BCE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4621E3DE-C711-CE6A-C123-32464A8066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2452" y="6528398"/>
            <a:ext cx="1313127" cy="335915"/>
          </a:xfrm>
        </p:spPr>
        <p:txBody>
          <a:bodyPr/>
          <a:lstStyle/>
          <a:p>
            <a:r>
              <a:rPr lang="it-IT"/>
              <a:t>12/09/2024</a:t>
            </a:r>
            <a:endParaRPr lang="it-IT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4C87C2D-3B53-990B-E612-FC0EB6D43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1884"/>
            <a:ext cx="9897486" cy="387798"/>
          </a:xfrm>
        </p:spPr>
        <p:txBody>
          <a:bodyPr/>
          <a:lstStyle/>
          <a:p>
            <a:r>
              <a:rPr lang="it-IT" dirty="0"/>
              <a:t>SIF 2024 | </a:t>
            </a:r>
            <a:r>
              <a:rPr lang="it-IT" b="1" dirty="0"/>
              <a:t>Lisa Generoso</a:t>
            </a:r>
            <a:r>
              <a:rPr lang="it-IT" dirty="0"/>
              <a:t> | Full </a:t>
            </a:r>
            <a:r>
              <a:rPr lang="it-IT" dirty="0" err="1"/>
              <a:t>simulation</a:t>
            </a:r>
            <a:r>
              <a:rPr lang="it-IT" dirty="0"/>
              <a:t> study of a </a:t>
            </a:r>
            <a:r>
              <a:rPr lang="it-IT" dirty="0" err="1"/>
              <a:t>hadronic</a:t>
            </a:r>
            <a:r>
              <a:rPr lang="it-IT" dirty="0"/>
              <a:t> </a:t>
            </a:r>
            <a:r>
              <a:rPr lang="it-IT" dirty="0" err="1"/>
              <a:t>calorimeter</a:t>
            </a:r>
            <a:r>
              <a:rPr lang="it-IT" dirty="0"/>
              <a:t> for a future </a:t>
            </a:r>
            <a:r>
              <a:rPr lang="it-IT" dirty="0" err="1"/>
              <a:t>muon</a:t>
            </a:r>
            <a:r>
              <a:rPr lang="it-IT" dirty="0"/>
              <a:t> collider</a:t>
            </a:r>
          </a:p>
        </p:txBody>
      </p:sp>
    </p:spTree>
    <p:extLst>
      <p:ext uri="{BB962C8B-B14F-4D97-AF65-F5344CB8AC3E}">
        <p14:creationId xmlns:p14="http://schemas.microsoft.com/office/powerpoint/2010/main" val="3353069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7D887A3-61AD-4674-BC53-8DFA8CF7B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79F0FB3-8461-462D-84A2-53106FBF4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53480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1E3C311-4E8A-45D9-97BF-07F5FD346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8825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 descr="Multi-coloured smoke gradient">
            <a:extLst>
              <a:ext uri="{FF2B5EF4-FFF2-40B4-BE49-F238E27FC236}">
                <a16:creationId xmlns:a16="http://schemas.microsoft.com/office/drawing/2014/main" id="{BA964F79-2B1F-7035-6443-EF3C73EEA5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69" r="27826" b="-1"/>
          <a:stretch/>
        </p:blipFill>
        <p:spPr>
          <a:xfrm>
            <a:off x="7187979" y="10"/>
            <a:ext cx="5004021" cy="6857990"/>
          </a:xfrm>
          <a:custGeom>
            <a:avLst/>
            <a:gdLst/>
            <a:ahLst/>
            <a:cxnLst/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A5B288B-8C84-94C3-14C3-7542F03130A2}"/>
                  </a:ext>
                </a:extLst>
              </p:cNvPr>
              <p:cNvSpPr txBox="1"/>
              <p:nvPr/>
            </p:nvSpPr>
            <p:spPr>
              <a:xfrm>
                <a:off x="316019" y="887383"/>
                <a:ext cx="6278518" cy="5343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-285750">
                  <a:spcAft>
                    <a:spcPts val="600"/>
                  </a:spcAft>
                  <a:buClr>
                    <a:schemeClr val="tx1">
                      <a:lumMod val="75000"/>
                      <a:lumOff val="25000"/>
                    </a:schemeClr>
                  </a:buClr>
                  <a:buSzPct val="100000"/>
                </a:pPr>
                <a:r>
                  <a:rPr lang="en-US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rPr>
                  <a:t>Characterization and optimization of the innovative MPGD-based HCAL for the Muon Collider in a full simulation of the detector environment</a:t>
                </a:r>
              </a:p>
              <a:p>
                <a:pPr indent="-285750">
                  <a:spcAft>
                    <a:spcPts val="600"/>
                  </a:spcAft>
                  <a:buClr>
                    <a:schemeClr val="tx1">
                      <a:lumMod val="75000"/>
                      <a:lumOff val="25000"/>
                    </a:schemeClr>
                  </a:buClr>
                  <a:buSzPct val="100000"/>
                </a:pPr>
                <a:endParaRPr lang="en-US" sz="13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 Demi" panose="020B0504020202020204" pitchFamily="34" charset="77"/>
                </a:endParaRPr>
              </a:p>
              <a:p>
                <a:pPr>
                  <a:spcAft>
                    <a:spcPts val="600"/>
                  </a:spcAft>
                  <a:buClr>
                    <a:schemeClr val="tx1">
                      <a:lumMod val="75000"/>
                      <a:lumOff val="25000"/>
                    </a:schemeClr>
                  </a:buClr>
                  <a:buSzPct val="100000"/>
                </a:pPr>
                <a:r>
                  <a:rPr lang="en-US" sz="1300" b="1" dirty="0">
                    <a:solidFill>
                      <a:srgbClr val="0070C0"/>
                    </a:solidFill>
                    <a:latin typeface="Avenir Next LT Pro Demi" panose="020B0504020202020204" pitchFamily="34" charset="77"/>
                  </a:rPr>
                  <a:t>CLUSTER RECONSTRUCTION</a:t>
                </a:r>
              </a:p>
              <a:p>
                <a:pPr>
                  <a:spcAft>
                    <a:spcPts val="600"/>
                  </a:spcAft>
                  <a:buClr>
                    <a:schemeClr val="tx1">
                      <a:lumMod val="75000"/>
                      <a:lumOff val="25000"/>
                    </a:schemeClr>
                  </a:buClr>
                  <a:buSzPct val="100000"/>
                </a:pPr>
                <a:r>
                  <a:rPr lang="en-US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rPr>
                  <a:t>Implementation of </a:t>
                </a:r>
                <a:r>
                  <a:rPr lang="en-US" sz="13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 Demi" panose="020B0504020202020204" pitchFamily="34" charset="77"/>
                  </a:rPr>
                  <a:t>SDRO </a:t>
                </a:r>
                <a:r>
                  <a:rPr lang="en-US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rPr>
                  <a:t>with the optimal threshold choice: </a:t>
                </a:r>
              </a:p>
              <a:p>
                <a:pPr>
                  <a:spcAft>
                    <a:spcPts val="600"/>
                  </a:spcAft>
                  <a:buClr>
                    <a:schemeClr val="tx1">
                      <a:lumMod val="75000"/>
                      <a:lumOff val="25000"/>
                    </a:schemeClr>
                  </a:buClr>
                  <a:buSzPct val="100000"/>
                </a:pPr>
                <a:r>
                  <a:rPr lang="en-US" sz="13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rPr>
                  <a:t>0.2-4-12 keV</a:t>
                </a:r>
              </a:p>
              <a:p>
                <a:pPr indent="-285750">
                  <a:spcAft>
                    <a:spcPts val="600"/>
                  </a:spcAft>
                  <a:buClr>
                    <a:schemeClr val="tx1">
                      <a:lumMod val="75000"/>
                      <a:lumOff val="25000"/>
                    </a:schemeClr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rPr>
                  <a:t>HCAL intrinsic energy resolution : </a:t>
                </a:r>
                <a:r>
                  <a:rPr lang="it-IT" sz="13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 Math" panose="02040503050406030204" pitchFamily="18" charset="0"/>
                    <a:sym typeface="Wingdings" pitchFamily="2" charset="2"/>
                  </a:rPr>
                  <a:t> </a:t>
                </a:r>
              </a:p>
              <a:p>
                <a:pPr>
                  <a:spcAft>
                    <a:spcPts val="600"/>
                  </a:spcAft>
                  <a:buClr>
                    <a:schemeClr val="tx1">
                      <a:lumMod val="75000"/>
                      <a:lumOff val="25000"/>
                    </a:schemeClr>
                  </a:buClr>
                  <a:buSzPct val="100000"/>
                </a:pPr>
                <a:r>
                  <a:rPr lang="it-IT" sz="13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 Math" panose="02040503050406030204" pitchFamily="18" charset="0"/>
                    <a:sym typeface="Wingdings" pitchFamily="2" charset="2"/>
                  </a:rPr>
                  <a:t>		</a:t>
                </a:r>
                <a14:m>
                  <m:oMath xmlns:m="http://schemas.openxmlformats.org/officeDocument/2006/math">
                    <m:r>
                      <a:rPr lang="it-IT" sz="1300" b="1" i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𝛔</m:t>
                    </m:r>
                  </m:oMath>
                </a14:m>
                <a:r>
                  <a:rPr lang="it-IT" sz="13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/</a:t>
                </a:r>
                <a:r>
                  <a:rPr lang="it-IT" sz="13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E</a:t>
                </a:r>
                <a:r>
                  <a:rPr lang="it-IT" sz="1300" b="1" baseline="-25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clu</a:t>
                </a:r>
                <a:r>
                  <a:rPr lang="it-IT" sz="13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 = 45.27%/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sz="13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radPr>
                      <m:deg/>
                      <m:e>
                        <m:r>
                          <a:rPr lang="it-IT" sz="1300" b="1" i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𝐄</m:t>
                        </m:r>
                      </m:e>
                    </m:rad>
                  </m:oMath>
                </a14:m>
                <a:r>
                  <a:rPr lang="it-IT" sz="13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it-IT" sz="1300" b="1" i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⊕</m:t>
                    </m:r>
                  </m:oMath>
                </a14:m>
                <a:r>
                  <a:rPr lang="it-IT" sz="13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 12.35%</a:t>
                </a:r>
              </a:p>
              <a:p>
                <a:pPr marL="285750" indent="-285750">
                  <a:spcAft>
                    <a:spcPts val="600"/>
                  </a:spcAft>
                  <a:buClr>
                    <a:schemeClr val="tx1">
                      <a:lumMod val="75000"/>
                      <a:lumOff val="25000"/>
                    </a:schemeClr>
                  </a:buClr>
                  <a:buSzPct val="100000"/>
                  <a:buFont typeface="Wingdings" pitchFamily="2" charset="2"/>
                  <a:buChar char="à"/>
                </a:pPr>
                <a:r>
                  <a:rPr lang="it-IT" sz="1300" b="1" dirty="0" err="1">
                    <a:solidFill>
                      <a:schemeClr val="accent4"/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Significant</a:t>
                </a:r>
                <a:r>
                  <a:rPr lang="it-IT" sz="1300" b="1" dirty="0">
                    <a:solidFill>
                      <a:schemeClr val="accent4"/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 </a:t>
                </a:r>
                <a:r>
                  <a:rPr lang="it-IT" sz="1300" b="1" dirty="0" err="1">
                    <a:solidFill>
                      <a:schemeClr val="accent4"/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improvement</a:t>
                </a:r>
                <a:r>
                  <a:rPr lang="it-IT" sz="1300" b="1" dirty="0">
                    <a:solidFill>
                      <a:schemeClr val="accent4"/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 </a:t>
                </a:r>
                <a:r>
                  <a:rPr lang="it-IT" sz="1300" b="1" dirty="0" err="1">
                    <a:solidFill>
                      <a:schemeClr val="accent4"/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wrt</a:t>
                </a:r>
                <a:r>
                  <a:rPr lang="it-IT" sz="1300" b="1" dirty="0">
                    <a:solidFill>
                      <a:schemeClr val="accent4"/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 DRO</a:t>
                </a:r>
              </a:p>
              <a:p>
                <a:pPr marL="285750" indent="-285750">
                  <a:spcAft>
                    <a:spcPts val="600"/>
                  </a:spcAft>
                  <a:buClr>
                    <a:schemeClr val="tx1">
                      <a:lumMod val="75000"/>
                      <a:lumOff val="25000"/>
                    </a:schemeClr>
                  </a:buClr>
                  <a:buSzPct val="100000"/>
                  <a:buFont typeface="Wingdings" pitchFamily="2" charset="2"/>
                  <a:buChar char="à"/>
                </a:pPr>
                <a:r>
                  <a:rPr lang="it-IT" sz="1300" b="1" dirty="0" err="1">
                    <a:solidFill>
                      <a:schemeClr val="accent4"/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Stochastic</a:t>
                </a:r>
                <a:r>
                  <a:rPr lang="it-IT" sz="1300" b="1" dirty="0">
                    <a:solidFill>
                      <a:schemeClr val="accent4"/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 </a:t>
                </a:r>
                <a:r>
                  <a:rPr lang="it-IT" sz="1300" b="1" dirty="0" err="1">
                    <a:solidFill>
                      <a:schemeClr val="accent4"/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term</a:t>
                </a:r>
                <a:r>
                  <a:rPr lang="it-IT" sz="1300" b="1" dirty="0">
                    <a:solidFill>
                      <a:schemeClr val="accent4"/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 </a:t>
                </a:r>
                <a:r>
                  <a:rPr lang="it-IT" sz="1300" b="1" dirty="0" err="1">
                    <a:solidFill>
                      <a:schemeClr val="accent4"/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below</a:t>
                </a:r>
                <a:r>
                  <a:rPr lang="it-IT" sz="1300" b="1" dirty="0">
                    <a:solidFill>
                      <a:schemeClr val="accent4"/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 60%</a:t>
                </a:r>
                <a:r>
                  <a:rPr lang="it-IT" sz="1300" b="1" dirty="0">
                    <a:solidFill>
                      <a:schemeClr val="accent4"/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, </a:t>
                </a:r>
                <a:r>
                  <a:rPr lang="it-IT" sz="1300" b="1" dirty="0" err="1">
                    <a:solidFill>
                      <a:schemeClr val="accent4"/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as</a:t>
                </a:r>
                <a:r>
                  <a:rPr lang="it-IT" sz="1300" b="1" dirty="0">
                    <a:solidFill>
                      <a:schemeClr val="accent4"/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 </a:t>
                </a:r>
                <a:r>
                  <a:rPr lang="it-IT" sz="1300" b="1" dirty="0" err="1">
                    <a:solidFill>
                      <a:schemeClr val="accent4"/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required</a:t>
                </a:r>
                <a:r>
                  <a:rPr lang="it-IT" sz="1300" b="1" dirty="0">
                    <a:solidFill>
                      <a:schemeClr val="accent4"/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 for imaging       </a:t>
                </a:r>
                <a:r>
                  <a:rPr lang="it-IT" sz="1300" b="1" dirty="0" err="1">
                    <a:solidFill>
                      <a:schemeClr val="accent4"/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HCALs</a:t>
                </a:r>
                <a:r>
                  <a:rPr lang="it-IT" sz="1300" b="1" dirty="0">
                    <a:solidFill>
                      <a:schemeClr val="accent4"/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 </a:t>
                </a:r>
                <a:r>
                  <a:rPr lang="it-IT" sz="1300" b="1" dirty="0" err="1">
                    <a:solidFill>
                      <a:schemeClr val="accent4"/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at</a:t>
                </a:r>
                <a:r>
                  <a:rPr lang="it-IT" sz="1300" b="1" dirty="0">
                    <a:solidFill>
                      <a:schemeClr val="accent4"/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 </a:t>
                </a:r>
                <a:r>
                  <a:rPr lang="it-IT" sz="1300" b="1" dirty="0" err="1">
                    <a:solidFill>
                      <a:schemeClr val="accent4"/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Muon</a:t>
                </a:r>
                <a:r>
                  <a:rPr lang="it-IT" sz="1300" b="1" dirty="0">
                    <a:solidFill>
                      <a:schemeClr val="accent4"/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 </a:t>
                </a:r>
                <a:r>
                  <a:rPr lang="it-IT" sz="1300" b="1" dirty="0" err="1">
                    <a:solidFill>
                      <a:schemeClr val="accent4"/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Colliders</a:t>
                </a:r>
                <a:endParaRPr lang="en-IT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77"/>
                </a:endParaRPr>
              </a:p>
              <a:p>
                <a:pPr marL="285750" indent="-285750">
                  <a:spcAft>
                    <a:spcPts val="600"/>
                  </a:spcAft>
                  <a:buSzPct val="100000"/>
                  <a:buFont typeface="Arial" panose="020B0604020202020204" pitchFamily="34" charset="0"/>
                  <a:buChar char="•"/>
                </a:pPr>
                <a:r>
                  <a:rPr lang="en-IT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rPr>
                  <a:t>In the innermost layers of HCAL, occupancy of the BIB hits comparable to that of the Signal</a:t>
                </a:r>
              </a:p>
              <a:p>
                <a:pPr marL="285750" indent="-285750">
                  <a:spcAft>
                    <a:spcPts val="600"/>
                  </a:spcAft>
                  <a:buSzPct val="100000"/>
                  <a:buFont typeface="Arial" panose="020B0604020202020204" pitchFamily="34" charset="0"/>
                  <a:buChar char="•"/>
                </a:pPr>
                <a:r>
                  <a:rPr lang="en-IT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However, the </a:t>
                </a:r>
                <a:r>
                  <a:rPr lang="en-IT" sz="1300" b="1" dirty="0">
                    <a:solidFill>
                      <a:schemeClr val="accent4"/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energy resolution is negligibly affected by the BIB overlay</a:t>
                </a:r>
              </a:p>
              <a:p>
                <a:pPr>
                  <a:spcAft>
                    <a:spcPts val="600"/>
                  </a:spcAft>
                  <a:buSzPct val="100000"/>
                </a:pPr>
                <a:r>
                  <a:rPr lang="en-IT" sz="13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       </a:t>
                </a:r>
                <a:r>
                  <a:rPr lang="en-IT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further improvement  is expected for a </a:t>
                </a:r>
                <a:r>
                  <a:rPr lang="en-IT" sz="13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cut on BIB </a:t>
                </a:r>
                <a:r>
                  <a:rPr lang="en-IT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hits </a:t>
                </a:r>
              </a:p>
              <a:p>
                <a:pPr>
                  <a:spcAft>
                    <a:spcPts val="600"/>
                  </a:spcAft>
                  <a:buSzPct val="100000"/>
                </a:pPr>
                <a:r>
                  <a:rPr lang="en-IT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          </a:t>
                </a:r>
                <a:r>
                  <a:rPr lang="it-IT" sz="13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at</a:t>
                </a:r>
                <a:r>
                  <a:rPr lang="it-IT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 </a:t>
                </a:r>
                <a:r>
                  <a:rPr lang="it-IT" sz="13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arrival</a:t>
                </a:r>
                <a:r>
                  <a:rPr lang="it-IT" sz="13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 times &gt; 10 ns  </a:t>
                </a:r>
                <a:r>
                  <a:rPr lang="en-GB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rPr>
                  <a:t>provided the necessary electronics</a:t>
                </a:r>
              </a:p>
              <a:p>
                <a:pPr>
                  <a:spcAft>
                    <a:spcPts val="600"/>
                  </a:spcAft>
                  <a:buSzPct val="100000"/>
                </a:pPr>
                <a:endParaRPr lang="en-IT" sz="1300" b="1" dirty="0">
                  <a:solidFill>
                    <a:srgbClr val="0070C0"/>
                  </a:solidFill>
                  <a:latin typeface="Avenir Next LT Pro Demi" panose="020B0504020202020204" pitchFamily="34" charset="77"/>
                  <a:sym typeface="Wingdings" pitchFamily="2" charset="2"/>
                </a:endParaRPr>
              </a:p>
              <a:p>
                <a:pPr>
                  <a:spcAft>
                    <a:spcPts val="600"/>
                  </a:spcAft>
                  <a:buSzPct val="100000"/>
                </a:pPr>
                <a:r>
                  <a:rPr lang="en-IT" sz="1300" b="1" dirty="0">
                    <a:solidFill>
                      <a:srgbClr val="0070C0"/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FUTURE STEPS</a:t>
                </a:r>
              </a:p>
              <a:p>
                <a:pPr marL="285750" indent="-285750">
                  <a:spcAft>
                    <a:spcPts val="600"/>
                  </a:spcAft>
                  <a:buSzPct val="100000"/>
                  <a:buFont typeface="Arial" panose="020B0604020202020204" pitchFamily="34" charset="0"/>
                  <a:buChar char="•"/>
                </a:pPr>
                <a:r>
                  <a:rPr lang="it-IT" sz="13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Optimize</a:t>
                </a:r>
                <a:r>
                  <a:rPr lang="it-IT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 </a:t>
                </a:r>
                <a:r>
                  <a:rPr lang="it-IT" sz="13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Particle</a:t>
                </a:r>
                <a:r>
                  <a:rPr lang="it-IT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 Flow event </a:t>
                </a:r>
                <a:r>
                  <a:rPr lang="it-IT" sz="13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reconstruction</a:t>
                </a:r>
                <a:r>
                  <a:rPr lang="it-IT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 to </a:t>
                </a:r>
                <a:r>
                  <a:rPr lang="it-IT" sz="13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analyze</a:t>
                </a:r>
                <a:r>
                  <a:rPr lang="it-IT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 </a:t>
                </a:r>
                <a:r>
                  <a:rPr lang="it-IT" sz="13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energy of jets</a:t>
                </a:r>
              </a:p>
              <a:p>
                <a:pPr>
                  <a:spcAft>
                    <a:spcPts val="600"/>
                  </a:spcAft>
                  <a:buSzPct val="100000"/>
                </a:pPr>
                <a:r>
                  <a:rPr lang="en-GB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A5B288B-8C84-94C3-14C3-7542F03130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019" y="887383"/>
                <a:ext cx="6278518" cy="5343386"/>
              </a:xfrm>
              <a:prstGeom prst="rect">
                <a:avLst/>
              </a:prstGeom>
              <a:blipFill>
                <a:blip r:embed="rId3"/>
                <a:stretch>
                  <a:fillRect t="-23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itle 1">
            <a:extLst>
              <a:ext uri="{FF2B5EF4-FFF2-40B4-BE49-F238E27FC236}">
                <a16:creationId xmlns:a16="http://schemas.microsoft.com/office/drawing/2014/main" id="{19E6C767-B3A3-37BF-862A-733116184585}"/>
              </a:ext>
            </a:extLst>
          </p:cNvPr>
          <p:cNvSpPr txBox="1">
            <a:spLocks/>
          </p:cNvSpPr>
          <p:nvPr/>
        </p:nvSpPr>
        <p:spPr>
          <a:xfrm>
            <a:off x="299724" y="109272"/>
            <a:ext cx="8391967" cy="778552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accent4"/>
                </a:solidFill>
                <a:latin typeface="Avenir Next LT Pro" panose="020B0504020202020204" pitchFamily="34" charset="77"/>
              </a:rPr>
              <a:t>CONCLUSIONS</a:t>
            </a:r>
          </a:p>
        </p:txBody>
      </p:sp>
      <p:sp>
        <p:nvSpPr>
          <p:cNvPr id="22" name="Slide Number Placeholder 2">
            <a:extLst>
              <a:ext uri="{FF2B5EF4-FFF2-40B4-BE49-F238E27FC236}">
                <a16:creationId xmlns:a16="http://schemas.microsoft.com/office/drawing/2014/main" id="{ED0498CB-50F1-D188-F105-91A33F4E7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376" y="6522085"/>
            <a:ext cx="585837" cy="335915"/>
          </a:xfrm>
        </p:spPr>
        <p:txBody>
          <a:bodyPr/>
          <a:lstStyle/>
          <a:p>
            <a:fld id="{FAEF9944-A4F6-4C59-AEBD-678D6480B8EA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49122C-7C3D-948E-1AFA-6ABF2444B4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2452" y="6528398"/>
            <a:ext cx="1313127" cy="335915"/>
          </a:xfrm>
        </p:spPr>
        <p:txBody>
          <a:bodyPr/>
          <a:lstStyle/>
          <a:p>
            <a:r>
              <a:rPr lang="it-IT"/>
              <a:t>12/09/2024</a:t>
            </a:r>
            <a:endParaRPr lang="it-IT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84BFC24-4AA4-88DC-5491-17DF153EE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1884"/>
            <a:ext cx="9897486" cy="387798"/>
          </a:xfrm>
        </p:spPr>
        <p:txBody>
          <a:bodyPr/>
          <a:lstStyle/>
          <a:p>
            <a:r>
              <a:rPr lang="it-IT" dirty="0"/>
              <a:t>SIF 2024 | </a:t>
            </a:r>
            <a:r>
              <a:rPr lang="it-IT" b="1" dirty="0"/>
              <a:t>Lisa Generoso</a:t>
            </a:r>
            <a:r>
              <a:rPr lang="it-IT" dirty="0"/>
              <a:t> | Full </a:t>
            </a:r>
            <a:r>
              <a:rPr lang="it-IT" dirty="0" err="1"/>
              <a:t>simulation</a:t>
            </a:r>
            <a:r>
              <a:rPr lang="it-IT" dirty="0"/>
              <a:t> study of a </a:t>
            </a:r>
            <a:r>
              <a:rPr lang="it-IT" dirty="0" err="1"/>
              <a:t>hadronic</a:t>
            </a:r>
            <a:r>
              <a:rPr lang="it-IT" dirty="0"/>
              <a:t> </a:t>
            </a:r>
            <a:r>
              <a:rPr lang="it-IT" dirty="0" err="1"/>
              <a:t>calorimeter</a:t>
            </a:r>
            <a:r>
              <a:rPr lang="it-IT" dirty="0"/>
              <a:t> for a future </a:t>
            </a:r>
            <a:r>
              <a:rPr lang="it-IT" dirty="0" err="1"/>
              <a:t>muon</a:t>
            </a:r>
            <a:r>
              <a:rPr lang="it-IT" dirty="0"/>
              <a:t> collider</a:t>
            </a:r>
          </a:p>
        </p:txBody>
      </p:sp>
    </p:spTree>
    <p:extLst>
      <p:ext uri="{BB962C8B-B14F-4D97-AF65-F5344CB8AC3E}">
        <p14:creationId xmlns:p14="http://schemas.microsoft.com/office/powerpoint/2010/main" val="1895234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019C5-764C-1C9B-A763-7DE67F01C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ulti-coloured smoke gradient">
            <a:extLst>
              <a:ext uri="{FF2B5EF4-FFF2-40B4-BE49-F238E27FC236}">
                <a16:creationId xmlns:a16="http://schemas.microsoft.com/office/drawing/2014/main" id="{C2C9799C-E390-B3DC-3F9D-023C952C4B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16000"/>
                    </a14:imgEffect>
                  </a14:imgLayer>
                </a14:imgProps>
              </a:ext>
            </a:extLst>
          </a:blip>
          <a:srcRect l="27498" t="11364" r="1641" b="13830"/>
          <a:stretch/>
        </p:blipFill>
        <p:spPr>
          <a:xfrm>
            <a:off x="1" y="0"/>
            <a:ext cx="12192000" cy="690022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B5059E2-C8BA-67A2-5102-2A84DF5606DB}"/>
              </a:ext>
            </a:extLst>
          </p:cNvPr>
          <p:cNvSpPr txBox="1">
            <a:spLocks/>
          </p:cNvSpPr>
          <p:nvPr/>
        </p:nvSpPr>
        <p:spPr>
          <a:xfrm>
            <a:off x="5333477" y="3051891"/>
            <a:ext cx="5663564" cy="754217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sz="2400" b="0" spc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venir Next LT Pro Light" panose="020B0304020202020204" pitchFamily="34" charset="77"/>
              </a:rPr>
              <a:t>FOR THE ATTENTION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B334116-24F5-0E24-632A-D370F17870FE}"/>
              </a:ext>
            </a:extLst>
          </p:cNvPr>
          <p:cNvSpPr txBox="1">
            <a:spLocks/>
          </p:cNvSpPr>
          <p:nvPr/>
        </p:nvSpPr>
        <p:spPr>
          <a:xfrm>
            <a:off x="1920240" y="1811928"/>
            <a:ext cx="8858142" cy="2230823"/>
          </a:xfrm>
          <a:prstGeom prst="rect">
            <a:avLst/>
          </a:prstGeom>
        </p:spPr>
        <p:txBody>
          <a:bodyPr vert="horz" lIns="144000" tIns="109728" rIns="109728" bIns="91440" rtlCol="0" anchor="ctr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400" b="0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0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5750">
              <a:lnSpc>
                <a:spcPct val="200000"/>
              </a:lnSpc>
              <a:buClr>
                <a:schemeClr val="tx1">
                  <a:lumMod val="75000"/>
                  <a:lumOff val="25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venir Next LT Pro" panose="020B0504020202020204" pitchFamily="34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1C2E949-044C-2D79-A343-2481E3FFD15B}"/>
              </a:ext>
            </a:extLst>
          </p:cNvPr>
          <p:cNvSpPr txBox="1">
            <a:spLocks/>
          </p:cNvSpPr>
          <p:nvPr/>
        </p:nvSpPr>
        <p:spPr>
          <a:xfrm>
            <a:off x="3952126" y="2751761"/>
            <a:ext cx="4018907" cy="754217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sz="4000" dirty="0">
                <a:solidFill>
                  <a:schemeClr val="bg1"/>
                </a:solidFill>
              </a:rPr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755161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019C5-764C-1C9B-A763-7DE67F01C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ulti-coloured smoke gradient">
            <a:extLst>
              <a:ext uri="{FF2B5EF4-FFF2-40B4-BE49-F238E27FC236}">
                <a16:creationId xmlns:a16="http://schemas.microsoft.com/office/drawing/2014/main" id="{C2C9799C-E390-B3DC-3F9D-023C952C4B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16000"/>
                    </a14:imgEffect>
                  </a14:imgLayer>
                </a14:imgProps>
              </a:ext>
            </a:extLst>
          </a:blip>
          <a:srcRect l="27498" t="11364" r="1641" b="13830"/>
          <a:stretch/>
        </p:blipFill>
        <p:spPr>
          <a:xfrm>
            <a:off x="1" y="0"/>
            <a:ext cx="12192000" cy="690022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B334116-24F5-0E24-632A-D370F17870FE}"/>
              </a:ext>
            </a:extLst>
          </p:cNvPr>
          <p:cNvSpPr txBox="1">
            <a:spLocks/>
          </p:cNvSpPr>
          <p:nvPr/>
        </p:nvSpPr>
        <p:spPr>
          <a:xfrm>
            <a:off x="1920240" y="1811928"/>
            <a:ext cx="8858142" cy="2230823"/>
          </a:xfrm>
          <a:prstGeom prst="rect">
            <a:avLst/>
          </a:prstGeom>
        </p:spPr>
        <p:txBody>
          <a:bodyPr vert="horz" lIns="144000" tIns="109728" rIns="109728" bIns="91440" rtlCol="0" anchor="ctr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400" b="0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0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5750">
              <a:lnSpc>
                <a:spcPct val="200000"/>
              </a:lnSpc>
              <a:buClr>
                <a:schemeClr val="tx1">
                  <a:lumMod val="75000"/>
                  <a:lumOff val="25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venir Next LT Pro" panose="020B0504020202020204" pitchFamily="34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1C2E949-044C-2D79-A343-2481E3FFD15B}"/>
              </a:ext>
            </a:extLst>
          </p:cNvPr>
          <p:cNvSpPr txBox="1">
            <a:spLocks/>
          </p:cNvSpPr>
          <p:nvPr/>
        </p:nvSpPr>
        <p:spPr>
          <a:xfrm>
            <a:off x="3571982" y="2823680"/>
            <a:ext cx="5048036" cy="754217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5400" b="1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sz="4000" dirty="0">
                <a:solidFill>
                  <a:schemeClr val="bg1"/>
                </a:solidFill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615355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602B64-CD4D-45E7-32EE-929090E6D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E8F37-F15B-834E-9CA9-A20F2858A47D}" type="datetime1">
              <a:rPr lang="it-IT" smtClean="0"/>
              <a:t>02/09/24</a:t>
            </a:fld>
            <a:endParaRPr lang="en-I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DB4841-B591-A1EB-B123-1F5375EC2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15A41-5FD3-A4DA-45FB-21A0D6DFE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Università degli Studi di Bari </a:t>
            </a:r>
            <a:r>
              <a:rPr lang="it-IT" i="1" dirty="0"/>
              <a:t>Aldo Moro </a:t>
            </a:r>
            <a:r>
              <a:rPr lang="it-IT" dirty="0"/>
              <a:t>| </a:t>
            </a:r>
            <a:r>
              <a:rPr lang="it-IT" b="1" dirty="0"/>
              <a:t>Lisa Generoso</a:t>
            </a:r>
            <a:r>
              <a:rPr lang="it-IT" dirty="0"/>
              <a:t> | Full </a:t>
            </a:r>
            <a:r>
              <a:rPr lang="it-IT" dirty="0" err="1"/>
              <a:t>simulation</a:t>
            </a:r>
            <a:r>
              <a:rPr lang="it-IT" dirty="0"/>
              <a:t> study of a </a:t>
            </a:r>
            <a:r>
              <a:rPr lang="it-IT" dirty="0" err="1"/>
              <a:t>hadronic</a:t>
            </a:r>
            <a:r>
              <a:rPr lang="it-IT" dirty="0"/>
              <a:t> </a:t>
            </a:r>
            <a:r>
              <a:rPr lang="it-IT" dirty="0" err="1"/>
              <a:t>calorimeter</a:t>
            </a:r>
            <a:r>
              <a:rPr lang="it-IT" dirty="0"/>
              <a:t> for a future </a:t>
            </a:r>
            <a:r>
              <a:rPr lang="it-IT" dirty="0" err="1"/>
              <a:t>muon</a:t>
            </a:r>
            <a:r>
              <a:rPr lang="it-IT" dirty="0"/>
              <a:t> collider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64C830-F293-FD65-1896-60FA9F298CFA}"/>
              </a:ext>
            </a:extLst>
          </p:cNvPr>
          <p:cNvSpPr txBox="1"/>
          <p:nvPr/>
        </p:nvSpPr>
        <p:spPr>
          <a:xfrm>
            <a:off x="194765" y="790469"/>
            <a:ext cx="7830780" cy="380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cap="all" dirty="0">
                <a:solidFill>
                  <a:schemeClr val="accent4"/>
                </a:solidFill>
                <a:latin typeface="Avenir Next LT Pro"/>
              </a:rPr>
              <a:t>Pandora Particle Flow Algorithm </a:t>
            </a:r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4E92EA08-1440-92D3-F995-CB34ADD1F090}"/>
              </a:ext>
            </a:extLst>
          </p:cNvPr>
          <p:cNvSpPr txBox="1">
            <a:spLocks/>
          </p:cNvSpPr>
          <p:nvPr/>
        </p:nvSpPr>
        <p:spPr>
          <a:xfrm>
            <a:off x="194765" y="338999"/>
            <a:ext cx="9356725" cy="5375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lnSpcReduction="10000"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Avenir Next LT Pro"/>
                <a:ea typeface="+mj-ea"/>
                <a:cs typeface="+mj-cs"/>
              </a:rPr>
              <a:t>Clustering </a:t>
            </a:r>
          </a:p>
        </p:txBody>
      </p:sp>
      <p:pic>
        <p:nvPicPr>
          <p:cNvPr id="7" name="Picture 6" descr="A graph with red dots&#10;&#10;Description automatically generated">
            <a:extLst>
              <a:ext uri="{FF2B5EF4-FFF2-40B4-BE49-F238E27FC236}">
                <a16:creationId xmlns:a16="http://schemas.microsoft.com/office/drawing/2014/main" id="{F1AC50A7-476D-04FD-599C-0BE8D90C62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67"/>
          <a:stretch/>
        </p:blipFill>
        <p:spPr>
          <a:xfrm>
            <a:off x="313964" y="3218490"/>
            <a:ext cx="4394971" cy="3198409"/>
          </a:xfrm>
          <a:prstGeom prst="rect">
            <a:avLst/>
          </a:prstGeom>
        </p:spPr>
      </p:pic>
      <p:pic>
        <p:nvPicPr>
          <p:cNvPr id="12" name="Picture 11" descr="A diagram of a clustering process&#10;&#10;Description automatically generated">
            <a:extLst>
              <a:ext uri="{FF2B5EF4-FFF2-40B4-BE49-F238E27FC236}">
                <a16:creationId xmlns:a16="http://schemas.microsoft.com/office/drawing/2014/main" id="{B1576CCF-1024-A042-3F85-70993169DE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946"/>
                    </a14:imgEffect>
                    <a14:imgEffect>
                      <a14:saturation sat="400000"/>
                    </a14:imgEffect>
                    <a14:imgEffect>
                      <a14:brightnessContrast bright="7000" contrast="-16000"/>
                    </a14:imgEffect>
                  </a14:imgLayer>
                </a14:imgProps>
              </a:ext>
            </a:extLst>
          </a:blip>
          <a:srcRect l="5504" r="3483"/>
          <a:stretch/>
        </p:blipFill>
        <p:spPr>
          <a:xfrm>
            <a:off x="8025545" y="685618"/>
            <a:ext cx="2822817" cy="223934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28212A4-083A-0D96-4618-8DFA5B9DDCC5}"/>
              </a:ext>
            </a:extLst>
          </p:cNvPr>
          <p:cNvGrpSpPr/>
          <p:nvPr/>
        </p:nvGrpSpPr>
        <p:grpSpPr>
          <a:xfrm>
            <a:off x="8626515" y="207671"/>
            <a:ext cx="1849950" cy="701944"/>
            <a:chOff x="7559195" y="543706"/>
            <a:chExt cx="1802824" cy="562486"/>
          </a:xfrm>
        </p:grpSpPr>
        <p:sp>
          <p:nvSpPr>
            <p:cNvPr id="14" name="Left Bracket 13">
              <a:extLst>
                <a:ext uri="{FF2B5EF4-FFF2-40B4-BE49-F238E27FC236}">
                  <a16:creationId xmlns:a16="http://schemas.microsoft.com/office/drawing/2014/main" id="{15A37254-2AD9-FA5C-DD62-60267D5C235C}"/>
                </a:ext>
              </a:extLst>
            </p:cNvPr>
            <p:cNvSpPr/>
            <p:nvPr/>
          </p:nvSpPr>
          <p:spPr>
            <a:xfrm rot="5400000">
              <a:off x="8336322" y="118109"/>
              <a:ext cx="210956" cy="1765210"/>
            </a:xfrm>
            <a:prstGeom prst="leftBracket">
              <a:avLst/>
            </a:prstGeom>
            <a:ln w="3810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T">
                <a:solidFill>
                  <a:srgbClr val="FF000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A8FC420-374E-8B28-E92A-F6750AF1F47D}"/>
                </a:ext>
              </a:extLst>
            </p:cNvPr>
            <p:cNvSpPr txBox="1"/>
            <p:nvPr/>
          </p:nvSpPr>
          <p:spPr>
            <a:xfrm>
              <a:off x="7671485" y="543706"/>
              <a:ext cx="16905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b="1" dirty="0">
                  <a:solidFill>
                    <a:srgbClr val="92D050"/>
                  </a:solidFill>
                  <a:latin typeface="Avenir Next LT Pro" panose="020B0504020202020204" pitchFamily="34" charset="77"/>
                </a:rPr>
                <a:t>ECAL</a:t>
              </a:r>
              <a:r>
                <a:rPr lang="en-IT" b="1" dirty="0">
                  <a:solidFill>
                    <a:schemeClr val="accent1"/>
                  </a:solidFill>
                  <a:latin typeface="Avenir Next LT Pro" panose="020B0504020202020204" pitchFamily="34" charset="77"/>
                </a:rPr>
                <a:t>+</a:t>
              </a:r>
              <a:r>
                <a:rPr lang="en-IT" b="1" dirty="0">
                  <a:solidFill>
                    <a:srgbClr val="FF016D"/>
                  </a:solidFill>
                  <a:latin typeface="Avenir Next LT Pro" panose="020B0504020202020204" pitchFamily="34" charset="77"/>
                </a:rPr>
                <a:t>HCAL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FE34278-8FD4-FA5B-695B-5E308A0D322E}"/>
                  </a:ext>
                </a:extLst>
              </p:cNvPr>
              <p:cNvSpPr txBox="1"/>
              <p:nvPr/>
            </p:nvSpPr>
            <p:spPr>
              <a:xfrm>
                <a:off x="203396" y="1223143"/>
                <a:ext cx="7822149" cy="1966996"/>
              </a:xfrm>
              <a:prstGeom prst="rect">
                <a:avLst/>
              </a:prstGeom>
            </p:spPr>
            <p:txBody>
              <a:bodyPr vert="horz" lIns="109728" tIns="109728" rIns="109728" bIns="91440" rtlCol="0" anchor="t">
                <a:noAutofit/>
              </a:bodyPr>
              <a:lstStyle>
                <a:defPPr>
                  <a:defRPr lang="en-IT"/>
                </a:defPPr>
                <a:lvl1pPr indent="0" algn="just" fontAlgn="base">
                  <a:lnSpc>
                    <a:spcPct val="150000"/>
                  </a:lnSpc>
                  <a:spcBef>
                    <a:spcPts val="93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SzPct val="150000"/>
                  <a:buFont typeface="Corbel" panose="020B0503020204020204" pitchFamily="34" charset="0"/>
                  <a:buNone/>
                  <a:defRPr sz="1600" b="0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defRPr>
                </a:lvl1pPr>
                <a:lvl2pPr marL="742950" lvl="1" indent="-285750" algn="just" fontAlgn="base">
                  <a:lnSpc>
                    <a:spcPct val="150000"/>
                  </a:lnSpc>
                  <a:spcBef>
                    <a:spcPts val="93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SzPct val="150000"/>
                  <a:buFont typeface="Arial" panose="020B0604020202020204" pitchFamily="34" charset="0"/>
                  <a:buChar char="•"/>
                  <a:defRPr sz="1600" b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defRPr>
                </a:lvl2pPr>
                <a:lvl3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i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3pPr>
                <a:lvl4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4pPr>
                <a:lvl5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5pPr>
                <a:lvl6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>
                    <a:solidFill>
                      <a:schemeClr val="accent1">
                        <a:lumMod val="75000"/>
                      </a:schemeClr>
                    </a:solidFill>
                  </a:defRPr>
                </a:lvl6pPr>
                <a:lvl7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>
                    <a:solidFill>
                      <a:schemeClr val="accent1">
                        <a:lumMod val="75000"/>
                      </a:schemeClr>
                    </a:solidFill>
                  </a:defRPr>
                </a:lvl7pPr>
                <a:lvl8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>
                    <a:solidFill>
                      <a:schemeClr val="accent1">
                        <a:lumMod val="75000"/>
                      </a:schemeClr>
                    </a:solidFill>
                  </a:defRPr>
                </a:lvl8pPr>
                <a:lvl9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>
                    <a:solidFill>
                      <a:schemeClr val="accent1">
                        <a:lumMod val="75000"/>
                      </a:schemeClr>
                    </a:solidFill>
                  </a:defRPr>
                </a:lvl9pPr>
              </a:lstStyle>
              <a:p>
                <a:pPr marL="285750" indent="-285750">
                  <a:buClr>
                    <a:srgbClr val="0070C0"/>
                  </a:buClr>
                  <a:buFont typeface="Arial" panose="020B0604020202020204" pitchFamily="34" charset="0"/>
                  <a:buChar char="•"/>
                </a:pPr>
                <a:r>
                  <a:rPr lang="en-GB" sz="1300" b="1" dirty="0"/>
                  <a:t>Cluster</a:t>
                </a:r>
                <a:r>
                  <a:rPr lang="en-GB" sz="1300" dirty="0"/>
                  <a:t> = </a:t>
                </a:r>
                <a:r>
                  <a:rPr lang="en-GB" sz="1300" b="1" dirty="0">
                    <a:solidFill>
                      <a:srgbClr val="92D050"/>
                    </a:solidFill>
                  </a:rPr>
                  <a:t>ECAL</a:t>
                </a:r>
                <a:r>
                  <a:rPr lang="en-GB" sz="1300" dirty="0"/>
                  <a:t> hits + </a:t>
                </a:r>
                <a:r>
                  <a:rPr lang="en-GB" sz="1300" b="1" dirty="0">
                    <a:solidFill>
                      <a:srgbClr val="FF016D"/>
                    </a:solidFill>
                  </a:rPr>
                  <a:t>HCAL</a:t>
                </a:r>
                <a:r>
                  <a:rPr lang="en-GB" sz="1300" dirty="0"/>
                  <a:t> hits </a:t>
                </a:r>
                <a:endParaRPr lang="en-GB" sz="1300" b="1" dirty="0"/>
              </a:p>
              <a:p>
                <a:pPr marL="285750" indent="-285750">
                  <a:buClr>
                    <a:srgbClr val="0070C0"/>
                  </a:buClr>
                  <a:buFont typeface="Arial" panose="020B0604020202020204" pitchFamily="34" charset="0"/>
                  <a:buChar char="•"/>
                </a:pPr>
                <a:r>
                  <a:rPr lang="en-GB" sz="1300" b="1" dirty="0"/>
                  <a:t>Cone-based</a:t>
                </a:r>
                <a:r>
                  <a:rPr lang="en-GB" sz="1300" dirty="0"/>
                  <a:t> forward projective </a:t>
                </a:r>
                <a:r>
                  <a:rPr lang="en-GB" sz="1300" b="1" dirty="0"/>
                  <a:t>clustering algorithm</a:t>
                </a:r>
                <a:r>
                  <a:rPr lang="en-GB" sz="1300" dirty="0"/>
                  <a:t> from the innermost to the outermost layer</a:t>
                </a:r>
              </a:p>
              <a:p>
                <a:pPr marL="285750" indent="-285750">
                  <a:buClr>
                    <a:srgbClr val="0070C0"/>
                  </a:buClr>
                  <a:buFont typeface="Arial" panose="020B0604020202020204" pitchFamily="34" charset="0"/>
                  <a:buChar char="•"/>
                </a:pPr>
                <a:r>
                  <a:rPr lang="en-GB" sz="1300" dirty="0"/>
                  <a:t>Efficiency tested with 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T" sz="13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T" sz="1300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IT" sz="130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GB" sz="1300" dirty="0"/>
                  <a:t> per event </a:t>
                </a:r>
                <a:r>
                  <a:rPr lang="en-GB" sz="1300" dirty="0">
                    <a:sym typeface="Wingdings" pitchFamily="2" charset="2"/>
                  </a:rPr>
                  <a:t> expected </a:t>
                </a:r>
                <a:r>
                  <a:rPr lang="en-GB" sz="1300" b="1" dirty="0">
                    <a:solidFill>
                      <a:schemeClr val="accent4"/>
                    </a:solidFill>
                    <a:sym typeface="Wingdings" pitchFamily="2" charset="2"/>
                  </a:rPr>
                  <a:t>1 cluster per event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FE34278-8FD4-FA5B-695B-5E308A0D32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396" y="1223143"/>
                <a:ext cx="7822149" cy="1966996"/>
              </a:xfrm>
              <a:prstGeom prst="rect">
                <a:avLst/>
              </a:prstGeom>
              <a:blipFill>
                <a:blip r:embed="rId5"/>
                <a:stretch>
                  <a:fillRect l="-324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5">
                <a:extLst>
                  <a:ext uri="{FF2B5EF4-FFF2-40B4-BE49-F238E27FC236}">
                    <a16:creationId xmlns:a16="http://schemas.microsoft.com/office/drawing/2014/main" id="{5B2476E5-50E8-EC97-A57E-CA7AB04AE1A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48743" y="3111462"/>
                <a:ext cx="6817620" cy="2928741"/>
              </a:xfrm>
              <a:prstGeom prst="rect">
                <a:avLst/>
              </a:prstGeom>
            </p:spPr>
            <p:txBody>
              <a:bodyPr vert="horz" lIns="109728" tIns="109728" rIns="109728" bIns="91440" rtlCol="0" anchor="t">
                <a:noAutofit/>
              </a:bodyPr>
              <a:lstStyle>
                <a:defPPr>
                  <a:defRPr lang="en-IT"/>
                </a:defPPr>
                <a:lvl1pPr marL="285750" indent="-285750" algn="just" fontAlgn="base">
                  <a:lnSpc>
                    <a:spcPct val="150000"/>
                  </a:lnSpc>
                  <a:spcBef>
                    <a:spcPts val="930"/>
                  </a:spcBef>
                  <a:buClr>
                    <a:srgbClr val="0070C0"/>
                  </a:buClr>
                  <a:buSzPct val="150000"/>
                  <a:buFont typeface="Arial" panose="020B0604020202020204" pitchFamily="34" charset="0"/>
                  <a:buChar char="•"/>
                  <a:defRPr sz="1400" b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defRPr>
                </a:lvl1pPr>
                <a:lvl2pPr marL="742950" lvl="1" indent="-285750" algn="just" fontAlgn="base">
                  <a:lnSpc>
                    <a:spcPct val="150000"/>
                  </a:lnSpc>
                  <a:spcBef>
                    <a:spcPts val="93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SzPct val="150000"/>
                  <a:buFont typeface="Arial" panose="020B0604020202020204" pitchFamily="34" charset="0"/>
                  <a:buChar char="•"/>
                  <a:defRPr sz="1600" b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defRPr>
                </a:lvl2pPr>
                <a:lvl3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i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3pPr>
                <a:lvl4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4pPr>
                <a:lvl5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5pPr>
                <a:lvl6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>
                    <a:solidFill>
                      <a:schemeClr val="accent1">
                        <a:lumMod val="75000"/>
                      </a:schemeClr>
                    </a:solidFill>
                  </a:defRPr>
                </a:lvl6pPr>
                <a:lvl7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>
                    <a:solidFill>
                      <a:schemeClr val="accent1">
                        <a:lumMod val="75000"/>
                      </a:schemeClr>
                    </a:solidFill>
                  </a:defRPr>
                </a:lvl7pPr>
                <a:lvl8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>
                    <a:solidFill>
                      <a:schemeClr val="accent1">
                        <a:lumMod val="75000"/>
                      </a:schemeClr>
                    </a:solidFill>
                  </a:defRPr>
                </a:lvl8pPr>
                <a:lvl9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>
                    <a:solidFill>
                      <a:schemeClr val="accent1">
                        <a:lumMod val="75000"/>
                      </a:schemeClr>
                    </a:solidFill>
                  </a:defRPr>
                </a:lvl9pPr>
              </a:lstStyle>
              <a:p>
                <a:r>
                  <a:rPr lang="it-IT" sz="1300" dirty="0"/>
                  <a:t>Detector </a:t>
                </a:r>
                <a:r>
                  <a:rPr lang="it-IT" sz="1300" dirty="0" err="1"/>
                  <a:t>efficiency</a:t>
                </a:r>
                <a:r>
                  <a:rPr lang="it-IT" sz="1300" b="0" dirty="0"/>
                  <a:t> = </a:t>
                </a:r>
                <a:r>
                  <a:rPr lang="it-IT" sz="1300" dirty="0">
                    <a:latin typeface="Avenir Next LT Pro Demi" panose="020B0504020202020204" pitchFamily="34" charset="77"/>
                  </a:rPr>
                  <a:t>(nr. events with </a:t>
                </a:r>
                <a14:m>
                  <m:oMath xmlns:m="http://schemas.openxmlformats.org/officeDocument/2006/math">
                    <m:r>
                      <a:rPr lang="it-IT" sz="1300" b="1" i="0" smtClean="0"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it-IT" sz="1300" dirty="0">
                    <a:latin typeface="Avenir Next LT Pro Demi" panose="020B0504020202020204" pitchFamily="34" charset="77"/>
                  </a:rPr>
                  <a:t>1 cluster</a:t>
                </a:r>
                <a:r>
                  <a:rPr lang="it-IT" sz="1300" b="0" dirty="0"/>
                  <a:t>) / (</a:t>
                </a:r>
                <a:r>
                  <a:rPr lang="it-IT" sz="1300" dirty="0">
                    <a:latin typeface="Avenir Next LT Pro Demi" panose="020B0504020202020204" pitchFamily="34" charset="77"/>
                  </a:rPr>
                  <a:t>sample size </a:t>
                </a:r>
                <a:r>
                  <a:rPr lang="it-IT" sz="1300" b="0" dirty="0"/>
                  <a:t>)</a:t>
                </a:r>
                <a:endParaRPr lang="it-IT" sz="1300" dirty="0"/>
              </a:p>
              <a:p>
                <a:r>
                  <a:rPr lang="it-IT" sz="1300" dirty="0"/>
                  <a:t>Low</a:t>
                </a:r>
                <a:r>
                  <a:rPr lang="it-IT" sz="1300" b="0" dirty="0"/>
                  <a:t> energies </a:t>
                </a:r>
                <a:r>
                  <a:rPr lang="it-IT" sz="1300" dirty="0"/>
                  <a:t>E</a:t>
                </a:r>
                <a:r>
                  <a:rPr lang="it-IT" sz="1300" baseline="-25000" dirty="0"/>
                  <a:t>MC </a:t>
                </a:r>
                <a:r>
                  <a:rPr lang="it-IT" sz="1300" dirty="0">
                    <a:sym typeface="Wingdings" pitchFamily="2" charset="2"/>
                  </a:rPr>
                  <a:t> </a:t>
                </a:r>
                <a:r>
                  <a:rPr lang="it-IT" sz="1300" b="0" dirty="0"/>
                  <a:t>big </a:t>
                </a:r>
                <a:r>
                  <a:rPr lang="it-IT" sz="1300" b="0" dirty="0" err="1"/>
                  <a:t>fraction</a:t>
                </a:r>
                <a:r>
                  <a:rPr lang="it-IT" sz="1300" b="0" dirty="0"/>
                  <a:t> of </a:t>
                </a:r>
                <a:r>
                  <a:rPr lang="it-IT" sz="1300" dirty="0"/>
                  <a:t>zero-cluster events </a:t>
                </a:r>
                <a:r>
                  <a:rPr lang="it-IT" sz="1300" b="0" dirty="0"/>
                  <a:t>due to </a:t>
                </a:r>
                <a:r>
                  <a:rPr lang="en-IT" sz="1300" b="0" dirty="0"/>
                  <a:t>imposs</a:t>
                </a:r>
                <a:r>
                  <a:rPr lang="en-GB" sz="1300" b="0" dirty="0" err="1"/>
                  <a:t>i</a:t>
                </a:r>
                <a:r>
                  <a:rPr lang="en-IT" sz="1300" b="0" dirty="0"/>
                  <a:t>bility </a:t>
                </a:r>
                <a:r>
                  <a:rPr lang="en-GB" sz="1300" b="0" dirty="0"/>
                  <a:t>of finding</a:t>
                </a:r>
                <a:r>
                  <a:rPr lang="en-IT" sz="1300" b="0" dirty="0"/>
                  <a:t> and merg</a:t>
                </a:r>
                <a:r>
                  <a:rPr lang="en-GB" sz="1300" b="0" dirty="0" err="1"/>
                  <a:t>ing</a:t>
                </a:r>
                <a:r>
                  <a:rPr lang="en-IT" sz="1300" b="0" dirty="0"/>
                  <a:t> neighboring hits</a:t>
                </a:r>
                <a:endParaRPr lang="it-IT" sz="1300" b="0" dirty="0"/>
              </a:p>
              <a:p>
                <a:pPr lvl="1">
                  <a:buFont typeface="System Font Regular"/>
                  <a:buChar char="-"/>
                </a:pPr>
                <a:r>
                  <a:rPr lang="it-IT" sz="1300" b="0" dirty="0"/>
                  <a:t>low </a:t>
                </a:r>
                <a:r>
                  <a:rPr lang="it-IT" sz="1300" b="0" dirty="0" err="1"/>
                  <a:t>multiplicity</a:t>
                </a:r>
                <a:r>
                  <a:rPr lang="it-IT" sz="1300" b="0" dirty="0"/>
                  <a:t> of </a:t>
                </a:r>
                <a:r>
                  <a:rPr lang="it-IT" sz="1300" b="0" dirty="0" err="1"/>
                  <a:t>produced</a:t>
                </a:r>
                <a:r>
                  <a:rPr lang="it-IT" sz="1300" b="0" dirty="0"/>
                  <a:t>  and </a:t>
                </a:r>
                <a:r>
                  <a:rPr lang="it-IT" sz="1300" b="0" dirty="0" err="1"/>
                  <a:t>reconstructed</a:t>
                </a:r>
                <a:r>
                  <a:rPr lang="it-IT" sz="1300" b="0" dirty="0"/>
                  <a:t> hits</a:t>
                </a:r>
              </a:p>
              <a:p>
                <a:r>
                  <a:rPr lang="it-IT" sz="1300" b="0" dirty="0"/>
                  <a:t>For </a:t>
                </a:r>
                <a:r>
                  <a:rPr lang="it-IT" sz="1300" dirty="0"/>
                  <a:t>E</a:t>
                </a:r>
                <a:r>
                  <a:rPr lang="it-IT" sz="1300" baseline="-25000" dirty="0"/>
                  <a:t>MC </a:t>
                </a:r>
                <a:r>
                  <a:rPr lang="it-IT" sz="1300" b="0" dirty="0"/>
                  <a:t>&gt; 9 GeV, </a:t>
                </a:r>
                <a:r>
                  <a:rPr lang="it-IT" sz="1300" b="0" dirty="0" err="1"/>
                  <a:t>saturation</a:t>
                </a:r>
                <a:r>
                  <a:rPr lang="it-IT" sz="1300" b="0" dirty="0"/>
                  <a:t> </a:t>
                </a:r>
                <a:r>
                  <a:rPr lang="it-IT" sz="1300" b="0" dirty="0" err="1"/>
                  <a:t>at</a:t>
                </a:r>
                <a:r>
                  <a:rPr lang="it-IT" sz="1300" b="0" dirty="0"/>
                  <a:t> ~95%</a:t>
                </a:r>
              </a:p>
              <a:p>
                <a:r>
                  <a:rPr lang="it-IT" sz="1300" b="0" dirty="0"/>
                  <a:t>BUT </a:t>
                </a:r>
                <a:r>
                  <a:rPr lang="it-IT" sz="1300" b="0" dirty="0" err="1"/>
                  <a:t>many</a:t>
                </a:r>
                <a:r>
                  <a:rPr lang="it-IT" sz="1300" b="0" dirty="0"/>
                  <a:t> </a:t>
                </a:r>
                <a:r>
                  <a:rPr lang="it-IT" sz="1300" dirty="0">
                    <a:solidFill>
                      <a:schemeClr val="accent4"/>
                    </a:solidFill>
                  </a:rPr>
                  <a:t>MULTIPLE CLUSTERS </a:t>
                </a:r>
                <a:r>
                  <a:rPr lang="it-IT" sz="1300" dirty="0">
                    <a:solidFill>
                      <a:schemeClr val="accent4"/>
                    </a:solidFill>
                    <a:sym typeface="Wingdings" pitchFamily="2" charset="2"/>
                  </a:rPr>
                  <a:t> </a:t>
                </a:r>
                <a:r>
                  <a:rPr lang="it-IT" sz="1300" b="0" dirty="0" err="1"/>
                  <a:t>Discard</a:t>
                </a:r>
                <a:r>
                  <a:rPr lang="it-IT" sz="1300" b="0" dirty="0"/>
                  <a:t> </a:t>
                </a:r>
                <a:r>
                  <a:rPr lang="it-IT" sz="1300" b="0" dirty="0" err="1"/>
                  <a:t>all</a:t>
                </a:r>
                <a:r>
                  <a:rPr lang="it-IT" sz="1300" b="0" dirty="0"/>
                  <a:t> the multiple-cluster events and </a:t>
                </a:r>
                <a:r>
                  <a:rPr lang="it-IT" sz="1300" b="0" dirty="0" err="1"/>
                  <a:t>perform</a:t>
                </a:r>
                <a:r>
                  <a:rPr lang="it-IT" sz="1300" b="0" dirty="0"/>
                  <a:t> the cluster energy </a:t>
                </a:r>
                <a:r>
                  <a:rPr lang="it-IT" sz="1300" b="0" dirty="0" err="1"/>
                  <a:t>analysis</a:t>
                </a:r>
                <a:r>
                  <a:rPr lang="it-IT" sz="1300" b="0" dirty="0"/>
                  <a:t> with </a:t>
                </a:r>
                <a:r>
                  <a:rPr lang="it-IT" sz="1300" dirty="0">
                    <a:solidFill>
                      <a:schemeClr val="accent4"/>
                    </a:solidFill>
                  </a:rPr>
                  <a:t>SINGLE CLUSTER </a:t>
                </a:r>
                <a:r>
                  <a:rPr lang="it-IT" sz="1300" b="0" dirty="0"/>
                  <a:t>events</a:t>
                </a:r>
              </a:p>
            </p:txBody>
          </p:sp>
        </mc:Choice>
        <mc:Fallback xmlns="">
          <p:sp>
            <p:nvSpPr>
              <p:cNvPr id="23" name="Content Placeholder 5">
                <a:extLst>
                  <a:ext uri="{FF2B5EF4-FFF2-40B4-BE49-F238E27FC236}">
                    <a16:creationId xmlns:a16="http://schemas.microsoft.com/office/drawing/2014/main" id="{5B2476E5-50E8-EC97-A57E-CA7AB04AE1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8743" y="3111462"/>
                <a:ext cx="6817620" cy="2928741"/>
              </a:xfrm>
              <a:prstGeom prst="rect">
                <a:avLst/>
              </a:prstGeom>
              <a:blipFill>
                <a:blip r:embed="rId6"/>
                <a:stretch>
                  <a:fillRect l="-558" b="-258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red circle with a white background&#10;&#10;Description automatically generated">
            <a:extLst>
              <a:ext uri="{FF2B5EF4-FFF2-40B4-BE49-F238E27FC236}">
                <a16:creationId xmlns:a16="http://schemas.microsoft.com/office/drawing/2014/main" id="{45649566-1FFD-803C-8EC6-9D65AEB746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100" t="17017" r="23155"/>
          <a:stretch/>
        </p:blipFill>
        <p:spPr>
          <a:xfrm>
            <a:off x="3793024" y="4430780"/>
            <a:ext cx="64873" cy="1103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1C3EC7-11C3-3A7C-92C3-D32DCBE72E27}"/>
              </a:ext>
            </a:extLst>
          </p:cNvPr>
          <p:cNvSpPr txBox="1"/>
          <p:nvPr/>
        </p:nvSpPr>
        <p:spPr>
          <a:xfrm>
            <a:off x="3821638" y="4378225"/>
            <a:ext cx="8752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800" dirty="0"/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676432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602B64-CD4D-45E7-32EE-929090E6D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E8F37-F15B-834E-9CA9-A20F2858A47D}" type="datetime1">
              <a:rPr lang="it-IT" smtClean="0"/>
              <a:t>02/09/24</a:t>
            </a:fld>
            <a:endParaRPr lang="en-I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DB4841-B591-A1EB-B123-1F5375EC2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15A41-5FD3-A4DA-45FB-21A0D6DFE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Università degli Studi di Bari </a:t>
            </a:r>
            <a:r>
              <a:rPr lang="it-IT" i="1" dirty="0"/>
              <a:t>Aldo Moro </a:t>
            </a:r>
            <a:r>
              <a:rPr lang="it-IT" dirty="0"/>
              <a:t>| </a:t>
            </a:r>
            <a:r>
              <a:rPr lang="it-IT" b="1" dirty="0"/>
              <a:t>Lisa Generoso</a:t>
            </a:r>
            <a:r>
              <a:rPr lang="it-IT" dirty="0"/>
              <a:t> | Full </a:t>
            </a:r>
            <a:r>
              <a:rPr lang="it-IT" dirty="0" err="1"/>
              <a:t>simulation</a:t>
            </a:r>
            <a:r>
              <a:rPr lang="it-IT" dirty="0"/>
              <a:t> study of a </a:t>
            </a:r>
            <a:r>
              <a:rPr lang="it-IT" dirty="0" err="1"/>
              <a:t>hadronic</a:t>
            </a:r>
            <a:r>
              <a:rPr lang="it-IT" dirty="0"/>
              <a:t> </a:t>
            </a:r>
            <a:r>
              <a:rPr lang="it-IT" dirty="0" err="1"/>
              <a:t>calorimeter</a:t>
            </a:r>
            <a:r>
              <a:rPr lang="it-IT" dirty="0"/>
              <a:t> for a future </a:t>
            </a:r>
            <a:r>
              <a:rPr lang="it-IT" dirty="0" err="1"/>
              <a:t>muon</a:t>
            </a:r>
            <a:r>
              <a:rPr lang="it-IT" dirty="0"/>
              <a:t> collider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64C830-F293-FD65-1896-60FA9F298CFA}"/>
              </a:ext>
            </a:extLst>
          </p:cNvPr>
          <p:cNvSpPr txBox="1"/>
          <p:nvPr/>
        </p:nvSpPr>
        <p:spPr>
          <a:xfrm>
            <a:off x="194765" y="790469"/>
            <a:ext cx="7830780" cy="380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cap="all">
                <a:solidFill>
                  <a:schemeClr val="accent4"/>
                </a:solidFill>
                <a:latin typeface="Avenir Next LT Pro"/>
              </a:rPr>
              <a:t>Pandora Particle Flow Algorithm </a:t>
            </a:r>
            <a:endParaRPr lang="en-GB" b="1" cap="all" dirty="0">
              <a:solidFill>
                <a:schemeClr val="accent4"/>
              </a:solidFill>
              <a:latin typeface="Avenir Next LT Pro"/>
            </a:endParaRPr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4E92EA08-1440-92D3-F995-CB34ADD1F090}"/>
              </a:ext>
            </a:extLst>
          </p:cNvPr>
          <p:cNvSpPr txBox="1">
            <a:spLocks/>
          </p:cNvSpPr>
          <p:nvPr/>
        </p:nvSpPr>
        <p:spPr>
          <a:xfrm>
            <a:off x="194765" y="338999"/>
            <a:ext cx="9356725" cy="5375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lnSpcReduction="10000"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Avenir Next LT Pro"/>
                <a:ea typeface="+mj-ea"/>
                <a:cs typeface="+mj-cs"/>
              </a:rPr>
              <a:t>Clustering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FE34278-8FD4-FA5B-695B-5E308A0D322E}"/>
                  </a:ext>
                </a:extLst>
              </p:cNvPr>
              <p:cNvSpPr txBox="1"/>
              <p:nvPr/>
            </p:nvSpPr>
            <p:spPr>
              <a:xfrm>
                <a:off x="203396" y="1110060"/>
                <a:ext cx="10769404" cy="2318940"/>
              </a:xfrm>
              <a:prstGeom prst="rect">
                <a:avLst/>
              </a:prstGeom>
            </p:spPr>
            <p:txBody>
              <a:bodyPr vert="horz" lIns="109728" tIns="109728" rIns="109728" bIns="91440" rtlCol="0" anchor="t">
                <a:noAutofit/>
              </a:bodyPr>
              <a:lstStyle>
                <a:defPPr>
                  <a:defRPr lang="en-IT"/>
                </a:defPPr>
                <a:lvl1pPr indent="0" algn="just" fontAlgn="base">
                  <a:lnSpc>
                    <a:spcPct val="150000"/>
                  </a:lnSpc>
                  <a:spcBef>
                    <a:spcPts val="93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SzPct val="150000"/>
                  <a:buFont typeface="Corbel" panose="020B0503020204020204" pitchFamily="34" charset="0"/>
                  <a:buNone/>
                  <a:defRPr sz="1600" b="0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defRPr>
                </a:lvl1pPr>
                <a:lvl2pPr marL="742950" lvl="1" indent="-285750" algn="just" fontAlgn="base">
                  <a:lnSpc>
                    <a:spcPct val="150000"/>
                  </a:lnSpc>
                  <a:spcBef>
                    <a:spcPts val="93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SzPct val="150000"/>
                  <a:buFont typeface="Arial" panose="020B0604020202020204" pitchFamily="34" charset="0"/>
                  <a:buChar char="•"/>
                  <a:defRPr sz="1600" b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defRPr>
                </a:lvl2pPr>
                <a:lvl3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i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3pPr>
                <a:lvl4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4pPr>
                <a:lvl5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5pPr>
                <a:lvl6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>
                    <a:solidFill>
                      <a:schemeClr val="accent1">
                        <a:lumMod val="75000"/>
                      </a:schemeClr>
                    </a:solidFill>
                  </a:defRPr>
                </a:lvl6pPr>
                <a:lvl7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>
                    <a:solidFill>
                      <a:schemeClr val="accent1">
                        <a:lumMod val="75000"/>
                      </a:schemeClr>
                    </a:solidFill>
                  </a:defRPr>
                </a:lvl7pPr>
                <a:lvl8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>
                    <a:solidFill>
                      <a:schemeClr val="accent1">
                        <a:lumMod val="75000"/>
                      </a:schemeClr>
                    </a:solidFill>
                  </a:defRPr>
                </a:lvl8pPr>
                <a:lvl9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>
                    <a:solidFill>
                      <a:schemeClr val="accent1">
                        <a:lumMod val="75000"/>
                      </a:schemeClr>
                    </a:solidFill>
                  </a:defRPr>
                </a:lvl9pPr>
              </a:lstStyle>
              <a:p>
                <a:pPr marL="285750" indent="-285750">
                  <a:buClr>
                    <a:srgbClr val="0070C0"/>
                  </a:buClr>
                  <a:buFont typeface="Arial" panose="020B0604020202020204" pitchFamily="34" charset="0"/>
                  <a:buChar char="•"/>
                </a:pPr>
                <a:r>
                  <a:rPr lang="en-GB" sz="1400" dirty="0">
                    <a:sym typeface="Wingdings" pitchFamily="2" charset="2"/>
                  </a:rPr>
                  <a:t>Algorithm </a:t>
                </a:r>
                <a:r>
                  <a:rPr lang="en-GB" sz="1400" dirty="0"/>
                  <a:t>Efficiency tested with 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T" sz="1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T" sz="1400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IT" sz="140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GB" sz="1400" dirty="0"/>
                  <a:t> per event </a:t>
                </a:r>
                <a:r>
                  <a:rPr lang="en-GB" sz="1400" dirty="0">
                    <a:sym typeface="Wingdings" pitchFamily="2" charset="2"/>
                  </a:rPr>
                  <a:t> expected </a:t>
                </a:r>
                <a:r>
                  <a:rPr lang="en-GB" sz="1400" b="1" dirty="0">
                    <a:solidFill>
                      <a:schemeClr val="accent4"/>
                    </a:solidFill>
                    <a:sym typeface="Wingdings" pitchFamily="2" charset="2"/>
                  </a:rPr>
                  <a:t>1 cluster per event</a:t>
                </a:r>
              </a:p>
              <a:p>
                <a:pPr marL="285750" indent="-285750">
                  <a:buClr>
                    <a:srgbClr val="0070C0"/>
                  </a:buClr>
                  <a:buFont typeface="Arial" panose="020B0604020202020204" pitchFamily="34" charset="0"/>
                  <a:buChar char="•"/>
                </a:pPr>
                <a:r>
                  <a:rPr lang="en-GB" sz="1400" dirty="0">
                    <a:sym typeface="Wingdings" pitchFamily="2" charset="2"/>
                  </a:rPr>
                  <a:t>Algorithm Effective efficiency is given by </a:t>
                </a:r>
                <a:r>
                  <a:rPr lang="it-IT" sz="1400" b="1" dirty="0">
                    <a:latin typeface="Avenir Next LT Pro Demi" panose="020B0504020202020204" pitchFamily="34" charset="77"/>
                  </a:rPr>
                  <a:t>(nr. single-cluster events) / (sample size )</a:t>
                </a:r>
              </a:p>
              <a:p>
                <a:pPr marL="1028700" lvl="1">
                  <a:buFont typeface="System Font Regular"/>
                  <a:buChar char="-"/>
                </a:pPr>
                <a:r>
                  <a:rPr lang="it-IT" sz="1400" dirty="0"/>
                  <a:t>At low</a:t>
                </a:r>
                <a:r>
                  <a:rPr lang="it-IT" sz="1400" b="0" dirty="0"/>
                  <a:t> energies </a:t>
                </a:r>
                <a:r>
                  <a:rPr lang="it-IT" sz="1400" dirty="0"/>
                  <a:t>E</a:t>
                </a:r>
                <a:r>
                  <a:rPr lang="it-IT" sz="1400" baseline="-25000" dirty="0"/>
                  <a:t>MC </a:t>
                </a:r>
                <a:r>
                  <a:rPr lang="it-IT" sz="1400" dirty="0">
                    <a:sym typeface="Wingdings" pitchFamily="2" charset="2"/>
                  </a:rPr>
                  <a:t> </a:t>
                </a:r>
                <a:r>
                  <a:rPr lang="it-IT" sz="1400" b="0" dirty="0" err="1"/>
                  <a:t>dominates</a:t>
                </a:r>
                <a:r>
                  <a:rPr lang="it-IT" sz="1400" b="0" dirty="0"/>
                  <a:t> the </a:t>
                </a:r>
                <a:r>
                  <a:rPr lang="it-IT" sz="1400" b="0" dirty="0" err="1"/>
                  <a:t>fraction</a:t>
                </a:r>
                <a:r>
                  <a:rPr lang="it-IT" sz="1400" b="0" dirty="0"/>
                  <a:t> of </a:t>
                </a:r>
                <a:r>
                  <a:rPr lang="it-IT" sz="1400" dirty="0"/>
                  <a:t>zero-cluster events </a:t>
                </a:r>
              </a:p>
              <a:p>
                <a:pPr marL="1028700" lvl="1">
                  <a:buFont typeface="System Font Regular"/>
                  <a:buChar char="-"/>
                </a:pPr>
                <a:r>
                  <a:rPr lang="it-IT" sz="1400" b="0" dirty="0"/>
                  <a:t>For </a:t>
                </a:r>
                <a:r>
                  <a:rPr lang="it-IT" sz="1400" dirty="0"/>
                  <a:t>E</a:t>
                </a:r>
                <a:r>
                  <a:rPr lang="it-IT" sz="1400" baseline="-25000" dirty="0"/>
                  <a:t>MC </a:t>
                </a:r>
                <a:r>
                  <a:rPr lang="it-IT" sz="1400" b="0" dirty="0"/>
                  <a:t>&gt; 9 GeV, </a:t>
                </a:r>
                <a:r>
                  <a:rPr lang="it-IT" sz="1400" b="0" dirty="0" err="1"/>
                  <a:t>increasing</a:t>
                </a:r>
                <a:r>
                  <a:rPr lang="it-IT" sz="1400" b="0" dirty="0"/>
                  <a:t> </a:t>
                </a:r>
                <a:r>
                  <a:rPr lang="it-IT" sz="1400" b="0" dirty="0" err="1"/>
                  <a:t>number</a:t>
                </a:r>
                <a:r>
                  <a:rPr lang="it-IT" sz="1400" b="0" dirty="0"/>
                  <a:t> of </a:t>
                </a:r>
                <a:r>
                  <a:rPr lang="it-IT" sz="1400" dirty="0">
                    <a:solidFill>
                      <a:schemeClr val="accent4"/>
                    </a:solidFill>
                  </a:rPr>
                  <a:t>MULTIPLE CLUSTERS</a:t>
                </a:r>
              </a:p>
              <a:p>
                <a:pPr marL="1028700" lvl="1">
                  <a:buClr>
                    <a:srgbClr val="0070C0"/>
                  </a:buClr>
                </a:pPr>
                <a:endParaRPr lang="it-IT" b="0" dirty="0"/>
              </a:p>
              <a:p>
                <a:pPr marL="285750" indent="-285750">
                  <a:buClr>
                    <a:srgbClr val="0070C0"/>
                  </a:buClr>
                  <a:buFont typeface="Arial" panose="020B0604020202020204" pitchFamily="34" charset="0"/>
                  <a:buChar char="•"/>
                </a:pPr>
                <a:endParaRPr lang="en-GB" sz="1400" b="1" dirty="0">
                  <a:solidFill>
                    <a:schemeClr val="accent4"/>
                  </a:solidFill>
                </a:endParaRPr>
              </a:p>
              <a:p>
                <a:pPr>
                  <a:buClr>
                    <a:srgbClr val="0070C0"/>
                  </a:buClr>
                </a:pPr>
                <a:endParaRPr lang="en-GB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FE34278-8FD4-FA5B-695B-5E308A0D32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396" y="1110060"/>
                <a:ext cx="10769404" cy="2318940"/>
              </a:xfrm>
              <a:prstGeom prst="rect">
                <a:avLst/>
              </a:prstGeom>
              <a:blipFill>
                <a:blip r:embed="rId2"/>
                <a:stretch>
                  <a:fillRect l="-35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graph with red dots&#10;&#10;Description automatically generated">
            <a:extLst>
              <a:ext uri="{FF2B5EF4-FFF2-40B4-BE49-F238E27FC236}">
                <a16:creationId xmlns:a16="http://schemas.microsoft.com/office/drawing/2014/main" id="{9D358E06-9647-94E6-1FD3-569DEC6CB6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40"/>
          <a:stretch/>
        </p:blipFill>
        <p:spPr>
          <a:xfrm>
            <a:off x="444752" y="3276383"/>
            <a:ext cx="4285485" cy="31453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B1FDE6F-F5BA-FB3E-F2FB-F99FDD52E385}"/>
                  </a:ext>
                </a:extLst>
              </p:cNvPr>
              <p:cNvSpPr txBox="1"/>
              <p:nvPr/>
            </p:nvSpPr>
            <p:spPr>
              <a:xfrm>
                <a:off x="4971592" y="3005676"/>
                <a:ext cx="6586784" cy="2982630"/>
              </a:xfrm>
              <a:prstGeom prst="rect">
                <a:avLst/>
              </a:prstGeom>
            </p:spPr>
            <p:txBody>
              <a:bodyPr vert="horz" lIns="109728" tIns="109728" rIns="109728" bIns="91440" rtlCol="0" anchor="t">
                <a:noAutofit/>
              </a:bodyPr>
              <a:lstStyle>
                <a:defPPr>
                  <a:defRPr lang="en-IT"/>
                </a:defPPr>
                <a:lvl1pPr marL="285750" indent="-285750" algn="just" fontAlgn="base">
                  <a:lnSpc>
                    <a:spcPct val="150000"/>
                  </a:lnSpc>
                  <a:spcBef>
                    <a:spcPts val="930"/>
                  </a:spcBef>
                  <a:buClr>
                    <a:srgbClr val="0070C0"/>
                  </a:buClr>
                  <a:buSzPct val="150000"/>
                  <a:buFont typeface="Arial" panose="020B0604020202020204" pitchFamily="34" charset="0"/>
                  <a:buChar char="•"/>
                  <a:defRPr sz="1400" b="0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defRPr>
                </a:lvl1pPr>
                <a:lvl2pPr marL="1028700" lvl="1" indent="-285750" algn="just" fontAlgn="base">
                  <a:lnSpc>
                    <a:spcPct val="150000"/>
                  </a:lnSpc>
                  <a:spcBef>
                    <a:spcPts val="93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SzPct val="150000"/>
                  <a:buFont typeface="System Font Regular"/>
                  <a:buChar char="-"/>
                  <a:defRPr sz="1400" b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defRPr>
                </a:lvl2pPr>
                <a:lvl3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i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3pPr>
                <a:lvl4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4pPr>
                <a:lvl5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5pPr>
                <a:lvl6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>
                    <a:solidFill>
                      <a:schemeClr val="accent1">
                        <a:lumMod val="75000"/>
                      </a:schemeClr>
                    </a:solidFill>
                  </a:defRPr>
                </a:lvl6pPr>
                <a:lvl7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>
                    <a:solidFill>
                      <a:schemeClr val="accent1">
                        <a:lumMod val="75000"/>
                      </a:schemeClr>
                    </a:solidFill>
                  </a:defRPr>
                </a:lvl7pPr>
                <a:lvl8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>
                    <a:solidFill>
                      <a:schemeClr val="accent1">
                        <a:lumMod val="75000"/>
                      </a:schemeClr>
                    </a:solidFill>
                  </a:defRPr>
                </a:lvl8pPr>
                <a:lvl9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>
                    <a:solidFill>
                      <a:schemeClr val="accent1">
                        <a:lumMod val="75000"/>
                      </a:schemeClr>
                    </a:solidFill>
                  </a:defRPr>
                </a:lvl9pPr>
              </a:lstStyle>
              <a:p>
                <a:r>
                  <a:rPr lang="en-GB" b="1" dirty="0">
                    <a:latin typeface="Avenir Next LT Pro Demi" panose="020B0504020202020204" pitchFamily="34" charset="77"/>
                  </a:rPr>
                  <a:t>Algorithm logic:</a:t>
                </a:r>
                <a:endParaRPr lang="en-GB" sz="100" dirty="0"/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GB" dirty="0">
                    <a:sym typeface="Wingdings" pitchFamily="2" charset="2"/>
                  </a:rPr>
                  <a:t>    </a:t>
                </a:r>
                <a:r>
                  <a:rPr lang="en-GB" sz="1300" b="0" dirty="0"/>
                  <a:t>designed to </a:t>
                </a:r>
                <a:r>
                  <a:rPr lang="en-GB" sz="1300" dirty="0">
                    <a:solidFill>
                      <a:srgbClr val="0070C0"/>
                    </a:solidFill>
                    <a:latin typeface="Avenir Next LT Pro Demi" panose="020B0504020202020204" pitchFamily="34" charset="77"/>
                  </a:rPr>
                  <a:t>rather separate true clusters </a:t>
                </a:r>
                <a:r>
                  <a:rPr lang="en-GB" sz="1300" b="0" dirty="0"/>
                  <a:t>than merge energy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GB" sz="1300" dirty="0"/>
                  <a:t>       </a:t>
                </a:r>
                <a:r>
                  <a:rPr lang="en-GB" sz="1300" b="0" dirty="0"/>
                  <a:t>deposits from multiple particles into a single cluster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GB" sz="1300" dirty="0">
                    <a:sym typeface="Wingdings" pitchFamily="2" charset="2"/>
                  </a:rPr>
                  <a:t>    </a:t>
                </a:r>
                <a:r>
                  <a:rPr lang="en-GB" dirty="0">
                    <a:sym typeface="Wingdings" pitchFamily="2" charset="2"/>
                  </a:rPr>
                  <a:t></a:t>
                </a:r>
                <a:r>
                  <a:rPr lang="it-IT" sz="1300" b="0" dirty="0"/>
                  <a:t>multiple clusters </a:t>
                </a:r>
                <a:r>
                  <a:rPr lang="it-IT" sz="1300" b="0" dirty="0" err="1"/>
                  <a:t>result</a:t>
                </a:r>
                <a:r>
                  <a:rPr lang="it-IT" sz="1300" b="0" dirty="0"/>
                  <a:t> from </a:t>
                </a:r>
                <a:r>
                  <a:rPr lang="it-IT" sz="1300" b="0" dirty="0" err="1"/>
                  <a:t>unmerged</a:t>
                </a:r>
                <a:r>
                  <a:rPr lang="it-IT" sz="1300" b="0" dirty="0"/>
                  <a:t> groups of hits, </a:t>
                </a:r>
                <a:r>
                  <a:rPr lang="it-IT" sz="1300" b="0" dirty="0" err="1"/>
                  <a:t>each</a:t>
                </a:r>
                <a:endParaRPr lang="it-IT" sz="1300" b="0" dirty="0"/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it-IT" sz="1300" dirty="0"/>
                  <a:t>       </a:t>
                </a:r>
                <a:r>
                  <a:rPr lang="it-IT" sz="1300" b="0" dirty="0" err="1"/>
                  <a:t>carrying</a:t>
                </a:r>
                <a:r>
                  <a:rPr lang="it-IT" sz="1300" b="0" dirty="0"/>
                  <a:t> a </a:t>
                </a:r>
                <a:r>
                  <a:rPr lang="it-IT" sz="1300" b="0" dirty="0" err="1"/>
                  <a:t>fraction</a:t>
                </a:r>
                <a:r>
                  <a:rPr lang="it-IT" sz="1300" b="0" dirty="0"/>
                  <a:t> of the </a:t>
                </a:r>
                <a:r>
                  <a:rPr lang="it-IT" sz="1300" b="0" dirty="0" err="1"/>
                  <a:t>true</a:t>
                </a:r>
                <a:r>
                  <a:rPr lang="it-IT" sz="1300" b="0" dirty="0"/>
                  <a:t> cluster energy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it-IT" sz="100" b="0" dirty="0"/>
              </a:p>
              <a:p>
                <a:r>
                  <a:rPr lang="it-IT" dirty="0"/>
                  <a:t>Discard </a:t>
                </a:r>
                <a:r>
                  <a:rPr lang="it-IT" dirty="0" err="1"/>
                  <a:t>all</a:t>
                </a:r>
                <a:r>
                  <a:rPr lang="it-IT" dirty="0"/>
                  <a:t> the multiple cluster events, and associate </a:t>
                </a:r>
                <a:r>
                  <a:rPr lang="it-IT" b="1" dirty="0">
                    <a:solidFill>
                      <a:schemeClr val="accent4"/>
                    </a:solidFill>
                    <a:latin typeface="Avenir Next LT Pro Demi" panose="020B0504020202020204" pitchFamily="34" charset="77"/>
                  </a:rPr>
                  <a:t>single clusters </a:t>
                </a:r>
                <a:r>
                  <a:rPr lang="it-IT" dirty="0" err="1"/>
                  <a:t>within</a:t>
                </a:r>
                <a:r>
                  <a:rPr lang="it-IT" dirty="0"/>
                  <a:t> a</a:t>
                </a:r>
                <a:r>
                  <a:rPr lang="it-IT" dirty="0">
                    <a:solidFill>
                      <a:schemeClr val="tx1"/>
                    </a:solidFill>
                  </a:rPr>
                  <a:t> </a:t>
                </a:r>
                <a:r>
                  <a:rPr lang="en-IT" sz="1400" b="1" dirty="0">
                    <a:solidFill>
                      <a:schemeClr val="accent4"/>
                    </a:solidFill>
                    <a:latin typeface="Avenir Next LT Pro Demi" panose="020B0504020202020204" pitchFamily="34" charset="77"/>
                  </a:rPr>
                  <a:t>ΔR &lt; 0.2 </a:t>
                </a:r>
                <a:r>
                  <a:rPr lang="en-IT" dirty="0"/>
                  <a:t>from the MC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T">
                            <a:latin typeface="Cambria Math" panose="02040503050406030204" pitchFamily="18" charset="0"/>
                          </a:rPr>
                          <m:t>𝛑</m:t>
                        </m:r>
                      </m:e>
                      <m:sup>
                        <m:r>
                          <a:rPr lang="en-IT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GB" dirty="0"/>
                  <a:t> </a:t>
                </a:r>
                <a:endParaRPr lang="it-IT" b="0" dirty="0"/>
              </a:p>
              <a:p>
                <a:pPr marL="742950" lvl="1" indent="0">
                  <a:buNone/>
                </a:pPr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B1FDE6F-F5BA-FB3E-F2FB-F99FDD52E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1592" y="3005676"/>
                <a:ext cx="6586784" cy="2982630"/>
              </a:xfrm>
              <a:prstGeom prst="rect">
                <a:avLst/>
              </a:prstGeom>
              <a:blipFill>
                <a:blip r:embed="rId4"/>
                <a:stretch>
                  <a:fillRect l="-57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different colored arrows&#10;&#10;Description automatically generated with medium confidence">
            <a:extLst>
              <a:ext uri="{FF2B5EF4-FFF2-40B4-BE49-F238E27FC236}">
                <a16:creationId xmlns:a16="http://schemas.microsoft.com/office/drawing/2014/main" id="{D690C897-6414-5C1A-293F-A0E85E16F2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299"/>
          <a:stretch/>
        </p:blipFill>
        <p:spPr>
          <a:xfrm>
            <a:off x="8493760" y="566598"/>
            <a:ext cx="2286000" cy="232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20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602B64-CD4D-45E7-32EE-929090E6D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E8F37-F15B-834E-9CA9-A20F2858A47D}" type="datetime1">
              <a:rPr lang="it-IT" smtClean="0"/>
              <a:t>02/09/24</a:t>
            </a:fld>
            <a:endParaRPr lang="en-I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DB4841-B591-A1EB-B123-1F5375EC2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15A41-5FD3-A4DA-45FB-21A0D6DFE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Università degli Studi di Bari </a:t>
            </a:r>
            <a:r>
              <a:rPr lang="it-IT" i="1" dirty="0"/>
              <a:t>Aldo Moro </a:t>
            </a:r>
            <a:r>
              <a:rPr lang="it-IT" dirty="0"/>
              <a:t>| </a:t>
            </a:r>
            <a:r>
              <a:rPr lang="it-IT" b="1" dirty="0"/>
              <a:t>Lisa Generoso</a:t>
            </a:r>
            <a:r>
              <a:rPr lang="it-IT" dirty="0"/>
              <a:t> | Full </a:t>
            </a:r>
            <a:r>
              <a:rPr lang="it-IT" dirty="0" err="1"/>
              <a:t>simulation</a:t>
            </a:r>
            <a:r>
              <a:rPr lang="it-IT" dirty="0"/>
              <a:t> study of a </a:t>
            </a:r>
            <a:r>
              <a:rPr lang="it-IT" dirty="0" err="1"/>
              <a:t>hadronic</a:t>
            </a:r>
            <a:r>
              <a:rPr lang="it-IT" dirty="0"/>
              <a:t> </a:t>
            </a:r>
            <a:r>
              <a:rPr lang="it-IT" dirty="0" err="1"/>
              <a:t>calorimeter</a:t>
            </a:r>
            <a:r>
              <a:rPr lang="it-IT" dirty="0"/>
              <a:t> for a future </a:t>
            </a:r>
            <a:r>
              <a:rPr lang="it-IT" dirty="0" err="1"/>
              <a:t>muon</a:t>
            </a:r>
            <a:r>
              <a:rPr lang="it-IT" dirty="0"/>
              <a:t> collider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64C830-F293-FD65-1896-60FA9F298CFA}"/>
              </a:ext>
            </a:extLst>
          </p:cNvPr>
          <p:cNvSpPr txBox="1"/>
          <p:nvPr/>
        </p:nvSpPr>
        <p:spPr>
          <a:xfrm>
            <a:off x="738573" y="938219"/>
            <a:ext cx="8615592" cy="380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200" cap="all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THRESHOLD CHOICE</a:t>
            </a:r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4E92EA08-1440-92D3-F995-CB34ADD1F090}"/>
              </a:ext>
            </a:extLst>
          </p:cNvPr>
          <p:cNvSpPr txBox="1">
            <a:spLocks/>
          </p:cNvSpPr>
          <p:nvPr/>
        </p:nvSpPr>
        <p:spPr>
          <a:xfrm>
            <a:off x="717816" y="435157"/>
            <a:ext cx="10294470" cy="76201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400" dirty="0">
                <a:latin typeface="Avenir Next LT Pro"/>
              </a:rPr>
              <a:t>SEMIDIGITAL READOUT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B1EBD9F-4EEE-2526-C860-00AC564FFA4C}"/>
              </a:ext>
            </a:extLst>
          </p:cNvPr>
          <p:cNvSpPr txBox="1">
            <a:spLocks/>
          </p:cNvSpPr>
          <p:nvPr/>
        </p:nvSpPr>
        <p:spPr>
          <a:xfrm>
            <a:off x="738573" y="1092721"/>
            <a:ext cx="11495856" cy="762016"/>
          </a:xfrm>
          <a:prstGeom prst="rect">
            <a:avLst/>
          </a:prstGeom>
        </p:spPr>
        <p:txBody>
          <a:bodyPr vert="horz" lIns="108000" tIns="109728" rIns="109728" bIns="91440" rtlCol="0" anchor="ctr">
            <a:noAutofit/>
          </a:bodyPr>
          <a:lstStyle>
            <a:defPPr>
              <a:defRPr lang="en-IT"/>
            </a:defPPr>
            <a:lvl1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200000"/>
              <a:buFont typeface="Arial" panose="020B0604020202020204" pitchFamily="34" charset="0"/>
              <a:buChar char="•"/>
              <a:defRPr sz="1600" b="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0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i="1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6pPr>
            <a:lvl7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>
                <a:solidFill>
                  <a:schemeClr val="accent1">
                    <a:lumMod val="75000"/>
                  </a:schemeClr>
                </a:solidFill>
              </a:defRPr>
            </a:lvl7pPr>
            <a:lvl8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8pPr>
            <a:lvl9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>
                <a:solidFill>
                  <a:schemeClr val="accent1">
                    <a:lumMod val="75000"/>
                  </a:schemeClr>
                </a:solidFill>
              </a:defRPr>
            </a:lvl9pPr>
          </a:lstStyle>
          <a:p>
            <a:pPr marL="0" indent="0" algn="l" fontAlgn="base">
              <a:buClr>
                <a:schemeClr val="tx1">
                  <a:lumMod val="75000"/>
                  <a:lumOff val="25000"/>
                </a:schemeClr>
              </a:buClr>
              <a:buSzPct val="150000"/>
              <a:buNone/>
            </a:pPr>
            <a:r>
              <a:rPr lang="it-IT" sz="1400" b="1" dirty="0">
                <a:latin typeface="Avenir Next LT Pro" panose="020B0504020202020204" pitchFamily="34" charset="77"/>
                <a:sym typeface="Wingdings" pitchFamily="2" charset="2"/>
              </a:rPr>
              <a:t>ENERGY DISTRIBUTIONS OF SIMHITS NORMALIZED BY THE NUMBER OF ENTRIES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A77C59-370B-091F-0E56-B22965BC67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1" t="10063" r="7987"/>
          <a:stretch/>
        </p:blipFill>
        <p:spPr>
          <a:xfrm>
            <a:off x="6149133" y="2052997"/>
            <a:ext cx="5624209" cy="42923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DE3FDD17-79E7-C484-E2CE-F31319E1F1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8572" y="2483529"/>
                <a:ext cx="5260447" cy="3564555"/>
              </a:xfrm>
              <a:prstGeom prst="rect">
                <a:avLst/>
              </a:prstGeom>
            </p:spPr>
            <p:txBody>
              <a:bodyPr vert="horz" lIns="108000" tIns="109728" rIns="109728" bIns="91440" rtlCol="0" anchor="ctr">
                <a:noAutofit/>
              </a:bodyPr>
              <a:lstStyle>
                <a:defPPr>
                  <a:defRPr lang="en-IT"/>
                </a:defPPr>
                <a:lvl1pPr marL="285750" indent="-28575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70C0"/>
                  </a:buClr>
                  <a:buSzPct val="200000"/>
                  <a:buFont typeface="Arial" panose="020B0604020202020204" pitchFamily="34" charset="0"/>
                  <a:buChar char="•"/>
                  <a:defRPr sz="1600" b="0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1pPr>
                <a:lvl2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2000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2pPr>
                <a:lvl3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i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3pPr>
                <a:lvl4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4pPr>
                <a:lvl5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5pPr>
                <a:lvl6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>
                    <a:solidFill>
                      <a:schemeClr val="accent1">
                        <a:lumMod val="75000"/>
                      </a:schemeClr>
                    </a:solidFill>
                  </a:defRPr>
                </a:lvl6pPr>
                <a:lvl7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>
                    <a:solidFill>
                      <a:schemeClr val="accent1">
                        <a:lumMod val="75000"/>
                      </a:schemeClr>
                    </a:solidFill>
                  </a:defRPr>
                </a:lvl7pPr>
                <a:lvl8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>
                    <a:solidFill>
                      <a:schemeClr val="accent1">
                        <a:lumMod val="75000"/>
                      </a:schemeClr>
                    </a:solidFill>
                  </a:defRPr>
                </a:lvl8pPr>
                <a:lvl9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>
                    <a:solidFill>
                      <a:schemeClr val="accent1">
                        <a:lumMod val="75000"/>
                      </a:schemeClr>
                    </a:solidFill>
                  </a:defRPr>
                </a:lvl9pPr>
              </a:lstStyle>
              <a:p>
                <a:pPr marL="0" indent="0" algn="l" fontAlgn="base">
                  <a:buClr>
                    <a:schemeClr val="tx1">
                      <a:lumMod val="75000"/>
                      <a:lumOff val="25000"/>
                    </a:schemeClr>
                  </a:buClr>
                  <a:buSzPct val="150000"/>
                  <a:buNone/>
                </a:pP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The </a:t>
                </a:r>
                <a:r>
                  <a:rPr lang="it-IT" sz="1400" dirty="0" err="1">
                    <a:latin typeface="Avenir Next LT Pro" panose="020B0504020202020204" pitchFamily="34" charset="77"/>
                    <a:sym typeface="Wingdings" pitchFamily="2" charset="2"/>
                  </a:rPr>
                  <a:t>choice</a:t>
                </a: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 of T</a:t>
                </a:r>
                <a:r>
                  <a:rPr lang="it-IT" sz="1400" baseline="-25000" dirty="0">
                    <a:latin typeface="Avenir Next LT Pro" panose="020B0504020202020204" pitchFamily="34" charset="77"/>
                    <a:sym typeface="Wingdings" pitchFamily="2" charset="2"/>
                  </a:rPr>
                  <a:t>2</a:t>
                </a: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 and T</a:t>
                </a:r>
                <a:r>
                  <a:rPr lang="it-IT" sz="1400" baseline="-25000" dirty="0">
                    <a:latin typeface="Avenir Next LT Pro" panose="020B0504020202020204" pitchFamily="34" charset="77"/>
                    <a:sym typeface="Wingdings" pitchFamily="2" charset="2"/>
                  </a:rPr>
                  <a:t>3</a:t>
                </a: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 </a:t>
                </a:r>
                <a:r>
                  <a:rPr lang="it-IT" sz="1400" dirty="0" err="1">
                    <a:latin typeface="Avenir Next LT Pro" panose="020B0504020202020204" pitchFamily="34" charset="77"/>
                    <a:sym typeface="Wingdings" pitchFamily="2" charset="2"/>
                  </a:rPr>
                  <a:t>should</a:t>
                </a: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 be </a:t>
                </a:r>
                <a:r>
                  <a:rPr lang="it-IT" sz="1400" dirty="0" err="1">
                    <a:latin typeface="Avenir Next LT Pro" panose="020B0504020202020204" pitchFamily="34" charset="77"/>
                    <a:sym typeface="Wingdings" pitchFamily="2" charset="2"/>
                  </a:rPr>
                  <a:t>based</a:t>
                </a: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 on the </a:t>
                </a:r>
                <a:r>
                  <a:rPr lang="it-IT" sz="1400" dirty="0" err="1">
                    <a:latin typeface="Avenir Next LT Pro" panose="020B0504020202020204" pitchFamily="34" charset="77"/>
                    <a:sym typeface="Wingdings" pitchFamily="2" charset="2"/>
                  </a:rPr>
                  <a:t>E</a:t>
                </a:r>
                <a:r>
                  <a:rPr lang="it-IT" sz="1400" baseline="-25000" dirty="0" err="1">
                    <a:latin typeface="Avenir Next LT Pro" panose="020B0504020202020204" pitchFamily="34" charset="77"/>
                    <a:sym typeface="Wingdings" pitchFamily="2" charset="2"/>
                  </a:rPr>
                  <a:t>SimHit</a:t>
                </a: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 </a:t>
                </a:r>
                <a:r>
                  <a:rPr lang="it-IT" sz="1400" dirty="0" err="1">
                    <a:latin typeface="Avenir Next LT Pro" panose="020B0504020202020204" pitchFamily="34" charset="77"/>
                    <a:sym typeface="Wingdings" pitchFamily="2" charset="2"/>
                  </a:rPr>
                  <a:t>values</a:t>
                </a: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 </a:t>
                </a:r>
                <a:r>
                  <a:rPr lang="it-IT" sz="1400" dirty="0" err="1">
                    <a:latin typeface="Avenir Next LT Pro" panose="020B0504020202020204" pitchFamily="34" charset="77"/>
                    <a:sym typeface="Wingdings" pitchFamily="2" charset="2"/>
                  </a:rPr>
                  <a:t>at</a:t>
                </a: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 </a:t>
                </a:r>
                <a:r>
                  <a:rPr lang="it-IT" sz="1400" dirty="0" err="1">
                    <a:latin typeface="Avenir Next LT Pro" panose="020B0504020202020204" pitchFamily="34" charset="77"/>
                    <a:sym typeface="Wingdings" pitchFamily="2" charset="2"/>
                  </a:rPr>
                  <a:t>which</a:t>
                </a: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 the </a:t>
                </a:r>
                <a:r>
                  <a:rPr lang="it-IT" sz="1400" dirty="0" err="1">
                    <a:latin typeface="Avenir Next LT Pro" panose="020B0504020202020204" pitchFamily="34" charset="77"/>
                    <a:sym typeface="Wingdings" pitchFamily="2" charset="2"/>
                  </a:rPr>
                  <a:t>difference</a:t>
                </a: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 </a:t>
                </a:r>
                <a:r>
                  <a:rPr lang="it-IT" sz="1400" dirty="0" err="1">
                    <a:latin typeface="Avenir Next LT Pro" panose="020B0504020202020204" pitchFamily="34" charset="77"/>
                    <a:sym typeface="Wingdings" pitchFamily="2" charset="2"/>
                  </a:rPr>
                  <a:t>between</a:t>
                </a: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 the </a:t>
                </a:r>
                <a:r>
                  <a:rPr lang="it-IT" sz="1400" dirty="0" err="1">
                    <a:latin typeface="Avenir Next LT Pro" panose="020B0504020202020204" pitchFamily="34" charset="77"/>
                    <a:sym typeface="Wingdings" pitchFamily="2" charset="2"/>
                  </a:rPr>
                  <a:t>curves</a:t>
                </a: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 </a:t>
                </a:r>
                <a:r>
                  <a:rPr lang="it-IT" sz="1400" dirty="0" err="1">
                    <a:latin typeface="Avenir Next LT Pro" panose="020B0504020202020204" pitchFamily="34" charset="77"/>
                    <a:sym typeface="Wingdings" pitchFamily="2" charset="2"/>
                  </a:rPr>
                  <a:t>is</a:t>
                </a: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 more </a:t>
                </a:r>
                <a:r>
                  <a:rPr lang="it-IT" sz="1400" dirty="0" err="1">
                    <a:latin typeface="Avenir Next LT Pro" panose="020B0504020202020204" pitchFamily="34" charset="77"/>
                    <a:sym typeface="Wingdings" pitchFamily="2" charset="2"/>
                  </a:rPr>
                  <a:t>evident</a:t>
                </a: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 :</a:t>
                </a:r>
              </a:p>
              <a:p>
                <a:pPr algn="l" fontAlgn="base">
                  <a:buClr>
                    <a:schemeClr val="tx1">
                      <a:lumMod val="75000"/>
                      <a:lumOff val="25000"/>
                    </a:schemeClr>
                  </a:buClr>
                  <a:buSzPct val="150000"/>
                </a:pPr>
                <a:r>
                  <a:rPr lang="it-IT" sz="1400" b="1" dirty="0">
                    <a:latin typeface="Avenir Next LT Pro" panose="020B0504020202020204" pitchFamily="34" charset="77"/>
                    <a:sym typeface="Wingdings" pitchFamily="2" charset="2"/>
                  </a:rPr>
                  <a:t>From 0 to ~2.5 </a:t>
                </a:r>
                <a:r>
                  <a:rPr lang="it-IT" sz="1400" dirty="0" err="1">
                    <a:latin typeface="Avenir Next LT Pro" panose="020B0504020202020204" pitchFamily="34" charset="77"/>
                    <a:sym typeface="Wingdings" pitchFamily="2" charset="2"/>
                  </a:rPr>
                  <a:t>keV</a:t>
                </a: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 the </a:t>
                </a:r>
                <a:r>
                  <a:rPr lang="it-IT" sz="1400" dirty="0" err="1">
                    <a:latin typeface="Avenir Next LT Pro" panose="020B0504020202020204" pitchFamily="34" charset="77"/>
                    <a:sym typeface="Wingdings" pitchFamily="2" charset="2"/>
                  </a:rPr>
                  <a:t>curves</a:t>
                </a: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 are </a:t>
                </a:r>
                <a:r>
                  <a:rPr lang="it-IT" sz="1400" dirty="0" err="1">
                    <a:latin typeface="Avenir Next LT Pro" panose="020B0504020202020204" pitchFamily="34" charset="77"/>
                    <a:sym typeface="Wingdings" pitchFamily="2" charset="2"/>
                  </a:rPr>
                  <a:t>almost</a:t>
                </a: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 </a:t>
                </a:r>
                <a:r>
                  <a:rPr lang="it-IT" sz="1400" dirty="0" err="1">
                    <a:latin typeface="Avenir Next LT Pro" panose="020B0504020202020204" pitchFamily="34" charset="77"/>
                    <a:sym typeface="Wingdings" pitchFamily="2" charset="2"/>
                  </a:rPr>
                  <a:t>indistinguishable</a:t>
                </a: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  </a:t>
                </a:r>
              </a:p>
              <a:p>
                <a:pPr algn="l" fontAlgn="base">
                  <a:buClr>
                    <a:schemeClr val="tx1">
                      <a:lumMod val="75000"/>
                      <a:lumOff val="25000"/>
                    </a:schemeClr>
                  </a:buClr>
                  <a:buSzPct val="150000"/>
                </a:pPr>
                <a:r>
                  <a:rPr lang="it-IT" sz="1400" b="1" dirty="0">
                    <a:latin typeface="Avenir Next LT Pro" panose="020B0504020202020204" pitchFamily="34" charset="77"/>
                    <a:sym typeface="Wingdings" pitchFamily="2" charset="2"/>
                  </a:rPr>
                  <a:t>After 2.5 </a:t>
                </a:r>
                <a:r>
                  <a:rPr lang="it-IT" sz="1400" b="1" dirty="0" err="1">
                    <a:latin typeface="Avenir Next LT Pro" panose="020B0504020202020204" pitchFamily="34" charset="77"/>
                    <a:sym typeface="Wingdings" pitchFamily="2" charset="2"/>
                  </a:rPr>
                  <a:t>keV</a:t>
                </a: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, the </a:t>
                </a:r>
                <a:r>
                  <a:rPr lang="it-IT" sz="1400" dirty="0" err="1">
                    <a:latin typeface="Avenir Next LT Pro" panose="020B0504020202020204" pitchFamily="34" charset="77"/>
                    <a:sym typeface="Wingdings" pitchFamily="2" charset="2"/>
                  </a:rPr>
                  <a:t>tails</a:t>
                </a: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 </a:t>
                </a:r>
                <a:r>
                  <a:rPr lang="it-IT" sz="1400" dirty="0" err="1">
                    <a:latin typeface="Avenir Next LT Pro" panose="020B0504020202020204" pitchFamily="34" charset="77"/>
                    <a:sym typeface="Wingdings" pitchFamily="2" charset="2"/>
                  </a:rPr>
                  <a:t>tend</a:t>
                </a: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 to </a:t>
                </a:r>
                <a:r>
                  <a:rPr lang="it-IT" sz="1400" dirty="0" err="1">
                    <a:latin typeface="Avenir Next LT Pro" panose="020B0504020202020204" pitchFamily="34" charset="77"/>
                    <a:sym typeface="Wingdings" pitchFamily="2" charset="2"/>
                  </a:rPr>
                  <a:t>increase</a:t>
                </a: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 with E</a:t>
                </a:r>
                <a:r>
                  <a:rPr lang="it-IT" sz="1400" baseline="-25000" dirty="0">
                    <a:latin typeface="Avenir Next LT Pro" panose="020B0504020202020204" pitchFamily="34" charset="77"/>
                    <a:sym typeface="Wingdings" pitchFamily="2" charset="2"/>
                  </a:rPr>
                  <a:t>MC</a:t>
                </a: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  the </a:t>
                </a:r>
                <a:r>
                  <a:rPr lang="it-IT" sz="1400" dirty="0" err="1">
                    <a:latin typeface="Avenir Next LT Pro" panose="020B0504020202020204" pitchFamily="34" charset="77"/>
                    <a:sym typeface="Wingdings" pitchFamily="2" charset="2"/>
                  </a:rPr>
                  <a:t>probability</a:t>
                </a: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 of </a:t>
                </a:r>
                <a:r>
                  <a:rPr lang="it-IT" sz="1400" dirty="0" err="1">
                    <a:latin typeface="Avenir Next LT Pro" panose="020B0504020202020204" pitchFamily="34" charset="77"/>
                    <a:sym typeface="Wingdings" pitchFamily="2" charset="2"/>
                  </a:rPr>
                  <a:t>having</a:t>
                </a: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 </a:t>
                </a:r>
                <a:r>
                  <a:rPr lang="it-IT" sz="1400" dirty="0" err="1">
                    <a:latin typeface="Avenir Next LT Pro" panose="020B0504020202020204" pitchFamily="34" charset="77"/>
                    <a:sym typeface="Wingdings" pitchFamily="2" charset="2"/>
                  </a:rPr>
                  <a:t>larger</a:t>
                </a: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 energy </a:t>
                </a:r>
                <a:r>
                  <a:rPr lang="it-IT" sz="1400" dirty="0" err="1">
                    <a:latin typeface="Avenir Next LT Pro" panose="020B0504020202020204" pitchFamily="34" charset="77"/>
                    <a:sym typeface="Wingdings" pitchFamily="2" charset="2"/>
                  </a:rPr>
                  <a:t>deposits</a:t>
                </a: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 for high E</a:t>
                </a:r>
                <a:r>
                  <a:rPr lang="it-IT" sz="1400" baseline="-25000" dirty="0">
                    <a:latin typeface="Avenir Next LT Pro" panose="020B0504020202020204" pitchFamily="34" charset="77"/>
                    <a:sym typeface="Wingdings" pitchFamily="2" charset="2"/>
                  </a:rPr>
                  <a:t>MC</a:t>
                </a: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 </a:t>
                </a:r>
                <a:r>
                  <a:rPr lang="it-IT" sz="1400" dirty="0" err="1">
                    <a:latin typeface="Avenir Next LT Pro" panose="020B0504020202020204" pitchFamily="34" charset="77"/>
                    <a:sym typeface="Wingdings" pitchFamily="2" charset="2"/>
                  </a:rPr>
                  <a:t>is</a:t>
                </a: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 </a:t>
                </a:r>
                <a:r>
                  <a:rPr lang="it-IT" sz="1400" dirty="0" err="1">
                    <a:latin typeface="Avenir Next LT Pro" panose="020B0504020202020204" pitchFamily="34" charset="77"/>
                    <a:sym typeface="Wingdings" pitchFamily="2" charset="2"/>
                  </a:rPr>
                  <a:t>higher</a:t>
                </a:r>
                <a:endParaRPr lang="it-IT" sz="1400" dirty="0">
                  <a:latin typeface="Avenir Next LT Pro" panose="020B0504020202020204" pitchFamily="34" charset="77"/>
                  <a:sym typeface="Wingdings" pitchFamily="2" charset="2"/>
                </a:endParaRPr>
              </a:p>
              <a:p>
                <a:pPr algn="l" fontAlgn="base">
                  <a:buClr>
                    <a:schemeClr val="tx1">
                      <a:lumMod val="75000"/>
                      <a:lumOff val="25000"/>
                    </a:schemeClr>
                  </a:buClr>
                  <a:buSzPct val="150000"/>
                </a:pPr>
                <a:r>
                  <a:rPr lang="it-IT" sz="1400" b="1" dirty="0">
                    <a:latin typeface="Avenir Next LT Pro" panose="020B0504020202020204" pitchFamily="34" charset="77"/>
                    <a:sym typeface="Wingdings" pitchFamily="2" charset="2"/>
                  </a:rPr>
                  <a:t>For </a:t>
                </a:r>
                <a:r>
                  <a:rPr lang="it-IT" sz="1400" b="1" dirty="0" err="1">
                    <a:latin typeface="Avenir Next LT Pro" panose="020B0504020202020204" pitchFamily="34" charset="77"/>
                    <a:sym typeface="Wingdings" pitchFamily="2" charset="2"/>
                  </a:rPr>
                  <a:t>E</a:t>
                </a:r>
                <a:r>
                  <a:rPr lang="it-IT" sz="1400" b="1" baseline="-25000" dirty="0" err="1">
                    <a:latin typeface="Avenir Next LT Pro" panose="020B0504020202020204" pitchFamily="34" charset="77"/>
                    <a:sym typeface="Wingdings" pitchFamily="2" charset="2"/>
                  </a:rPr>
                  <a:t>SimHit</a:t>
                </a:r>
                <a:r>
                  <a:rPr lang="it-IT" sz="1400" b="1" baseline="-25000" dirty="0">
                    <a:latin typeface="Avenir Next LT Pro" panose="020B0504020202020204" pitchFamily="34" charset="77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≥</m:t>
                    </m:r>
                  </m:oMath>
                </a14:m>
                <a:r>
                  <a:rPr lang="it-IT" sz="1400" b="1" dirty="0">
                    <a:latin typeface="Avenir Next LT Pro" panose="020B0504020202020204" pitchFamily="34" charset="77"/>
                    <a:sym typeface="Wingdings" pitchFamily="2" charset="2"/>
                  </a:rPr>
                  <a:t> 10 </a:t>
                </a:r>
                <a:r>
                  <a:rPr lang="it-IT" sz="1400" b="1" dirty="0" err="1">
                    <a:latin typeface="Avenir Next LT Pro" panose="020B0504020202020204" pitchFamily="34" charset="77"/>
                    <a:sym typeface="Wingdings" pitchFamily="2" charset="2"/>
                  </a:rPr>
                  <a:t>keV</a:t>
                </a: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, the </a:t>
                </a:r>
                <a:r>
                  <a:rPr lang="it-IT" sz="1400" dirty="0" err="1">
                    <a:latin typeface="Avenir Next LT Pro" panose="020B0504020202020204" pitchFamily="34" charset="77"/>
                    <a:sym typeface="Wingdings" pitchFamily="2" charset="2"/>
                  </a:rPr>
                  <a:t>curves</a:t>
                </a: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 feature </a:t>
                </a:r>
                <a:r>
                  <a:rPr lang="it-IT" sz="1400" dirty="0" err="1">
                    <a:latin typeface="Avenir Next LT Pro" panose="020B0504020202020204" pitchFamily="34" charset="77"/>
                    <a:sym typeface="Wingdings" pitchFamily="2" charset="2"/>
                  </a:rPr>
                  <a:t>significant</a:t>
                </a: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 </a:t>
                </a:r>
                <a:r>
                  <a:rPr lang="it-IT" sz="1400" dirty="0" err="1">
                    <a:latin typeface="Avenir Next LT Pro" panose="020B0504020202020204" pitchFamily="34" charset="77"/>
                    <a:sym typeface="Wingdings" pitchFamily="2" charset="2"/>
                  </a:rPr>
                  <a:t>fluctuations</a:t>
                </a: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 (</a:t>
                </a:r>
                <a:r>
                  <a:rPr lang="it-IT" sz="1400" dirty="0" err="1">
                    <a:latin typeface="Avenir Next LT Pro" panose="020B0504020202020204" pitchFamily="34" charset="77"/>
                    <a:sym typeface="Wingdings" pitchFamily="2" charset="2"/>
                  </a:rPr>
                  <a:t>especially</a:t>
                </a: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 </a:t>
                </a:r>
                <a:r>
                  <a:rPr lang="it-IT" sz="1400" dirty="0" err="1">
                    <a:latin typeface="Avenir Next LT Pro" panose="020B0504020202020204" pitchFamily="34" charset="77"/>
                    <a:sym typeface="Wingdings" pitchFamily="2" charset="2"/>
                  </a:rPr>
                  <a:t>at</a:t>
                </a: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 low E</a:t>
                </a:r>
                <a:r>
                  <a:rPr lang="it-IT" sz="1400" baseline="-25000" dirty="0">
                    <a:latin typeface="Avenir Next LT Pro" panose="020B0504020202020204" pitchFamily="34" charset="77"/>
                    <a:sym typeface="Wingdings" pitchFamily="2" charset="2"/>
                  </a:rPr>
                  <a:t>MC</a:t>
                </a: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)  the </a:t>
                </a:r>
                <a:r>
                  <a:rPr lang="it-IT" sz="1400" dirty="0" err="1">
                    <a:latin typeface="Avenir Next LT Pro" panose="020B0504020202020204" pitchFamily="34" charset="77"/>
                    <a:sym typeface="Wingdings" pitchFamily="2" charset="2"/>
                  </a:rPr>
                  <a:t>number</a:t>
                </a: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 of entries </a:t>
                </a:r>
                <a:r>
                  <a:rPr lang="it-IT" sz="1400" dirty="0" err="1">
                    <a:latin typeface="Avenir Next LT Pro" panose="020B0504020202020204" pitchFamily="34" charset="77"/>
                    <a:sym typeface="Wingdings" pitchFamily="2" charset="2"/>
                  </a:rPr>
                  <a:t>above</a:t>
                </a: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 a high </a:t>
                </a:r>
                <a:r>
                  <a:rPr lang="it-IT" sz="1400" dirty="0" err="1">
                    <a:latin typeface="Avenir Next LT Pro" panose="020B0504020202020204" pitchFamily="34" charset="77"/>
                    <a:sym typeface="Wingdings" pitchFamily="2" charset="2"/>
                  </a:rPr>
                  <a:t>threshold</a:t>
                </a: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 </a:t>
                </a:r>
                <a:r>
                  <a:rPr lang="it-IT" sz="1400" dirty="0" err="1">
                    <a:latin typeface="Avenir Next LT Pro" panose="020B0504020202020204" pitchFamily="34" charset="77"/>
                    <a:sym typeface="Wingdings" pitchFamily="2" charset="2"/>
                  </a:rPr>
                  <a:t>decreases</a:t>
                </a: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 </a:t>
                </a:r>
                <a:r>
                  <a:rPr lang="it-IT" sz="1400" dirty="0" err="1">
                    <a:latin typeface="Avenir Next LT Pro" panose="020B0504020202020204" pitchFamily="34" charset="77"/>
                    <a:sym typeface="Wingdings" pitchFamily="2" charset="2"/>
                  </a:rPr>
                  <a:t>significantly</a:t>
                </a: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 </a:t>
                </a:r>
              </a:p>
              <a:p>
                <a:pPr algn="l" fontAlgn="base">
                  <a:buClr>
                    <a:schemeClr val="tx1">
                      <a:lumMod val="75000"/>
                      <a:lumOff val="25000"/>
                    </a:schemeClr>
                  </a:buClr>
                  <a:buSzPct val="150000"/>
                  <a:buFont typeface="Wingdings" pitchFamily="2" charset="2"/>
                  <a:buChar char="à"/>
                </a:pPr>
                <a:endParaRPr lang="it-IT" dirty="0">
                  <a:latin typeface="Avenir Next LT Pro" panose="020B0504020202020204" pitchFamily="34" charset="77"/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DE3FDD17-79E7-C484-E2CE-F31319E1F1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572" y="2483529"/>
                <a:ext cx="5260447" cy="3564555"/>
              </a:xfrm>
              <a:prstGeom prst="rect">
                <a:avLst/>
              </a:prstGeom>
              <a:blipFill>
                <a:blip r:embed="rId3"/>
                <a:stretch>
                  <a:fillRect l="-964" t="-15957" b="-5674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270DA95-3C7C-5B68-B49D-FC02F5417685}"/>
              </a:ext>
            </a:extLst>
          </p:cNvPr>
          <p:cNvCxnSpPr/>
          <p:nvPr/>
        </p:nvCxnSpPr>
        <p:spPr>
          <a:xfrm>
            <a:off x="7362702" y="1854737"/>
            <a:ext cx="0" cy="4193347"/>
          </a:xfrm>
          <a:prstGeom prst="line">
            <a:avLst/>
          </a:prstGeom>
          <a:ln>
            <a:solidFill>
              <a:srgbClr val="DC143C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C7284E1-C09C-724E-5A79-073A41E776AE}"/>
              </a:ext>
            </a:extLst>
          </p:cNvPr>
          <p:cNvCxnSpPr/>
          <p:nvPr/>
        </p:nvCxnSpPr>
        <p:spPr>
          <a:xfrm>
            <a:off x="8726385" y="1854737"/>
            <a:ext cx="0" cy="4193347"/>
          </a:xfrm>
          <a:prstGeom prst="line">
            <a:avLst/>
          </a:prstGeom>
          <a:ln>
            <a:solidFill>
              <a:srgbClr val="DC143C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845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602B64-CD4D-45E7-32EE-929090E6D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E8F37-F15B-834E-9CA9-A20F2858A47D}" type="datetime1">
              <a:rPr lang="it-IT" smtClean="0"/>
              <a:t>02/09/24</a:t>
            </a:fld>
            <a:endParaRPr lang="en-I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DB4841-B591-A1EB-B123-1F5375EC2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15A41-5FD3-A4DA-45FB-21A0D6DFE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Università degli Studi di Bari </a:t>
            </a:r>
            <a:r>
              <a:rPr lang="it-IT" i="1" dirty="0"/>
              <a:t>Aldo Moro </a:t>
            </a:r>
            <a:r>
              <a:rPr lang="it-IT" dirty="0"/>
              <a:t>| </a:t>
            </a:r>
            <a:r>
              <a:rPr lang="it-IT" b="1" dirty="0"/>
              <a:t>Lisa Generoso</a:t>
            </a:r>
            <a:r>
              <a:rPr lang="it-IT" dirty="0"/>
              <a:t> | Full </a:t>
            </a:r>
            <a:r>
              <a:rPr lang="it-IT" dirty="0" err="1"/>
              <a:t>simulation</a:t>
            </a:r>
            <a:r>
              <a:rPr lang="it-IT" dirty="0"/>
              <a:t> study of a </a:t>
            </a:r>
            <a:r>
              <a:rPr lang="it-IT" dirty="0" err="1"/>
              <a:t>hadronic</a:t>
            </a:r>
            <a:r>
              <a:rPr lang="it-IT" dirty="0"/>
              <a:t> </a:t>
            </a:r>
            <a:r>
              <a:rPr lang="it-IT" dirty="0" err="1"/>
              <a:t>calorimeter</a:t>
            </a:r>
            <a:r>
              <a:rPr lang="it-IT" dirty="0"/>
              <a:t> for a future </a:t>
            </a:r>
            <a:r>
              <a:rPr lang="it-IT" dirty="0" err="1"/>
              <a:t>muon</a:t>
            </a:r>
            <a:r>
              <a:rPr lang="it-IT" dirty="0"/>
              <a:t> collider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64C830-F293-FD65-1896-60FA9F298CFA}"/>
              </a:ext>
            </a:extLst>
          </p:cNvPr>
          <p:cNvSpPr txBox="1"/>
          <p:nvPr/>
        </p:nvSpPr>
        <p:spPr>
          <a:xfrm>
            <a:off x="194765" y="792973"/>
            <a:ext cx="582138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cap="all" dirty="0">
                <a:solidFill>
                  <a:schemeClr val="accent4"/>
                </a:solidFill>
                <a:latin typeface="Avenir Next LT Pro"/>
              </a:rPr>
              <a:t>SEMIDIGITAL RO - THRESHOLD CHOICE</a:t>
            </a:r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4E92EA08-1440-92D3-F995-CB34ADD1F090}"/>
              </a:ext>
            </a:extLst>
          </p:cNvPr>
          <p:cNvSpPr txBox="1">
            <a:spLocks/>
          </p:cNvSpPr>
          <p:nvPr/>
        </p:nvSpPr>
        <p:spPr>
          <a:xfrm>
            <a:off x="194765" y="338999"/>
            <a:ext cx="9356725" cy="5375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lnSpcReduction="10000"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Avenir Next LT Pro"/>
                <a:ea typeface="+mj-ea"/>
                <a:cs typeface="+mj-cs"/>
              </a:rPr>
              <a:t>HCAL ENERGY RESOLUTION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C7F6D1-2968-BDDE-EB98-5A6EAF449C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3323" y="1333587"/>
            <a:ext cx="3286771" cy="24650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93D171-8A31-BB8D-35B5-3B60AEA73F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607020" y="1340367"/>
            <a:ext cx="3286771" cy="24650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D85B5B-C50C-9321-3EEF-40D66497E0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3703" y="3967155"/>
            <a:ext cx="3286772" cy="24650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7CD98B6-2AE9-58C5-DCA0-99FFA2C01E9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586639" y="3944195"/>
            <a:ext cx="3286772" cy="246507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4EA49CB-DF26-D9AA-E789-0C31B12C83AB}"/>
              </a:ext>
            </a:extLst>
          </p:cNvPr>
          <p:cNvSpPr txBox="1"/>
          <p:nvPr/>
        </p:nvSpPr>
        <p:spPr>
          <a:xfrm>
            <a:off x="7110717" y="1230640"/>
            <a:ext cx="4201584" cy="3573589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defPPr>
              <a:defRPr lang="en-IT"/>
            </a:defPPr>
            <a:lvl1pPr indent="0" algn="just" fontAlgn="base">
              <a:lnSpc>
                <a:spcPct val="150000"/>
              </a:lnSpc>
              <a:spcBef>
                <a:spcPts val="930"/>
              </a:spcBef>
              <a:buClr>
                <a:schemeClr val="tx1">
                  <a:lumMod val="75000"/>
                  <a:lumOff val="25000"/>
                </a:schemeClr>
              </a:buClr>
              <a:buSzPct val="150000"/>
              <a:buFont typeface="Corbel" panose="020B0503020204020204" pitchFamily="34" charset="0"/>
              <a:buNone/>
              <a:defRPr sz="1600" b="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defRPr>
            </a:lvl1pPr>
            <a:lvl2pPr marL="742950" lvl="1" indent="-285750" algn="just" fontAlgn="base">
              <a:lnSpc>
                <a:spcPct val="150000"/>
              </a:lnSpc>
              <a:spcBef>
                <a:spcPts val="930"/>
              </a:spcBef>
              <a:buClr>
                <a:schemeClr val="tx1">
                  <a:lumMod val="75000"/>
                  <a:lumOff val="25000"/>
                </a:schemeClr>
              </a:buClr>
              <a:buSzPct val="150000"/>
              <a:buFont typeface="Arial" panose="020B0604020202020204" pitchFamily="34" charset="0"/>
              <a:buChar char="•"/>
              <a:defRPr sz="1600" b="1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defRPr>
            </a:lvl2pPr>
            <a:lvl3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i="1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6pPr>
            <a:lvl7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>
                <a:solidFill>
                  <a:schemeClr val="accent1">
                    <a:lumMod val="75000"/>
                  </a:schemeClr>
                </a:solidFill>
              </a:defRPr>
            </a:lvl7pPr>
            <a:lvl8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8pPr>
            <a:lvl9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>
                <a:solidFill>
                  <a:schemeClr val="accent1">
                    <a:lumMod val="75000"/>
                  </a:schemeClr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0070C0"/>
              </a:buClr>
            </a:pPr>
            <a:endParaRPr lang="it-IT" sz="100" dirty="0">
              <a:latin typeface="Avenir Next LT Pro" panose="020B0504020202020204" pitchFamily="34" charset="77"/>
              <a:sym typeface="Wingdings" pitchFamily="2" charset="2"/>
            </a:endParaRPr>
          </a:p>
          <a:p>
            <a:pPr marL="285750" indent="-285750">
              <a:lnSpc>
                <a:spcPct val="100000"/>
              </a:lnSpc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it-IT" sz="1400" dirty="0">
                <a:sym typeface="Wingdings" pitchFamily="2" charset="2"/>
              </a:rPr>
              <a:t>Energy </a:t>
            </a:r>
            <a:r>
              <a:rPr lang="it-IT" sz="1400" dirty="0" err="1">
                <a:sym typeface="Wingdings" pitchFamily="2" charset="2"/>
              </a:rPr>
              <a:t>resolution</a:t>
            </a:r>
            <a:r>
              <a:rPr lang="it-IT" sz="1400" dirty="0">
                <a:sym typeface="Wingdings" pitchFamily="2" charset="2"/>
              </a:rPr>
              <a:t> </a:t>
            </a:r>
            <a:r>
              <a:rPr lang="it-IT" sz="1400" dirty="0" err="1">
                <a:sym typeface="Wingdings" pitchFamily="2" charset="2"/>
              </a:rPr>
              <a:t>as</a:t>
            </a:r>
            <a:r>
              <a:rPr lang="it-IT" sz="1400" dirty="0">
                <a:sym typeface="Wingdings" pitchFamily="2" charset="2"/>
              </a:rPr>
              <a:t> the figure of </a:t>
            </a:r>
            <a:r>
              <a:rPr lang="it-IT" sz="1400" dirty="0" err="1">
                <a:sym typeface="Wingdings" pitchFamily="2" charset="2"/>
              </a:rPr>
              <a:t>merit</a:t>
            </a:r>
            <a:r>
              <a:rPr lang="it-IT" sz="1400" dirty="0">
                <a:sym typeface="Wingdings" pitchFamily="2" charset="2"/>
              </a:rPr>
              <a:t> to </a:t>
            </a:r>
            <a:r>
              <a:rPr lang="it-IT" sz="1400" dirty="0" err="1">
                <a:sym typeface="Wingdings" pitchFamily="2" charset="2"/>
              </a:rPr>
              <a:t>assess</a:t>
            </a:r>
            <a:r>
              <a:rPr lang="it-IT" sz="1400" dirty="0">
                <a:sym typeface="Wingdings" pitchFamily="2" charset="2"/>
              </a:rPr>
              <a:t> the best </a:t>
            </a:r>
            <a:r>
              <a:rPr lang="it-IT" sz="1400" dirty="0" err="1">
                <a:sym typeface="Wingdings" pitchFamily="2" charset="2"/>
              </a:rPr>
              <a:t>threshold</a:t>
            </a:r>
            <a:r>
              <a:rPr lang="it-IT" sz="1400" dirty="0">
                <a:sym typeface="Wingdings" pitchFamily="2" charset="2"/>
              </a:rPr>
              <a:t> </a:t>
            </a:r>
            <a:r>
              <a:rPr lang="it-IT" sz="1400" dirty="0" err="1">
                <a:sym typeface="Wingdings" pitchFamily="2" charset="2"/>
              </a:rPr>
              <a:t>combination</a:t>
            </a:r>
            <a:endParaRPr lang="it-IT" sz="1400" dirty="0">
              <a:sym typeface="Wingdings" pitchFamily="2" charset="2"/>
            </a:endParaRPr>
          </a:p>
          <a:p>
            <a:pPr marL="285750" indent="-285750">
              <a:lnSpc>
                <a:spcPct val="100000"/>
              </a:lnSpc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it-IT" sz="1400" dirty="0">
                <a:sym typeface="Wingdings" pitchFamily="2" charset="2"/>
              </a:rPr>
              <a:t>A </a:t>
            </a:r>
            <a:r>
              <a:rPr lang="it-IT" sz="1400" dirty="0" err="1">
                <a:sym typeface="Wingdings" pitchFamily="2" charset="2"/>
              </a:rPr>
              <a:t>too</a:t>
            </a:r>
            <a:r>
              <a:rPr lang="it-IT" sz="1400" dirty="0">
                <a:sym typeface="Wingdings" pitchFamily="2" charset="2"/>
              </a:rPr>
              <a:t>-small </a:t>
            </a:r>
            <a:r>
              <a:rPr lang="it-IT" sz="1400" b="1" dirty="0">
                <a:solidFill>
                  <a:srgbClr val="FF0000"/>
                </a:solidFill>
                <a:latin typeface="Avenir Next LT Pro Demi" panose="020B0504020202020204" pitchFamily="34" charset="77"/>
                <a:sym typeface="Wingdings" pitchFamily="2" charset="2"/>
              </a:rPr>
              <a:t>T</a:t>
            </a:r>
            <a:r>
              <a:rPr lang="it-IT" sz="1400" b="1" baseline="-25000" dirty="0">
                <a:solidFill>
                  <a:srgbClr val="FF0000"/>
                </a:solidFill>
                <a:latin typeface="Avenir Next LT Pro Demi" panose="020B0504020202020204" pitchFamily="34" charset="77"/>
                <a:sym typeface="Wingdings" pitchFamily="2" charset="2"/>
              </a:rPr>
              <a:t>3</a:t>
            </a:r>
            <a:r>
              <a:rPr lang="it-IT" sz="1400" b="1" dirty="0">
                <a:solidFill>
                  <a:srgbClr val="FF0000"/>
                </a:solidFill>
                <a:latin typeface="Avenir Next LT Pro Demi" panose="020B0504020202020204" pitchFamily="34" charset="77"/>
                <a:sym typeface="Wingdings" pitchFamily="2" charset="2"/>
              </a:rPr>
              <a:t> (~3 </a:t>
            </a:r>
            <a:r>
              <a:rPr lang="it-IT" sz="1400" b="1" dirty="0" err="1">
                <a:solidFill>
                  <a:srgbClr val="FF0000"/>
                </a:solidFill>
                <a:latin typeface="Avenir Next LT Pro Demi" panose="020B0504020202020204" pitchFamily="34" charset="77"/>
                <a:sym typeface="Wingdings" pitchFamily="2" charset="2"/>
              </a:rPr>
              <a:t>keV</a:t>
            </a:r>
            <a:r>
              <a:rPr lang="it-IT" sz="1400" b="1" dirty="0">
                <a:solidFill>
                  <a:srgbClr val="FF0000"/>
                </a:solidFill>
                <a:latin typeface="Avenir Next LT Pro Demi" panose="020B0504020202020204" pitchFamily="34" charset="77"/>
                <a:sym typeface="Wingdings" pitchFamily="2" charset="2"/>
              </a:rPr>
              <a:t>) </a:t>
            </a:r>
            <a:r>
              <a:rPr lang="it-IT" sz="1400" dirty="0">
                <a:sym typeface="Wingdings" pitchFamily="2" charset="2"/>
              </a:rPr>
              <a:t>makes the </a:t>
            </a:r>
            <a:r>
              <a:rPr lang="it-IT" sz="1400" dirty="0" err="1">
                <a:sym typeface="Wingdings" pitchFamily="2" charset="2"/>
              </a:rPr>
              <a:t>resolution</a:t>
            </a:r>
            <a:r>
              <a:rPr lang="it-IT" sz="1400" dirty="0">
                <a:sym typeface="Wingdings" pitchFamily="2" charset="2"/>
              </a:rPr>
              <a:t> </a:t>
            </a:r>
            <a:r>
              <a:rPr lang="it-IT" sz="1400" dirty="0" err="1">
                <a:sym typeface="Wingdings" pitchFamily="2" charset="2"/>
              </a:rPr>
              <a:t>above</a:t>
            </a:r>
            <a:r>
              <a:rPr lang="it-IT" sz="1400" dirty="0">
                <a:sym typeface="Wingdings" pitchFamily="2" charset="2"/>
              </a:rPr>
              <a:t> 48 GeV </a:t>
            </a:r>
            <a:r>
              <a:rPr lang="it-IT" sz="1400" dirty="0" err="1">
                <a:sym typeface="Wingdings" pitchFamily="2" charset="2"/>
              </a:rPr>
              <a:t>worse</a:t>
            </a:r>
            <a:endParaRPr lang="it-IT" sz="1400" dirty="0">
              <a:sym typeface="Wingdings" pitchFamily="2" charset="2"/>
            </a:endParaRPr>
          </a:p>
          <a:p>
            <a:pPr marL="285750" indent="-285750">
              <a:lnSpc>
                <a:spcPct val="100000"/>
              </a:lnSpc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it-IT" sz="1400" dirty="0">
                <a:sym typeface="Wingdings" pitchFamily="2" charset="2"/>
              </a:rPr>
              <a:t>Comparable </a:t>
            </a:r>
            <a:r>
              <a:rPr lang="it-IT" sz="1400" dirty="0" err="1">
                <a:sym typeface="Wingdings" pitchFamily="2" charset="2"/>
              </a:rPr>
              <a:t>results</a:t>
            </a:r>
            <a:r>
              <a:rPr lang="it-IT" sz="1400" dirty="0">
                <a:sym typeface="Wingdings" pitchFamily="2" charset="2"/>
              </a:rPr>
              <a:t> </a:t>
            </a:r>
            <a:r>
              <a:rPr lang="it-IT" sz="1400" dirty="0" err="1">
                <a:sym typeface="Wingdings" pitchFamily="2" charset="2"/>
              </a:rPr>
              <a:t>obtained</a:t>
            </a:r>
            <a:r>
              <a:rPr lang="it-IT" sz="1400" dirty="0">
                <a:sym typeface="Wingdings" pitchFamily="2" charset="2"/>
              </a:rPr>
              <a:t> for </a:t>
            </a:r>
            <a:r>
              <a:rPr lang="it-IT" sz="1400" dirty="0" err="1">
                <a:sym typeface="Wingdings" pitchFamily="2" charset="2"/>
              </a:rPr>
              <a:t>fixed</a:t>
            </a:r>
            <a:r>
              <a:rPr lang="it-IT" sz="1400" dirty="0">
                <a:sym typeface="Wingdings" pitchFamily="2" charset="2"/>
              </a:rPr>
              <a:t> </a:t>
            </a:r>
            <a:r>
              <a:rPr lang="it-IT" sz="1400" b="1" dirty="0">
                <a:solidFill>
                  <a:srgbClr val="FF0000"/>
                </a:solidFill>
                <a:latin typeface="Avenir Next LT Pro Demi" panose="020B0504020202020204" pitchFamily="34" charset="77"/>
                <a:sym typeface="Wingdings" pitchFamily="2" charset="2"/>
              </a:rPr>
              <a:t>T</a:t>
            </a:r>
            <a:r>
              <a:rPr lang="it-IT" sz="1400" b="1" baseline="-25000" dirty="0">
                <a:solidFill>
                  <a:srgbClr val="FF0000"/>
                </a:solidFill>
                <a:latin typeface="Avenir Next LT Pro Demi" panose="020B0504020202020204" pitchFamily="34" charset="77"/>
                <a:sym typeface="Wingdings" pitchFamily="2" charset="2"/>
              </a:rPr>
              <a:t>3</a:t>
            </a:r>
            <a:r>
              <a:rPr lang="it-IT" sz="1400" b="1" dirty="0">
                <a:solidFill>
                  <a:srgbClr val="FF0000"/>
                </a:solidFill>
                <a:latin typeface="Avenir Next LT Pro Demi" panose="020B0504020202020204" pitchFamily="34" charset="77"/>
                <a:sym typeface="Wingdings" pitchFamily="2" charset="2"/>
              </a:rPr>
              <a:t> = 12 </a:t>
            </a:r>
            <a:r>
              <a:rPr lang="it-IT" sz="1400" b="1" dirty="0" err="1">
                <a:solidFill>
                  <a:srgbClr val="FF0000"/>
                </a:solidFill>
                <a:latin typeface="Avenir Next LT Pro Demi" panose="020B0504020202020204" pitchFamily="34" charset="77"/>
                <a:sym typeface="Wingdings" pitchFamily="2" charset="2"/>
              </a:rPr>
              <a:t>keV</a:t>
            </a:r>
            <a:r>
              <a:rPr lang="it-IT" sz="1400" b="1" dirty="0">
                <a:solidFill>
                  <a:srgbClr val="FF0000"/>
                </a:solidFill>
                <a:latin typeface="Avenir Next LT Pro Demi" panose="020B0504020202020204" pitchFamily="34" charset="77"/>
                <a:sym typeface="Wingdings" pitchFamily="2" charset="2"/>
              </a:rPr>
              <a:t> </a:t>
            </a:r>
            <a:r>
              <a:rPr lang="it-IT" sz="1400" dirty="0">
                <a:sym typeface="Wingdings" pitchFamily="2" charset="2"/>
              </a:rPr>
              <a:t>and </a:t>
            </a:r>
            <a:r>
              <a:rPr lang="it-IT" sz="1400" dirty="0" err="1">
                <a:sym typeface="Wingdings" pitchFamily="2" charset="2"/>
              </a:rPr>
              <a:t>varying</a:t>
            </a:r>
            <a:r>
              <a:rPr lang="it-IT" sz="1400" dirty="0">
                <a:sym typeface="Wingdings" pitchFamily="2" charset="2"/>
              </a:rPr>
              <a:t> </a:t>
            </a:r>
            <a:r>
              <a:rPr lang="it-IT" sz="1400" b="1" dirty="0">
                <a:solidFill>
                  <a:schemeClr val="accent4"/>
                </a:solidFill>
                <a:latin typeface="Avenir Next LT Pro Demi" panose="020B0504020202020204" pitchFamily="34" charset="77"/>
                <a:sym typeface="Wingdings" pitchFamily="2" charset="2"/>
              </a:rPr>
              <a:t>T</a:t>
            </a:r>
            <a:r>
              <a:rPr lang="it-IT" sz="1400" b="1" baseline="-25000" dirty="0">
                <a:solidFill>
                  <a:schemeClr val="accent4"/>
                </a:solidFill>
                <a:latin typeface="Avenir Next LT Pro Demi" panose="020B0504020202020204" pitchFamily="34" charset="77"/>
                <a:sym typeface="Wingdings" pitchFamily="2" charset="2"/>
              </a:rPr>
              <a:t>2</a:t>
            </a:r>
          </a:p>
          <a:p>
            <a:pPr>
              <a:lnSpc>
                <a:spcPct val="100000"/>
              </a:lnSpc>
              <a:buClr>
                <a:srgbClr val="0070C0"/>
              </a:buClr>
            </a:pPr>
            <a:r>
              <a:rPr lang="en-GB" sz="1400" dirty="0">
                <a:sym typeface="Wingdings" pitchFamily="2" charset="2"/>
              </a:rPr>
              <a:t> The best combination is the one providing the minimum C parameter: 	</a:t>
            </a:r>
            <a:r>
              <a:rPr lang="en-GB" sz="1400" b="1" dirty="0">
                <a:sym typeface="Wingdings" pitchFamily="2" charset="2"/>
              </a:rPr>
              <a:t>0.2-4-12 keV</a:t>
            </a:r>
            <a:endParaRPr lang="it-IT" sz="1600" b="1" dirty="0">
              <a:sym typeface="Wingdings" pitchFamily="2" charset="2"/>
            </a:endParaRP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it-IT" sz="100" dirty="0">
              <a:latin typeface="Avenir Next LT Pro" panose="020B0504020202020204" pitchFamily="34" charset="77"/>
              <a:sym typeface="Wingdings" pitchFamily="2" charset="2"/>
            </a:endParaRPr>
          </a:p>
          <a:p>
            <a:pPr marL="0" indent="0" algn="l" fontAlgn="base">
              <a:lnSpc>
                <a:spcPct val="100000"/>
              </a:lnSpc>
              <a:buClr>
                <a:schemeClr val="tx1">
                  <a:lumMod val="75000"/>
                  <a:lumOff val="25000"/>
                </a:schemeClr>
              </a:buClr>
              <a:buSzPct val="150000"/>
              <a:buNone/>
            </a:pPr>
            <a:r>
              <a:rPr lang="it-IT" sz="1400" dirty="0">
                <a:sym typeface="Wingdings" pitchFamily="2" charset="2"/>
              </a:rPr>
              <a:t>	</a:t>
            </a:r>
            <a:endParaRPr lang="it-IT" sz="1800" b="0" dirty="0"/>
          </a:p>
          <a:p>
            <a:pPr algn="l" fontAlgn="base">
              <a:lnSpc>
                <a:spcPct val="100000"/>
              </a:lnSpc>
              <a:buClr>
                <a:schemeClr val="tx1">
                  <a:lumMod val="75000"/>
                  <a:lumOff val="25000"/>
                </a:schemeClr>
              </a:buClr>
              <a:buSzPct val="150000"/>
            </a:pPr>
            <a:endParaRPr lang="it-IT" sz="1800" b="0" dirty="0"/>
          </a:p>
          <a:p>
            <a:pPr marL="0" indent="0" algn="l" fontAlgn="base">
              <a:lnSpc>
                <a:spcPct val="100000"/>
              </a:lnSpc>
              <a:buClr>
                <a:schemeClr val="tx1">
                  <a:lumMod val="75000"/>
                  <a:lumOff val="25000"/>
                </a:schemeClr>
              </a:buClr>
              <a:buSzPct val="150000"/>
              <a:buNone/>
            </a:pPr>
            <a:endParaRPr lang="it-IT" sz="1800" b="0" dirty="0"/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GB" sz="1400" b="1" dirty="0">
              <a:solidFill>
                <a:schemeClr val="accent4"/>
              </a:solidFill>
            </a:endParaRPr>
          </a:p>
          <a:p>
            <a:pPr>
              <a:buClr>
                <a:srgbClr val="0070C0"/>
              </a:buClr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31406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602B64-CD4D-45E7-32EE-929090E6D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E8F37-F15B-834E-9CA9-A20F2858A47D}" type="datetime1">
              <a:rPr lang="it-IT" smtClean="0"/>
              <a:t>02/09/24</a:t>
            </a:fld>
            <a:endParaRPr lang="en-I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DB4841-B591-A1EB-B123-1F5375EC2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15A41-5FD3-A4DA-45FB-21A0D6DFE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Università degli Studi di Bari </a:t>
            </a:r>
            <a:r>
              <a:rPr lang="it-IT" i="1" dirty="0"/>
              <a:t>Aldo Moro </a:t>
            </a:r>
            <a:r>
              <a:rPr lang="it-IT" dirty="0"/>
              <a:t>| </a:t>
            </a:r>
            <a:r>
              <a:rPr lang="it-IT" b="1" dirty="0"/>
              <a:t>Lisa Generoso</a:t>
            </a:r>
            <a:r>
              <a:rPr lang="it-IT" dirty="0"/>
              <a:t> | Full </a:t>
            </a:r>
            <a:r>
              <a:rPr lang="it-IT" dirty="0" err="1"/>
              <a:t>simulation</a:t>
            </a:r>
            <a:r>
              <a:rPr lang="it-IT" dirty="0"/>
              <a:t> study of a </a:t>
            </a:r>
            <a:r>
              <a:rPr lang="it-IT" dirty="0" err="1"/>
              <a:t>hadronic</a:t>
            </a:r>
            <a:r>
              <a:rPr lang="it-IT" dirty="0"/>
              <a:t> </a:t>
            </a:r>
            <a:r>
              <a:rPr lang="it-IT" dirty="0" err="1"/>
              <a:t>calorimeter</a:t>
            </a:r>
            <a:r>
              <a:rPr lang="it-IT" dirty="0"/>
              <a:t> for a future </a:t>
            </a:r>
            <a:r>
              <a:rPr lang="it-IT" dirty="0" err="1"/>
              <a:t>muon</a:t>
            </a:r>
            <a:r>
              <a:rPr lang="it-IT" dirty="0"/>
              <a:t> collider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64C830-F293-FD65-1896-60FA9F298CFA}"/>
              </a:ext>
            </a:extLst>
          </p:cNvPr>
          <p:cNvSpPr txBox="1"/>
          <p:nvPr/>
        </p:nvSpPr>
        <p:spPr>
          <a:xfrm>
            <a:off x="274613" y="880317"/>
            <a:ext cx="398829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cap="all" dirty="0">
                <a:solidFill>
                  <a:schemeClr val="accent4"/>
                </a:solidFill>
                <a:latin typeface="Avenir Next LT Pro"/>
              </a:rPr>
              <a:t>SEMI-DIGITAL READOUT</a:t>
            </a:r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4E92EA08-1440-92D3-F995-CB34ADD1F090}"/>
              </a:ext>
            </a:extLst>
          </p:cNvPr>
          <p:cNvSpPr txBox="1">
            <a:spLocks/>
          </p:cNvSpPr>
          <p:nvPr/>
        </p:nvSpPr>
        <p:spPr>
          <a:xfrm>
            <a:off x="194765" y="338999"/>
            <a:ext cx="9356725" cy="5375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lnSpcReduction="10000"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Avenir Next LT Pro"/>
                <a:ea typeface="+mj-ea"/>
                <a:cs typeface="+mj-cs"/>
              </a:rPr>
              <a:t>Cluster ENERGY - HCAL</a:t>
            </a:r>
          </a:p>
        </p:txBody>
      </p:sp>
      <p:pic>
        <p:nvPicPr>
          <p:cNvPr id="11" name="Picture 10" descr="A game with circles and squares&#10;&#10;Description automatically generated">
            <a:extLst>
              <a:ext uri="{FF2B5EF4-FFF2-40B4-BE49-F238E27FC236}">
                <a16:creationId xmlns:a16="http://schemas.microsoft.com/office/drawing/2014/main" id="{569619AE-5091-F48E-7D55-4CCA4B3A9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14" y="1476835"/>
            <a:ext cx="1516061" cy="154632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EC58D17-E702-41B6-EE1D-2D6DEE2D673F}"/>
              </a:ext>
            </a:extLst>
          </p:cNvPr>
          <p:cNvSpPr txBox="1"/>
          <p:nvPr/>
        </p:nvSpPr>
        <p:spPr>
          <a:xfrm>
            <a:off x="2541256" y="1311203"/>
            <a:ext cx="9181557" cy="2227643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defPPr>
              <a:defRPr lang="en-IT"/>
            </a:defPPr>
            <a:lvl1pPr indent="0" algn="just" fontAlgn="base">
              <a:lnSpc>
                <a:spcPct val="150000"/>
              </a:lnSpc>
              <a:spcBef>
                <a:spcPts val="930"/>
              </a:spcBef>
              <a:buClr>
                <a:schemeClr val="tx1">
                  <a:lumMod val="75000"/>
                  <a:lumOff val="25000"/>
                </a:schemeClr>
              </a:buClr>
              <a:buSzPct val="150000"/>
              <a:buFont typeface="Corbel" panose="020B0503020204020204" pitchFamily="34" charset="0"/>
              <a:buNone/>
              <a:defRPr sz="1600" b="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defRPr>
            </a:lvl1pPr>
            <a:lvl2pPr marL="742950" lvl="1" indent="-285750" algn="just" fontAlgn="base">
              <a:lnSpc>
                <a:spcPct val="150000"/>
              </a:lnSpc>
              <a:spcBef>
                <a:spcPts val="930"/>
              </a:spcBef>
              <a:buClr>
                <a:schemeClr val="tx1">
                  <a:lumMod val="75000"/>
                  <a:lumOff val="25000"/>
                </a:schemeClr>
              </a:buClr>
              <a:buSzPct val="150000"/>
              <a:buFont typeface="Arial" panose="020B0604020202020204" pitchFamily="34" charset="0"/>
              <a:buChar char="•"/>
              <a:defRPr sz="1600" b="1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defRPr>
            </a:lvl2pPr>
            <a:lvl3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i="1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6pPr>
            <a:lvl7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>
                <a:solidFill>
                  <a:schemeClr val="accent1">
                    <a:lumMod val="75000"/>
                  </a:schemeClr>
                </a:solidFill>
              </a:defRPr>
            </a:lvl7pPr>
            <a:lvl8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8pPr>
            <a:lvl9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>
                <a:solidFill>
                  <a:schemeClr val="accent1">
                    <a:lumMod val="75000"/>
                  </a:schemeClr>
                </a:solidFill>
              </a:defRPr>
            </a:lvl9pPr>
          </a:lstStyle>
          <a:p>
            <a:pPr>
              <a:spcBef>
                <a:spcPts val="600"/>
              </a:spcBef>
              <a:buClr>
                <a:srgbClr val="0070C0"/>
              </a:buClr>
            </a:pPr>
            <a:r>
              <a:rPr lang="it-IT" sz="1400" b="1" dirty="0">
                <a:solidFill>
                  <a:schemeClr val="accent6"/>
                </a:solidFill>
                <a:sym typeface="Wingdings" pitchFamily="2" charset="2"/>
              </a:rPr>
              <a:t>ENERGY THRESHOLDS</a:t>
            </a:r>
            <a:endParaRPr lang="it-IT" sz="1400" b="1" dirty="0">
              <a:solidFill>
                <a:schemeClr val="accent6"/>
              </a:solidFill>
              <a:latin typeface="Avenir Next LT Pro" panose="020B0504020202020204" pitchFamily="34" charset="77"/>
              <a:sym typeface="Wingdings" pitchFamily="2" charset="2"/>
            </a:endParaRPr>
          </a:p>
          <a:p>
            <a:pPr marL="285750" indent="-285750">
              <a:lnSpc>
                <a:spcPct val="200000"/>
              </a:lnSpc>
              <a:spcBef>
                <a:spcPts val="6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rgbClr val="0070C0"/>
                </a:solidFill>
                <a:latin typeface="Avenir Next LT Pro" panose="020B0504020202020204" pitchFamily="34" charset="77"/>
                <a:sym typeface="Wingdings" pitchFamily="2" charset="2"/>
              </a:rPr>
              <a:t>T</a:t>
            </a:r>
            <a:r>
              <a:rPr lang="it-IT" sz="1400" b="1" baseline="-25000" dirty="0">
                <a:solidFill>
                  <a:srgbClr val="0070C0"/>
                </a:solidFill>
                <a:latin typeface="Avenir Next LT Pro" panose="020B0504020202020204" pitchFamily="34" charset="77"/>
                <a:sym typeface="Wingdings" pitchFamily="2" charset="2"/>
              </a:rPr>
              <a:t>1 </a:t>
            </a:r>
            <a:r>
              <a:rPr lang="it-IT" sz="1400" b="1" dirty="0">
                <a:sym typeface="Wingdings" pitchFamily="2" charset="2"/>
              </a:rPr>
              <a:t>= 0.2 </a:t>
            </a:r>
            <a:r>
              <a:rPr lang="it-IT" sz="1400" b="1" dirty="0" err="1">
                <a:sym typeface="Wingdings" pitchFamily="2" charset="2"/>
              </a:rPr>
              <a:t>keV</a:t>
            </a:r>
            <a:r>
              <a:rPr lang="it-IT" sz="1400" b="1" dirty="0">
                <a:sym typeface="Wingdings" pitchFamily="2" charset="2"/>
              </a:rPr>
              <a:t> :</a:t>
            </a:r>
            <a:r>
              <a:rPr lang="it-IT" sz="1400" dirty="0">
                <a:sym typeface="Wingdings" pitchFamily="2" charset="2"/>
              </a:rPr>
              <a:t> set by </a:t>
            </a:r>
            <a:r>
              <a:rPr lang="en-GB" sz="1400" dirty="0">
                <a:sym typeface="Wingdings" pitchFamily="2" charset="2"/>
              </a:rPr>
              <a:t>t</a:t>
            </a:r>
            <a:r>
              <a:rPr lang="en-GB" sz="1400" dirty="0"/>
              <a:t>he sensitivity [10 </a:t>
            </a:r>
            <a:r>
              <a:rPr lang="en-GB" sz="1400" dirty="0" err="1"/>
              <a:t>fC</a:t>
            </a:r>
            <a:r>
              <a:rPr lang="en-GB" sz="1400" dirty="0"/>
              <a:t>] of the readout electronics </a:t>
            </a:r>
            <a:endParaRPr lang="it-IT" sz="1400" dirty="0">
              <a:sym typeface="Wingdings" pitchFamily="2" charset="2"/>
            </a:endParaRPr>
          </a:p>
          <a:p>
            <a:pPr marL="285750" indent="-285750">
              <a:lnSpc>
                <a:spcPct val="200000"/>
              </a:lnSpc>
              <a:spcBef>
                <a:spcPts val="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chemeClr val="accent4"/>
                </a:solidFill>
                <a:latin typeface="Avenir Next LT Pro" panose="020B0504020202020204" pitchFamily="34" charset="77"/>
                <a:sym typeface="Wingdings" pitchFamily="2" charset="2"/>
              </a:rPr>
              <a:t>T</a:t>
            </a:r>
            <a:r>
              <a:rPr lang="it-IT" sz="1400" b="1" baseline="-25000" dirty="0">
                <a:solidFill>
                  <a:schemeClr val="accent4"/>
                </a:solidFill>
                <a:latin typeface="Avenir Next LT Pro" panose="020B0504020202020204" pitchFamily="34" charset="77"/>
                <a:sym typeface="Wingdings" pitchFamily="2" charset="2"/>
              </a:rPr>
              <a:t>2</a:t>
            </a:r>
            <a:r>
              <a:rPr lang="it-IT" sz="1400" b="1" dirty="0">
                <a:latin typeface="Avenir Next LT Pro" panose="020B0504020202020204" pitchFamily="34" charset="77"/>
                <a:sym typeface="Wingdings" pitchFamily="2" charset="2"/>
              </a:rPr>
              <a:t> - </a:t>
            </a:r>
            <a:r>
              <a:rPr lang="it-IT" sz="1400" b="1" dirty="0">
                <a:solidFill>
                  <a:srgbClr val="FF0000"/>
                </a:solidFill>
                <a:latin typeface="Avenir Next LT Pro" panose="020B0504020202020204" pitchFamily="34" charset="77"/>
                <a:sym typeface="Wingdings" pitchFamily="2" charset="2"/>
              </a:rPr>
              <a:t>T</a:t>
            </a:r>
            <a:r>
              <a:rPr lang="it-IT" sz="1400" b="1" baseline="-25000" dirty="0">
                <a:solidFill>
                  <a:srgbClr val="FF0000"/>
                </a:solidFill>
                <a:latin typeface="Avenir Next LT Pro" panose="020B0504020202020204" pitchFamily="34" charset="77"/>
                <a:sym typeface="Wingdings" pitchFamily="2" charset="2"/>
              </a:rPr>
              <a:t>3 </a:t>
            </a:r>
            <a:r>
              <a:rPr lang="it-IT" sz="1400" b="1" dirty="0">
                <a:sym typeface="Wingdings" pitchFamily="2" charset="2"/>
              </a:rPr>
              <a:t>: </a:t>
            </a:r>
            <a:r>
              <a:rPr lang="it-IT" sz="1400" b="1" dirty="0" err="1">
                <a:sym typeface="Wingdings" pitchFamily="2" charset="2"/>
              </a:rPr>
              <a:t>threshold</a:t>
            </a:r>
            <a:r>
              <a:rPr lang="it-IT" sz="1400" b="1" dirty="0">
                <a:sym typeface="Wingdings" pitchFamily="2" charset="2"/>
              </a:rPr>
              <a:t> </a:t>
            </a:r>
            <a:r>
              <a:rPr lang="it-IT" sz="1400" b="1" dirty="0" err="1">
                <a:sym typeface="Wingdings" pitchFamily="2" charset="2"/>
              </a:rPr>
              <a:t>scan</a:t>
            </a:r>
            <a:r>
              <a:rPr lang="it-IT" sz="1400" b="1" dirty="0">
                <a:sym typeface="Wingdings" pitchFamily="2" charset="2"/>
              </a:rPr>
              <a:t> </a:t>
            </a:r>
            <a:r>
              <a:rPr lang="it-IT" sz="1400" b="1" dirty="0" err="1">
                <a:sym typeface="Wingdings" pitchFamily="2" charset="2"/>
              </a:rPr>
              <a:t>based</a:t>
            </a:r>
            <a:r>
              <a:rPr lang="it-IT" sz="1400" b="1" dirty="0">
                <a:sym typeface="Wingdings" pitchFamily="2" charset="2"/>
              </a:rPr>
              <a:t> on the energy </a:t>
            </a:r>
            <a:r>
              <a:rPr lang="it-IT" sz="1400" b="1" dirty="0" err="1">
                <a:sym typeface="Wingdings" pitchFamily="2" charset="2"/>
              </a:rPr>
              <a:t>distributions</a:t>
            </a:r>
            <a:r>
              <a:rPr lang="it-IT" sz="1400" b="1" dirty="0">
                <a:sym typeface="Wingdings" pitchFamily="2" charset="2"/>
              </a:rPr>
              <a:t> of hits </a:t>
            </a:r>
            <a:r>
              <a:rPr lang="it-IT" sz="1400" b="1" dirty="0" err="1">
                <a:sym typeface="Wingdings" pitchFamily="2" charset="2"/>
              </a:rPr>
              <a:t>at</a:t>
            </a:r>
            <a:r>
              <a:rPr lang="it-IT" sz="1400" b="1" dirty="0">
                <a:sym typeface="Wingdings" pitchFamily="2" charset="2"/>
              </a:rPr>
              <a:t> </a:t>
            </a:r>
            <a:r>
              <a:rPr lang="it-IT" sz="1400" b="1" dirty="0" err="1">
                <a:sym typeface="Wingdings" pitchFamily="2" charset="2"/>
              </a:rPr>
              <a:t>different</a:t>
            </a:r>
            <a:r>
              <a:rPr lang="it-IT" sz="1400" b="1" dirty="0">
                <a:sym typeface="Wingdings" pitchFamily="2" charset="2"/>
              </a:rPr>
              <a:t> E</a:t>
            </a:r>
            <a:r>
              <a:rPr lang="it-IT" sz="1400" b="1" baseline="-25000" dirty="0">
                <a:sym typeface="Wingdings" pitchFamily="2" charset="2"/>
              </a:rPr>
              <a:t>MC</a:t>
            </a:r>
            <a:endParaRPr lang="en-GB" sz="1400" baseline="-25000" dirty="0"/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70C0"/>
              </a:buClr>
            </a:pPr>
            <a:endParaRPr lang="it-IT" sz="100" dirty="0">
              <a:latin typeface="Avenir Next LT Pro" panose="020B0504020202020204" pitchFamily="34" charset="77"/>
              <a:sym typeface="Wingdings" pitchFamily="2" charset="2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it-IT" sz="1400" dirty="0">
                <a:sym typeface="Wingdings" pitchFamily="2" charset="2"/>
              </a:rPr>
              <a:t>     Energy </a:t>
            </a:r>
            <a:r>
              <a:rPr lang="it-IT" sz="1400" dirty="0" err="1">
                <a:sym typeface="Wingdings" pitchFamily="2" charset="2"/>
              </a:rPr>
              <a:t>resolution</a:t>
            </a:r>
            <a:r>
              <a:rPr lang="it-IT" sz="1400" dirty="0">
                <a:sym typeface="Wingdings" pitchFamily="2" charset="2"/>
              </a:rPr>
              <a:t> </a:t>
            </a:r>
            <a:r>
              <a:rPr lang="it-IT" sz="1400" dirty="0" err="1">
                <a:sym typeface="Wingdings" pitchFamily="2" charset="2"/>
              </a:rPr>
              <a:t>as</a:t>
            </a:r>
            <a:r>
              <a:rPr lang="it-IT" sz="1400" dirty="0">
                <a:sym typeface="Wingdings" pitchFamily="2" charset="2"/>
              </a:rPr>
              <a:t> the figure of </a:t>
            </a:r>
            <a:r>
              <a:rPr lang="it-IT" sz="1400" dirty="0" err="1">
                <a:sym typeface="Wingdings" pitchFamily="2" charset="2"/>
              </a:rPr>
              <a:t>merit</a:t>
            </a:r>
            <a:r>
              <a:rPr lang="it-IT" sz="1400" dirty="0">
                <a:sym typeface="Wingdings" pitchFamily="2" charset="2"/>
              </a:rPr>
              <a:t> to </a:t>
            </a:r>
            <a:r>
              <a:rPr lang="it-IT" sz="1400" dirty="0" err="1">
                <a:sym typeface="Wingdings" pitchFamily="2" charset="2"/>
              </a:rPr>
              <a:t>assess</a:t>
            </a:r>
            <a:r>
              <a:rPr lang="it-IT" sz="1400" dirty="0">
                <a:sym typeface="Wingdings" pitchFamily="2" charset="2"/>
              </a:rPr>
              <a:t> the best </a:t>
            </a:r>
            <a:r>
              <a:rPr lang="it-IT" sz="1400" dirty="0" err="1">
                <a:sym typeface="Wingdings" pitchFamily="2" charset="2"/>
              </a:rPr>
              <a:t>combination</a:t>
            </a:r>
            <a:r>
              <a:rPr lang="it-IT" sz="1400" dirty="0">
                <a:sym typeface="Wingdings" pitchFamily="2" charset="2"/>
              </a:rPr>
              <a:t> : </a:t>
            </a:r>
          </a:p>
          <a:p>
            <a:pPr algn="l">
              <a:lnSpc>
                <a:spcPct val="100000"/>
              </a:lnSpc>
            </a:pPr>
            <a:r>
              <a:rPr lang="it-IT" sz="1400" dirty="0">
                <a:sym typeface="Wingdings" pitchFamily="2" charset="2"/>
              </a:rPr>
              <a:t>        </a:t>
            </a:r>
            <a:r>
              <a:rPr lang="it-IT" b="1" dirty="0">
                <a:solidFill>
                  <a:schemeClr val="accent4"/>
                </a:solidFill>
                <a:sym typeface="Wingdings" pitchFamily="2" charset="2"/>
              </a:rPr>
              <a:t>0.2-4-12 </a:t>
            </a:r>
            <a:r>
              <a:rPr lang="it-IT" b="1" dirty="0" err="1">
                <a:solidFill>
                  <a:schemeClr val="accent4"/>
                </a:solidFill>
                <a:sym typeface="Wingdings" pitchFamily="2" charset="2"/>
              </a:rPr>
              <a:t>keV</a:t>
            </a:r>
            <a:endParaRPr lang="it-IT" b="1" dirty="0">
              <a:solidFill>
                <a:schemeClr val="accent4"/>
              </a:solidFill>
              <a:sym typeface="Wingdings" pitchFamily="2" charset="2"/>
            </a:endParaRPr>
          </a:p>
          <a:p>
            <a:pPr marL="0" indent="0" algn="l" fontAlgn="base">
              <a:lnSpc>
                <a:spcPct val="100000"/>
              </a:lnSpc>
              <a:buClr>
                <a:schemeClr val="tx1">
                  <a:lumMod val="75000"/>
                  <a:lumOff val="25000"/>
                </a:schemeClr>
              </a:buClr>
              <a:buSzPct val="150000"/>
              <a:buNone/>
            </a:pPr>
            <a:r>
              <a:rPr lang="it-IT" sz="1400" dirty="0">
                <a:sym typeface="Wingdings" pitchFamily="2" charset="2"/>
              </a:rPr>
              <a:t>	</a:t>
            </a:r>
            <a:endParaRPr lang="it-IT" sz="1800" b="0" dirty="0"/>
          </a:p>
          <a:p>
            <a:pPr algn="l" fontAlgn="base">
              <a:lnSpc>
                <a:spcPct val="100000"/>
              </a:lnSpc>
              <a:buClr>
                <a:schemeClr val="tx1">
                  <a:lumMod val="75000"/>
                  <a:lumOff val="25000"/>
                </a:schemeClr>
              </a:buClr>
              <a:buSzPct val="150000"/>
            </a:pPr>
            <a:endParaRPr lang="it-IT" sz="1800" b="0" dirty="0"/>
          </a:p>
          <a:p>
            <a:pPr marL="0" indent="0" algn="l" fontAlgn="base">
              <a:lnSpc>
                <a:spcPct val="100000"/>
              </a:lnSpc>
              <a:buClr>
                <a:schemeClr val="tx1">
                  <a:lumMod val="75000"/>
                  <a:lumOff val="25000"/>
                </a:schemeClr>
              </a:buClr>
              <a:buSzPct val="150000"/>
              <a:buNone/>
            </a:pPr>
            <a:endParaRPr lang="it-IT" sz="1800" b="0" dirty="0"/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GB" sz="1400" b="1" dirty="0">
              <a:solidFill>
                <a:schemeClr val="accent4"/>
              </a:solidFill>
            </a:endParaRPr>
          </a:p>
          <a:p>
            <a:pPr>
              <a:buClr>
                <a:srgbClr val="0070C0"/>
              </a:buClr>
            </a:pPr>
            <a:endParaRPr lang="en-GB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B19AA79-1986-1EDA-2942-8140F4A72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7896" r="8837" b="396"/>
          <a:stretch/>
        </p:blipFill>
        <p:spPr bwMode="auto">
          <a:xfrm>
            <a:off x="6107263" y="3386328"/>
            <a:ext cx="4551752" cy="32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F466CF-0DCF-2EF4-9258-3214AACD7E14}"/>
                  </a:ext>
                </a:extLst>
              </p:cNvPr>
              <p:cNvSpPr txBox="1"/>
              <p:nvPr/>
            </p:nvSpPr>
            <p:spPr>
              <a:xfrm>
                <a:off x="650114" y="3386328"/>
                <a:ext cx="4893504" cy="2729991"/>
              </a:xfrm>
              <a:prstGeom prst="rect">
                <a:avLst/>
              </a:prstGeom>
            </p:spPr>
            <p:txBody>
              <a:bodyPr vert="horz" lIns="109728" tIns="109728" rIns="109728" bIns="91440" rtlCol="0" anchor="t">
                <a:noAutofit/>
              </a:bodyPr>
              <a:lstStyle>
                <a:defPPr>
                  <a:defRPr lang="en-IT"/>
                </a:defPPr>
                <a:lvl1pPr indent="0" algn="just" fontAlgn="base">
                  <a:lnSpc>
                    <a:spcPct val="150000"/>
                  </a:lnSpc>
                  <a:spcBef>
                    <a:spcPts val="93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SzPct val="150000"/>
                  <a:buFont typeface="Corbel" panose="020B0503020204020204" pitchFamily="34" charset="0"/>
                  <a:buNone/>
                  <a:defRPr sz="1600" b="0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defRPr>
                </a:lvl1pPr>
                <a:lvl2pPr marL="742950" lvl="1" indent="-285750" algn="just" fontAlgn="base">
                  <a:lnSpc>
                    <a:spcPct val="150000"/>
                  </a:lnSpc>
                  <a:spcBef>
                    <a:spcPts val="93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SzPct val="150000"/>
                  <a:buFont typeface="Arial" panose="020B0604020202020204" pitchFamily="34" charset="0"/>
                  <a:buChar char="•"/>
                  <a:defRPr sz="1600" b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defRPr>
                </a:lvl2pPr>
                <a:lvl3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i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3pPr>
                <a:lvl4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4pPr>
                <a:lvl5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5pPr>
                <a:lvl6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>
                    <a:solidFill>
                      <a:schemeClr val="accent1">
                        <a:lumMod val="75000"/>
                      </a:schemeClr>
                    </a:solidFill>
                  </a:defRPr>
                </a:lvl6pPr>
                <a:lvl7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>
                    <a:solidFill>
                      <a:schemeClr val="accent1">
                        <a:lumMod val="75000"/>
                      </a:schemeClr>
                    </a:solidFill>
                  </a:defRPr>
                </a:lvl7pPr>
                <a:lvl8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>
                    <a:solidFill>
                      <a:schemeClr val="accent1">
                        <a:lumMod val="75000"/>
                      </a:schemeClr>
                    </a:solidFill>
                  </a:defRPr>
                </a:lvl8pPr>
                <a:lvl9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>
                    <a:solidFill>
                      <a:schemeClr val="accent1">
                        <a:lumMod val="75000"/>
                      </a:schemeClr>
                    </a:solidFill>
                  </a:defRPr>
                </a:lvl9pPr>
              </a:lstStyle>
              <a:p>
                <a:pPr marL="285750" indent="-285750">
                  <a:buClr>
                    <a:srgbClr val="0070C0"/>
                  </a:buClr>
                  <a:buFont typeface="Arial" panose="020B0604020202020204" pitchFamily="34" charset="0"/>
                  <a:buChar char="•"/>
                </a:pPr>
                <a:r>
                  <a:rPr lang="it-IT" sz="1400" dirty="0">
                    <a:sym typeface="Wingdings" pitchFamily="2" charset="2"/>
                  </a:rPr>
                  <a:t>At </a:t>
                </a:r>
                <a:r>
                  <a:rPr lang="it-IT" sz="1400" dirty="0" err="1">
                    <a:sym typeface="Wingdings" pitchFamily="2" charset="2"/>
                  </a:rPr>
                  <a:t>each</a:t>
                </a:r>
                <a:r>
                  <a:rPr lang="it-IT" sz="1400" dirty="0">
                    <a:sym typeface="Wingdings" pitchFamily="2" charset="2"/>
                  </a:rPr>
                  <a:t> energy point E</a:t>
                </a:r>
                <a:r>
                  <a:rPr lang="it-IT" sz="1400" baseline="-25000" dirty="0">
                    <a:sym typeface="Wingdings" pitchFamily="2" charset="2"/>
                  </a:rPr>
                  <a:t>MC</a:t>
                </a:r>
                <a:r>
                  <a:rPr lang="it-IT" sz="1400" dirty="0">
                    <a:sym typeface="Wingdings" pitchFamily="2" charset="2"/>
                  </a:rPr>
                  <a:t>, </a:t>
                </a:r>
                <a14:m>
                  <m:oMath xmlns:m="http://schemas.openxmlformats.org/officeDocument/2006/math">
                    <m:r>
                      <a:rPr lang="en-GB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GB" sz="1400" dirty="0"/>
                  <a:t>, </a:t>
                </a:r>
                <a14:m>
                  <m:oMath xmlns:m="http://schemas.openxmlformats.org/officeDocument/2006/math">
                    <m:r>
                      <a:rPr lang="it-IT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it-IT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it-IT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400" dirty="0"/>
                  <a:t>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it-IT" sz="1400" dirty="0">
                    <a:sym typeface="Wingdings" pitchFamily="2" charset="2"/>
                  </a:rPr>
                  <a:t> are </a:t>
                </a:r>
                <a:r>
                  <a:rPr lang="it-IT" sz="1400" dirty="0" err="1">
                    <a:sym typeface="Wingdings" pitchFamily="2" charset="2"/>
                  </a:rPr>
                  <a:t>obtained</a:t>
                </a:r>
                <a:r>
                  <a:rPr lang="it-IT" sz="1400" dirty="0">
                    <a:sym typeface="Wingdings" pitchFamily="2" charset="2"/>
                  </a:rPr>
                  <a:t> by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400" b="1" i="1" dirty="0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it-IT" sz="1400" b="1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𝛘</m:t>
                        </m:r>
                      </m:e>
                      <m:sup>
                        <m:r>
                          <a:rPr lang="it-IT" sz="1400" b="1" i="0" dirty="0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it-IT" sz="1400" b="1" dirty="0">
                    <a:latin typeface="Avenir Next LT Pro Demi" panose="020B0504020202020204" pitchFamily="34" charset="77"/>
                    <a:sym typeface="Wingdings" pitchFamily="2" charset="2"/>
                  </a:rPr>
                  <a:t> minimization</a:t>
                </a:r>
              </a:p>
              <a:p>
                <a:pPr>
                  <a:buClr>
                    <a:srgbClr val="0070C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it-IT" sz="180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1800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𝑖</m:t>
                          </m:r>
                        </m:sub>
                        <m:sup>
                          <m:r>
                            <a:rPr lang="it-IT" sz="1800" b="0" i="1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𝑁</m:t>
                          </m:r>
                          <m:r>
                            <a:rPr lang="it-IT" sz="1800" b="0" i="1" baseline="-25000" smtClean="0"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𝑒𝑣𝑒</m:t>
                          </m:r>
                        </m:sup>
                        <m:e>
                          <m:f>
                            <m:fPr>
                              <m:ctrlPr>
                                <a:rPr lang="it-IT" sz="1800" i="1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it-IT" sz="1800" i="1" smtClean="0"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1800" b="0" i="1" smtClean="0"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(</m:t>
                                  </m:r>
                                  <m:r>
                                    <a:rPr lang="it-IT" sz="1800" b="0" i="1" smtClean="0"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sz="1800" b="0" i="1" smtClean="0"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𝑀𝐶</m:t>
                                  </m:r>
                                </m:sub>
                                <m:sup>
                                  <m:r>
                                    <a:rPr lang="it-IT" sz="1800" b="0" i="1" smtClean="0"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𝑖</m:t>
                                  </m:r>
                                </m:sup>
                              </m:sSubSup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it-IT" sz="1800" i="1"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1800" i="1"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sz="1800" b="0" i="1" smtClean="0"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𝑅𝐸</m:t>
                                  </m:r>
                                  <m:r>
                                    <a:rPr lang="it-IT" sz="1800" i="1"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𝐶</m:t>
                                  </m:r>
                                </m:sub>
                                <m:sup>
                                  <m:r>
                                    <a:rPr lang="it-IT" sz="1800" i="1"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𝑖</m:t>
                                  </m:r>
                                </m:sup>
                              </m:sSubSup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)</m:t>
                              </m:r>
                              <m:r>
                                <a:rPr lang="it-IT" sz="1800" b="0" i="1" baseline="30000" smtClean="0"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2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it-IT" sz="1800" i="1" smtClean="0"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it-IT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itchFamily="2" charset="2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it-IT" sz="1800" b="0" i="1" smtClean="0">
                                      <a:latin typeface="Cambria Math" panose="02040503050406030204" pitchFamily="18" charset="0"/>
                                      <a:sym typeface="Wingdings" pitchFamily="2" charset="2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it-IT" sz="1800" dirty="0">
                  <a:sym typeface="Wingdings" pitchFamily="2" charset="2"/>
                </a:endParaRPr>
              </a:p>
              <a:p>
                <a:pPr marL="285750" indent="-285750">
                  <a:buClr>
                    <a:srgbClr val="0070C0"/>
                  </a:buClr>
                  <a:buFont typeface="Arial" panose="020B0604020202020204" pitchFamily="34" charset="0"/>
                  <a:buChar char="•"/>
                </a:pPr>
                <a:r>
                  <a:rPr lang="en-GB" sz="1400" dirty="0"/>
                  <a:t>The dependence of </a:t>
                </a:r>
                <a14:m>
                  <m:oMath xmlns:m="http://schemas.openxmlformats.org/officeDocument/2006/math">
                    <m:r>
                      <a:rPr lang="en-GB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GB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400" dirty="0"/>
                  <a:t>, </a:t>
                </a:r>
                <a14:m>
                  <m:oMath xmlns:m="http://schemas.openxmlformats.org/officeDocument/2006/math">
                    <m:r>
                      <a:rPr lang="it-IT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it-IT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400" dirty="0"/>
                  <a:t>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l-GR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400" dirty="0"/>
                  <a:t> on </a:t>
                </a:r>
                <a:r>
                  <a:rPr lang="it-IT" sz="1400" dirty="0">
                    <a:sym typeface="Wingdings" pitchFamily="2" charset="2"/>
                  </a:rPr>
                  <a:t>on </a:t>
                </a:r>
                <a:r>
                  <a:rPr lang="it-IT" sz="1400" b="1" i="1" dirty="0">
                    <a:sym typeface="Wingdings" pitchFamily="2" charset="2"/>
                  </a:rPr>
                  <a:t>N</a:t>
                </a:r>
                <a:r>
                  <a:rPr lang="it-IT" sz="1400" b="1" i="1" baseline="-25000" dirty="0">
                    <a:sym typeface="Wingdings" pitchFamily="2" charset="2"/>
                  </a:rPr>
                  <a:t>TOT</a:t>
                </a:r>
                <a:r>
                  <a:rPr lang="en-GB" sz="1400" dirty="0">
                    <a:sym typeface="Wingdings" pitchFamily="2" charset="2"/>
                  </a:rPr>
                  <a:t> </a:t>
                </a:r>
                <a:r>
                  <a:rPr lang="en-GB" sz="1400" dirty="0"/>
                  <a:t>is obtained by a 2</a:t>
                </a:r>
                <a:r>
                  <a:rPr lang="en-GB" sz="1400" baseline="30000" dirty="0"/>
                  <a:t>nd</a:t>
                </a:r>
                <a:r>
                  <a:rPr lang="en-GB" sz="1400" dirty="0"/>
                  <a:t> order polynomial fit </a:t>
                </a:r>
                <a:endParaRPr lang="it-IT" sz="1800" b="0" dirty="0"/>
              </a:p>
              <a:p>
                <a:pPr marL="285750" indent="-285750" algn="l" fontAlgn="base">
                  <a:lnSpc>
                    <a:spcPct val="100000"/>
                  </a:lnSpc>
                  <a:buClr>
                    <a:schemeClr val="tx1">
                      <a:lumMod val="75000"/>
                      <a:lumOff val="25000"/>
                    </a:schemeClr>
                  </a:buClr>
                  <a:buSzPct val="150000"/>
                  <a:buFont typeface="Arial" panose="020B0604020202020204" pitchFamily="34" charset="0"/>
                  <a:buChar char="•"/>
                </a:pPr>
                <a:endParaRPr lang="it-IT" sz="1800" b="0" dirty="0"/>
              </a:p>
              <a:p>
                <a:pPr marL="0" indent="0" algn="l" fontAlgn="base">
                  <a:lnSpc>
                    <a:spcPct val="100000"/>
                  </a:lnSpc>
                  <a:buClr>
                    <a:schemeClr val="tx1">
                      <a:lumMod val="75000"/>
                      <a:lumOff val="25000"/>
                    </a:schemeClr>
                  </a:buClr>
                  <a:buSzPct val="150000"/>
                  <a:buNone/>
                </a:pPr>
                <a:endParaRPr lang="it-IT" sz="1800" b="0" dirty="0"/>
              </a:p>
              <a:p>
                <a:pPr marL="285750" indent="-285750">
                  <a:buClr>
                    <a:srgbClr val="0070C0"/>
                  </a:buClr>
                  <a:buFont typeface="Arial" panose="020B0604020202020204" pitchFamily="34" charset="0"/>
                  <a:buChar char="•"/>
                </a:pPr>
                <a:endParaRPr lang="en-GB" sz="1400" b="1" dirty="0">
                  <a:solidFill>
                    <a:schemeClr val="accent4"/>
                  </a:solidFill>
                </a:endParaRPr>
              </a:p>
              <a:p>
                <a:pPr>
                  <a:buClr>
                    <a:srgbClr val="0070C0"/>
                  </a:buClr>
                </a:pPr>
                <a:endParaRPr lang="en-GB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F466CF-0DCF-2EF4-9258-3214AACD7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114" y="3386328"/>
                <a:ext cx="4893504" cy="2729991"/>
              </a:xfrm>
              <a:prstGeom prst="rect">
                <a:avLst/>
              </a:prstGeom>
              <a:blipFill>
                <a:blip r:embed="rId4"/>
                <a:stretch>
                  <a:fillRect l="-777" b="-2037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2602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DB4841-B591-A1EB-B123-1F5375EC2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B1EBD9F-4EEE-2526-C860-00AC564FFA4C}"/>
              </a:ext>
            </a:extLst>
          </p:cNvPr>
          <p:cNvSpPr txBox="1">
            <a:spLocks/>
          </p:cNvSpPr>
          <p:nvPr/>
        </p:nvSpPr>
        <p:spPr>
          <a:xfrm>
            <a:off x="1109701" y="1128367"/>
            <a:ext cx="10448675" cy="1077505"/>
          </a:xfrm>
          <a:prstGeom prst="rect">
            <a:avLst/>
          </a:prstGeom>
        </p:spPr>
        <p:txBody>
          <a:bodyPr vert="horz" lIns="108000" tIns="109728" rIns="109728" bIns="91440" rtlCol="0" anchor="ctr">
            <a:noAutofit/>
          </a:bodyPr>
          <a:lstStyle>
            <a:defPPr>
              <a:defRPr lang="en-IT"/>
            </a:defPPr>
            <a:lvl1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200000"/>
              <a:buFont typeface="Arial" panose="020B0604020202020204" pitchFamily="34" charset="0"/>
              <a:buChar char="•"/>
              <a:defRPr sz="1600" b="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0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i="1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6pPr>
            <a:lvl7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>
                <a:solidFill>
                  <a:schemeClr val="accent1">
                    <a:lumMod val="75000"/>
                  </a:schemeClr>
                </a:solidFill>
              </a:defRPr>
            </a:lvl7pPr>
            <a:lvl8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8pPr>
            <a:lvl9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>
                <a:solidFill>
                  <a:schemeClr val="accent1">
                    <a:lumMod val="75000"/>
                  </a:schemeClr>
                </a:solidFill>
              </a:defRPr>
            </a:lvl9pPr>
          </a:lstStyle>
          <a:p>
            <a:pPr algn="l" fontAlgn="base">
              <a:buClr>
                <a:schemeClr val="tx1">
                  <a:lumMod val="75000"/>
                  <a:lumOff val="25000"/>
                </a:schemeClr>
              </a:buClr>
              <a:buSzPct val="150000"/>
            </a:pPr>
            <a:endParaRPr lang="it-IT" dirty="0">
              <a:latin typeface="Avenir Next LT Pro" panose="020B0504020202020204" pitchFamily="34" charset="77"/>
              <a:sym typeface="Wingdings" pitchFamily="2" charset="2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2064615-1741-E096-44B5-FC0578F2F141}"/>
              </a:ext>
            </a:extLst>
          </p:cNvPr>
          <p:cNvSpPr txBox="1">
            <a:spLocks/>
          </p:cNvSpPr>
          <p:nvPr/>
        </p:nvSpPr>
        <p:spPr>
          <a:xfrm>
            <a:off x="225638" y="1213748"/>
            <a:ext cx="5144555" cy="1246215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400" b="0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0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>
              <a:lnSpc>
                <a:spcPct val="150000"/>
              </a:lnSpc>
              <a:buClr>
                <a:srgbClr val="0070C0"/>
              </a:buClr>
              <a:buSzPct val="150000"/>
            </a:pPr>
            <a:endParaRPr lang="en-US" sz="1300" b="1" dirty="0">
              <a:solidFill>
                <a:schemeClr val="accent4"/>
              </a:solidFill>
              <a:latin typeface="Avenir Next LT Pro" panose="020B0504020202020204" pitchFamily="34" charset="77"/>
              <a:sym typeface="Wingdings" pitchFamily="2" charset="2"/>
            </a:endParaRPr>
          </a:p>
          <a:p>
            <a:pPr lvl="1" algn="just" fontAlgn="base">
              <a:lnSpc>
                <a:spcPct val="150000"/>
              </a:lnSpc>
              <a:buClr>
                <a:srgbClr val="0070C0"/>
              </a:buClr>
              <a:buSzPct val="150000"/>
            </a:pPr>
            <a:endParaRPr lang="en-US" sz="1600" b="1" dirty="0">
              <a:latin typeface="Avenir Next LT Pro Demi" panose="020B0504020202020204" pitchFamily="34" charset="77"/>
              <a:sym typeface="Wingdings" pitchFamily="2" charset="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B4C821-A414-FC32-8DC8-4FE144D7D004}"/>
              </a:ext>
            </a:extLst>
          </p:cNvPr>
          <p:cNvSpPr txBox="1"/>
          <p:nvPr/>
        </p:nvSpPr>
        <p:spPr>
          <a:xfrm>
            <a:off x="277974" y="284188"/>
            <a:ext cx="8934852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IT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cap="all">
                <a:solidFill>
                  <a:schemeClr val="accent4"/>
                </a:solidFill>
                <a:latin typeface="Avenir Next LT Pro" panose="020B0504020202020204" pitchFamily="34" charset="77"/>
              </a:defRPr>
            </a:lvl1pPr>
          </a:lstStyle>
          <a:p>
            <a:pPr>
              <a:defRPr/>
            </a:pPr>
            <a:r>
              <a:rPr lang="it-IT" sz="3200" dirty="0" err="1">
                <a:solidFill>
                  <a:schemeClr val="accent1"/>
                </a:solidFill>
                <a:latin typeface="Avenir Next LT Pro"/>
                <a:ea typeface="+mj-ea"/>
                <a:cs typeface="+mj-cs"/>
              </a:rPr>
              <a:t>Why</a:t>
            </a:r>
            <a:r>
              <a:rPr lang="it-IT" sz="3200" dirty="0">
                <a:solidFill>
                  <a:schemeClr val="accent1"/>
                </a:solidFill>
                <a:latin typeface="Avenir Next LT Pro"/>
                <a:ea typeface="+mj-ea"/>
                <a:cs typeface="+mj-cs"/>
              </a:rPr>
              <a:t>  a  multi-</a:t>
            </a:r>
            <a:r>
              <a:rPr lang="it-IT" sz="3200" dirty="0" err="1">
                <a:solidFill>
                  <a:schemeClr val="accent1"/>
                </a:solidFill>
                <a:latin typeface="Avenir Next LT Pro"/>
                <a:ea typeface="+mj-ea"/>
                <a:cs typeface="+mj-cs"/>
              </a:rPr>
              <a:t>tev</a:t>
            </a:r>
            <a:r>
              <a:rPr lang="it-IT" sz="3200" dirty="0">
                <a:solidFill>
                  <a:schemeClr val="accent1"/>
                </a:solidFill>
                <a:latin typeface="Avenir Next LT Pro"/>
                <a:ea typeface="+mj-ea"/>
                <a:cs typeface="+mj-cs"/>
              </a:rPr>
              <a:t>  </a:t>
            </a:r>
            <a:r>
              <a:rPr lang="it-IT" sz="3200" dirty="0" err="1">
                <a:solidFill>
                  <a:schemeClr val="accent1"/>
                </a:solidFill>
                <a:latin typeface="Avenir Next LT Pro"/>
                <a:ea typeface="+mj-ea"/>
                <a:cs typeface="+mj-cs"/>
              </a:rPr>
              <a:t>muon</a:t>
            </a:r>
            <a:r>
              <a:rPr lang="it-IT" sz="3200" dirty="0">
                <a:solidFill>
                  <a:schemeClr val="accent1"/>
                </a:solidFill>
                <a:latin typeface="Avenir Next LT Pro"/>
                <a:ea typeface="+mj-ea"/>
                <a:cs typeface="+mj-cs"/>
              </a:rPr>
              <a:t>  collider ?</a:t>
            </a:r>
            <a:endParaRPr lang="en-GB" sz="3200" dirty="0">
              <a:solidFill>
                <a:schemeClr val="accent1"/>
              </a:solidFill>
              <a:latin typeface="Avenir Next LT Pro"/>
              <a:ea typeface="+mj-ea"/>
              <a:cs typeface="+mj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E5C4E65-1F64-94D4-0CFC-A36016D673D2}"/>
              </a:ext>
            </a:extLst>
          </p:cNvPr>
          <p:cNvSpPr txBox="1"/>
          <p:nvPr/>
        </p:nvSpPr>
        <p:spPr>
          <a:xfrm>
            <a:off x="566327" y="1076165"/>
            <a:ext cx="3201812" cy="1123384"/>
          </a:xfrm>
          <a:prstGeom prst="rect">
            <a:avLst/>
          </a:prstGeom>
          <a:noFill/>
          <a:ln w="19050">
            <a:solidFill>
              <a:srgbClr val="FF016D"/>
            </a:solidFill>
          </a:ln>
        </p:spPr>
        <p:txBody>
          <a:bodyPr wrap="square">
            <a:spAutoFit/>
          </a:bodyPr>
          <a:lstStyle/>
          <a:p>
            <a:r>
              <a:rPr lang="en-GB" sz="1400" b="1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Point-like particle</a:t>
            </a:r>
          </a:p>
          <a:p>
            <a:pPr marL="285750" indent="-285750">
              <a:buClr>
                <a:srgbClr val="0070C0"/>
              </a:buClr>
              <a:buSzPct val="80000"/>
              <a:buFont typeface="Wingdings" pitchFamily="2" charset="2"/>
              <a:buChar char="§"/>
            </a:pPr>
            <a:r>
              <a:rPr lang="en-GB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Clean  collisions</a:t>
            </a:r>
          </a:p>
          <a:p>
            <a:pPr marL="285750" indent="-285750">
              <a:buClr>
                <a:srgbClr val="0070C0"/>
              </a:buClr>
              <a:buSzPct val="80000"/>
              <a:buFont typeface="Wingdings" pitchFamily="2" charset="2"/>
              <a:buChar char="§"/>
            </a:pPr>
            <a:r>
              <a:rPr lang="en-GB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Full </a:t>
            </a:r>
            <a:r>
              <a:rPr lang="en-GB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CoM</a:t>
            </a:r>
            <a:r>
              <a:rPr lang="en-GB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 energy available for hard collisions  </a:t>
            </a:r>
          </a:p>
          <a:p>
            <a:pPr>
              <a:buClr>
                <a:srgbClr val="0070C0"/>
              </a:buClr>
              <a:buSzPct val="80000"/>
            </a:pPr>
            <a:r>
              <a:rPr lang="en-GB" sz="1300" b="1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(as in </a:t>
            </a:r>
            <a:r>
              <a:rPr lang="en-GB" sz="1300" b="1" spc="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e</a:t>
            </a:r>
            <a:r>
              <a:rPr lang="en-GB" sz="1300" b="1" spc="15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+</a:t>
            </a:r>
            <a:r>
              <a:rPr lang="en-GB" sz="1300" b="1" spc="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e</a:t>
            </a:r>
            <a:r>
              <a:rPr lang="en-GB" sz="1300" b="1" spc="15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- </a:t>
            </a:r>
            <a:r>
              <a:rPr lang="en-GB" sz="1300" b="1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colliders)    </a:t>
            </a:r>
            <a:r>
              <a:rPr lang="en-GB" sz="1400" b="1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   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66C04FE-0D83-4FF8-1F5E-53A022CCD4A2}"/>
              </a:ext>
            </a:extLst>
          </p:cNvPr>
          <p:cNvSpPr txBox="1"/>
          <p:nvPr/>
        </p:nvSpPr>
        <p:spPr>
          <a:xfrm>
            <a:off x="4401412" y="4042657"/>
            <a:ext cx="3381972" cy="658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70C0"/>
              </a:buClr>
              <a:buSzPct val="80000"/>
              <a:buFont typeface="Wingdings" pitchFamily="2" charset="2"/>
              <a:buChar char="§"/>
            </a:pPr>
            <a:r>
              <a:rPr lang="en-GB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5 years of operation</a:t>
            </a: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SzPct val="80000"/>
              <a:buFont typeface="Wingdings" pitchFamily="2" charset="2"/>
              <a:buChar char="§"/>
            </a:pPr>
            <a:r>
              <a:rPr lang="en-GB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Ideal probe for Higgs physics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7B5FBB5-8AD6-0B53-EDA5-0632C46E387D}"/>
                  </a:ext>
                </a:extLst>
              </p:cNvPr>
              <p:cNvSpPr txBox="1"/>
              <p:nvPr/>
            </p:nvSpPr>
            <p:spPr>
              <a:xfrm>
                <a:off x="566328" y="2407103"/>
                <a:ext cx="3201812" cy="1138773"/>
              </a:xfrm>
              <a:prstGeom prst="rect">
                <a:avLst/>
              </a:prstGeom>
              <a:noFill/>
              <a:ln w="19050">
                <a:solidFill>
                  <a:srgbClr val="FF016D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GB" sz="1400" b="1" spc="1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rPr>
                  <a:t>m</a:t>
                </a:r>
                <a14:m>
                  <m:oMath xmlns:m="http://schemas.openxmlformats.org/officeDocument/2006/math">
                    <m:r>
                      <a:rPr lang="en-GB" sz="1400" b="1" i="1" spc="150" baseline="-2500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GB" sz="1400" b="1" spc="1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GB" sz="1400" b="1" i="1" spc="15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GB" sz="1400" b="1" spc="1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rPr>
                  <a:t> 200m</a:t>
                </a:r>
                <a:r>
                  <a:rPr lang="en-GB" sz="1400" b="1" spc="150" baseline="-25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rPr>
                  <a:t>e</a:t>
                </a:r>
              </a:p>
              <a:p>
                <a:pPr marL="285750" indent="-285750">
                  <a:buClr>
                    <a:srgbClr val="0070C0"/>
                  </a:buClr>
                  <a:buSzPct val="80000"/>
                  <a:buFont typeface="Wingdings" pitchFamily="2" charset="2"/>
                  <a:buChar char="§"/>
                </a:pPr>
                <a:r>
                  <a:rPr lang="en-GB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rPr>
                  <a:t>negligible loss of the beam energy due to </a:t>
                </a:r>
                <a:r>
                  <a:rPr lang="en-GB" sz="13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rPr>
                  <a:t>bremstrahlung</a:t>
                </a:r>
                <a:r>
                  <a:rPr lang="en-GB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rPr>
                  <a:t> </a:t>
                </a:r>
              </a:p>
              <a:p>
                <a:pPr>
                  <a:buClr>
                    <a:srgbClr val="0070C0"/>
                  </a:buClr>
                  <a:buSzPct val="80000"/>
                </a:pPr>
                <a:r>
                  <a:rPr lang="en-GB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 High energy frontier </a:t>
                </a:r>
                <a:endParaRPr lang="en-GB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77"/>
                </a:endParaRPr>
              </a:p>
              <a:p>
                <a:pPr>
                  <a:buClr>
                    <a:srgbClr val="0070C0"/>
                  </a:buClr>
                  <a:buSzPct val="80000"/>
                </a:pPr>
                <a:r>
                  <a:rPr lang="en-GB" sz="1300" b="1" spc="1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rPr>
                  <a:t>(as in hadron colliders)        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7B5FBB5-8AD6-0B53-EDA5-0632C46E3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328" y="2407103"/>
                <a:ext cx="3201812" cy="1138773"/>
              </a:xfrm>
              <a:prstGeom prst="rect">
                <a:avLst/>
              </a:prstGeom>
              <a:blipFill>
                <a:blip r:embed="rId2"/>
                <a:stretch>
                  <a:fillRect l="-394" t="-1087"/>
                </a:stretch>
              </a:blipFill>
              <a:ln w="19050">
                <a:solidFill>
                  <a:srgbClr val="FF016D"/>
                </a:solidFill>
              </a:ln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Right Brace 59">
            <a:extLst>
              <a:ext uri="{FF2B5EF4-FFF2-40B4-BE49-F238E27FC236}">
                <a16:creationId xmlns:a16="http://schemas.microsoft.com/office/drawing/2014/main" id="{4CAEC628-520A-984A-89C1-AA29830602BC}"/>
              </a:ext>
            </a:extLst>
          </p:cNvPr>
          <p:cNvSpPr/>
          <p:nvPr/>
        </p:nvSpPr>
        <p:spPr>
          <a:xfrm>
            <a:off x="4008745" y="1028925"/>
            <a:ext cx="347953" cy="2641236"/>
          </a:xfrm>
          <a:prstGeom prst="rightBrace">
            <a:avLst>
              <a:gd name="adj1" fmla="val 85993"/>
              <a:gd name="adj2" fmla="val 49806"/>
            </a:avLst>
          </a:prstGeom>
          <a:ln w="19050">
            <a:solidFill>
              <a:srgbClr val="9D4DC3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>
              <a:solidFill>
                <a:srgbClr val="642C9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56A0792E-5AC1-2F12-6E78-117CA8138269}"/>
                  </a:ext>
                </a:extLst>
              </p:cNvPr>
              <p:cNvSpPr txBox="1"/>
              <p:nvPr/>
            </p:nvSpPr>
            <p:spPr>
              <a:xfrm>
                <a:off x="4516300" y="1302516"/>
                <a:ext cx="2002238" cy="738664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</a:ln>
            </p:spPr>
            <p:txBody>
              <a:bodyPr wrap="square">
                <a:spAutoFit/>
              </a:bodyPr>
              <a:lstStyle>
                <a:defPPr>
                  <a:defRPr lang="en-IT"/>
                </a:defPPr>
                <a:lvl1pPr>
                  <a:defRPr sz="1400" b="1" spc="15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GB" b="0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GB" b="0" dirty="0"/>
                  <a:t> Proton collider of a much higher </a:t>
                </a:r>
                <a:r>
                  <a:rPr lang="en-GB" b="0" dirty="0" err="1"/>
                  <a:t>CoM</a:t>
                </a:r>
                <a:r>
                  <a:rPr lang="en-GB" b="0" dirty="0"/>
                  <a:t> energy</a:t>
                </a: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56A0792E-5AC1-2F12-6E78-117CA81382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6300" y="1302516"/>
                <a:ext cx="2002238" cy="738664"/>
              </a:xfrm>
              <a:prstGeom prst="rect">
                <a:avLst/>
              </a:prstGeom>
              <a:blipFill>
                <a:blip r:embed="rId3"/>
                <a:stretch>
                  <a:fillRect l="-625" t="-1667" b="-6667"/>
                </a:stretch>
              </a:blipFill>
              <a:ln w="1905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4" name="Picture 63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62E6173C-A764-B8F2-13FF-0342A739F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7165" y="1027572"/>
            <a:ext cx="3873719" cy="2311885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2DB36F4D-E48C-34BE-37CF-2512472F8359}"/>
              </a:ext>
            </a:extLst>
          </p:cNvPr>
          <p:cNvSpPr txBox="1"/>
          <p:nvPr/>
        </p:nvSpPr>
        <p:spPr>
          <a:xfrm>
            <a:off x="4516301" y="2607157"/>
            <a:ext cx="2318878" cy="52322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>
            <a:spAutoFit/>
          </a:bodyPr>
          <a:lstStyle>
            <a:defPPr>
              <a:defRPr lang="en-IT"/>
            </a:defPPr>
            <a:lvl1pPr>
              <a:defRPr sz="1400" b="0" spc="15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en-GB" dirty="0"/>
              <a:t>Vector Boson Fusion</a:t>
            </a:r>
          </a:p>
          <a:p>
            <a:r>
              <a:rPr lang="en-GB" dirty="0">
                <a:sym typeface="Wingdings" pitchFamily="2" charset="2"/>
              </a:rPr>
              <a:t> </a:t>
            </a:r>
            <a:r>
              <a:rPr lang="en-GB" b="1" dirty="0">
                <a:latin typeface="Avenir Next LT Pro Demi" panose="020B0504020202020204" pitchFamily="34" charset="77"/>
                <a:sym typeface="Wingdings" pitchFamily="2" charset="2"/>
              </a:rPr>
              <a:t>Higgs Factory </a:t>
            </a:r>
            <a:endParaRPr lang="en-GB" b="1" dirty="0">
              <a:latin typeface="Avenir Next LT Pro Demi" panose="020B0504020202020204" pitchFamily="34" charset="77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B329B715-A9D2-1F39-F655-CF99C158FF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64" r="5336"/>
          <a:stretch/>
        </p:blipFill>
        <p:spPr>
          <a:xfrm>
            <a:off x="466244" y="3913377"/>
            <a:ext cx="3835085" cy="2637471"/>
          </a:xfrm>
          <a:prstGeom prst="rect">
            <a:avLst/>
          </a:prstGeom>
        </p:spPr>
      </p:pic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B1B7A2F0-D25B-EA98-746F-C3D1696D8130}"/>
              </a:ext>
            </a:extLst>
          </p:cNvPr>
          <p:cNvCxnSpPr>
            <a:cxnSpLocks/>
          </p:cNvCxnSpPr>
          <p:nvPr/>
        </p:nvCxnSpPr>
        <p:spPr>
          <a:xfrm>
            <a:off x="6618870" y="1674882"/>
            <a:ext cx="432619" cy="0"/>
          </a:xfrm>
          <a:prstGeom prst="straightConnector1">
            <a:avLst/>
          </a:prstGeom>
          <a:ln w="12700"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42196FD4-6F98-3F48-5814-3501E03C0CD8}"/>
              </a:ext>
            </a:extLst>
          </p:cNvPr>
          <p:cNvCxnSpPr>
            <a:cxnSpLocks/>
          </p:cNvCxnSpPr>
          <p:nvPr/>
        </p:nvCxnSpPr>
        <p:spPr>
          <a:xfrm flipH="1">
            <a:off x="4401412" y="3503757"/>
            <a:ext cx="195891" cy="392022"/>
          </a:xfrm>
          <a:prstGeom prst="straightConnector1">
            <a:avLst/>
          </a:prstGeom>
          <a:ln w="12700"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Picture 80" descr="A logo with a letter m&#10;&#10;Description automatically generated with medium confidence">
            <a:extLst>
              <a:ext uri="{FF2B5EF4-FFF2-40B4-BE49-F238E27FC236}">
                <a16:creationId xmlns:a16="http://schemas.microsoft.com/office/drawing/2014/main" id="{48B29ACD-8A43-4D4A-6D1B-06F5A08425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26000"/>
          </a:blip>
          <a:srcRect b="37636"/>
          <a:stretch/>
        </p:blipFill>
        <p:spPr>
          <a:xfrm>
            <a:off x="4133123" y="164596"/>
            <a:ext cx="1758175" cy="8990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0" name="Table 89">
                <a:extLst>
                  <a:ext uri="{FF2B5EF4-FFF2-40B4-BE49-F238E27FC236}">
                    <a16:creationId xmlns:a16="http://schemas.microsoft.com/office/drawing/2014/main" id="{10BCDDA8-8FD1-AE33-3D6E-E6CC548C0C1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94501183"/>
                  </p:ext>
                </p:extLst>
              </p:nvPr>
            </p:nvGraphicFramePr>
            <p:xfrm>
              <a:off x="4582896" y="4860178"/>
              <a:ext cx="2252283" cy="1112520"/>
            </p:xfrm>
            <a:graphic>
              <a:graphicData uri="http://schemas.openxmlformats.org/drawingml/2006/table">
                <a:tbl>
                  <a:tblPr firstRow="1" bandRow="1">
                    <a:tableStyleId>{46F890A9-2807-4EBB-B81D-B2AA78EC7F39}</a:tableStyleId>
                  </a:tblPr>
                  <a:tblGrid>
                    <a:gridCol w="750761">
                      <a:extLst>
                        <a:ext uri="{9D8B030D-6E8A-4147-A177-3AD203B41FA5}">
                          <a16:colId xmlns:a16="http://schemas.microsoft.com/office/drawing/2014/main" val="3292430865"/>
                        </a:ext>
                      </a:extLst>
                    </a:gridCol>
                    <a:gridCol w="750761">
                      <a:extLst>
                        <a:ext uri="{9D8B030D-6E8A-4147-A177-3AD203B41FA5}">
                          <a16:colId xmlns:a16="http://schemas.microsoft.com/office/drawing/2014/main" val="3103947863"/>
                        </a:ext>
                      </a:extLst>
                    </a:gridCol>
                    <a:gridCol w="750761">
                      <a:extLst>
                        <a:ext uri="{9D8B030D-6E8A-4147-A177-3AD203B41FA5}">
                          <a16:colId xmlns:a16="http://schemas.microsoft.com/office/drawing/2014/main" val="30648690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IT" sz="14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  <m:r>
                                  <m:rPr>
                                    <m:sty m:val="p"/>
                                  </m:rPr>
                                  <a:rPr lang="it-IT" sz="14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</m:t>
                                </m:r>
                              </m:oMath>
                            </m:oMathPara>
                          </a14:m>
                          <a:endParaRPr lang="en-IT" sz="1400" b="0" i="0" dirty="0">
                            <a:latin typeface="Avenir Next LT Pro" panose="020B0504020202020204" pitchFamily="34" charset="77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IT" sz="14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ℒ</m:t>
                                </m:r>
                                <m:r>
                                  <m:rPr>
                                    <m:sty m:val="p"/>
                                  </m:rPr>
                                  <a:rPr lang="it-IT" sz="1400" b="0" i="0" baseline="-2500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int</m:t>
                                </m:r>
                              </m:oMath>
                            </m:oMathPara>
                          </a14:m>
                          <a:endParaRPr lang="en-IT" sz="1400" b="0" i="0" baseline="-25000" dirty="0">
                            <a:latin typeface="Avenir Next LT Pro" panose="020B0504020202020204" pitchFamily="34" charset="77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300" b="0" i="0" dirty="0">
                              <a:latin typeface="Avenir Next LT Pro" panose="020B0504020202020204" pitchFamily="34" charset="77"/>
                            </a:rPr>
                            <a:t>#Higgs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918034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200" b="0" i="0" dirty="0">
                              <a:latin typeface="Avenir Next LT Pro" panose="020B0504020202020204" pitchFamily="34" charset="77"/>
                            </a:rPr>
                            <a:t>3 TeV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200" b="0" i="0" dirty="0">
                              <a:latin typeface="Avenir Next LT Pro" panose="020B0504020202020204" pitchFamily="34" charset="77"/>
                            </a:rPr>
                            <a:t>1 ab</a:t>
                          </a:r>
                          <a:r>
                            <a:rPr lang="en-IT" sz="1200" b="0" i="0" baseline="30000" dirty="0">
                              <a:latin typeface="Avenir Next LT Pro" panose="020B0504020202020204" pitchFamily="34" charset="77"/>
                            </a:rPr>
                            <a:t>-1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200" b="0" i="0" dirty="0">
                              <a:latin typeface="Avenir Next LT Pro" panose="020B0504020202020204" pitchFamily="34" charset="77"/>
                            </a:rPr>
                            <a:t>5 x 10</a:t>
                          </a:r>
                          <a:r>
                            <a:rPr lang="en-IT" sz="1200" b="0" i="0" baseline="30000" dirty="0">
                              <a:latin typeface="Avenir Next LT Pro" panose="020B0504020202020204" pitchFamily="34" charset="77"/>
                            </a:rPr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451631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200" b="0" i="0" dirty="0">
                              <a:latin typeface="Avenir Next LT Pro" panose="020B0504020202020204" pitchFamily="34" charset="77"/>
                            </a:rPr>
                            <a:t>10 TeV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200" b="0" i="0" dirty="0">
                              <a:latin typeface="Avenir Next LT Pro" panose="020B0504020202020204" pitchFamily="34" charset="77"/>
                            </a:rPr>
                            <a:t>10 ab</a:t>
                          </a:r>
                          <a:r>
                            <a:rPr lang="en-IT" sz="1200" b="0" i="0" baseline="30000" dirty="0">
                              <a:latin typeface="Avenir Next LT Pro" panose="020B0504020202020204" pitchFamily="34" charset="77"/>
                            </a:rPr>
                            <a:t>-1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200" b="0" i="0" dirty="0">
                              <a:latin typeface="Avenir Next LT Pro" panose="020B0504020202020204" pitchFamily="34" charset="77"/>
                            </a:rPr>
                            <a:t>1 x 10</a:t>
                          </a:r>
                          <a:r>
                            <a:rPr lang="en-IT" sz="1200" b="0" i="0" baseline="30000" dirty="0">
                              <a:latin typeface="Avenir Next LT Pro" panose="020B0504020202020204" pitchFamily="34" charset="77"/>
                            </a:rPr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0691834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0" name="Table 89">
                <a:extLst>
                  <a:ext uri="{FF2B5EF4-FFF2-40B4-BE49-F238E27FC236}">
                    <a16:creationId xmlns:a16="http://schemas.microsoft.com/office/drawing/2014/main" id="{10BCDDA8-8FD1-AE33-3D6E-E6CC548C0C1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94501183"/>
                  </p:ext>
                </p:extLst>
              </p:nvPr>
            </p:nvGraphicFramePr>
            <p:xfrm>
              <a:off x="4582896" y="4860178"/>
              <a:ext cx="2252283" cy="1112520"/>
            </p:xfrm>
            <a:graphic>
              <a:graphicData uri="http://schemas.openxmlformats.org/drawingml/2006/table">
                <a:tbl>
                  <a:tblPr firstRow="1" bandRow="1">
                    <a:tableStyleId>{46F890A9-2807-4EBB-B81D-B2AA78EC7F39}</a:tableStyleId>
                  </a:tblPr>
                  <a:tblGrid>
                    <a:gridCol w="750761">
                      <a:extLst>
                        <a:ext uri="{9D8B030D-6E8A-4147-A177-3AD203B41FA5}">
                          <a16:colId xmlns:a16="http://schemas.microsoft.com/office/drawing/2014/main" val="3292430865"/>
                        </a:ext>
                      </a:extLst>
                    </a:gridCol>
                    <a:gridCol w="750761">
                      <a:extLst>
                        <a:ext uri="{9D8B030D-6E8A-4147-A177-3AD203B41FA5}">
                          <a16:colId xmlns:a16="http://schemas.microsoft.com/office/drawing/2014/main" val="3103947863"/>
                        </a:ext>
                      </a:extLst>
                    </a:gridCol>
                    <a:gridCol w="750761">
                      <a:extLst>
                        <a:ext uri="{9D8B030D-6E8A-4147-A177-3AD203B41FA5}">
                          <a16:colId xmlns:a16="http://schemas.microsoft.com/office/drawing/2014/main" val="30648690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r="-2000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01695" r="-10339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300" b="0" i="0" dirty="0">
                              <a:latin typeface="Avenir Next LT Pro" panose="020B0504020202020204" pitchFamily="34" charset="77"/>
                            </a:rPr>
                            <a:t>#Higgs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918034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200" b="0" i="0" dirty="0">
                              <a:latin typeface="Avenir Next LT Pro" panose="020B0504020202020204" pitchFamily="34" charset="77"/>
                            </a:rPr>
                            <a:t>3 TeV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200" b="0" i="0" dirty="0">
                              <a:latin typeface="Avenir Next LT Pro" panose="020B0504020202020204" pitchFamily="34" charset="77"/>
                            </a:rPr>
                            <a:t>1 ab</a:t>
                          </a:r>
                          <a:r>
                            <a:rPr lang="en-IT" sz="1200" b="0" i="0" baseline="30000" dirty="0">
                              <a:latin typeface="Avenir Next LT Pro" panose="020B0504020202020204" pitchFamily="34" charset="77"/>
                            </a:rPr>
                            <a:t>-1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200" b="0" i="0" dirty="0">
                              <a:latin typeface="Avenir Next LT Pro" panose="020B0504020202020204" pitchFamily="34" charset="77"/>
                            </a:rPr>
                            <a:t>5 x 10</a:t>
                          </a:r>
                          <a:r>
                            <a:rPr lang="en-IT" sz="1200" b="0" i="0" baseline="30000" dirty="0">
                              <a:latin typeface="Avenir Next LT Pro" panose="020B0504020202020204" pitchFamily="34" charset="77"/>
                            </a:rPr>
                            <a:t>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451631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200" b="0" i="0" dirty="0">
                              <a:latin typeface="Avenir Next LT Pro" panose="020B0504020202020204" pitchFamily="34" charset="77"/>
                            </a:rPr>
                            <a:t>10 TeV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200" b="0" i="0" dirty="0">
                              <a:latin typeface="Avenir Next LT Pro" panose="020B0504020202020204" pitchFamily="34" charset="77"/>
                            </a:rPr>
                            <a:t>10 ab</a:t>
                          </a:r>
                          <a:r>
                            <a:rPr lang="en-IT" sz="1200" b="0" i="0" baseline="30000" dirty="0">
                              <a:latin typeface="Avenir Next LT Pro" panose="020B0504020202020204" pitchFamily="34" charset="77"/>
                            </a:rPr>
                            <a:t>-1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T" sz="1200" b="0" i="0" dirty="0">
                              <a:latin typeface="Avenir Next LT Pro" panose="020B0504020202020204" pitchFamily="34" charset="77"/>
                            </a:rPr>
                            <a:t>1 x 10</a:t>
                          </a:r>
                          <a:r>
                            <a:rPr lang="en-IT" sz="1200" b="0" i="0" baseline="30000" dirty="0">
                              <a:latin typeface="Avenir Next LT Pro" panose="020B0504020202020204" pitchFamily="34" charset="77"/>
                            </a:rPr>
                            <a:t>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0691834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1" name="Right Brace 90">
            <a:extLst>
              <a:ext uri="{FF2B5EF4-FFF2-40B4-BE49-F238E27FC236}">
                <a16:creationId xmlns:a16="http://schemas.microsoft.com/office/drawing/2014/main" id="{794773AD-36B6-FE05-9451-9626C0CC4024}"/>
              </a:ext>
            </a:extLst>
          </p:cNvPr>
          <p:cNvSpPr/>
          <p:nvPr/>
        </p:nvSpPr>
        <p:spPr>
          <a:xfrm>
            <a:off x="7030875" y="4067467"/>
            <a:ext cx="265795" cy="1967897"/>
          </a:xfrm>
          <a:prstGeom prst="rightBrace">
            <a:avLst>
              <a:gd name="adj1" fmla="val 85993"/>
              <a:gd name="adj2" fmla="val 49806"/>
            </a:avLst>
          </a:prstGeom>
          <a:ln w="19050">
            <a:solidFill>
              <a:srgbClr val="9D4DC3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>
              <a:solidFill>
                <a:srgbClr val="642C90"/>
              </a:solidFill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531F673-DF0E-68B9-9608-A6E8F1F292F3}"/>
              </a:ext>
            </a:extLst>
          </p:cNvPr>
          <p:cNvSpPr txBox="1"/>
          <p:nvPr/>
        </p:nvSpPr>
        <p:spPr>
          <a:xfrm>
            <a:off x="7740777" y="3796982"/>
            <a:ext cx="33819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070C0"/>
              </a:buClr>
              <a:buSzPct val="80000"/>
              <a:buFont typeface="Wingdings" pitchFamily="2" charset="2"/>
              <a:buChar char="§"/>
            </a:pPr>
            <a:r>
              <a:rPr lang="en-GB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Improve the precision of Higgs </a:t>
            </a:r>
            <a:r>
              <a:rPr lang="en-GB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Demi" panose="020B0504020202020204" pitchFamily="34" charset="77"/>
              </a:rPr>
              <a:t>couplings</a:t>
            </a:r>
            <a:r>
              <a:rPr lang="en-GB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 to the </a:t>
            </a:r>
            <a:r>
              <a:rPr lang="en-GB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Demi" panose="020B0504020202020204" pitchFamily="34" charset="77"/>
              </a:rPr>
              <a:t>per-</a:t>
            </a:r>
            <a:r>
              <a:rPr lang="en-GB" sz="13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Demi" panose="020B0504020202020204" pitchFamily="34" charset="77"/>
              </a:rPr>
              <a:t>mille</a:t>
            </a:r>
            <a:r>
              <a:rPr lang="en-GB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Demi" panose="020B0504020202020204" pitchFamily="34" charset="77"/>
              </a:rPr>
              <a:t> level</a:t>
            </a:r>
          </a:p>
          <a:p>
            <a:pPr>
              <a:buClr>
                <a:srgbClr val="0070C0"/>
              </a:buClr>
              <a:buSzPct val="80000"/>
            </a:pPr>
            <a:endParaRPr lang="en-GB" sz="400" dirty="0">
              <a:solidFill>
                <a:schemeClr val="tx1">
                  <a:lumMod val="75000"/>
                  <a:lumOff val="25000"/>
                </a:schemeClr>
              </a:solidFill>
              <a:latin typeface="Avenir Next LT Pro" panose="020B0504020202020204" pitchFamily="34" charset="77"/>
            </a:endParaRPr>
          </a:p>
          <a:p>
            <a:pPr marL="285750" indent="-285750">
              <a:buClr>
                <a:srgbClr val="0070C0"/>
              </a:buClr>
              <a:buSzPct val="80000"/>
              <a:buFont typeface="Wingdings" pitchFamily="2" charset="2"/>
              <a:buChar char="§"/>
            </a:pPr>
            <a:r>
              <a:rPr lang="en-GB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Measure Higgs </a:t>
            </a:r>
            <a:r>
              <a:rPr lang="en-GB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Demi" panose="020B0504020202020204" pitchFamily="34" charset="77"/>
              </a:rPr>
              <a:t>self-coupling constant</a:t>
            </a:r>
          </a:p>
          <a:p>
            <a:pPr>
              <a:buClr>
                <a:srgbClr val="0070C0"/>
              </a:buClr>
              <a:buSzPct val="80000"/>
            </a:pPr>
            <a:endParaRPr lang="en-GB" sz="400" dirty="0">
              <a:solidFill>
                <a:schemeClr val="tx1">
                  <a:lumMod val="75000"/>
                  <a:lumOff val="25000"/>
                </a:schemeClr>
              </a:solidFill>
              <a:latin typeface="Avenir Next LT Pro" panose="020B0504020202020204" pitchFamily="34" charset="77"/>
            </a:endParaRPr>
          </a:p>
          <a:p>
            <a:pPr marL="285750" indent="-285750">
              <a:buClr>
                <a:srgbClr val="0070C0"/>
              </a:buClr>
              <a:buSzPct val="80000"/>
              <a:buFont typeface="Wingdings" pitchFamily="2" charset="2"/>
              <a:buChar char="§"/>
            </a:pPr>
            <a:r>
              <a:rPr lang="en-GB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Observe </a:t>
            </a:r>
            <a:r>
              <a:rPr lang="en-GB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Demi" panose="020B0504020202020204" pitchFamily="34" charset="77"/>
              </a:rPr>
              <a:t>trilinear</a:t>
            </a:r>
            <a:r>
              <a:rPr lang="en-GB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 and </a:t>
            </a:r>
            <a:r>
              <a:rPr lang="en-GB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Demi" panose="020B0504020202020204" pitchFamily="34" charset="77"/>
              </a:rPr>
              <a:t>quartic</a:t>
            </a:r>
            <a:r>
              <a:rPr lang="en-GB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 coupling</a:t>
            </a:r>
          </a:p>
          <a:p>
            <a:pPr>
              <a:buClr>
                <a:srgbClr val="0070C0"/>
              </a:buClr>
              <a:buSzPct val="80000"/>
            </a:pPr>
            <a:endParaRPr lang="en-GB" sz="400" dirty="0">
              <a:solidFill>
                <a:schemeClr val="tx1">
                  <a:lumMod val="75000"/>
                  <a:lumOff val="25000"/>
                </a:schemeClr>
              </a:solidFill>
              <a:latin typeface="Avenir Next LT Pro" panose="020B0504020202020204" pitchFamily="34" charset="77"/>
            </a:endParaRPr>
          </a:p>
        </p:txBody>
      </p:sp>
      <p:pic>
        <p:nvPicPr>
          <p:cNvPr id="96" name="Picture 95" descr="A diagram of 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752CB757-F500-72D7-5107-32786F4505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64894" y="5210890"/>
            <a:ext cx="1729751" cy="1208080"/>
          </a:xfrm>
          <a:prstGeom prst="rect">
            <a:avLst/>
          </a:prstGeom>
        </p:spPr>
      </p:pic>
      <p:grpSp>
        <p:nvGrpSpPr>
          <p:cNvPr id="106" name="Group 105">
            <a:extLst>
              <a:ext uri="{FF2B5EF4-FFF2-40B4-BE49-F238E27FC236}">
                <a16:creationId xmlns:a16="http://schemas.microsoft.com/office/drawing/2014/main" id="{42BF9483-C75B-0C20-37A8-26A9F91481F5}"/>
              </a:ext>
            </a:extLst>
          </p:cNvPr>
          <p:cNvGrpSpPr/>
          <p:nvPr/>
        </p:nvGrpSpPr>
        <p:grpSpPr>
          <a:xfrm>
            <a:off x="7783384" y="5083924"/>
            <a:ext cx="1558780" cy="1294657"/>
            <a:chOff x="7780407" y="4964155"/>
            <a:chExt cx="1723556" cy="1368543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72C5B193-6236-D97B-D344-DA3FBC3BD47F}"/>
                </a:ext>
              </a:extLst>
            </p:cNvPr>
            <p:cNvGrpSpPr/>
            <p:nvPr/>
          </p:nvGrpSpPr>
          <p:grpSpPr>
            <a:xfrm>
              <a:off x="7780407" y="4964155"/>
              <a:ext cx="1723556" cy="1156102"/>
              <a:chOff x="7780407" y="4964155"/>
              <a:chExt cx="1723556" cy="1156102"/>
            </a:xfrm>
          </p:grpSpPr>
          <p:pic>
            <p:nvPicPr>
              <p:cNvPr id="98" name="Picture 97" descr="A diagram of a diagram of a wire&#10;&#10;Description automatically generated with medium confidence">
                <a:extLst>
                  <a:ext uri="{FF2B5EF4-FFF2-40B4-BE49-F238E27FC236}">
                    <a16:creationId xmlns:a16="http://schemas.microsoft.com/office/drawing/2014/main" id="{7B13FFAD-0B33-8554-6BE2-0D2736D87D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783384" y="4964155"/>
                <a:ext cx="1720579" cy="1105219"/>
              </a:xfrm>
              <a:prstGeom prst="rect">
                <a:avLst/>
              </a:prstGeom>
            </p:spPr>
          </p:pic>
          <p:pic>
            <p:nvPicPr>
              <p:cNvPr id="100" name="Picture 99" descr="A black letter with a line&#10;&#10;Description automatically generated">
                <a:extLst>
                  <a:ext uri="{FF2B5EF4-FFF2-40B4-BE49-F238E27FC236}">
                    <a16:creationId xmlns:a16="http://schemas.microsoft.com/office/drawing/2014/main" id="{61242B5C-6A8D-C8E3-687B-5B988A8FAD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783384" y="4965142"/>
                <a:ext cx="268310" cy="274698"/>
              </a:xfrm>
              <a:prstGeom prst="rect">
                <a:avLst/>
              </a:prstGeom>
            </p:spPr>
          </p:pic>
          <p:pic>
            <p:nvPicPr>
              <p:cNvPr id="102" name="Picture 101" descr="A black and white symbol&#10;&#10;Description automatically generated">
                <a:extLst>
                  <a:ext uri="{FF2B5EF4-FFF2-40B4-BE49-F238E27FC236}">
                    <a16:creationId xmlns:a16="http://schemas.microsoft.com/office/drawing/2014/main" id="{C0D87635-2537-632C-4D9E-2906D0FE35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780407" y="5845559"/>
                <a:ext cx="295829" cy="274698"/>
              </a:xfrm>
              <a:prstGeom prst="rect">
                <a:avLst/>
              </a:prstGeom>
            </p:spPr>
          </p:pic>
        </p:grp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8FC84194-A404-B5FC-258E-2ABDEDA1F1CB}"/>
                </a:ext>
              </a:extLst>
            </p:cNvPr>
            <p:cNvSpPr/>
            <p:nvPr/>
          </p:nvSpPr>
          <p:spPr>
            <a:xfrm>
              <a:off x="9183352" y="5046665"/>
              <a:ext cx="235789" cy="10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31FDA2FB-4558-5300-A61D-A1EF57A1F0EB}"/>
                </a:ext>
              </a:extLst>
            </p:cNvPr>
            <p:cNvSpPr/>
            <p:nvPr/>
          </p:nvSpPr>
          <p:spPr>
            <a:xfrm flipV="1">
              <a:off x="9188199" y="5965912"/>
              <a:ext cx="235789" cy="3667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dirty="0"/>
            </a:p>
          </p:txBody>
        </p: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EAEB9BA4-E0BF-C1DF-C389-7074F7A6B816}"/>
              </a:ext>
            </a:extLst>
          </p:cNvPr>
          <p:cNvSpPr txBox="1"/>
          <p:nvPr/>
        </p:nvSpPr>
        <p:spPr>
          <a:xfrm>
            <a:off x="892227" y="3759238"/>
            <a:ext cx="230609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900" dirty="0">
                <a:hlinkClick r:id="rId12"/>
              </a:rPr>
              <a:t>https://arxiv.org/abs/2303.08533</a:t>
            </a:r>
            <a:endParaRPr lang="en-IT" sz="900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64CC9C7-2CAD-EE9D-912A-1118BEF8BAEE}"/>
              </a:ext>
            </a:extLst>
          </p:cNvPr>
          <p:cNvSpPr txBox="1"/>
          <p:nvPr/>
        </p:nvSpPr>
        <p:spPr>
          <a:xfrm>
            <a:off x="7440351" y="891384"/>
            <a:ext cx="230609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900" dirty="0">
                <a:hlinkClick r:id="rId12"/>
              </a:rPr>
              <a:t>https://arxiv.org/abs/2303.08533</a:t>
            </a:r>
            <a:endParaRPr lang="en-IT" sz="900" dirty="0"/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7E19D39D-315B-5516-B847-EAED0D2E67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2452" y="6528398"/>
            <a:ext cx="1313127" cy="335915"/>
          </a:xfrm>
        </p:spPr>
        <p:txBody>
          <a:bodyPr/>
          <a:lstStyle/>
          <a:p>
            <a:r>
              <a:rPr lang="it-IT"/>
              <a:t>12/09/2024</a:t>
            </a:r>
            <a:endParaRPr lang="it-IT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11C6ECF-8B88-BA08-895F-673B1FBB4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1884"/>
            <a:ext cx="9897486" cy="387798"/>
          </a:xfrm>
        </p:spPr>
        <p:txBody>
          <a:bodyPr/>
          <a:lstStyle/>
          <a:p>
            <a:r>
              <a:rPr lang="it-IT"/>
              <a:t>SIF 2024 | </a:t>
            </a:r>
            <a:r>
              <a:rPr lang="it-IT" b="1"/>
              <a:t>Lisa Generoso</a:t>
            </a:r>
            <a:r>
              <a:rPr lang="it-IT"/>
              <a:t> | Full simulation study of a hadronic calorimeter for a future muon collider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63236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602B64-CD4D-45E7-32EE-929090E6D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E8F37-F15B-834E-9CA9-A20F2858A47D}" type="datetime1">
              <a:rPr lang="it-IT" smtClean="0"/>
              <a:t>02/09/24</a:t>
            </a:fld>
            <a:endParaRPr lang="en-I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DB4841-B591-A1EB-B123-1F5375EC2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15A41-5FD3-A4DA-45FB-21A0D6DFE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Università degli Studi di Bari </a:t>
            </a:r>
            <a:r>
              <a:rPr lang="it-IT" i="1" dirty="0"/>
              <a:t>Aldo Moro </a:t>
            </a:r>
            <a:r>
              <a:rPr lang="it-IT" dirty="0"/>
              <a:t>| </a:t>
            </a:r>
            <a:r>
              <a:rPr lang="it-IT" b="1" dirty="0"/>
              <a:t>Lisa Generoso</a:t>
            </a:r>
            <a:r>
              <a:rPr lang="it-IT" dirty="0"/>
              <a:t> | Full </a:t>
            </a:r>
            <a:r>
              <a:rPr lang="it-IT" dirty="0" err="1"/>
              <a:t>simulation</a:t>
            </a:r>
            <a:r>
              <a:rPr lang="it-IT" dirty="0"/>
              <a:t> study of a </a:t>
            </a:r>
            <a:r>
              <a:rPr lang="it-IT" dirty="0" err="1"/>
              <a:t>hadronic</a:t>
            </a:r>
            <a:r>
              <a:rPr lang="it-IT" dirty="0"/>
              <a:t> </a:t>
            </a:r>
            <a:r>
              <a:rPr lang="it-IT" dirty="0" err="1"/>
              <a:t>calorimeter</a:t>
            </a:r>
            <a:r>
              <a:rPr lang="it-IT" dirty="0"/>
              <a:t> for a future </a:t>
            </a:r>
            <a:r>
              <a:rPr lang="it-IT" dirty="0" err="1"/>
              <a:t>muon</a:t>
            </a:r>
            <a:r>
              <a:rPr lang="it-IT" dirty="0"/>
              <a:t> collider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64C830-F293-FD65-1896-60FA9F298CFA}"/>
              </a:ext>
            </a:extLst>
          </p:cNvPr>
          <p:cNvSpPr txBox="1"/>
          <p:nvPr/>
        </p:nvSpPr>
        <p:spPr>
          <a:xfrm>
            <a:off x="274612" y="880317"/>
            <a:ext cx="582138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cap="all" dirty="0">
                <a:solidFill>
                  <a:schemeClr val="accent4"/>
                </a:solidFill>
                <a:latin typeface="Avenir Next LT Pro"/>
              </a:rPr>
              <a:t>LINEAR CALIBRATION – </a:t>
            </a:r>
            <a:r>
              <a:rPr lang="en-GB" sz="2200" b="1" dirty="0" err="1">
                <a:solidFill>
                  <a:schemeClr val="accent4"/>
                </a:solidFill>
                <a:latin typeface="Avenir Next LT Pro"/>
              </a:rPr>
              <a:t>no</a:t>
            </a:r>
            <a:r>
              <a:rPr lang="en-GB" sz="2200" b="1" cap="all" dirty="0" err="1">
                <a:solidFill>
                  <a:schemeClr val="accent4"/>
                </a:solidFill>
                <a:latin typeface="Avenir Next LT Pro"/>
              </a:rPr>
              <a:t>ES</a:t>
            </a:r>
            <a:r>
              <a:rPr lang="en-GB" sz="2200" b="1" cap="all" dirty="0">
                <a:solidFill>
                  <a:schemeClr val="accent4"/>
                </a:solidFill>
                <a:latin typeface="Avenir Next LT Pro"/>
              </a:rPr>
              <a:t> </a:t>
            </a:r>
            <a:r>
              <a:rPr lang="en-GB" sz="2200" b="1" dirty="0">
                <a:solidFill>
                  <a:schemeClr val="accent4"/>
                </a:solidFill>
                <a:latin typeface="Avenir Next LT Pro"/>
              </a:rPr>
              <a:t>selection</a:t>
            </a:r>
            <a:endParaRPr lang="en-GB" sz="2200" b="1" cap="all" dirty="0">
              <a:solidFill>
                <a:schemeClr val="accent4"/>
              </a:solidFill>
              <a:latin typeface="Avenir Next LT Pro"/>
            </a:endParaRPr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4E92EA08-1440-92D3-F995-CB34ADD1F090}"/>
              </a:ext>
            </a:extLst>
          </p:cNvPr>
          <p:cNvSpPr txBox="1">
            <a:spLocks/>
          </p:cNvSpPr>
          <p:nvPr/>
        </p:nvSpPr>
        <p:spPr>
          <a:xfrm>
            <a:off x="194765" y="338999"/>
            <a:ext cx="9356725" cy="5375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lnSpcReduction="10000"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Avenir Next LT Pro"/>
                <a:ea typeface="+mj-ea"/>
                <a:cs typeface="+mj-cs"/>
              </a:rPr>
              <a:t>Cluster 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F466CF-0DCF-2EF4-9258-3214AACD7E14}"/>
                  </a:ext>
                </a:extLst>
              </p:cNvPr>
              <p:cNvSpPr txBox="1"/>
              <p:nvPr/>
            </p:nvSpPr>
            <p:spPr>
              <a:xfrm>
                <a:off x="329586" y="1311204"/>
                <a:ext cx="6082276" cy="2160769"/>
              </a:xfrm>
              <a:prstGeom prst="rect">
                <a:avLst/>
              </a:prstGeom>
            </p:spPr>
            <p:txBody>
              <a:bodyPr vert="horz" lIns="109728" tIns="109728" rIns="109728" bIns="91440" rtlCol="0" anchor="t">
                <a:noAutofit/>
              </a:bodyPr>
              <a:lstStyle>
                <a:defPPr>
                  <a:defRPr lang="en-IT"/>
                </a:defPPr>
                <a:lvl1pPr indent="0" algn="just" fontAlgn="base">
                  <a:lnSpc>
                    <a:spcPct val="150000"/>
                  </a:lnSpc>
                  <a:spcBef>
                    <a:spcPts val="93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SzPct val="150000"/>
                  <a:buFont typeface="Corbel" panose="020B0503020204020204" pitchFamily="34" charset="0"/>
                  <a:buNone/>
                  <a:defRPr sz="1600" b="0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defRPr>
                </a:lvl1pPr>
                <a:lvl2pPr marL="742950" lvl="1" indent="-285750" algn="just" fontAlgn="base">
                  <a:lnSpc>
                    <a:spcPct val="150000"/>
                  </a:lnSpc>
                  <a:spcBef>
                    <a:spcPts val="93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SzPct val="150000"/>
                  <a:buFont typeface="Arial" panose="020B0604020202020204" pitchFamily="34" charset="0"/>
                  <a:buChar char="•"/>
                  <a:defRPr sz="1600" b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defRPr>
                </a:lvl2pPr>
                <a:lvl3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i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3pPr>
                <a:lvl4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4pPr>
                <a:lvl5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5pPr>
                <a:lvl6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>
                    <a:solidFill>
                      <a:schemeClr val="accent1">
                        <a:lumMod val="75000"/>
                      </a:schemeClr>
                    </a:solidFill>
                  </a:defRPr>
                </a:lvl6pPr>
                <a:lvl7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>
                    <a:solidFill>
                      <a:schemeClr val="accent1">
                        <a:lumMod val="75000"/>
                      </a:schemeClr>
                    </a:solidFill>
                  </a:defRPr>
                </a:lvl7pPr>
                <a:lvl8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>
                    <a:solidFill>
                      <a:schemeClr val="accent1">
                        <a:lumMod val="75000"/>
                      </a:schemeClr>
                    </a:solidFill>
                  </a:defRPr>
                </a:lvl8pPr>
                <a:lvl9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>
                    <a:solidFill>
                      <a:schemeClr val="accent1">
                        <a:lumMod val="75000"/>
                      </a:schemeClr>
                    </a:solidFill>
                  </a:defRPr>
                </a:lvl9pPr>
              </a:lstStyle>
              <a:p>
                <a:pPr marL="285750" indent="-285750">
                  <a:buClr>
                    <a:srgbClr val="0070C0"/>
                  </a:buClr>
                  <a:buFont typeface="Arial" panose="020B0604020202020204" pitchFamily="34" charset="0"/>
                  <a:buChar char="•"/>
                </a:pPr>
                <a:r>
                  <a:rPr lang="en-US" sz="1300" dirty="0">
                    <a:sym typeface="Wingdings" pitchFamily="2" charset="2"/>
                  </a:rPr>
                  <a:t>HCAL  </a:t>
                </a:r>
                <a:r>
                  <a:rPr lang="en-US" sz="1300" b="1" dirty="0">
                    <a:latin typeface="Avenir Next LT Pro Demi" panose="020B0504020202020204" pitchFamily="34" charset="77"/>
                    <a:sym typeface="Wingdings" pitchFamily="2" charset="2"/>
                  </a:rPr>
                  <a:t>invisible energy </a:t>
                </a:r>
                <a:r>
                  <a:rPr lang="en-US" sz="1300" dirty="0">
                    <a:sym typeface="Wingdings" pitchFamily="2" charset="2"/>
                  </a:rPr>
                  <a:t> energy underestimation</a:t>
                </a:r>
              </a:p>
              <a:p>
                <a:pPr>
                  <a:buClr>
                    <a:srgbClr val="0070C0"/>
                  </a:buClr>
                </a:pPr>
                <a:r>
                  <a:rPr lang="en-US" sz="1300" b="1" dirty="0">
                    <a:solidFill>
                      <a:srgbClr val="0070C0"/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CALIBRATION</a:t>
                </a:r>
              </a:p>
              <a:p>
                <a:pPr marL="285750" indent="-285750">
                  <a:spcBef>
                    <a:spcPts val="600"/>
                  </a:spcBef>
                  <a:buClr>
                    <a:srgbClr val="0070C0"/>
                  </a:buClr>
                  <a:buFont typeface="Arial" panose="020B0604020202020204" pitchFamily="34" charset="0"/>
                  <a:buChar char="•"/>
                </a:pPr>
                <a:r>
                  <a:rPr lang="it-IT" sz="1300" dirty="0" err="1">
                    <a:sym typeface="Wingdings" pitchFamily="2" charset="2"/>
                  </a:rPr>
                  <a:t>Gaussian</a:t>
                </a:r>
                <a:r>
                  <a:rPr lang="it-IT" sz="1300" dirty="0">
                    <a:sym typeface="Wingdings" pitchFamily="2" charset="2"/>
                  </a:rPr>
                  <a:t> </a:t>
                </a:r>
                <a:r>
                  <a:rPr lang="it-IT" sz="1300" dirty="0" err="1">
                    <a:sym typeface="Wingdings" pitchFamily="2" charset="2"/>
                  </a:rPr>
                  <a:t>fit</a:t>
                </a:r>
                <a:r>
                  <a:rPr lang="it-IT" sz="1300" dirty="0">
                    <a:sym typeface="Wingdings" pitchFamily="2" charset="2"/>
                  </a:rPr>
                  <a:t> of the cluster energy </a:t>
                </a:r>
                <a:r>
                  <a:rPr lang="it-IT" sz="1300" dirty="0" err="1">
                    <a:sym typeface="Wingdings" pitchFamily="2" charset="2"/>
                  </a:rPr>
                  <a:t>distributions</a:t>
                </a:r>
                <a:r>
                  <a:rPr lang="it-IT" sz="1300" dirty="0">
                    <a:sym typeface="Wingdings" pitchFamily="2" charset="2"/>
                  </a:rPr>
                  <a:t> </a:t>
                </a:r>
              </a:p>
              <a:p>
                <a:pPr marL="285750" indent="-285750">
                  <a:spcBef>
                    <a:spcPts val="600"/>
                  </a:spcBef>
                  <a:buClr>
                    <a:srgbClr val="0070C0"/>
                  </a:buClr>
                  <a:buFont typeface="Arial" panose="020B0604020202020204" pitchFamily="34" charset="0"/>
                  <a:buChar char="•"/>
                </a:pPr>
                <a:r>
                  <a:rPr lang="it-IT" sz="1300" dirty="0" err="1">
                    <a:sym typeface="Wingdings" pitchFamily="2" charset="2"/>
                  </a:rPr>
                  <a:t>Represent</a:t>
                </a:r>
                <a:r>
                  <a:rPr lang="it-IT" sz="1300" dirty="0">
                    <a:sym typeface="Wingdings" pitchFamily="2" charset="2"/>
                  </a:rPr>
                  <a:t> </a:t>
                </a:r>
                <a:r>
                  <a:rPr lang="it-IT" sz="1300" b="1" dirty="0">
                    <a:sym typeface="Wingdings" pitchFamily="2" charset="2"/>
                  </a:rPr>
                  <a:t>E</a:t>
                </a:r>
                <a:r>
                  <a:rPr lang="it-IT" sz="1300" b="1" baseline="-25000" dirty="0">
                    <a:sym typeface="Wingdings" pitchFamily="2" charset="2"/>
                  </a:rPr>
                  <a:t>clu</a:t>
                </a:r>
                <a:r>
                  <a:rPr lang="it-IT" sz="1300" b="1" dirty="0">
                    <a:sym typeface="Wingdings" pitchFamily="2" charset="2"/>
                  </a:rPr>
                  <a:t> mean = </a:t>
                </a:r>
                <a14:m>
                  <m:oMath xmlns:m="http://schemas.openxmlformats.org/officeDocument/2006/math">
                    <m:r>
                      <a:rPr lang="it-IT" sz="13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𝝁</m:t>
                    </m:r>
                  </m:oMath>
                </a14:m>
                <a:r>
                  <a:rPr lang="it-IT" sz="1300" b="1" dirty="0">
                    <a:sym typeface="Wingdings" pitchFamily="2" charset="2"/>
                  </a:rPr>
                  <a:t> </a:t>
                </a:r>
                <a:r>
                  <a:rPr lang="it-IT" sz="1300" dirty="0" err="1">
                    <a:sym typeface="Wingdings" pitchFamily="2" charset="2"/>
                  </a:rPr>
                  <a:t>as</a:t>
                </a:r>
                <a:r>
                  <a:rPr lang="it-IT" sz="1300" dirty="0">
                    <a:sym typeface="Wingdings" pitchFamily="2" charset="2"/>
                  </a:rPr>
                  <a:t> a </a:t>
                </a:r>
                <a:r>
                  <a:rPr lang="it-IT" sz="1300" dirty="0" err="1">
                    <a:sym typeface="Wingdings" pitchFamily="2" charset="2"/>
                  </a:rPr>
                  <a:t>function</a:t>
                </a:r>
                <a:r>
                  <a:rPr lang="it-IT" sz="1300" dirty="0">
                    <a:sym typeface="Wingdings" pitchFamily="2" charset="2"/>
                  </a:rPr>
                  <a:t> of E</a:t>
                </a:r>
                <a:r>
                  <a:rPr lang="it-IT" sz="1300" baseline="-25000" dirty="0">
                    <a:sym typeface="Wingdings" pitchFamily="2" charset="2"/>
                  </a:rPr>
                  <a:t>MC</a:t>
                </a:r>
              </a:p>
              <a:p>
                <a:pPr marL="285750" indent="-285750">
                  <a:spcBef>
                    <a:spcPts val="600"/>
                  </a:spcBef>
                  <a:buClr>
                    <a:srgbClr val="0070C0"/>
                  </a:buClr>
                  <a:buFont typeface="Arial" panose="020B0604020202020204" pitchFamily="34" charset="0"/>
                  <a:buChar char="•"/>
                </a:pPr>
                <a:r>
                  <a:rPr lang="it-IT" sz="1300" dirty="0">
                    <a:sym typeface="Wingdings" pitchFamily="2" charset="2"/>
                  </a:rPr>
                  <a:t>Linear </a:t>
                </a:r>
                <a:r>
                  <a:rPr lang="it-IT" sz="1300" dirty="0" err="1">
                    <a:sym typeface="Wingdings" pitchFamily="2" charset="2"/>
                  </a:rPr>
                  <a:t>fit</a:t>
                </a:r>
                <a:r>
                  <a:rPr lang="it-IT" sz="1300" dirty="0">
                    <a:sym typeface="Wingdings" pitchFamily="2" charset="2"/>
                  </a:rPr>
                  <a:t>  </a:t>
                </a:r>
                <a:r>
                  <a:rPr lang="it-IT" sz="1300" dirty="0" err="1">
                    <a:sym typeface="Wingdings" pitchFamily="2" charset="2"/>
                  </a:rPr>
                  <a:t>apply</a:t>
                </a:r>
                <a:r>
                  <a:rPr lang="it-IT" sz="1300" dirty="0">
                    <a:sym typeface="Wingdings" pitchFamily="2" charset="2"/>
                  </a:rPr>
                  <a:t> the </a:t>
                </a:r>
                <a:r>
                  <a:rPr lang="it-IT" sz="1300" dirty="0" err="1">
                    <a:sym typeface="Wingdings" pitchFamily="2" charset="2"/>
                  </a:rPr>
                  <a:t>corrective</a:t>
                </a:r>
                <a:r>
                  <a:rPr lang="it-IT" sz="1300" dirty="0">
                    <a:sym typeface="Wingdings" pitchFamily="2" charset="2"/>
                  </a:rPr>
                  <a:t> </a:t>
                </a:r>
                <a:r>
                  <a:rPr lang="it-IT" sz="1300" dirty="0" err="1">
                    <a:sym typeface="Wingdings" pitchFamily="2" charset="2"/>
                  </a:rPr>
                  <a:t>parameters</a:t>
                </a:r>
                <a:r>
                  <a:rPr lang="it-IT" sz="1300" dirty="0">
                    <a:sym typeface="Wingdings" pitchFamily="2" charset="2"/>
                  </a:rPr>
                  <a:t> :</a:t>
                </a:r>
                <a:r>
                  <a:rPr lang="it-IT" sz="1400" dirty="0">
                    <a:sym typeface="Wingdings" pitchFamily="2" charset="2"/>
                  </a:rPr>
                  <a:t>		</a:t>
                </a:r>
                <a:r>
                  <a:rPr lang="it-IT" sz="1500" dirty="0" err="1">
                    <a:sym typeface="Wingdings" pitchFamily="2" charset="2"/>
                  </a:rPr>
                  <a:t>E</a:t>
                </a:r>
                <a:r>
                  <a:rPr lang="it-IT" sz="1500" baseline="-25000" dirty="0" err="1">
                    <a:sym typeface="Wingdings" pitchFamily="2" charset="2"/>
                  </a:rPr>
                  <a:t>calib</a:t>
                </a:r>
                <a:r>
                  <a:rPr lang="it-IT" sz="1500" baseline="-25000" dirty="0">
                    <a:sym typeface="Wingdings" pitchFamily="2" charset="2"/>
                  </a:rPr>
                  <a:t> </a:t>
                </a:r>
                <a:r>
                  <a:rPr lang="it-IT" sz="1500" dirty="0">
                    <a:sym typeface="Wingdings" pitchFamily="2" charset="2"/>
                  </a:rPr>
                  <a:t>=</a:t>
                </a:r>
                <a:r>
                  <a:rPr lang="it-IT" sz="1500" baseline="-25000" dirty="0">
                    <a:sym typeface="Wingdings" pitchFamily="2" charset="2"/>
                  </a:rPr>
                  <a:t> </a:t>
                </a:r>
                <a:r>
                  <a:rPr lang="it-IT" sz="1500" dirty="0">
                    <a:sym typeface="Wingdings" pitchFamily="2" charset="2"/>
                  </a:rPr>
                  <a:t>(</a:t>
                </a:r>
                <a:r>
                  <a:rPr lang="it-IT" sz="1500" dirty="0" err="1">
                    <a:sym typeface="Wingdings" pitchFamily="2" charset="2"/>
                  </a:rPr>
                  <a:t>E</a:t>
                </a:r>
                <a:r>
                  <a:rPr lang="it-IT" sz="1500" baseline="-25000" dirty="0" err="1">
                    <a:sym typeface="Wingdings" pitchFamily="2" charset="2"/>
                  </a:rPr>
                  <a:t>clu</a:t>
                </a:r>
                <a:r>
                  <a:rPr lang="it-IT" sz="1500" dirty="0">
                    <a:sym typeface="Wingdings" pitchFamily="2" charset="2"/>
                  </a:rPr>
                  <a:t>-b)/a</a:t>
                </a:r>
                <a:endParaRPr lang="it-IT" sz="1500" b="1" i="1" baseline="-25000" dirty="0">
                  <a:sym typeface="Wingdings" pitchFamily="2" charset="2"/>
                </a:endParaRPr>
              </a:p>
              <a:p>
                <a:pPr marL="285750" indent="-285750">
                  <a:buClr>
                    <a:srgbClr val="0070C0"/>
                  </a:buClr>
                  <a:buFont typeface="Arial" panose="020B0604020202020204" pitchFamily="34" charset="0"/>
                  <a:buChar char="•"/>
                </a:pPr>
                <a:endParaRPr lang="it-IT" sz="100" dirty="0">
                  <a:latin typeface="Avenir Next LT Pro" panose="020B0504020202020204" pitchFamily="34" charset="77"/>
                  <a:sym typeface="Wingdings" pitchFamily="2" charset="2"/>
                </a:endParaRPr>
              </a:p>
              <a:p>
                <a:pPr marL="0" indent="0" algn="l" fontAlgn="base">
                  <a:lnSpc>
                    <a:spcPct val="100000"/>
                  </a:lnSpc>
                  <a:buClr>
                    <a:schemeClr val="tx1">
                      <a:lumMod val="75000"/>
                      <a:lumOff val="25000"/>
                    </a:schemeClr>
                  </a:buClr>
                  <a:buSzPct val="150000"/>
                  <a:buNone/>
                </a:pPr>
                <a:r>
                  <a:rPr lang="it-IT" sz="1400" dirty="0">
                    <a:sym typeface="Wingdings" pitchFamily="2" charset="2"/>
                  </a:rPr>
                  <a:t>	</a:t>
                </a:r>
                <a:endParaRPr lang="it-IT" sz="1800" b="0" dirty="0"/>
              </a:p>
              <a:p>
                <a:pPr marL="285750" indent="-285750" algn="l" fontAlgn="base">
                  <a:lnSpc>
                    <a:spcPct val="100000"/>
                  </a:lnSpc>
                  <a:buClr>
                    <a:schemeClr val="tx1">
                      <a:lumMod val="75000"/>
                      <a:lumOff val="25000"/>
                    </a:schemeClr>
                  </a:buClr>
                  <a:buSzPct val="150000"/>
                  <a:buFont typeface="Arial" panose="020B0604020202020204" pitchFamily="34" charset="0"/>
                  <a:buChar char="•"/>
                </a:pPr>
                <a:endParaRPr lang="it-IT" sz="1800" b="0" dirty="0"/>
              </a:p>
              <a:p>
                <a:pPr marL="0" indent="0" algn="l" fontAlgn="base">
                  <a:lnSpc>
                    <a:spcPct val="100000"/>
                  </a:lnSpc>
                  <a:buClr>
                    <a:schemeClr val="tx1">
                      <a:lumMod val="75000"/>
                      <a:lumOff val="25000"/>
                    </a:schemeClr>
                  </a:buClr>
                  <a:buSzPct val="150000"/>
                  <a:buNone/>
                </a:pPr>
                <a:endParaRPr lang="it-IT" sz="1800" b="0" dirty="0"/>
              </a:p>
              <a:p>
                <a:pPr marL="285750" indent="-285750">
                  <a:buClr>
                    <a:srgbClr val="0070C0"/>
                  </a:buClr>
                  <a:buFont typeface="Arial" panose="020B0604020202020204" pitchFamily="34" charset="0"/>
                  <a:buChar char="•"/>
                </a:pPr>
                <a:endParaRPr lang="en-GB" sz="1400" b="1" dirty="0">
                  <a:solidFill>
                    <a:schemeClr val="accent4"/>
                  </a:solidFill>
                </a:endParaRPr>
              </a:p>
              <a:p>
                <a:pPr>
                  <a:buClr>
                    <a:srgbClr val="0070C0"/>
                  </a:buClr>
                </a:pPr>
                <a:endParaRPr lang="en-GB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F466CF-0DCF-2EF4-9258-3214AACD7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586" y="1311204"/>
                <a:ext cx="6082276" cy="2160769"/>
              </a:xfrm>
              <a:prstGeom prst="rect">
                <a:avLst/>
              </a:prstGeom>
              <a:blipFill>
                <a:blip r:embed="rId2"/>
                <a:stretch>
                  <a:fillRect l="-417" b="-1052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2C54D052-2DF1-3E82-A100-5E7990D77A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47121" y="3668953"/>
            <a:ext cx="4856276" cy="28328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32BBB6-2241-50AE-717D-867AE74869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6697" y="3599877"/>
            <a:ext cx="3897440" cy="292308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3940148-0D69-4638-5FCD-80323A3823BB}"/>
              </a:ext>
            </a:extLst>
          </p:cNvPr>
          <p:cNvCxnSpPr>
            <a:cxnSpLocks/>
          </p:cNvCxnSpPr>
          <p:nvPr/>
        </p:nvCxnSpPr>
        <p:spPr>
          <a:xfrm flipV="1">
            <a:off x="4756443" y="5033428"/>
            <a:ext cx="1438371" cy="8302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74F97B9-D644-3E35-65B8-D3419EC935A9}"/>
              </a:ext>
            </a:extLst>
          </p:cNvPr>
          <p:cNvCxnSpPr>
            <a:cxnSpLocks/>
          </p:cNvCxnSpPr>
          <p:nvPr/>
        </p:nvCxnSpPr>
        <p:spPr>
          <a:xfrm flipH="1">
            <a:off x="4924118" y="3263714"/>
            <a:ext cx="1379589" cy="730034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077F1C-1EEB-F13D-B3B4-0FD98AF23F48}"/>
              </a:ext>
            </a:extLst>
          </p:cNvPr>
          <p:cNvSpPr txBox="1"/>
          <p:nvPr/>
        </p:nvSpPr>
        <p:spPr>
          <a:xfrm>
            <a:off x="6612554" y="371598"/>
            <a:ext cx="44208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cap="all" dirty="0">
                <a:solidFill>
                  <a:schemeClr val="accent6"/>
                </a:solidFill>
                <a:latin typeface="Avenir Next LT Pro"/>
              </a:rPr>
              <a:t>BEFORE CALIBRATION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539F255-09FB-6874-0D2D-EA1E48EBB50B}"/>
              </a:ext>
            </a:extLst>
          </p:cNvPr>
          <p:cNvSpPr txBox="1"/>
          <p:nvPr/>
        </p:nvSpPr>
        <p:spPr>
          <a:xfrm>
            <a:off x="6597218" y="3401123"/>
            <a:ext cx="44208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cap="all" dirty="0">
                <a:solidFill>
                  <a:schemeClr val="accent6"/>
                </a:solidFill>
                <a:latin typeface="Avenir Next LT Pro"/>
              </a:rPr>
              <a:t>AFTER CALIBRATION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7FD559-7660-0CC4-E2B1-73B5FCB7919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411862" y="622744"/>
            <a:ext cx="4791536" cy="2795063"/>
          </a:xfrm>
          <a:prstGeom prst="rect">
            <a:avLst/>
          </a:prstGeom>
        </p:spPr>
      </p:pic>
      <p:pic>
        <p:nvPicPr>
          <p:cNvPr id="13" name="Picture 12" descr="A math equations with numbers&#10;&#10;Description automatically generated">
            <a:extLst>
              <a:ext uri="{FF2B5EF4-FFF2-40B4-BE49-F238E27FC236}">
                <a16:creationId xmlns:a16="http://schemas.microsoft.com/office/drawing/2014/main" id="{969048BC-73D6-8433-AC59-2B615DD8A5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3433" y="757767"/>
            <a:ext cx="2750933" cy="798699"/>
          </a:xfrm>
          <a:prstGeom prst="rect">
            <a:avLst/>
          </a:prstGeom>
        </p:spPr>
      </p:pic>
      <p:pic>
        <p:nvPicPr>
          <p:cNvPr id="16" name="Picture 15" descr="A math equations with numbers&#10;&#10;Description automatically generated">
            <a:extLst>
              <a:ext uri="{FF2B5EF4-FFF2-40B4-BE49-F238E27FC236}">
                <a16:creationId xmlns:a16="http://schemas.microsoft.com/office/drawing/2014/main" id="{8FAE21B6-7E75-B851-7178-BDDAAF4CE8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5598" y="3820743"/>
            <a:ext cx="2606601" cy="79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8464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A graph with red lines and numbers&#10;&#10;Description automatically generated">
            <a:extLst>
              <a:ext uri="{FF2B5EF4-FFF2-40B4-BE49-F238E27FC236}">
                <a16:creationId xmlns:a16="http://schemas.microsoft.com/office/drawing/2014/main" id="{FA8FE4CF-E1E2-2632-3536-26071DACB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912" y="3989657"/>
            <a:ext cx="3245889" cy="246884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602B64-CD4D-45E7-32EE-929090E6D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E8F37-F15B-834E-9CA9-A20F2858A47D}" type="datetime1">
              <a:rPr lang="it-IT" smtClean="0"/>
              <a:t>02/09/24</a:t>
            </a:fld>
            <a:endParaRPr lang="en-I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DB4841-B591-A1EB-B123-1F5375EC2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15A41-5FD3-A4DA-45FB-21A0D6DFE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Università degli Studi di Bari </a:t>
            </a:r>
            <a:r>
              <a:rPr lang="it-IT" i="1" dirty="0"/>
              <a:t>Aldo Moro </a:t>
            </a:r>
            <a:r>
              <a:rPr lang="it-IT" dirty="0"/>
              <a:t>| </a:t>
            </a:r>
            <a:r>
              <a:rPr lang="it-IT" b="1" dirty="0"/>
              <a:t>Lisa Generoso</a:t>
            </a:r>
            <a:r>
              <a:rPr lang="it-IT" dirty="0"/>
              <a:t> | Full </a:t>
            </a:r>
            <a:r>
              <a:rPr lang="it-IT" dirty="0" err="1"/>
              <a:t>simulation</a:t>
            </a:r>
            <a:r>
              <a:rPr lang="it-IT" dirty="0"/>
              <a:t> study of a </a:t>
            </a:r>
            <a:r>
              <a:rPr lang="it-IT" dirty="0" err="1"/>
              <a:t>hadronic</a:t>
            </a:r>
            <a:r>
              <a:rPr lang="it-IT" dirty="0"/>
              <a:t> </a:t>
            </a:r>
            <a:r>
              <a:rPr lang="it-IT" dirty="0" err="1"/>
              <a:t>calorimeter</a:t>
            </a:r>
            <a:r>
              <a:rPr lang="it-IT" dirty="0"/>
              <a:t> for a future </a:t>
            </a:r>
            <a:r>
              <a:rPr lang="it-IT" dirty="0" err="1"/>
              <a:t>muon</a:t>
            </a:r>
            <a:r>
              <a:rPr lang="it-IT" dirty="0"/>
              <a:t> collider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64C830-F293-FD65-1896-60FA9F298CFA}"/>
              </a:ext>
            </a:extLst>
          </p:cNvPr>
          <p:cNvSpPr txBox="1"/>
          <p:nvPr/>
        </p:nvSpPr>
        <p:spPr>
          <a:xfrm>
            <a:off x="194765" y="762616"/>
            <a:ext cx="58213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cap="all" dirty="0">
                <a:solidFill>
                  <a:schemeClr val="accent4"/>
                </a:solidFill>
                <a:latin typeface="Avenir Next LT Pro"/>
              </a:rPr>
              <a:t>CALIBRATION – </a:t>
            </a:r>
            <a:r>
              <a:rPr lang="it-IT" sz="2200" b="1" dirty="0" err="1">
                <a:solidFill>
                  <a:schemeClr val="accent4"/>
                </a:solidFill>
                <a:latin typeface="Avenir Next LT Pro"/>
                <a:sym typeface="Wingdings" pitchFamily="2" charset="2"/>
              </a:rPr>
              <a:t>no</a:t>
            </a:r>
            <a:r>
              <a:rPr lang="it-IT" sz="2200" b="1" cap="all" dirty="0" err="1">
                <a:solidFill>
                  <a:schemeClr val="accent4"/>
                </a:solidFill>
                <a:latin typeface="Avenir Next LT Pro"/>
                <a:sym typeface="Wingdings" pitchFamily="2" charset="2"/>
              </a:rPr>
              <a:t>ES</a:t>
            </a:r>
            <a:r>
              <a:rPr lang="it-IT" sz="2200" b="1" cap="all" dirty="0">
                <a:solidFill>
                  <a:schemeClr val="accent4"/>
                </a:solidFill>
                <a:latin typeface="Avenir Next LT Pro"/>
                <a:sym typeface="Wingdings" pitchFamily="2" charset="2"/>
              </a:rPr>
              <a:t> + EH sample</a:t>
            </a:r>
          </a:p>
          <a:p>
            <a:endParaRPr lang="en-GB" sz="2200" b="1" cap="all" dirty="0">
              <a:solidFill>
                <a:schemeClr val="accent4"/>
              </a:solidFill>
              <a:latin typeface="Avenir Next LT Pro"/>
            </a:endParaRPr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4E92EA08-1440-92D3-F995-CB34ADD1F090}"/>
              </a:ext>
            </a:extLst>
          </p:cNvPr>
          <p:cNvSpPr txBox="1">
            <a:spLocks/>
          </p:cNvSpPr>
          <p:nvPr/>
        </p:nvSpPr>
        <p:spPr>
          <a:xfrm>
            <a:off x="194765" y="338999"/>
            <a:ext cx="9356725" cy="5375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lnSpcReduction="10000"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Avenir Next LT Pro"/>
                <a:ea typeface="+mj-ea"/>
                <a:cs typeface="+mj-cs"/>
              </a:rPr>
              <a:t>Cluster ENERGY</a:t>
            </a:r>
          </a:p>
        </p:txBody>
      </p:sp>
      <p:pic>
        <p:nvPicPr>
          <p:cNvPr id="4" name="Picture 3" descr="A graphic of a tree&#10;&#10;Description automatically generated">
            <a:extLst>
              <a:ext uri="{FF2B5EF4-FFF2-40B4-BE49-F238E27FC236}">
                <a16:creationId xmlns:a16="http://schemas.microsoft.com/office/drawing/2014/main" id="{D8D0B236-E285-5B48-584E-64ABA2254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413" y="1244733"/>
            <a:ext cx="1553639" cy="181783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224EEDEB-914C-C8C1-5F69-83B5391D8DC6}"/>
              </a:ext>
            </a:extLst>
          </p:cNvPr>
          <p:cNvGrpSpPr/>
          <p:nvPr/>
        </p:nvGrpSpPr>
        <p:grpSpPr>
          <a:xfrm>
            <a:off x="8157786" y="876524"/>
            <a:ext cx="3237461" cy="2558069"/>
            <a:chOff x="5908043" y="1025665"/>
            <a:chExt cx="3226577" cy="266569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074151E-9D91-695A-AB01-ACDCCD109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908043" y="1025665"/>
              <a:ext cx="3226577" cy="2665691"/>
            </a:xfrm>
            <a:prstGeom prst="rect">
              <a:avLst/>
            </a:prstGeom>
          </p:spPr>
        </p:pic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C9F2407-218B-F456-DA01-4610AD991BD5}"/>
                </a:ext>
              </a:extLst>
            </p:cNvPr>
            <p:cNvCxnSpPr>
              <a:cxnSpLocks/>
            </p:cNvCxnSpPr>
            <p:nvPr/>
          </p:nvCxnSpPr>
          <p:spPr>
            <a:xfrm>
              <a:off x="7046356" y="1079042"/>
              <a:ext cx="0" cy="2333386"/>
            </a:xfrm>
            <a:prstGeom prst="line">
              <a:avLst/>
            </a:prstGeom>
            <a:ln w="19050">
              <a:solidFill>
                <a:srgbClr val="FF016D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8B9C038-952F-D9B4-D93B-4F7E305785A5}"/>
                </a:ext>
              </a:extLst>
            </p:cNvPr>
            <p:cNvCxnSpPr>
              <a:cxnSpLocks/>
            </p:cNvCxnSpPr>
            <p:nvPr/>
          </p:nvCxnSpPr>
          <p:spPr>
            <a:xfrm>
              <a:off x="6585913" y="1079042"/>
              <a:ext cx="0" cy="2333386"/>
            </a:xfrm>
            <a:prstGeom prst="line">
              <a:avLst/>
            </a:prstGeom>
            <a:ln w="19050">
              <a:solidFill>
                <a:srgbClr val="B7DC04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2FDBA78-F866-C77C-7928-8AC78C4A05E3}"/>
                  </a:ext>
                </a:extLst>
              </p:cNvPr>
              <p:cNvSpPr txBox="1"/>
              <p:nvPr/>
            </p:nvSpPr>
            <p:spPr>
              <a:xfrm>
                <a:off x="440535" y="1193503"/>
                <a:ext cx="5054836" cy="2099003"/>
              </a:xfrm>
              <a:prstGeom prst="rect">
                <a:avLst/>
              </a:prstGeom>
            </p:spPr>
            <p:txBody>
              <a:bodyPr vert="horz" lIns="109728" tIns="109728" rIns="109728" bIns="91440" rtlCol="0" anchor="t">
                <a:noAutofit/>
              </a:bodyPr>
              <a:lstStyle>
                <a:defPPr>
                  <a:defRPr lang="en-IT"/>
                </a:defPPr>
                <a:lvl1pPr indent="0" algn="just" fontAlgn="base">
                  <a:lnSpc>
                    <a:spcPct val="150000"/>
                  </a:lnSpc>
                  <a:spcBef>
                    <a:spcPts val="93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SzPct val="150000"/>
                  <a:buFont typeface="Corbel" panose="020B0503020204020204" pitchFamily="34" charset="0"/>
                  <a:buNone/>
                  <a:defRPr sz="1600" b="0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defRPr>
                </a:lvl1pPr>
                <a:lvl2pPr marL="742950" lvl="1" indent="-285750" algn="just" fontAlgn="base">
                  <a:lnSpc>
                    <a:spcPct val="150000"/>
                  </a:lnSpc>
                  <a:spcBef>
                    <a:spcPts val="93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SzPct val="150000"/>
                  <a:buFont typeface="Arial" panose="020B0604020202020204" pitchFamily="34" charset="0"/>
                  <a:buChar char="•"/>
                  <a:defRPr sz="1600" b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defRPr>
                </a:lvl2pPr>
                <a:lvl3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i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3pPr>
                <a:lvl4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4pPr>
                <a:lvl5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5pPr>
                <a:lvl6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>
                    <a:solidFill>
                      <a:schemeClr val="accent1">
                        <a:lumMod val="75000"/>
                      </a:schemeClr>
                    </a:solidFill>
                  </a:defRPr>
                </a:lvl6pPr>
                <a:lvl7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>
                    <a:solidFill>
                      <a:schemeClr val="accent1">
                        <a:lumMod val="75000"/>
                      </a:schemeClr>
                    </a:solidFill>
                  </a:defRPr>
                </a:lvl7pPr>
                <a:lvl8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>
                    <a:solidFill>
                      <a:schemeClr val="accent1">
                        <a:lumMod val="75000"/>
                      </a:schemeClr>
                    </a:solidFill>
                  </a:defRPr>
                </a:lvl8pPr>
                <a:lvl9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>
                    <a:solidFill>
                      <a:schemeClr val="accent1">
                        <a:lumMod val="75000"/>
                      </a:schemeClr>
                    </a:solidFill>
                  </a:defRPr>
                </a:lvl9pPr>
              </a:lstStyle>
              <a:p>
                <a:pPr marL="285750" indent="-285750">
                  <a:spcBef>
                    <a:spcPts val="0"/>
                  </a:spcBef>
                  <a:spcAft>
                    <a:spcPts val="600"/>
                  </a:spcAft>
                  <a:buClr>
                    <a:srgbClr val="0070C0"/>
                  </a:buClr>
                  <a:buFont typeface="Arial" panose="020B0604020202020204" pitchFamily="34" charset="0"/>
                  <a:buChar char="•"/>
                </a:pPr>
                <a:r>
                  <a:rPr lang="it-IT" sz="1400" dirty="0">
                    <a:sym typeface="Wingdings" pitchFamily="2" charset="2"/>
                  </a:rPr>
                  <a:t>ECAL and HCAL </a:t>
                </a:r>
                <a:r>
                  <a:rPr lang="it-IT" sz="1400" dirty="0" err="1">
                    <a:sym typeface="Wingdings" pitchFamily="2" charset="2"/>
                  </a:rPr>
                  <a:t>have</a:t>
                </a:r>
                <a:r>
                  <a:rPr lang="it-IT" sz="1400" dirty="0">
                    <a:sym typeface="Wingdings" pitchFamily="2" charset="2"/>
                  </a:rPr>
                  <a:t> </a:t>
                </a:r>
                <a:r>
                  <a:rPr lang="it-IT" sz="1400" b="1" dirty="0" err="1">
                    <a:solidFill>
                      <a:srgbClr val="0070C0"/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different</a:t>
                </a:r>
                <a:r>
                  <a:rPr lang="it-IT" sz="1400" b="1" dirty="0">
                    <a:solidFill>
                      <a:srgbClr val="0070C0"/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 </a:t>
                </a:r>
                <a:r>
                  <a:rPr lang="it-IT" sz="1400" b="1" dirty="0" err="1">
                    <a:solidFill>
                      <a:srgbClr val="0070C0"/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responses</a:t>
                </a:r>
                <a:endParaRPr lang="it-IT" sz="1400" b="1" dirty="0">
                  <a:solidFill>
                    <a:srgbClr val="0070C0"/>
                  </a:solidFill>
                  <a:latin typeface="Avenir Next LT Pro Demi" panose="020B0504020202020204" pitchFamily="34" charset="77"/>
                  <a:sym typeface="Wingdings" pitchFamily="2" charset="2"/>
                </a:endParaRPr>
              </a:p>
              <a:p>
                <a:pPr marL="285750" indent="-285750">
                  <a:spcBef>
                    <a:spcPts val="0"/>
                  </a:spcBef>
                  <a:spcAft>
                    <a:spcPts val="600"/>
                  </a:spcAft>
                  <a:buClr>
                    <a:srgbClr val="0070C0"/>
                  </a:buClr>
                  <a:buFont typeface="Arial" panose="020B0604020202020204" pitchFamily="34" charset="0"/>
                  <a:buChar char="•"/>
                </a:pPr>
                <a:r>
                  <a:rPr lang="it-IT" sz="1400" dirty="0">
                    <a:sym typeface="Wingdings" pitchFamily="2" charset="2"/>
                  </a:rPr>
                  <a:t>Double </a:t>
                </a:r>
                <a:r>
                  <a:rPr lang="it-IT" sz="1400" dirty="0" err="1">
                    <a:sym typeface="Wingdings" pitchFamily="2" charset="2"/>
                  </a:rPr>
                  <a:t>peaks</a:t>
                </a:r>
                <a:r>
                  <a:rPr lang="it-IT" sz="1400" dirty="0">
                    <a:sym typeface="Wingdings" pitchFamily="2" charset="2"/>
                  </a:rPr>
                  <a:t> in </a:t>
                </a:r>
                <a:r>
                  <a:rPr lang="it-IT" sz="1400" dirty="0" err="1">
                    <a:sym typeface="Wingdings" pitchFamily="2" charset="2"/>
                  </a:rPr>
                  <a:t>monochromatic</a:t>
                </a:r>
                <a:r>
                  <a:rPr lang="it-IT" sz="1400" dirty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T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T" sz="1400" b="1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𝛑</m:t>
                        </m:r>
                      </m:e>
                      <m:sup>
                        <m:r>
                          <a:rPr lang="en-IT" sz="1400" b="1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sz="1400" b="1" dirty="0">
                    <a:solidFill>
                      <a:srgbClr val="0070C0"/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guns</a:t>
                </a:r>
                <a:r>
                  <a:rPr lang="en-US" sz="1400" b="1" dirty="0">
                    <a:solidFill>
                      <a:srgbClr val="0070C0"/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 </a:t>
                </a:r>
              </a:p>
              <a:p>
                <a:pPr>
                  <a:spcBef>
                    <a:spcPts val="0"/>
                  </a:spcBef>
                  <a:spcAft>
                    <a:spcPts val="600"/>
                  </a:spcAft>
                  <a:buClr>
                    <a:srgbClr val="0070C0"/>
                  </a:buClr>
                </a:pPr>
                <a:r>
                  <a:rPr lang="en-US" sz="1400" b="1" dirty="0">
                    <a:solidFill>
                      <a:srgbClr val="0070C0"/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 </a:t>
                </a:r>
                <a:r>
                  <a:rPr lang="it-IT" sz="1400" dirty="0">
                    <a:sym typeface="Wingdings" pitchFamily="2" charset="2"/>
                  </a:rPr>
                  <a:t>separate </a:t>
                </a:r>
                <a:r>
                  <a:rPr lang="it-IT" sz="1400" dirty="0" err="1">
                    <a:sym typeface="Wingdings" pitchFamily="2" charset="2"/>
                  </a:rPr>
                  <a:t>calibrations</a:t>
                </a:r>
                <a:endParaRPr lang="it-IT" sz="1400" dirty="0">
                  <a:sym typeface="Wingdings" pitchFamily="2" charset="2"/>
                </a:endParaRPr>
              </a:p>
              <a:p>
                <a:pPr marL="1028700" lvl="1">
                  <a:spcBef>
                    <a:spcPts val="0"/>
                  </a:spcBef>
                  <a:spcAft>
                    <a:spcPts val="600"/>
                  </a:spcAft>
                  <a:buClr>
                    <a:srgbClr val="0070C0"/>
                  </a:buClr>
                  <a:buSzPct val="80000"/>
                  <a:buFont typeface="Wingdings" pitchFamily="2" charset="2"/>
                  <a:buChar char="§"/>
                </a:pPr>
                <a:r>
                  <a:rPr lang="it-IT" sz="1400" spc="0" dirty="0">
                    <a:sym typeface="Wingdings" pitchFamily="2" charset="2"/>
                  </a:rPr>
                  <a:t>EH :  </a:t>
                </a:r>
                <a:r>
                  <a:rPr lang="it-IT" sz="1400" b="0" spc="0" dirty="0" err="1">
                    <a:sym typeface="Wingdings" pitchFamily="2" charset="2"/>
                  </a:rPr>
                  <a:t>E</a:t>
                </a:r>
                <a:r>
                  <a:rPr lang="it-IT" sz="1400" b="0" spc="0" baseline="-25000" dirty="0" err="1">
                    <a:sym typeface="Wingdings" pitchFamily="2" charset="2"/>
                  </a:rPr>
                  <a:t>calib</a:t>
                </a:r>
                <a:r>
                  <a:rPr lang="it-IT" sz="1400" b="0" spc="0" baseline="-25000" dirty="0">
                    <a:sym typeface="Wingdings" pitchFamily="2" charset="2"/>
                  </a:rPr>
                  <a:t> </a:t>
                </a:r>
                <a:r>
                  <a:rPr lang="it-IT" sz="1400" b="0" spc="0" dirty="0">
                    <a:sym typeface="Wingdings" pitchFamily="2" charset="2"/>
                  </a:rPr>
                  <a:t>= </a:t>
                </a:r>
                <a:r>
                  <a:rPr lang="it-IT" sz="1400" spc="0" dirty="0">
                    <a:latin typeface="Avenir Next LT Pro Demi" panose="020B0504020202020204" pitchFamily="34" charset="77"/>
                    <a:sym typeface="Wingdings" pitchFamily="2" charset="2"/>
                  </a:rPr>
                  <a:t>a </a:t>
                </a:r>
                <a:r>
                  <a:rPr lang="it-IT" sz="1400" b="0" i="1" spc="0" dirty="0" err="1">
                    <a:sym typeface="Wingdings" pitchFamily="2" charset="2"/>
                  </a:rPr>
                  <a:t>E</a:t>
                </a:r>
                <a:r>
                  <a:rPr lang="it-IT" sz="1400" b="0" i="1" spc="0" baseline="-25000" dirty="0" err="1">
                    <a:sym typeface="Wingdings" pitchFamily="2" charset="2"/>
                  </a:rPr>
                  <a:t>rawECAL</a:t>
                </a:r>
                <a:r>
                  <a:rPr lang="it-IT" sz="1400" b="0" i="1" spc="0" dirty="0">
                    <a:sym typeface="Wingdings" pitchFamily="2" charset="2"/>
                  </a:rPr>
                  <a:t> + </a:t>
                </a:r>
                <a:r>
                  <a:rPr lang="it-IT" sz="1400" spc="0" dirty="0">
                    <a:latin typeface="Avenir Next LT Pro Demi" panose="020B0504020202020204" pitchFamily="34" charset="77"/>
                    <a:sym typeface="Wingdings" pitchFamily="2" charset="2"/>
                  </a:rPr>
                  <a:t>b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it-IT" sz="1400" b="0" i="1" spc="0" dirty="0">
                        <a:sym typeface="Wingdings" pitchFamily="2" charset="2"/>
                      </a:rPr>
                      <m:t>E</m:t>
                    </m:r>
                    <m:r>
                      <m:rPr>
                        <m:nor/>
                      </m:rPr>
                      <a:rPr lang="it-IT" sz="1400" b="0" i="1" spc="0" baseline="-25000" dirty="0" smtClean="0">
                        <a:sym typeface="Wingdings" pitchFamily="2" charset="2"/>
                      </a:rPr>
                      <m:t>raw</m:t>
                    </m:r>
                    <m:r>
                      <m:rPr>
                        <m:nor/>
                      </m:rPr>
                      <a:rPr lang="it-IT" sz="1400" b="0" i="1" spc="0" baseline="-25000" dirty="0">
                        <a:sym typeface="Wingdings" pitchFamily="2" charset="2"/>
                      </a:rPr>
                      <m:t>HCAL</m:t>
                    </m:r>
                  </m:oMath>
                </a14:m>
                <a:endParaRPr lang="en-US" sz="1400" b="0" spc="0" baseline="-25000" dirty="0">
                  <a:solidFill>
                    <a:srgbClr val="0070C0"/>
                  </a:solidFill>
                  <a:latin typeface="Avenir Next LT Pro Demi" panose="020B0504020202020204" pitchFamily="34" charset="77"/>
                  <a:sym typeface="Wingdings" pitchFamily="2" charset="2"/>
                </a:endParaRPr>
              </a:p>
              <a:p>
                <a:pPr marL="1028700" lvl="1">
                  <a:spcBef>
                    <a:spcPts val="0"/>
                  </a:spcBef>
                  <a:spcAft>
                    <a:spcPts val="600"/>
                  </a:spcAft>
                  <a:buClr>
                    <a:srgbClr val="0070C0"/>
                  </a:buClr>
                  <a:buSzPct val="80000"/>
                  <a:buFont typeface="Wingdings" pitchFamily="2" charset="2"/>
                  <a:buChar char="§"/>
                </a:pPr>
                <a:r>
                  <a:rPr lang="it-IT" sz="1400" dirty="0" err="1">
                    <a:sym typeface="Wingdings" pitchFamily="2" charset="2"/>
                  </a:rPr>
                  <a:t>noES</a:t>
                </a:r>
                <a:r>
                  <a:rPr lang="it-IT" sz="1400" dirty="0">
                    <a:sym typeface="Wingdings" pitchFamily="2" charset="2"/>
                  </a:rPr>
                  <a:t>: </a:t>
                </a:r>
                <a:r>
                  <a:rPr lang="it-IT" sz="1400" b="0" dirty="0" err="1">
                    <a:sym typeface="Wingdings" pitchFamily="2" charset="2"/>
                  </a:rPr>
                  <a:t>E</a:t>
                </a:r>
                <a:r>
                  <a:rPr lang="it-IT" sz="1400" b="0" baseline="-25000" dirty="0" err="1">
                    <a:sym typeface="Wingdings" pitchFamily="2" charset="2"/>
                  </a:rPr>
                  <a:t>calib</a:t>
                </a:r>
                <a:r>
                  <a:rPr lang="it-IT" sz="1400" b="0" baseline="-25000" dirty="0">
                    <a:sym typeface="Wingdings" pitchFamily="2" charset="2"/>
                  </a:rPr>
                  <a:t> </a:t>
                </a:r>
                <a:r>
                  <a:rPr lang="it-IT" sz="1400" b="0" dirty="0">
                    <a:sym typeface="Wingdings" pitchFamily="2" charset="2"/>
                  </a:rPr>
                  <a:t>= </a:t>
                </a:r>
                <a:r>
                  <a:rPr lang="it-IT" sz="1400" spc="0" dirty="0">
                    <a:latin typeface="Avenir Next LT Pro Demi" panose="020B0504020202020204" pitchFamily="34" charset="77"/>
                    <a:sym typeface="Wingdings" pitchFamily="2" charset="2"/>
                  </a:rPr>
                  <a:t>c </a:t>
                </a:r>
                <a:r>
                  <a:rPr lang="it-IT" sz="1400" b="0" i="1" dirty="0" err="1">
                    <a:sym typeface="Wingdings" pitchFamily="2" charset="2"/>
                  </a:rPr>
                  <a:t>E</a:t>
                </a:r>
                <a:r>
                  <a:rPr lang="it-IT" sz="1400" b="0" i="1" baseline="-25000" dirty="0" err="1">
                    <a:sym typeface="Wingdings" pitchFamily="2" charset="2"/>
                  </a:rPr>
                  <a:t>rawHCAL</a:t>
                </a:r>
                <a:r>
                  <a:rPr lang="it-IT" sz="1400" b="0" i="1" baseline="-25000" dirty="0">
                    <a:sym typeface="Wingdings" pitchFamily="2" charset="2"/>
                  </a:rPr>
                  <a:t> </a:t>
                </a:r>
                <a:endParaRPr lang="en-US" sz="1400" b="0" dirty="0">
                  <a:solidFill>
                    <a:srgbClr val="0070C0"/>
                  </a:solidFill>
                  <a:latin typeface="Avenir Next LT Pro" panose="020B0504020202020204" pitchFamily="34" charset="77"/>
                  <a:sym typeface="Wingdings" pitchFamily="2" charset="2"/>
                </a:endParaRPr>
              </a:p>
              <a:p>
                <a:pPr marL="285750" indent="-285750">
                  <a:spcBef>
                    <a:spcPts val="0"/>
                  </a:spcBef>
                  <a:spcAft>
                    <a:spcPts val="600"/>
                  </a:spcAft>
                  <a:buClr>
                    <a:srgbClr val="0070C0"/>
                  </a:buClr>
                  <a:buFont typeface="Arial" panose="020B0604020202020204" pitchFamily="34" charset="0"/>
                  <a:buChar char="•"/>
                </a:pPr>
                <a:r>
                  <a:rPr lang="it-IT" sz="1400" b="1" dirty="0">
                    <a:sym typeface="Wingdings" pitchFamily="2" charset="2"/>
                  </a:rPr>
                  <a:t>a</a:t>
                </a:r>
                <a:r>
                  <a:rPr lang="it-IT" sz="1400" dirty="0">
                    <a:sym typeface="Wingdings" pitchFamily="2" charset="2"/>
                  </a:rPr>
                  <a:t>, </a:t>
                </a:r>
                <a:r>
                  <a:rPr lang="it-IT" sz="1400" b="1" dirty="0">
                    <a:sym typeface="Wingdings" pitchFamily="2" charset="2"/>
                  </a:rPr>
                  <a:t>b</a:t>
                </a:r>
                <a:r>
                  <a:rPr lang="it-IT" sz="1400" dirty="0">
                    <a:sym typeface="Wingdings" pitchFamily="2" charset="2"/>
                  </a:rPr>
                  <a:t> and </a:t>
                </a:r>
                <a:r>
                  <a:rPr lang="it-IT" sz="1400" b="1" dirty="0">
                    <a:sym typeface="Wingdings" pitchFamily="2" charset="2"/>
                  </a:rPr>
                  <a:t>c</a:t>
                </a:r>
                <a:r>
                  <a:rPr lang="it-IT" sz="1400" dirty="0">
                    <a:sym typeface="Wingdings" pitchFamily="2" charset="2"/>
                  </a:rPr>
                  <a:t> </a:t>
                </a:r>
                <a:r>
                  <a:rPr lang="it-IT" sz="1400" b="0" dirty="0">
                    <a:sym typeface="Wingdings" pitchFamily="2" charset="2"/>
                  </a:rPr>
                  <a:t>are </a:t>
                </a:r>
                <a:r>
                  <a:rPr lang="it-IT" sz="1400" b="0" dirty="0" err="1">
                    <a:sym typeface="Wingdings" pitchFamily="2" charset="2"/>
                  </a:rPr>
                  <a:t>obtained</a:t>
                </a:r>
                <a:r>
                  <a:rPr lang="it-IT" sz="1400" b="0" dirty="0">
                    <a:sym typeface="Wingdings" pitchFamily="2" charset="2"/>
                  </a:rPr>
                  <a:t>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400" b="0" i="1" dirty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it-IT" sz="1400" b="0" dirty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𝛘</m:t>
                        </m:r>
                      </m:e>
                      <m:sup>
                        <m:r>
                          <a:rPr lang="it-IT" sz="1400" b="0" dirty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it-IT" sz="1400" b="0" dirty="0">
                    <a:sym typeface="Wingdings" pitchFamily="2" charset="2"/>
                  </a:rPr>
                  <a:t> minimizations</a:t>
                </a:r>
                <a:endParaRPr lang="en-US" sz="1400" b="1" dirty="0">
                  <a:solidFill>
                    <a:srgbClr val="0070C0"/>
                  </a:solidFill>
                  <a:latin typeface="Avenir Next LT Pro" panose="020B0504020202020204" pitchFamily="34" charset="77"/>
                  <a:sym typeface="Wingdings" pitchFamily="2" charset="2"/>
                </a:endParaRPr>
              </a:p>
              <a:p>
                <a:pPr marL="1028700" lvl="1">
                  <a:buClr>
                    <a:srgbClr val="0070C0"/>
                  </a:buClr>
                  <a:buSzPct val="80000"/>
                  <a:buFont typeface="Wingdings" pitchFamily="2" charset="2"/>
                  <a:buChar char="§"/>
                </a:pPr>
                <a:endParaRPr lang="en-US" sz="1200" b="1" baseline="-25000" dirty="0">
                  <a:solidFill>
                    <a:srgbClr val="0070C0"/>
                  </a:solidFill>
                  <a:latin typeface="Avenir Next LT Pro Demi" panose="020B0504020202020204" pitchFamily="34" charset="77"/>
                  <a:sym typeface="Wingdings" pitchFamily="2" charset="2"/>
                </a:endParaRPr>
              </a:p>
              <a:p>
                <a:pPr marL="1028700" lvl="1">
                  <a:buClr>
                    <a:srgbClr val="0070C0"/>
                  </a:buClr>
                  <a:buSzPct val="80000"/>
                  <a:buFont typeface="Wingdings" pitchFamily="2" charset="2"/>
                  <a:buChar char="§"/>
                </a:pPr>
                <a:endParaRPr lang="en-US" sz="1200" b="1" baseline="-25000" dirty="0">
                  <a:solidFill>
                    <a:srgbClr val="0070C0"/>
                  </a:solidFill>
                  <a:latin typeface="Avenir Next LT Pro Demi" panose="020B0504020202020204" pitchFamily="34" charset="77"/>
                  <a:sym typeface="Wingdings" pitchFamily="2" charset="2"/>
                </a:endParaRPr>
              </a:p>
              <a:p>
                <a:pPr marL="1028700" lvl="1">
                  <a:buClr>
                    <a:srgbClr val="0070C0"/>
                  </a:buClr>
                  <a:buSzPct val="80000"/>
                  <a:buFont typeface="Wingdings" pitchFamily="2" charset="2"/>
                  <a:buChar char="§"/>
                </a:pPr>
                <a:endParaRPr lang="en-GB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2FDBA78-F866-C77C-7928-8AC78C4A05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535" y="1193503"/>
                <a:ext cx="5054836" cy="2099003"/>
              </a:xfrm>
              <a:prstGeom prst="rect">
                <a:avLst/>
              </a:prstGeom>
              <a:blipFill>
                <a:blip r:embed="rId5"/>
                <a:stretch>
                  <a:fillRect l="-752" b="-21084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>
            <a:extLst>
              <a:ext uri="{FF2B5EF4-FFF2-40B4-BE49-F238E27FC236}">
                <a16:creationId xmlns:a16="http://schemas.microsoft.com/office/drawing/2014/main" id="{EE62EF49-E8CF-7A89-ACD8-2174DF7C213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984488" y="3945042"/>
            <a:ext cx="3410760" cy="2558070"/>
          </a:xfrm>
          <a:prstGeom prst="rect">
            <a:avLst/>
          </a:prstGeom>
        </p:spPr>
      </p:pic>
      <p:sp>
        <p:nvSpPr>
          <p:cNvPr id="49" name="Arc 48">
            <a:extLst>
              <a:ext uri="{FF2B5EF4-FFF2-40B4-BE49-F238E27FC236}">
                <a16:creationId xmlns:a16="http://schemas.microsoft.com/office/drawing/2014/main" id="{5DD4C0F0-EE0C-1F00-DB51-94AF650CC730}"/>
              </a:ext>
            </a:extLst>
          </p:cNvPr>
          <p:cNvSpPr/>
          <p:nvPr/>
        </p:nvSpPr>
        <p:spPr>
          <a:xfrm rot="21415467">
            <a:off x="6774264" y="713090"/>
            <a:ext cx="2717853" cy="1093476"/>
          </a:xfrm>
          <a:prstGeom prst="arc">
            <a:avLst>
              <a:gd name="adj1" fmla="val 11715313"/>
              <a:gd name="adj2" fmla="val 20644398"/>
            </a:avLst>
          </a:prstGeom>
          <a:ln w="12700">
            <a:solidFill>
              <a:srgbClr val="FF016D"/>
            </a:solidFill>
            <a:headEnd type="none" w="med" len="med"/>
            <a:tailEnd type="arrow" w="med" len="med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F07FC339-7F02-BF2D-C257-465BF934FBBC}"/>
              </a:ext>
            </a:extLst>
          </p:cNvPr>
          <p:cNvSpPr/>
          <p:nvPr/>
        </p:nvSpPr>
        <p:spPr>
          <a:xfrm rot="21415467" flipV="1">
            <a:off x="6787315" y="2387352"/>
            <a:ext cx="2717853" cy="770351"/>
          </a:xfrm>
          <a:prstGeom prst="arc">
            <a:avLst>
              <a:gd name="adj1" fmla="val 11496989"/>
              <a:gd name="adj2" fmla="val 19245853"/>
            </a:avLst>
          </a:prstGeom>
          <a:ln w="19050">
            <a:solidFill>
              <a:srgbClr val="B7DC04"/>
            </a:solidFill>
            <a:headEnd type="none" w="med" len="med"/>
            <a:tailEnd type="arrow" w="med" len="med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52" name="Picture 51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3D2A3C50-3463-6183-20A8-F6D94DA181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031" y="3989657"/>
            <a:ext cx="3417262" cy="2502227"/>
          </a:xfrm>
          <a:prstGeom prst="rect">
            <a:avLst/>
          </a:prstGeom>
        </p:spPr>
      </p:pic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C821C9F-4D15-E862-50CC-CBB4B5D6B936}"/>
              </a:ext>
            </a:extLst>
          </p:cNvPr>
          <p:cNvCxnSpPr>
            <a:cxnSpLocks/>
          </p:cNvCxnSpPr>
          <p:nvPr/>
        </p:nvCxnSpPr>
        <p:spPr>
          <a:xfrm>
            <a:off x="7054669" y="5128870"/>
            <a:ext cx="775068" cy="0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640CD01D-55BD-7EC8-8837-ECDD928CFBAF}"/>
              </a:ext>
            </a:extLst>
          </p:cNvPr>
          <p:cNvSpPr txBox="1"/>
          <p:nvPr/>
        </p:nvSpPr>
        <p:spPr>
          <a:xfrm>
            <a:off x="8241979" y="3700669"/>
            <a:ext cx="44208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cap="all" dirty="0">
                <a:solidFill>
                  <a:schemeClr val="accent6"/>
                </a:solidFill>
                <a:latin typeface="Avenir Next LT Pro"/>
              </a:rPr>
              <a:t>AFTER CALIBRATION</a:t>
            </a:r>
          </a:p>
        </p:txBody>
      </p:sp>
    </p:spTree>
    <p:extLst>
      <p:ext uri="{BB962C8B-B14F-4D97-AF65-F5344CB8AC3E}">
        <p14:creationId xmlns:p14="http://schemas.microsoft.com/office/powerpoint/2010/main" val="25223479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602B64-CD4D-45E7-32EE-929090E6D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E8F37-F15B-834E-9CA9-A20F2858A47D}" type="datetime1">
              <a:rPr lang="it-IT" smtClean="0"/>
              <a:t>02/09/24</a:t>
            </a:fld>
            <a:endParaRPr lang="en-I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DB4841-B591-A1EB-B123-1F5375EC2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15A41-5FD3-A4DA-45FB-21A0D6DFE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Università degli Studi di Bari </a:t>
            </a:r>
            <a:r>
              <a:rPr lang="it-IT" i="1" dirty="0"/>
              <a:t>Aldo Moro </a:t>
            </a:r>
            <a:r>
              <a:rPr lang="it-IT" dirty="0"/>
              <a:t>| </a:t>
            </a:r>
            <a:r>
              <a:rPr lang="it-IT" b="1" dirty="0"/>
              <a:t>Lisa Generoso</a:t>
            </a:r>
            <a:r>
              <a:rPr lang="it-IT" dirty="0"/>
              <a:t> | Full </a:t>
            </a:r>
            <a:r>
              <a:rPr lang="it-IT" dirty="0" err="1"/>
              <a:t>simulation</a:t>
            </a:r>
            <a:r>
              <a:rPr lang="it-IT" dirty="0"/>
              <a:t> study of a </a:t>
            </a:r>
            <a:r>
              <a:rPr lang="it-IT" dirty="0" err="1"/>
              <a:t>hadronic</a:t>
            </a:r>
            <a:r>
              <a:rPr lang="it-IT" dirty="0"/>
              <a:t> </a:t>
            </a:r>
            <a:r>
              <a:rPr lang="it-IT" dirty="0" err="1"/>
              <a:t>calorimeter</a:t>
            </a:r>
            <a:r>
              <a:rPr lang="it-IT" dirty="0"/>
              <a:t> for a future </a:t>
            </a:r>
            <a:r>
              <a:rPr lang="it-IT" dirty="0" err="1"/>
              <a:t>muon</a:t>
            </a:r>
            <a:r>
              <a:rPr lang="it-IT" dirty="0"/>
              <a:t> collider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EF1FD4F8-F007-EC10-C7C9-AB6B534545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16086" y="2273819"/>
            <a:ext cx="5380028" cy="4035021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B4E827C6-807D-5985-45C1-1EA881EA73FA}"/>
              </a:ext>
            </a:extLst>
          </p:cNvPr>
          <p:cNvSpPr txBox="1"/>
          <p:nvPr/>
        </p:nvSpPr>
        <p:spPr>
          <a:xfrm>
            <a:off x="537067" y="1851131"/>
            <a:ext cx="55422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cap="all" dirty="0">
                <a:solidFill>
                  <a:schemeClr val="accent4"/>
                </a:solidFill>
                <a:latin typeface="Avenir Next LT Pro"/>
              </a:rPr>
              <a:t>10 GeV</a:t>
            </a:r>
          </a:p>
        </p:txBody>
      </p:sp>
      <p:sp>
        <p:nvSpPr>
          <p:cNvPr id="51" name="Titolo 1">
            <a:extLst>
              <a:ext uri="{FF2B5EF4-FFF2-40B4-BE49-F238E27FC236}">
                <a16:creationId xmlns:a16="http://schemas.microsoft.com/office/drawing/2014/main" id="{B873D74F-F6CC-F649-F1E1-EF25EC5D63C1}"/>
              </a:ext>
            </a:extLst>
          </p:cNvPr>
          <p:cNvSpPr txBox="1">
            <a:spLocks/>
          </p:cNvSpPr>
          <p:nvPr/>
        </p:nvSpPr>
        <p:spPr>
          <a:xfrm>
            <a:off x="194765" y="338999"/>
            <a:ext cx="9356725" cy="5375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lnSpcReduction="10000"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Avenir Next LT Pro"/>
                <a:ea typeface="+mj-ea"/>
                <a:cs typeface="+mj-cs"/>
              </a:rPr>
              <a:t>Charged vs Neutral hadrons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58C1F18-807F-8698-448D-E8D73CFF70EA}"/>
                  </a:ext>
                </a:extLst>
              </p:cNvPr>
              <p:cNvSpPr txBox="1"/>
              <p:nvPr/>
            </p:nvSpPr>
            <p:spPr>
              <a:xfrm>
                <a:off x="251565" y="1110234"/>
                <a:ext cx="10358378" cy="69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fontAlgn="base">
                  <a:lnSpc>
                    <a:spcPct val="150000"/>
                  </a:lnSpc>
                  <a:spcBef>
                    <a:spcPts val="930"/>
                  </a:spcBef>
                  <a:buClr>
                    <a:srgbClr val="0070C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en-GB" sz="1400" spc="1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rPr>
                  <a:t>Similar cluster energy reconstructed for </a:t>
                </a:r>
                <a14:m>
                  <m:oMath xmlns:m="http://schemas.openxmlformats.org/officeDocument/2006/math">
                    <m:r>
                      <a:rPr lang="en-GB" sz="1400" i="1" spc="15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GB" sz="1400" i="1" spc="150" baseline="300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GB" sz="1400" spc="1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rPr>
                  <a:t> and K</a:t>
                </a:r>
                <a:r>
                  <a:rPr lang="en-GB" sz="1400" spc="150" baseline="30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rPr>
                  <a:t>0 </a:t>
                </a:r>
                <a:r>
                  <a:rPr lang="en-GB" sz="1400" spc="1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rPr>
                  <a:t>at corresponding energy points  </a:t>
                </a:r>
              </a:p>
              <a:p>
                <a:r>
                  <a:rPr lang="en-IT" dirty="0"/>
                  <a:t> </a:t>
                </a: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58C1F18-807F-8698-448D-E8D73CFF70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65" y="1110234"/>
                <a:ext cx="10358378" cy="692497"/>
              </a:xfrm>
              <a:prstGeom prst="rect">
                <a:avLst/>
              </a:prstGeom>
              <a:blipFill>
                <a:blip r:embed="rId3"/>
                <a:stretch>
                  <a:fillRect l="-490" t="-535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679EDBC-BDCA-2C77-E2E5-421533BE15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1565" y="2273819"/>
            <a:ext cx="5559555" cy="41696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5877F1-8AC9-424C-BB78-7822FA542BE0}"/>
              </a:ext>
            </a:extLst>
          </p:cNvPr>
          <p:cNvSpPr txBox="1"/>
          <p:nvPr/>
        </p:nvSpPr>
        <p:spPr>
          <a:xfrm>
            <a:off x="6247932" y="1886021"/>
            <a:ext cx="55422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cap="all" dirty="0">
                <a:solidFill>
                  <a:schemeClr val="accent4"/>
                </a:solidFill>
                <a:latin typeface="Avenir Next LT Pro"/>
              </a:rPr>
              <a:t>50 GeV</a:t>
            </a:r>
          </a:p>
        </p:txBody>
      </p:sp>
    </p:spTree>
    <p:extLst>
      <p:ext uri="{BB962C8B-B14F-4D97-AF65-F5344CB8AC3E}">
        <p14:creationId xmlns:p14="http://schemas.microsoft.com/office/powerpoint/2010/main" val="4019348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602B64-CD4D-45E7-32EE-929090E6D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E8F37-F15B-834E-9CA9-A20F2858A47D}" type="datetime1">
              <a:rPr lang="it-IT" smtClean="0"/>
              <a:t>02/09/24</a:t>
            </a:fld>
            <a:endParaRPr lang="en-I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DB4841-B591-A1EB-B123-1F5375EC2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15A41-5FD3-A4DA-45FB-21A0D6DFE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Università degli Studi di Bari </a:t>
            </a:r>
            <a:r>
              <a:rPr lang="it-IT" i="1" dirty="0"/>
              <a:t>Aldo Moro </a:t>
            </a:r>
            <a:r>
              <a:rPr lang="it-IT" dirty="0"/>
              <a:t>| </a:t>
            </a:r>
            <a:r>
              <a:rPr lang="it-IT" b="1" dirty="0"/>
              <a:t>Lisa Generoso</a:t>
            </a:r>
            <a:r>
              <a:rPr lang="it-IT" dirty="0"/>
              <a:t> | Full </a:t>
            </a:r>
            <a:r>
              <a:rPr lang="it-IT" dirty="0" err="1"/>
              <a:t>simulation</a:t>
            </a:r>
            <a:r>
              <a:rPr lang="it-IT" dirty="0"/>
              <a:t> study of a </a:t>
            </a:r>
            <a:r>
              <a:rPr lang="it-IT" dirty="0" err="1"/>
              <a:t>hadronic</a:t>
            </a:r>
            <a:r>
              <a:rPr lang="it-IT" dirty="0"/>
              <a:t> </a:t>
            </a:r>
            <a:r>
              <a:rPr lang="it-IT" dirty="0" err="1"/>
              <a:t>calorimeter</a:t>
            </a:r>
            <a:r>
              <a:rPr lang="it-IT" dirty="0"/>
              <a:t> for a future </a:t>
            </a:r>
            <a:r>
              <a:rPr lang="it-IT" dirty="0" err="1"/>
              <a:t>muon</a:t>
            </a:r>
            <a:r>
              <a:rPr lang="it-IT" dirty="0"/>
              <a:t> collider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64C830-F293-FD65-1896-60FA9F298CFA}"/>
              </a:ext>
            </a:extLst>
          </p:cNvPr>
          <p:cNvSpPr txBox="1"/>
          <p:nvPr/>
        </p:nvSpPr>
        <p:spPr>
          <a:xfrm>
            <a:off x="194765" y="753614"/>
            <a:ext cx="582138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cap="all" dirty="0">
                <a:solidFill>
                  <a:schemeClr val="accent4"/>
                </a:solidFill>
                <a:latin typeface="Avenir Next LT Pro"/>
              </a:rPr>
              <a:t>HCAL HITS</a:t>
            </a:r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4E92EA08-1440-92D3-F995-CB34ADD1F090}"/>
              </a:ext>
            </a:extLst>
          </p:cNvPr>
          <p:cNvSpPr txBox="1">
            <a:spLocks/>
          </p:cNvSpPr>
          <p:nvPr/>
        </p:nvSpPr>
        <p:spPr>
          <a:xfrm>
            <a:off x="194765" y="338999"/>
            <a:ext cx="9356725" cy="5375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lnSpcReduction="10000"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Avenir Next LT Pro"/>
                <a:ea typeface="+mj-ea"/>
                <a:cs typeface="+mj-cs"/>
              </a:rPr>
              <a:t>BIB CHARACTERIZATION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18C899-0AC0-AC06-A09E-E843CE739926}"/>
              </a:ext>
            </a:extLst>
          </p:cNvPr>
          <p:cNvSpPr txBox="1"/>
          <p:nvPr/>
        </p:nvSpPr>
        <p:spPr>
          <a:xfrm>
            <a:off x="408745" y="1202366"/>
            <a:ext cx="10250270" cy="215443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285750" indent="-285750" algn="just" fontAlgn="base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IT" sz="14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Uniform longitudinal distribution without promi</a:t>
            </a:r>
            <a:r>
              <a:rPr lang="en-GB" sz="14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n</a:t>
            </a:r>
            <a:r>
              <a:rPr lang="en-IT" sz="14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ent differences from the pion guns</a:t>
            </a:r>
          </a:p>
          <a:p>
            <a:pPr lvl="1" algn="just" fontAlgn="base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50000"/>
            </a:pPr>
            <a:r>
              <a:rPr lang="en-GB" sz="14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 </a:t>
            </a:r>
            <a:r>
              <a:rPr lang="en-GB" sz="1400" b="1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N</a:t>
            </a:r>
            <a:r>
              <a:rPr lang="en-IT" sz="1400" b="1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o</a:t>
            </a:r>
            <a:r>
              <a:rPr lang="en-IT" sz="14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 possible </a:t>
            </a:r>
            <a:r>
              <a:rPr lang="en-IT" sz="1400" b="1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cut on </a:t>
            </a:r>
            <a:r>
              <a:rPr lang="en-GB" sz="1400" b="1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the </a:t>
            </a:r>
            <a:r>
              <a:rPr lang="en-IT" sz="1400" b="1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z</a:t>
            </a:r>
          </a:p>
          <a:p>
            <a:pPr marL="285750" indent="-285750" algn="just" fontAlgn="base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IT" sz="14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SimHit average en</a:t>
            </a:r>
            <a:r>
              <a:rPr lang="en-GB" sz="14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e</a:t>
            </a:r>
            <a:r>
              <a:rPr lang="en-IT" sz="14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rgies of ~ 4 keV </a:t>
            </a:r>
            <a:r>
              <a:rPr lang="en-IT" sz="14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 twice the value of the sign</a:t>
            </a:r>
            <a:r>
              <a:rPr lang="en-GB" sz="14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a</a:t>
            </a:r>
            <a:r>
              <a:rPr lang="en-IT" sz="14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l hits</a:t>
            </a:r>
          </a:p>
          <a:p>
            <a:pPr lvl="1" algn="just" fontAlgn="base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50000"/>
            </a:pPr>
            <a:r>
              <a:rPr lang="en-GB" sz="14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 </a:t>
            </a:r>
            <a:r>
              <a:rPr lang="en-GB" sz="1400" b="1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N</a:t>
            </a:r>
            <a:r>
              <a:rPr lang="en-IT" sz="1400" b="1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o</a:t>
            </a:r>
            <a:r>
              <a:rPr lang="en-IT" sz="14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 possible </a:t>
            </a:r>
            <a:r>
              <a:rPr lang="en-IT" sz="1400" b="1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cut</a:t>
            </a:r>
            <a:r>
              <a:rPr lang="en-IT" sz="14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 changing </a:t>
            </a:r>
            <a:r>
              <a:rPr lang="en-GB" sz="14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the RO </a:t>
            </a:r>
            <a:r>
              <a:rPr lang="en-IT" sz="1400" b="1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energy</a:t>
            </a:r>
            <a:r>
              <a:rPr lang="en-IT" sz="14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 threshol</a:t>
            </a:r>
            <a:r>
              <a:rPr lang="en-GB" sz="14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ds</a:t>
            </a:r>
            <a:r>
              <a:rPr lang="en-IT" sz="14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 </a:t>
            </a:r>
          </a:p>
          <a:p>
            <a:pPr marL="285750" indent="-285750" algn="just" fontAlgn="base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IT" sz="14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Arrival time distribution is uniform in the range 7-20 ns, while sig</a:t>
            </a:r>
            <a:r>
              <a:rPr lang="en-GB" sz="1400" spc="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na</a:t>
            </a:r>
            <a:r>
              <a:rPr lang="en-IT" sz="14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l peaks at 6 ns </a:t>
            </a:r>
          </a:p>
          <a:p>
            <a:pPr lvl="1" algn="just" fontAlgn="base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50000"/>
            </a:pPr>
            <a:r>
              <a:rPr lang="en-IT" sz="1400" spc="150" dirty="0">
                <a:solidFill>
                  <a:schemeClr val="accent4"/>
                </a:solidFill>
                <a:latin typeface="Avenir Next LT Pro" panose="020B0504020202020204" pitchFamily="34" charset="77"/>
                <a:sym typeface="Wingdings" pitchFamily="2" charset="2"/>
              </a:rPr>
              <a:t></a:t>
            </a:r>
            <a:r>
              <a:rPr lang="en-IT" sz="14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 </a:t>
            </a:r>
            <a:r>
              <a:rPr lang="en-IT" sz="1400" b="1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Possible cut </a:t>
            </a:r>
            <a:r>
              <a:rPr lang="it-IT" sz="1400" b="1" spc="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at</a:t>
            </a:r>
            <a:r>
              <a:rPr lang="it-IT" sz="1400" b="1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 t &gt; 10 ns </a:t>
            </a:r>
            <a:endParaRPr lang="en-IT" sz="1400" b="1" spc="150" dirty="0">
              <a:solidFill>
                <a:schemeClr val="tx1">
                  <a:lumMod val="75000"/>
                  <a:lumOff val="25000"/>
                </a:schemeClr>
              </a:solidFill>
              <a:latin typeface="Avenir Next LT Pro" panose="020B0504020202020204" pitchFamily="34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9DB9EA-0007-B167-C415-D67BF414A3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6" b="2591"/>
          <a:stretch/>
        </p:blipFill>
        <p:spPr>
          <a:xfrm>
            <a:off x="0" y="3682644"/>
            <a:ext cx="3829722" cy="27913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4664B1-EA0D-CC2C-5FE7-4A2E9AD7E3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3" t="260" r="451" b="3000"/>
          <a:stretch/>
        </p:blipFill>
        <p:spPr>
          <a:xfrm>
            <a:off x="3900590" y="3682644"/>
            <a:ext cx="3903303" cy="2791375"/>
          </a:xfrm>
          <a:prstGeom prst="rect">
            <a:avLst/>
          </a:prstGeom>
        </p:spPr>
      </p:pic>
      <p:pic>
        <p:nvPicPr>
          <p:cNvPr id="14" name="Picture 13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9C6F8473-D264-FA8A-F980-8027E6787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6016" y="3722557"/>
            <a:ext cx="3829722" cy="27964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CD4666-D092-9D12-2995-BA1F80BB9167}"/>
              </a:ext>
            </a:extLst>
          </p:cNvPr>
          <p:cNvSpPr txBox="1"/>
          <p:nvPr/>
        </p:nvSpPr>
        <p:spPr>
          <a:xfrm>
            <a:off x="408745" y="3429000"/>
            <a:ext cx="113127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cap="all" dirty="0">
                <a:solidFill>
                  <a:schemeClr val="accent6"/>
                </a:solidFill>
                <a:latin typeface="Avenir Next LT Pro"/>
              </a:rPr>
              <a:t>Z-axis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D72DD1-3CC9-2E44-156D-CCAEBBEF5368}"/>
              </a:ext>
            </a:extLst>
          </p:cNvPr>
          <p:cNvSpPr txBox="1"/>
          <p:nvPr/>
        </p:nvSpPr>
        <p:spPr>
          <a:xfrm>
            <a:off x="4190525" y="3429000"/>
            <a:ext cx="190547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cap="all" dirty="0">
                <a:solidFill>
                  <a:schemeClr val="accent6"/>
                </a:solidFill>
                <a:latin typeface="Avenir Next LT Pro"/>
              </a:rPr>
              <a:t>HIT ENERGY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865E2D-48A3-D204-B819-6E46B5680D52}"/>
              </a:ext>
            </a:extLst>
          </p:cNvPr>
          <p:cNvSpPr txBox="1"/>
          <p:nvPr/>
        </p:nvSpPr>
        <p:spPr>
          <a:xfrm>
            <a:off x="8054131" y="3463406"/>
            <a:ext cx="32614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cap="all" dirty="0">
                <a:solidFill>
                  <a:schemeClr val="accent6"/>
                </a:solidFill>
                <a:latin typeface="Avenir Next LT Pro"/>
              </a:rPr>
              <a:t>ARRIVAL TIME</a:t>
            </a:r>
          </a:p>
        </p:txBody>
      </p:sp>
    </p:spTree>
    <p:extLst>
      <p:ext uri="{BB962C8B-B14F-4D97-AF65-F5344CB8AC3E}">
        <p14:creationId xmlns:p14="http://schemas.microsoft.com/office/powerpoint/2010/main" val="32818454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602B64-CD4D-45E7-32EE-929090E6D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E8F37-F15B-834E-9CA9-A20F2858A47D}" type="datetime1">
              <a:rPr lang="it-IT" smtClean="0"/>
              <a:t>02/09/24</a:t>
            </a:fld>
            <a:endParaRPr lang="en-I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DB4841-B591-A1EB-B123-1F5375EC2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15A41-5FD3-A4DA-45FB-21A0D6DFE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Università degli Studi di Bari </a:t>
            </a:r>
            <a:r>
              <a:rPr lang="it-IT" i="1" dirty="0"/>
              <a:t>Aldo Moro </a:t>
            </a:r>
            <a:r>
              <a:rPr lang="it-IT" dirty="0"/>
              <a:t>| </a:t>
            </a:r>
            <a:r>
              <a:rPr lang="it-IT" b="1" dirty="0"/>
              <a:t>Lisa Generoso</a:t>
            </a:r>
            <a:r>
              <a:rPr lang="it-IT" dirty="0"/>
              <a:t> | Full </a:t>
            </a:r>
            <a:r>
              <a:rPr lang="it-IT" dirty="0" err="1"/>
              <a:t>simulation</a:t>
            </a:r>
            <a:r>
              <a:rPr lang="it-IT" dirty="0"/>
              <a:t> study of a </a:t>
            </a:r>
            <a:r>
              <a:rPr lang="it-IT" dirty="0" err="1"/>
              <a:t>hadronic</a:t>
            </a:r>
            <a:r>
              <a:rPr lang="it-IT" dirty="0"/>
              <a:t> </a:t>
            </a:r>
            <a:r>
              <a:rPr lang="it-IT" dirty="0" err="1"/>
              <a:t>calorimeter</a:t>
            </a:r>
            <a:r>
              <a:rPr lang="it-IT" dirty="0"/>
              <a:t> for a future </a:t>
            </a:r>
            <a:r>
              <a:rPr lang="it-IT" dirty="0" err="1"/>
              <a:t>muon</a:t>
            </a:r>
            <a:r>
              <a:rPr lang="it-IT" dirty="0"/>
              <a:t> collider</a:t>
            </a:r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4E92EA08-1440-92D3-F995-CB34ADD1F090}"/>
              </a:ext>
            </a:extLst>
          </p:cNvPr>
          <p:cNvSpPr txBox="1">
            <a:spLocks/>
          </p:cNvSpPr>
          <p:nvPr/>
        </p:nvSpPr>
        <p:spPr>
          <a:xfrm>
            <a:off x="194766" y="338999"/>
            <a:ext cx="7929732" cy="5375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cap="all" dirty="0">
                <a:latin typeface="Avenir Next LT Pro"/>
              </a:rPr>
              <a:t>CLUSTER </a:t>
            </a:r>
            <a:r>
              <a:rPr lang="en-GB" sz="3200" b="1" cap="all" dirty="0" err="1">
                <a:latin typeface="Avenir Next LT Pro"/>
              </a:rPr>
              <a:t>RECONSTRUCTion</a:t>
            </a:r>
            <a:r>
              <a:rPr lang="en-GB" sz="3200" b="1" cap="all" dirty="0">
                <a:latin typeface="Avenir Next LT Pro"/>
              </a:rPr>
              <a:t> with bib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702EF29-705E-9F0E-9EB9-E37D6D6144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9" t="-1505" b="1695"/>
          <a:stretch/>
        </p:blipFill>
        <p:spPr>
          <a:xfrm>
            <a:off x="497285" y="2773086"/>
            <a:ext cx="4855897" cy="3700818"/>
          </a:xfrm>
          <a:prstGeom prst="rect">
            <a:avLst/>
          </a:prstGeom>
        </p:spPr>
      </p:pic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5ACEA9F4-8F0D-9245-EB02-C79A22C00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806" y="1430933"/>
            <a:ext cx="5029200" cy="2154178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buSzPct val="100000"/>
            </a:pPr>
            <a:r>
              <a:rPr lang="en-IT" sz="12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BIB-only clusters have average energies </a:t>
            </a:r>
            <a:r>
              <a:rPr lang="en-GB" sz="12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</a:t>
            </a:r>
            <a:r>
              <a:rPr lang="en-IT" sz="12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~ </a:t>
            </a:r>
            <a:r>
              <a:rPr lang="en-IT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Demi" panose="020B0504020202020204" pitchFamily="34" charset="77"/>
              </a:rPr>
              <a:t>0.75 GeV</a:t>
            </a:r>
          </a:p>
          <a:p>
            <a:pPr marL="285750" indent="-285750">
              <a:lnSpc>
                <a:spcPct val="100000"/>
              </a:lnSpc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IT" sz="12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small high-energy tail partially overlapping with cluster en</a:t>
            </a:r>
            <a:r>
              <a:rPr lang="en-GB" sz="12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en-IT" sz="12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rgies of 5 GeV pions</a:t>
            </a:r>
          </a:p>
          <a:p>
            <a:pPr marL="285750" indent="-285750">
              <a:lnSpc>
                <a:spcPct val="100000"/>
              </a:lnSpc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12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well distinguishable from </a:t>
            </a:r>
            <a:r>
              <a:rPr lang="en-IT" sz="12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cluster en</a:t>
            </a:r>
            <a:r>
              <a:rPr lang="en-GB" sz="12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en-IT" sz="12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rgies of 20 GeV pions</a:t>
            </a:r>
          </a:p>
          <a:p>
            <a:pPr>
              <a:lnSpc>
                <a:spcPct val="100000"/>
              </a:lnSpc>
              <a:buSzPct val="100000"/>
            </a:pPr>
            <a:endParaRPr lang="en-IT" sz="1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19F9E6DF-2961-F3DD-4734-20BC934DF8FC}"/>
              </a:ext>
            </a:extLst>
          </p:cNvPr>
          <p:cNvSpPr txBox="1">
            <a:spLocks/>
          </p:cNvSpPr>
          <p:nvPr/>
        </p:nvSpPr>
        <p:spPr>
          <a:xfrm>
            <a:off x="454805" y="1056599"/>
            <a:ext cx="3917168" cy="374334"/>
          </a:xfrm>
          <a:prstGeom prst="rect">
            <a:avLst/>
          </a:prstGeom>
        </p:spPr>
        <p:txBody>
          <a:bodyPr vert="horz" lIns="109728" tIns="109728" rIns="109728" bIns="91440" rtlCol="0" anchor="ctr">
            <a:noAutofit/>
          </a:bodyPr>
          <a:lstStyle>
            <a:lvl1pPr mar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buClr>
                <a:schemeClr val="tx1">
                  <a:lumMod val="75000"/>
                  <a:lumOff val="25000"/>
                </a:schemeClr>
              </a:buClr>
              <a:buSzPct val="150000"/>
              <a:buFont typeface="Corbel" panose="020B0503020204020204" pitchFamily="34" charset="0"/>
              <a:buNone/>
              <a:defRPr lang="en-US" sz="2000" b="1" kern="1200" cap="all" spc="0" baseline="0" dirty="0" smtClean="0">
                <a:solidFill>
                  <a:schemeClr val="accent4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lang="en-US" sz="1400" b="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lang="en-US" sz="1400" b="0" i="1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lang="en-US" sz="1400" b="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lang="en-US" sz="1400" b="0" i="1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/>
              <a:t>SIGNAL and BIB </a:t>
            </a:r>
            <a:r>
              <a:rPr lang="it-IT" sz="1800" dirty="0" err="1"/>
              <a:t>separately</a:t>
            </a:r>
            <a:r>
              <a:rPr lang="it-IT" sz="1800" dirty="0"/>
              <a:t> </a:t>
            </a:r>
            <a:endParaRPr lang="en-IT" sz="18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006F676-559F-1694-251F-537BAD37A8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7" b="1969"/>
          <a:stretch/>
        </p:blipFill>
        <p:spPr>
          <a:xfrm>
            <a:off x="5858166" y="2827580"/>
            <a:ext cx="5032445" cy="3700818"/>
          </a:xfrm>
          <a:prstGeom prst="rect">
            <a:avLst/>
          </a:prstGeom>
        </p:spPr>
      </p:pic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A140E27E-0762-5C30-DBAC-C91DB51881C3}"/>
              </a:ext>
            </a:extLst>
          </p:cNvPr>
          <p:cNvSpPr txBox="1">
            <a:spLocks/>
          </p:cNvSpPr>
          <p:nvPr/>
        </p:nvSpPr>
        <p:spPr>
          <a:xfrm>
            <a:off x="6139314" y="1342991"/>
            <a:ext cx="4830624" cy="1585192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0" indent="0" algn="just" defTabSz="914400" rtl="0" eaLnBrk="1" fontAlgn="base" latinLnBrk="0" hangingPunct="1">
              <a:lnSpc>
                <a:spcPct val="150000"/>
              </a:lnSpc>
              <a:spcBef>
                <a:spcPts val="930"/>
              </a:spcBef>
              <a:buClr>
                <a:schemeClr val="tx1">
                  <a:lumMod val="75000"/>
                  <a:lumOff val="25000"/>
                </a:schemeClr>
              </a:buClr>
              <a:buSzPct val="150000"/>
              <a:buFont typeface="Corbel" panose="020B0503020204020204" pitchFamily="34" charset="0"/>
              <a:buNone/>
              <a:defRPr lang="en-US" sz="1400" b="1" kern="1200" spc="150" baseline="0" dirty="0">
                <a:solidFill>
                  <a:schemeClr val="bg1">
                    <a:lumMod val="50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lang="en-US" sz="1400" b="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lang="en-US" sz="1400" b="0" i="1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lang="en-US" sz="1400" b="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lang="en-US" sz="1400" b="0" i="1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SzPct val="100000"/>
            </a:pPr>
            <a:r>
              <a:rPr lang="en-IT" sz="12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Almost negligible </a:t>
            </a:r>
            <a:r>
              <a:rPr lang="it-IT" sz="12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Demi" panose="020B0504020202020204" pitchFamily="34" charset="77"/>
                <a:sym typeface="Wingdings" pitchFamily="2" charset="2"/>
              </a:rPr>
              <a:t>decrease</a:t>
            </a:r>
            <a:r>
              <a:rPr lang="it-IT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Demi" panose="020B0504020202020204" pitchFamily="34" charset="77"/>
                <a:sym typeface="Wingdings" pitchFamily="2" charset="2"/>
              </a:rPr>
              <a:t> in energy </a:t>
            </a:r>
            <a:r>
              <a:rPr lang="en-IT" sz="12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342900" indent="-342900">
              <a:lnSpc>
                <a:spcPct val="100000"/>
              </a:lnSpc>
              <a:buClr>
                <a:srgbClr val="0070C0"/>
              </a:buClr>
              <a:buSzPct val="100000"/>
              <a:buFont typeface="Arial" panose="020B0604020202020204" pitchFamily="34" charset="0"/>
              <a:buChar char="•"/>
            </a:pPr>
            <a:r>
              <a:rPr lang="en-IT" sz="12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Due to </a:t>
            </a:r>
            <a:r>
              <a:rPr lang="en-IT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Demi" panose="020B0504020202020204" pitchFamily="34" charset="77"/>
              </a:rPr>
              <a:t>BIB ONLY CLUSTERS </a:t>
            </a:r>
            <a:r>
              <a:rPr lang="it-IT" sz="12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produced</a:t>
            </a:r>
            <a:r>
              <a:rPr lang="it-IT" sz="12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by low-energy </a:t>
            </a:r>
            <a:r>
              <a:rPr lang="it-IT" sz="12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particles</a:t>
            </a:r>
            <a:endParaRPr lang="en-IT" sz="12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buSzPct val="100000"/>
            </a:pPr>
            <a:r>
              <a:rPr lang="en-IT" sz="1200" b="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 Overall BIB does not affect </a:t>
            </a:r>
            <a:r>
              <a:rPr lang="en-GB" sz="1200" b="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C</a:t>
            </a:r>
            <a:r>
              <a:rPr lang="en-IT" sz="1200" b="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uster e</a:t>
            </a:r>
            <a:r>
              <a:rPr lang="en-GB" sz="1200" b="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ne</a:t>
            </a:r>
            <a:r>
              <a:rPr lang="en-IT" sz="1200" b="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rgy reconstruction at E</a:t>
            </a:r>
            <a:r>
              <a:rPr lang="en-IT" sz="1200" b="0" baseline="-250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MC</a:t>
            </a:r>
            <a:r>
              <a:rPr lang="en-IT" sz="1200" b="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 &gt; 5 GeV</a:t>
            </a:r>
            <a:endParaRPr lang="en-IT" sz="12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FA35DDAA-4309-35CC-8320-0A2CCB5A835B}"/>
              </a:ext>
            </a:extLst>
          </p:cNvPr>
          <p:cNvSpPr txBox="1">
            <a:spLocks/>
          </p:cNvSpPr>
          <p:nvPr/>
        </p:nvSpPr>
        <p:spPr>
          <a:xfrm>
            <a:off x="6139314" y="1042667"/>
            <a:ext cx="3917168" cy="374334"/>
          </a:xfrm>
          <a:prstGeom prst="rect">
            <a:avLst/>
          </a:prstGeom>
        </p:spPr>
        <p:txBody>
          <a:bodyPr vert="horz" lIns="109728" tIns="109728" rIns="109728" bIns="91440" rtlCol="0" anchor="ctr">
            <a:noAutofit/>
          </a:bodyPr>
          <a:lstStyle>
            <a:lvl1pPr mar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buClr>
                <a:schemeClr val="tx1">
                  <a:lumMod val="75000"/>
                  <a:lumOff val="25000"/>
                </a:schemeClr>
              </a:buClr>
              <a:buSzPct val="150000"/>
              <a:buFont typeface="Corbel" panose="020B0503020204020204" pitchFamily="34" charset="0"/>
              <a:buNone/>
              <a:defRPr lang="en-US" sz="2000" b="1" kern="1200" cap="all" spc="0" baseline="0" dirty="0" smtClean="0">
                <a:solidFill>
                  <a:schemeClr val="accent4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lang="en-US" sz="1400" b="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lang="en-US" sz="1400" b="0" i="1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lang="en-US" sz="1400" b="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lang="en-US" sz="1400" b="0" i="1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/>
              <a:t>BIB OVERLAY ON SIGNAL</a:t>
            </a:r>
            <a:endParaRPr lang="en-IT" sz="1800" dirty="0"/>
          </a:p>
        </p:txBody>
      </p:sp>
    </p:spTree>
    <p:extLst>
      <p:ext uri="{BB962C8B-B14F-4D97-AF65-F5344CB8AC3E}">
        <p14:creationId xmlns:p14="http://schemas.microsoft.com/office/powerpoint/2010/main" val="17551190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602B64-CD4D-45E7-32EE-929090E6D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E8F37-F15B-834E-9CA9-A20F2858A47D}" type="datetime1">
              <a:rPr lang="it-IT" smtClean="0"/>
              <a:t>02/09/24</a:t>
            </a:fld>
            <a:endParaRPr lang="en-I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DB4841-B591-A1EB-B123-1F5375EC2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1E02E31-C75D-C5CA-B7D2-BA727A2380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9112" y="274718"/>
            <a:ext cx="10847237" cy="732956"/>
          </a:xfrm>
        </p:spPr>
        <p:txBody>
          <a:bodyPr/>
          <a:lstStyle/>
          <a:p>
            <a:r>
              <a:rPr lang="en-IT" dirty="0"/>
              <a:t>CLUSTER MULTIPLICITY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15A41-5FD3-A4DA-45FB-21A0D6DFE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Università degli Studi di Bari </a:t>
            </a:r>
            <a:r>
              <a:rPr lang="it-IT" i="1" dirty="0"/>
              <a:t>Aldo Moro </a:t>
            </a:r>
            <a:r>
              <a:rPr lang="it-IT" dirty="0"/>
              <a:t>| </a:t>
            </a:r>
            <a:r>
              <a:rPr lang="it-IT" b="1" dirty="0"/>
              <a:t>Lisa Generoso</a:t>
            </a:r>
            <a:r>
              <a:rPr lang="it-IT" dirty="0"/>
              <a:t> | Full </a:t>
            </a:r>
            <a:r>
              <a:rPr lang="it-IT" dirty="0" err="1"/>
              <a:t>simulation</a:t>
            </a:r>
            <a:r>
              <a:rPr lang="it-IT" dirty="0"/>
              <a:t> study of a </a:t>
            </a:r>
            <a:r>
              <a:rPr lang="it-IT" dirty="0" err="1"/>
              <a:t>hadronic</a:t>
            </a:r>
            <a:r>
              <a:rPr lang="it-IT" dirty="0"/>
              <a:t> </a:t>
            </a:r>
            <a:r>
              <a:rPr lang="it-IT" dirty="0" err="1"/>
              <a:t>calorimeter</a:t>
            </a:r>
            <a:r>
              <a:rPr lang="it-IT" dirty="0"/>
              <a:t> for a future </a:t>
            </a:r>
            <a:r>
              <a:rPr lang="it-IT" dirty="0" err="1"/>
              <a:t>muon</a:t>
            </a:r>
            <a:r>
              <a:rPr lang="it-IT" dirty="0"/>
              <a:t> collider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D700441-529A-8AE3-30E7-0CB80233F0B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27825" y="934881"/>
            <a:ext cx="10847237" cy="374334"/>
          </a:xfrm>
        </p:spPr>
        <p:txBody>
          <a:bodyPr anchor="ctr">
            <a:noAutofit/>
          </a:bodyPr>
          <a:lstStyle/>
          <a:p>
            <a:r>
              <a:rPr lang="en-IT" sz="1800" spc="150" dirty="0">
                <a:solidFill>
                  <a:schemeClr val="bg1">
                    <a:lumMod val="50000"/>
                  </a:schemeClr>
                </a:solidFill>
              </a:rPr>
              <a:t>C</a:t>
            </a:r>
            <a:r>
              <a:rPr lang="en-GB" sz="1800" spc="150" dirty="0" err="1">
                <a:solidFill>
                  <a:schemeClr val="bg1">
                    <a:lumMod val="50000"/>
                  </a:schemeClr>
                </a:solidFill>
              </a:rPr>
              <a:t>omp</a:t>
            </a:r>
            <a:r>
              <a:rPr lang="en-IT" sz="1800" spc="150" dirty="0">
                <a:solidFill>
                  <a:schemeClr val="bg1">
                    <a:lumMod val="50000"/>
                  </a:schemeClr>
                </a:solidFill>
              </a:rPr>
              <a:t>arison AT 20 GeV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609C5A1-BBB7-8A22-1468-4913EAB9E250}"/>
              </a:ext>
            </a:extLst>
          </p:cNvPr>
          <p:cNvGrpSpPr/>
          <p:nvPr/>
        </p:nvGrpSpPr>
        <p:grpSpPr>
          <a:xfrm>
            <a:off x="4153538" y="3098534"/>
            <a:ext cx="4098364" cy="3458336"/>
            <a:chOff x="2795698" y="3666131"/>
            <a:chExt cx="4344171" cy="341737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1CC4083-E5DD-ACCD-B280-0AAD1A3B2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5182" r="-5650" b="-7617"/>
            <a:stretch/>
          </p:blipFill>
          <p:spPr>
            <a:xfrm>
              <a:off x="2795698" y="3897536"/>
              <a:ext cx="4344171" cy="3185967"/>
            </a:xfrm>
            <a:prstGeom prst="rect">
              <a:avLst/>
            </a:prstGeom>
          </p:spPr>
        </p:pic>
        <p:sp>
          <p:nvSpPr>
            <p:cNvPr id="9" name="Content Placeholder 6">
              <a:extLst>
                <a:ext uri="{FF2B5EF4-FFF2-40B4-BE49-F238E27FC236}">
                  <a16:creationId xmlns:a16="http://schemas.microsoft.com/office/drawing/2014/main" id="{C36AFEFE-AE5A-641B-D1F5-3DF8B0A6663A}"/>
                </a:ext>
              </a:extLst>
            </p:cNvPr>
            <p:cNvSpPr txBox="1">
              <a:spLocks/>
            </p:cNvSpPr>
            <p:nvPr/>
          </p:nvSpPr>
          <p:spPr>
            <a:xfrm>
              <a:off x="3243306" y="3666131"/>
              <a:ext cx="1180818" cy="374334"/>
            </a:xfrm>
            <a:prstGeom prst="rect">
              <a:avLst/>
            </a:prstGeom>
          </p:spPr>
          <p:txBody>
            <a:bodyPr vert="horz" lIns="109728" tIns="109728" rIns="109728" bIns="91440" rtlCol="0" anchor="ctr">
              <a:noAutofit/>
            </a:bodyPr>
            <a:lstStyle>
              <a:lvl1pPr mar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150000"/>
                <a:buFont typeface="Corbel" panose="020B0503020204020204" pitchFamily="34" charset="0"/>
                <a:buNone/>
                <a:defRPr lang="en-US" sz="2000" b="1" kern="1200" cap="all" spc="0" baseline="0" dirty="0" smtClean="0">
                  <a:solidFill>
                    <a:schemeClr val="accent4"/>
                  </a:solidFill>
                  <a:latin typeface="Avenir Next LT Pro" panose="020B0504020202020204" pitchFamily="34" charset="77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40000"/>
                </a:lnSpc>
                <a:spcBef>
                  <a:spcPts val="930"/>
                </a:spcBef>
                <a:buFont typeface="Corbel" panose="020B0503020204020204" pitchFamily="34" charset="0"/>
                <a:buNone/>
                <a:defRPr lang="en-US" sz="1400" b="0" kern="1200" spc="15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77"/>
                  <a:ea typeface="+mn-ea"/>
                  <a:cs typeface="+mn-cs"/>
                </a:defRPr>
              </a:lvl2pPr>
              <a:lvl3pPr marL="0" indent="-320040" algn="l" defTabSz="914400" rtl="0" eaLnBrk="1" latinLnBrk="0" hangingPunct="1">
                <a:lnSpc>
                  <a:spcPct val="140000"/>
                </a:lnSpc>
                <a:spcBef>
                  <a:spcPts val="930"/>
                </a:spcBef>
                <a:buFont typeface="Corbel" panose="020B0503020204020204" pitchFamily="34" charset="0"/>
                <a:buChar char="–"/>
                <a:defRPr lang="en-US" sz="1400" b="0" i="1" kern="1200" spc="15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77"/>
                  <a:ea typeface="+mn-ea"/>
                  <a:cs typeface="+mn-cs"/>
                </a:defRPr>
              </a:lvl3pPr>
              <a:lvl4pPr marL="0" indent="-320040" algn="l" defTabSz="914400" rtl="0" eaLnBrk="1" latinLnBrk="0" hangingPunct="1">
                <a:lnSpc>
                  <a:spcPct val="140000"/>
                </a:lnSpc>
                <a:spcBef>
                  <a:spcPts val="930"/>
                </a:spcBef>
                <a:buFont typeface="Corbel" panose="020B0503020204020204" pitchFamily="34" charset="0"/>
                <a:buChar char="–"/>
                <a:defRPr lang="en-US" sz="1400" b="0" kern="1200" spc="15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77"/>
                  <a:ea typeface="+mn-ea"/>
                  <a:cs typeface="+mn-cs"/>
                </a:defRPr>
              </a:lvl4pPr>
              <a:lvl5pPr marL="0" indent="-320040" algn="l" defTabSz="914400" rtl="0" eaLnBrk="1" latinLnBrk="0" hangingPunct="1">
                <a:lnSpc>
                  <a:spcPct val="140000"/>
                </a:lnSpc>
                <a:spcBef>
                  <a:spcPts val="930"/>
                </a:spcBef>
                <a:buFont typeface="Corbel" panose="020B0503020204020204" pitchFamily="34" charset="0"/>
                <a:buChar char="–"/>
                <a:defRPr lang="en-US" sz="1400" b="0" i="1" kern="1200" spc="15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77"/>
                  <a:ea typeface="+mn-ea"/>
                  <a:cs typeface="+mn-cs"/>
                </a:defRPr>
              </a:lvl5pPr>
              <a:lvl6pPr marL="1920240" indent="-320040" algn="l" defTabSz="914400" rtl="0" eaLnBrk="1" latinLnBrk="0" hangingPunct="1">
                <a:lnSpc>
                  <a:spcPct val="111000"/>
                </a:lnSpc>
                <a:spcBef>
                  <a:spcPts val="930"/>
                </a:spcBef>
                <a:buFont typeface="Corbel" panose="020B0503020204020204" pitchFamily="34" charset="0"/>
                <a:buChar char="–"/>
                <a:defRPr sz="1400" kern="1200">
                  <a:solidFill>
                    <a:schemeClr val="accen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240280" indent="-320040" algn="l" defTabSz="914400" rtl="0" eaLnBrk="1" latinLnBrk="0" hangingPunct="1">
                <a:lnSpc>
                  <a:spcPct val="111000"/>
                </a:lnSpc>
                <a:spcBef>
                  <a:spcPts val="930"/>
                </a:spcBef>
                <a:buFont typeface="Corbel" panose="020B0503020204020204" pitchFamily="34" charset="0"/>
                <a:buChar char="–"/>
                <a:defRPr sz="1400" i="1" kern="1200">
                  <a:solidFill>
                    <a:schemeClr val="accen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560320" indent="-320040" algn="l" defTabSz="914400" rtl="0" eaLnBrk="1" latinLnBrk="0" hangingPunct="1">
                <a:lnSpc>
                  <a:spcPct val="111000"/>
                </a:lnSpc>
                <a:spcBef>
                  <a:spcPts val="930"/>
                </a:spcBef>
                <a:buFont typeface="Corbel" panose="020B0503020204020204" pitchFamily="34" charset="0"/>
                <a:buChar char="–"/>
                <a:defRPr sz="1400" kern="1200">
                  <a:solidFill>
                    <a:schemeClr val="accen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880360" indent="-320040" algn="l" defTabSz="914400" rtl="0" eaLnBrk="1" latinLnBrk="0" hangingPunct="1">
                <a:lnSpc>
                  <a:spcPct val="111000"/>
                </a:lnSpc>
                <a:spcBef>
                  <a:spcPts val="930"/>
                </a:spcBef>
                <a:buFont typeface="Corbel" panose="020B0503020204020204" pitchFamily="34" charset="0"/>
                <a:buChar char="–"/>
                <a:defRPr sz="1400" i="1" kern="1200">
                  <a:solidFill>
                    <a:schemeClr val="accen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800" dirty="0"/>
                <a:t>SIGNAL</a:t>
              </a:r>
              <a:endParaRPr lang="en-IT" sz="180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35BFAC6-3A00-C923-4F1B-E77A8ABE1EF2}"/>
              </a:ext>
            </a:extLst>
          </p:cNvPr>
          <p:cNvGrpSpPr/>
          <p:nvPr/>
        </p:nvGrpSpPr>
        <p:grpSpPr>
          <a:xfrm>
            <a:off x="8095593" y="3098535"/>
            <a:ext cx="3813718" cy="3316872"/>
            <a:chOff x="5836844" y="3820390"/>
            <a:chExt cx="4102419" cy="321239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4C985C7-34D5-0B30-1E94-B30E06E2FF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659" r="-2354"/>
            <a:stretch/>
          </p:blipFill>
          <p:spPr>
            <a:xfrm>
              <a:off x="5836844" y="4072317"/>
              <a:ext cx="4102419" cy="2960464"/>
            </a:xfrm>
            <a:prstGeom prst="rect">
              <a:avLst/>
            </a:prstGeom>
          </p:spPr>
        </p:pic>
        <p:sp>
          <p:nvSpPr>
            <p:cNvPr id="10" name="Content Placeholder 6">
              <a:extLst>
                <a:ext uri="{FF2B5EF4-FFF2-40B4-BE49-F238E27FC236}">
                  <a16:creationId xmlns:a16="http://schemas.microsoft.com/office/drawing/2014/main" id="{88961ED9-5852-3E85-27E4-D6F982864223}"/>
                </a:ext>
              </a:extLst>
            </p:cNvPr>
            <p:cNvSpPr txBox="1">
              <a:spLocks/>
            </p:cNvSpPr>
            <p:nvPr/>
          </p:nvSpPr>
          <p:spPr>
            <a:xfrm>
              <a:off x="6228657" y="3820390"/>
              <a:ext cx="1863734" cy="374334"/>
            </a:xfrm>
            <a:prstGeom prst="rect">
              <a:avLst/>
            </a:prstGeom>
          </p:spPr>
          <p:txBody>
            <a:bodyPr vert="horz" lIns="109728" tIns="109728" rIns="109728" bIns="91440" rtlCol="0" anchor="ctr">
              <a:noAutofit/>
            </a:bodyPr>
            <a:lstStyle>
              <a:lvl1pPr mar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150000"/>
                <a:buFont typeface="Corbel" panose="020B0503020204020204" pitchFamily="34" charset="0"/>
                <a:buNone/>
                <a:defRPr lang="en-US" sz="2000" b="1" kern="1200" cap="all" spc="0" baseline="0" dirty="0" smtClean="0">
                  <a:solidFill>
                    <a:schemeClr val="accent4"/>
                  </a:solidFill>
                  <a:latin typeface="Avenir Next LT Pro" panose="020B0504020202020204" pitchFamily="34" charset="77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40000"/>
                </a:lnSpc>
                <a:spcBef>
                  <a:spcPts val="930"/>
                </a:spcBef>
                <a:buFont typeface="Corbel" panose="020B0503020204020204" pitchFamily="34" charset="0"/>
                <a:buNone/>
                <a:defRPr lang="en-US" sz="1400" b="0" kern="1200" spc="15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77"/>
                  <a:ea typeface="+mn-ea"/>
                  <a:cs typeface="+mn-cs"/>
                </a:defRPr>
              </a:lvl2pPr>
              <a:lvl3pPr marL="0" indent="-320040" algn="l" defTabSz="914400" rtl="0" eaLnBrk="1" latinLnBrk="0" hangingPunct="1">
                <a:lnSpc>
                  <a:spcPct val="140000"/>
                </a:lnSpc>
                <a:spcBef>
                  <a:spcPts val="930"/>
                </a:spcBef>
                <a:buFont typeface="Corbel" panose="020B0503020204020204" pitchFamily="34" charset="0"/>
                <a:buChar char="–"/>
                <a:defRPr lang="en-US" sz="1400" b="0" i="1" kern="1200" spc="15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77"/>
                  <a:ea typeface="+mn-ea"/>
                  <a:cs typeface="+mn-cs"/>
                </a:defRPr>
              </a:lvl3pPr>
              <a:lvl4pPr marL="0" indent="-320040" algn="l" defTabSz="914400" rtl="0" eaLnBrk="1" latinLnBrk="0" hangingPunct="1">
                <a:lnSpc>
                  <a:spcPct val="140000"/>
                </a:lnSpc>
                <a:spcBef>
                  <a:spcPts val="930"/>
                </a:spcBef>
                <a:buFont typeface="Corbel" panose="020B0503020204020204" pitchFamily="34" charset="0"/>
                <a:buChar char="–"/>
                <a:defRPr lang="en-US" sz="1400" b="0" kern="1200" spc="15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77"/>
                  <a:ea typeface="+mn-ea"/>
                  <a:cs typeface="+mn-cs"/>
                </a:defRPr>
              </a:lvl4pPr>
              <a:lvl5pPr marL="0" indent="-320040" algn="l" defTabSz="914400" rtl="0" eaLnBrk="1" latinLnBrk="0" hangingPunct="1">
                <a:lnSpc>
                  <a:spcPct val="140000"/>
                </a:lnSpc>
                <a:spcBef>
                  <a:spcPts val="930"/>
                </a:spcBef>
                <a:buFont typeface="Corbel" panose="020B0503020204020204" pitchFamily="34" charset="0"/>
                <a:buChar char="–"/>
                <a:defRPr lang="en-US" sz="1400" b="0" i="1" kern="1200" spc="15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77"/>
                  <a:ea typeface="+mn-ea"/>
                  <a:cs typeface="+mn-cs"/>
                </a:defRPr>
              </a:lvl5pPr>
              <a:lvl6pPr marL="1920240" indent="-320040" algn="l" defTabSz="914400" rtl="0" eaLnBrk="1" latinLnBrk="0" hangingPunct="1">
                <a:lnSpc>
                  <a:spcPct val="111000"/>
                </a:lnSpc>
                <a:spcBef>
                  <a:spcPts val="930"/>
                </a:spcBef>
                <a:buFont typeface="Corbel" panose="020B0503020204020204" pitchFamily="34" charset="0"/>
                <a:buChar char="–"/>
                <a:defRPr sz="1400" kern="1200">
                  <a:solidFill>
                    <a:schemeClr val="accen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240280" indent="-320040" algn="l" defTabSz="914400" rtl="0" eaLnBrk="1" latinLnBrk="0" hangingPunct="1">
                <a:lnSpc>
                  <a:spcPct val="111000"/>
                </a:lnSpc>
                <a:spcBef>
                  <a:spcPts val="930"/>
                </a:spcBef>
                <a:buFont typeface="Corbel" panose="020B0503020204020204" pitchFamily="34" charset="0"/>
                <a:buChar char="–"/>
                <a:defRPr sz="1400" i="1" kern="1200">
                  <a:solidFill>
                    <a:schemeClr val="accen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560320" indent="-320040" algn="l" defTabSz="914400" rtl="0" eaLnBrk="1" latinLnBrk="0" hangingPunct="1">
                <a:lnSpc>
                  <a:spcPct val="111000"/>
                </a:lnSpc>
                <a:spcBef>
                  <a:spcPts val="930"/>
                </a:spcBef>
                <a:buFont typeface="Corbel" panose="020B0503020204020204" pitchFamily="34" charset="0"/>
                <a:buChar char="–"/>
                <a:defRPr sz="1400" kern="1200">
                  <a:solidFill>
                    <a:schemeClr val="accen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880360" indent="-320040" algn="l" defTabSz="914400" rtl="0" eaLnBrk="1" latinLnBrk="0" hangingPunct="1">
                <a:lnSpc>
                  <a:spcPct val="111000"/>
                </a:lnSpc>
                <a:spcBef>
                  <a:spcPts val="930"/>
                </a:spcBef>
                <a:buFont typeface="Corbel" panose="020B0503020204020204" pitchFamily="34" charset="0"/>
                <a:buChar char="–"/>
                <a:defRPr sz="1400" i="1" kern="1200">
                  <a:solidFill>
                    <a:schemeClr val="accen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800" dirty="0" err="1"/>
                <a:t>SIGnal+BIB</a:t>
              </a:r>
              <a:endParaRPr lang="en-IT" sz="180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D964691-63C8-5CD8-8870-216515F76F99}"/>
              </a:ext>
            </a:extLst>
          </p:cNvPr>
          <p:cNvGrpSpPr/>
          <p:nvPr/>
        </p:nvGrpSpPr>
        <p:grpSpPr>
          <a:xfrm>
            <a:off x="572840" y="3049514"/>
            <a:ext cx="3580698" cy="3280781"/>
            <a:chOff x="-4635" y="3711295"/>
            <a:chExt cx="3552324" cy="291280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A85FC9B-B17F-B130-9A7E-59DFE0067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7" b="37"/>
            <a:stretch/>
          </p:blipFill>
          <p:spPr>
            <a:xfrm>
              <a:off x="-4635" y="3898462"/>
              <a:ext cx="3552324" cy="2725640"/>
            </a:xfrm>
            <a:prstGeom prst="rect">
              <a:avLst/>
            </a:prstGeom>
          </p:spPr>
        </p:pic>
        <p:sp>
          <p:nvSpPr>
            <p:cNvPr id="11" name="Content Placeholder 6">
              <a:extLst>
                <a:ext uri="{FF2B5EF4-FFF2-40B4-BE49-F238E27FC236}">
                  <a16:creationId xmlns:a16="http://schemas.microsoft.com/office/drawing/2014/main" id="{F6CB86F9-54E8-77E4-D4EB-9A7296DB553C}"/>
                </a:ext>
              </a:extLst>
            </p:cNvPr>
            <p:cNvSpPr txBox="1">
              <a:spLocks/>
            </p:cNvSpPr>
            <p:nvPr/>
          </p:nvSpPr>
          <p:spPr>
            <a:xfrm>
              <a:off x="267416" y="3711295"/>
              <a:ext cx="1438596" cy="374334"/>
            </a:xfrm>
            <a:prstGeom prst="rect">
              <a:avLst/>
            </a:prstGeom>
          </p:spPr>
          <p:txBody>
            <a:bodyPr vert="horz" lIns="109728" tIns="109728" rIns="109728" bIns="91440" rtlCol="0" anchor="ctr">
              <a:noAutofit/>
            </a:bodyPr>
            <a:lstStyle>
              <a:lvl1pPr mar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buClr>
                  <a:schemeClr val="tx1">
                    <a:lumMod val="75000"/>
                    <a:lumOff val="25000"/>
                  </a:schemeClr>
                </a:buClr>
                <a:buSzPct val="150000"/>
                <a:buFont typeface="Corbel" panose="020B0503020204020204" pitchFamily="34" charset="0"/>
                <a:buNone/>
                <a:defRPr lang="en-US" sz="2000" b="1" kern="1200" cap="all" spc="0" baseline="0" dirty="0" smtClean="0">
                  <a:solidFill>
                    <a:schemeClr val="accent4"/>
                  </a:solidFill>
                  <a:latin typeface="Avenir Next LT Pro" panose="020B0504020202020204" pitchFamily="34" charset="77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40000"/>
                </a:lnSpc>
                <a:spcBef>
                  <a:spcPts val="930"/>
                </a:spcBef>
                <a:buFont typeface="Corbel" panose="020B0503020204020204" pitchFamily="34" charset="0"/>
                <a:buNone/>
                <a:defRPr lang="en-US" sz="1400" b="0" kern="1200" spc="15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77"/>
                  <a:ea typeface="+mn-ea"/>
                  <a:cs typeface="+mn-cs"/>
                </a:defRPr>
              </a:lvl2pPr>
              <a:lvl3pPr marL="0" indent="-320040" algn="l" defTabSz="914400" rtl="0" eaLnBrk="1" latinLnBrk="0" hangingPunct="1">
                <a:lnSpc>
                  <a:spcPct val="140000"/>
                </a:lnSpc>
                <a:spcBef>
                  <a:spcPts val="930"/>
                </a:spcBef>
                <a:buFont typeface="Corbel" panose="020B0503020204020204" pitchFamily="34" charset="0"/>
                <a:buChar char="–"/>
                <a:defRPr lang="en-US" sz="1400" b="0" i="1" kern="1200" spc="15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77"/>
                  <a:ea typeface="+mn-ea"/>
                  <a:cs typeface="+mn-cs"/>
                </a:defRPr>
              </a:lvl3pPr>
              <a:lvl4pPr marL="0" indent="-320040" algn="l" defTabSz="914400" rtl="0" eaLnBrk="1" latinLnBrk="0" hangingPunct="1">
                <a:lnSpc>
                  <a:spcPct val="140000"/>
                </a:lnSpc>
                <a:spcBef>
                  <a:spcPts val="930"/>
                </a:spcBef>
                <a:buFont typeface="Corbel" panose="020B0503020204020204" pitchFamily="34" charset="0"/>
                <a:buChar char="–"/>
                <a:defRPr lang="en-US" sz="1400" b="0" kern="1200" spc="15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77"/>
                  <a:ea typeface="+mn-ea"/>
                  <a:cs typeface="+mn-cs"/>
                </a:defRPr>
              </a:lvl4pPr>
              <a:lvl5pPr marL="0" indent="-320040" algn="l" defTabSz="914400" rtl="0" eaLnBrk="1" latinLnBrk="0" hangingPunct="1">
                <a:lnSpc>
                  <a:spcPct val="140000"/>
                </a:lnSpc>
                <a:spcBef>
                  <a:spcPts val="930"/>
                </a:spcBef>
                <a:buFont typeface="Corbel" panose="020B0503020204020204" pitchFamily="34" charset="0"/>
                <a:buChar char="–"/>
                <a:defRPr lang="en-US" sz="1400" b="0" i="1" kern="1200" spc="150" baseline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77"/>
                  <a:ea typeface="+mn-ea"/>
                  <a:cs typeface="+mn-cs"/>
                </a:defRPr>
              </a:lvl5pPr>
              <a:lvl6pPr marL="1920240" indent="-320040" algn="l" defTabSz="914400" rtl="0" eaLnBrk="1" latinLnBrk="0" hangingPunct="1">
                <a:lnSpc>
                  <a:spcPct val="111000"/>
                </a:lnSpc>
                <a:spcBef>
                  <a:spcPts val="930"/>
                </a:spcBef>
                <a:buFont typeface="Corbel" panose="020B0503020204020204" pitchFamily="34" charset="0"/>
                <a:buChar char="–"/>
                <a:defRPr sz="1400" kern="1200">
                  <a:solidFill>
                    <a:schemeClr val="accen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240280" indent="-320040" algn="l" defTabSz="914400" rtl="0" eaLnBrk="1" latinLnBrk="0" hangingPunct="1">
                <a:lnSpc>
                  <a:spcPct val="111000"/>
                </a:lnSpc>
                <a:spcBef>
                  <a:spcPts val="930"/>
                </a:spcBef>
                <a:buFont typeface="Corbel" panose="020B0503020204020204" pitchFamily="34" charset="0"/>
                <a:buChar char="–"/>
                <a:defRPr sz="1400" i="1" kern="1200">
                  <a:solidFill>
                    <a:schemeClr val="accen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560320" indent="-320040" algn="l" defTabSz="914400" rtl="0" eaLnBrk="1" latinLnBrk="0" hangingPunct="1">
                <a:lnSpc>
                  <a:spcPct val="111000"/>
                </a:lnSpc>
                <a:spcBef>
                  <a:spcPts val="930"/>
                </a:spcBef>
                <a:buFont typeface="Corbel" panose="020B0503020204020204" pitchFamily="34" charset="0"/>
                <a:buChar char="–"/>
                <a:defRPr sz="1400" kern="1200">
                  <a:solidFill>
                    <a:schemeClr val="accen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880360" indent="-320040" algn="l" defTabSz="914400" rtl="0" eaLnBrk="1" latinLnBrk="0" hangingPunct="1">
                <a:lnSpc>
                  <a:spcPct val="111000"/>
                </a:lnSpc>
                <a:spcBef>
                  <a:spcPts val="930"/>
                </a:spcBef>
                <a:buFont typeface="Corbel" panose="020B0503020204020204" pitchFamily="34" charset="0"/>
                <a:buChar char="–"/>
                <a:defRPr sz="1400" i="1" kern="1200">
                  <a:solidFill>
                    <a:schemeClr val="accen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800" dirty="0"/>
                <a:t>BIB-</a:t>
              </a:r>
              <a:r>
                <a:rPr lang="it-IT" sz="1800" cap="none" dirty="0" err="1"/>
                <a:t>only</a:t>
              </a:r>
              <a:endParaRPr lang="en-IT" sz="1800" dirty="0"/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F72A0F5-B2DB-46DF-F6AD-43A41067CDE0}"/>
              </a:ext>
            </a:extLst>
          </p:cNvPr>
          <p:cNvSpPr txBox="1">
            <a:spLocks/>
          </p:cNvSpPr>
          <p:nvPr/>
        </p:nvSpPr>
        <p:spPr>
          <a:xfrm>
            <a:off x="709111" y="1370556"/>
            <a:ext cx="11021971" cy="1730098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400" b="0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0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>
              <a:lnSpc>
                <a:spcPct val="100000"/>
              </a:lnSpc>
              <a:buClr>
                <a:schemeClr val="tx1">
                  <a:lumMod val="75000"/>
                  <a:lumOff val="25000"/>
                </a:schemeClr>
              </a:buClr>
              <a:buSzPct val="150000"/>
            </a:pPr>
            <a:r>
              <a:rPr lang="en-US" sz="1600" b="1" dirty="0">
                <a:latin typeface="Avenir Next LT Pro Demi" panose="020B0504020202020204" pitchFamily="34" charset="77"/>
                <a:sym typeface="Wingdings" pitchFamily="2" charset="2"/>
              </a:rPr>
              <a:t>BIB-only: </a:t>
            </a:r>
            <a:r>
              <a:rPr lang="en-US" sz="1400" dirty="0">
                <a:latin typeface="Avenir Next LT Pro" panose="020B0504020202020204" pitchFamily="34" charset="77"/>
                <a:sym typeface="Wingdings" pitchFamily="2" charset="2"/>
              </a:rPr>
              <a:t>Low clustering efficiency: ~70% of 0-cluster events</a:t>
            </a:r>
          </a:p>
          <a:p>
            <a:pPr algn="just" fontAlgn="base">
              <a:lnSpc>
                <a:spcPct val="100000"/>
              </a:lnSpc>
              <a:buClr>
                <a:schemeClr val="tx1">
                  <a:lumMod val="75000"/>
                  <a:lumOff val="25000"/>
                </a:schemeClr>
              </a:buClr>
              <a:buSzPct val="150000"/>
            </a:pPr>
            <a:endParaRPr lang="en-US" sz="100" dirty="0">
              <a:latin typeface="Avenir Next LT Pro" panose="020B0504020202020204" pitchFamily="34" charset="77"/>
              <a:sym typeface="Wingdings" pitchFamily="2" charset="2"/>
            </a:endParaRPr>
          </a:p>
          <a:p>
            <a:pPr algn="just" fontAlgn="base">
              <a:lnSpc>
                <a:spcPct val="100000"/>
              </a:lnSpc>
              <a:buClr>
                <a:schemeClr val="tx1">
                  <a:lumMod val="75000"/>
                  <a:lumOff val="25000"/>
                </a:schemeClr>
              </a:buClr>
              <a:buSzPct val="150000"/>
            </a:pPr>
            <a:r>
              <a:rPr lang="en-US" sz="1600" b="1" dirty="0">
                <a:latin typeface="Avenir Next LT Pro Demi" panose="020B0504020202020204" pitchFamily="34" charset="77"/>
                <a:sym typeface="Wingdings" pitchFamily="2" charset="2"/>
              </a:rPr>
              <a:t>SIGNAL vs SIGNAL+BIB: </a:t>
            </a:r>
            <a:endParaRPr lang="en-US" sz="1600" dirty="0">
              <a:latin typeface="Avenir Next LT Pro" panose="020B0504020202020204" pitchFamily="34" charset="77"/>
              <a:sym typeface="Wingdings" pitchFamily="2" charset="2"/>
            </a:endParaRPr>
          </a:p>
          <a:p>
            <a:pPr marL="285750" indent="-285750" algn="just" fontAlgn="base">
              <a:lnSpc>
                <a:spcPct val="100000"/>
              </a:lnSpc>
              <a:buClr>
                <a:schemeClr val="tx1">
                  <a:lumMod val="75000"/>
                  <a:lumOff val="2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latin typeface="Avenir Next LT Pro" panose="020B0504020202020204" pitchFamily="34" charset="77"/>
                <a:sym typeface="Wingdings" pitchFamily="2" charset="2"/>
              </a:rPr>
              <a:t>Increase of </a:t>
            </a:r>
            <a:r>
              <a:rPr lang="en-US" sz="1400" dirty="0" err="1">
                <a:latin typeface="Avenir Next LT Pro" panose="020B0504020202020204" pitchFamily="34" charset="77"/>
                <a:sym typeface="Wingdings" pitchFamily="2" charset="2"/>
              </a:rPr>
              <a:t>multicluster</a:t>
            </a:r>
            <a:r>
              <a:rPr lang="en-US" sz="1400" dirty="0">
                <a:latin typeface="Avenir Next LT Pro" panose="020B0504020202020204" pitchFamily="34" charset="77"/>
                <a:sym typeface="Wingdings" pitchFamily="2" charset="2"/>
              </a:rPr>
              <a:t> events: on average  from 1.61 (SIGNAL-only) to 3.09 (SIG+BIB) clusters per event</a:t>
            </a:r>
          </a:p>
          <a:p>
            <a:pPr marL="285750" indent="-285750" algn="just" fontAlgn="base">
              <a:lnSpc>
                <a:spcPct val="100000"/>
              </a:lnSpc>
              <a:buClr>
                <a:schemeClr val="tx1">
                  <a:lumMod val="75000"/>
                  <a:lumOff val="2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latin typeface="Avenir Next LT Pro" panose="020B0504020202020204" pitchFamily="34" charset="77"/>
                <a:sym typeface="Wingdings" pitchFamily="2" charset="2"/>
              </a:rPr>
              <a:t>Decrease in clustering efficiency: from ~50% (SIGNAL-only) to ~35% (SIG+BIB) 1-cluster events</a:t>
            </a:r>
          </a:p>
        </p:txBody>
      </p:sp>
    </p:spTree>
    <p:extLst>
      <p:ext uri="{BB962C8B-B14F-4D97-AF65-F5344CB8AC3E}">
        <p14:creationId xmlns:p14="http://schemas.microsoft.com/office/powerpoint/2010/main" val="2725226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602B64-CD4D-45E7-32EE-929090E6D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E8F37-F15B-834E-9CA9-A20F2858A47D}" type="datetime1">
              <a:rPr lang="it-IT" smtClean="0"/>
              <a:t>02/09/24</a:t>
            </a:fld>
            <a:endParaRPr lang="en-I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DB4841-B591-A1EB-B123-1F5375EC2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1E02E31-C75D-C5CA-B7D2-BA727A2380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9112" y="274718"/>
            <a:ext cx="10847237" cy="732956"/>
          </a:xfrm>
        </p:spPr>
        <p:txBody>
          <a:bodyPr/>
          <a:lstStyle/>
          <a:p>
            <a:r>
              <a:rPr lang="en-IT" dirty="0"/>
              <a:t>CLUSTER-Pion ΔR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15A41-5FD3-A4DA-45FB-21A0D6DFE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Università degli Studi di Bari </a:t>
            </a:r>
            <a:r>
              <a:rPr lang="it-IT" i="1" dirty="0"/>
              <a:t>Aldo Moro </a:t>
            </a:r>
            <a:r>
              <a:rPr lang="it-IT" dirty="0"/>
              <a:t>| </a:t>
            </a:r>
            <a:r>
              <a:rPr lang="it-IT" b="1" dirty="0"/>
              <a:t>Lisa Generoso</a:t>
            </a:r>
            <a:r>
              <a:rPr lang="it-IT" dirty="0"/>
              <a:t> | Full </a:t>
            </a:r>
            <a:r>
              <a:rPr lang="it-IT" dirty="0" err="1"/>
              <a:t>simulation</a:t>
            </a:r>
            <a:r>
              <a:rPr lang="it-IT" dirty="0"/>
              <a:t> study of a </a:t>
            </a:r>
            <a:r>
              <a:rPr lang="it-IT" dirty="0" err="1"/>
              <a:t>hadronic</a:t>
            </a:r>
            <a:r>
              <a:rPr lang="it-IT" dirty="0"/>
              <a:t> </a:t>
            </a:r>
            <a:r>
              <a:rPr lang="it-IT" dirty="0" err="1"/>
              <a:t>calorimeter</a:t>
            </a:r>
            <a:r>
              <a:rPr lang="it-IT" dirty="0"/>
              <a:t> for a future </a:t>
            </a:r>
            <a:r>
              <a:rPr lang="it-IT" dirty="0" err="1"/>
              <a:t>muon</a:t>
            </a:r>
            <a:r>
              <a:rPr lang="it-IT" dirty="0"/>
              <a:t> collider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F72A0F5-B2DB-46DF-F6AD-43A41067CDE0}"/>
              </a:ext>
            </a:extLst>
          </p:cNvPr>
          <p:cNvSpPr txBox="1">
            <a:spLocks/>
          </p:cNvSpPr>
          <p:nvPr/>
        </p:nvSpPr>
        <p:spPr>
          <a:xfrm>
            <a:off x="709112" y="1317347"/>
            <a:ext cx="11021971" cy="1730098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400" b="0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0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IT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Selection on single-cluster events (</a:t>
            </a:r>
            <a:r>
              <a:rPr lang="en-GB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fewer</a:t>
            </a:r>
            <a:r>
              <a:rPr lang="en-IT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 entries in SIGNAL+BIB)</a:t>
            </a:r>
          </a:p>
          <a:p>
            <a:pPr marL="342900" indent="-342900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IT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The SIGNAL+BIB has </a:t>
            </a:r>
            <a:r>
              <a:rPr lang="en-IT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SIGNAL clusters</a:t>
            </a:r>
            <a:r>
              <a:rPr lang="en-IT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, </a:t>
            </a:r>
            <a:r>
              <a:rPr lang="en-IT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BIB clusters</a:t>
            </a:r>
            <a:r>
              <a:rPr lang="en-IT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, or </a:t>
            </a:r>
            <a:r>
              <a:rPr lang="en-IT" sz="1300" b="1" dirty="0">
                <a:solidFill>
                  <a:srgbClr val="EC1EA2"/>
                </a:solidFill>
                <a:latin typeface="Avenir Next LT Pro" panose="020B0504020202020204" pitchFamily="34" charset="77"/>
              </a:rPr>
              <a:t>MIXED clusters </a:t>
            </a:r>
            <a:r>
              <a:rPr lang="en-IT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(RecHits from the pion or the BIB)</a:t>
            </a:r>
          </a:p>
          <a:p>
            <a:pPr marL="342900" indent="-342900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IT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Hits f</a:t>
            </a:r>
            <a:r>
              <a:rPr lang="en-GB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ro</a:t>
            </a:r>
            <a:r>
              <a:rPr lang="en-IT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m the BIB are uniformly distributed in space and </a:t>
            </a:r>
            <a:r>
              <a:rPr lang="it-IT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arbitrarily</a:t>
            </a:r>
            <a:r>
              <a:rPr lang="it-IT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 far from the </a:t>
            </a:r>
            <a:r>
              <a:rPr lang="it-IT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pion</a:t>
            </a:r>
            <a:r>
              <a:rPr lang="it-IT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 </a:t>
            </a:r>
            <a:r>
              <a:rPr lang="it-IT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path</a:t>
            </a:r>
            <a:endParaRPr lang="it-IT" sz="1300" dirty="0">
              <a:solidFill>
                <a:schemeClr val="tx1">
                  <a:lumMod val="75000"/>
                  <a:lumOff val="25000"/>
                </a:schemeClr>
              </a:solidFill>
              <a:latin typeface="Avenir Next LT Pro" panose="020B0504020202020204" pitchFamily="34" charset="77"/>
              <a:sym typeface="Wingdings" pitchFamily="2" charset="2"/>
            </a:endParaRPr>
          </a:p>
          <a:p>
            <a:pPr>
              <a:lnSpc>
                <a:spcPct val="100000"/>
              </a:lnSpc>
              <a:buSzPct val="100000"/>
            </a:pPr>
            <a:r>
              <a:rPr lang="it-IT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	 </a:t>
            </a:r>
            <a:r>
              <a:rPr lang="en-IT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BIB and MIXED clusters result in having </a:t>
            </a:r>
            <a:r>
              <a:rPr lang="en-IT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larger ΔR</a:t>
            </a:r>
            <a:r>
              <a:rPr lang="en-IT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 wrt the MC pion</a:t>
            </a:r>
          </a:p>
          <a:p>
            <a:pPr>
              <a:lnSpc>
                <a:spcPct val="100000"/>
              </a:lnSpc>
              <a:buSzPct val="100000"/>
            </a:pPr>
            <a:r>
              <a:rPr lang="en-IT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	</a:t>
            </a:r>
            <a:r>
              <a:rPr lang="en-IT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 Distribution means : 66% increase at 5 GeV - 87% increase at 20 GeV</a:t>
            </a:r>
            <a:endParaRPr lang="en-IT" sz="1300" dirty="0">
              <a:solidFill>
                <a:schemeClr val="tx1">
                  <a:lumMod val="75000"/>
                  <a:lumOff val="25000"/>
                </a:schemeClr>
              </a:solidFill>
              <a:latin typeface="Avenir Next LT Pro" panose="020B0504020202020204" pitchFamily="34" charset="77"/>
            </a:endParaRPr>
          </a:p>
          <a:p>
            <a:pPr>
              <a:lnSpc>
                <a:spcPct val="100000"/>
              </a:lnSpc>
              <a:buSzPct val="100000"/>
            </a:pPr>
            <a:r>
              <a:rPr lang="en-IT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	</a:t>
            </a:r>
            <a:endParaRPr lang="it-IT" sz="1300" dirty="0">
              <a:solidFill>
                <a:schemeClr val="tx1">
                  <a:lumMod val="75000"/>
                  <a:lumOff val="25000"/>
                </a:schemeClr>
              </a:solidFill>
              <a:latin typeface="Avenir Next LT Pro" panose="020B0504020202020204" pitchFamily="34" charset="77"/>
              <a:sym typeface="Wingdings" pitchFamily="2" charset="2"/>
            </a:endParaRPr>
          </a:p>
          <a:p>
            <a:pPr marL="342900" indent="-342900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</a:pPr>
            <a:endParaRPr lang="it-IT" sz="1300" dirty="0">
              <a:solidFill>
                <a:schemeClr val="tx1">
                  <a:lumMod val="75000"/>
                  <a:lumOff val="25000"/>
                </a:schemeClr>
              </a:solidFill>
              <a:latin typeface="Avenir Next LT Pro" panose="020B0504020202020204" pitchFamily="34" charset="77"/>
              <a:sym typeface="Wingdings" pitchFamily="2" charset="2"/>
            </a:endParaRPr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3BCD8FF8-D317-03BD-20DA-6BB28F25B6FC}"/>
              </a:ext>
            </a:extLst>
          </p:cNvPr>
          <p:cNvSpPr txBox="1">
            <a:spLocks/>
          </p:cNvSpPr>
          <p:nvPr/>
        </p:nvSpPr>
        <p:spPr>
          <a:xfrm>
            <a:off x="727825" y="934881"/>
            <a:ext cx="10847237" cy="374334"/>
          </a:xfrm>
          <a:prstGeom prst="rect">
            <a:avLst/>
          </a:prstGeom>
        </p:spPr>
        <p:txBody>
          <a:bodyPr vert="horz" lIns="109728" tIns="109728" rIns="109728" bIns="91440" rtlCol="0" anchor="ctr">
            <a:noAutofit/>
          </a:bodyPr>
          <a:lstStyle>
            <a:lvl1pPr mar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buClr>
                <a:schemeClr val="tx1">
                  <a:lumMod val="75000"/>
                  <a:lumOff val="25000"/>
                </a:schemeClr>
              </a:buClr>
              <a:buSzPct val="150000"/>
              <a:buFont typeface="Corbel" panose="020B0503020204020204" pitchFamily="34" charset="0"/>
              <a:buNone/>
              <a:defRPr lang="en-US" sz="2000" b="1" kern="1200" cap="all" spc="0" baseline="0" dirty="0" smtClean="0">
                <a:solidFill>
                  <a:schemeClr val="accent4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lang="en-US" sz="1400" b="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lang="en-US" sz="1400" b="0" i="1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lang="en-US" sz="1400" b="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lang="en-US" sz="1400" b="0" i="1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T" dirty="0"/>
              <a:t>C</a:t>
            </a:r>
            <a:r>
              <a:rPr lang="en-GB" dirty="0" err="1"/>
              <a:t>omp</a:t>
            </a:r>
            <a:r>
              <a:rPr lang="en-IT" dirty="0"/>
              <a:t>arison : SIGNAL  -  Signal+BIB</a:t>
            </a:r>
          </a:p>
        </p:txBody>
      </p:sp>
      <p:pic>
        <p:nvPicPr>
          <p:cNvPr id="21" name="Picture 20" descr="A graph of a tower&#10;&#10;Description automatically generated">
            <a:extLst>
              <a:ext uri="{FF2B5EF4-FFF2-40B4-BE49-F238E27FC236}">
                <a16:creationId xmlns:a16="http://schemas.microsoft.com/office/drawing/2014/main" id="{5217A6D1-8931-5EB8-B4ED-29F06D70B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958" y="3039706"/>
            <a:ext cx="4908153" cy="3681115"/>
          </a:xfrm>
          <a:prstGeom prst="rect">
            <a:avLst/>
          </a:prstGeom>
        </p:spPr>
      </p:pic>
      <p:pic>
        <p:nvPicPr>
          <p:cNvPr id="23" name="Picture 22" descr="A purple graph with white text&#10;&#10;Description automatically generated">
            <a:extLst>
              <a:ext uri="{FF2B5EF4-FFF2-40B4-BE49-F238E27FC236}">
                <a16:creationId xmlns:a16="http://schemas.microsoft.com/office/drawing/2014/main" id="{743716D1-B7B7-2493-0298-5C3BB9C68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625" y="3008927"/>
            <a:ext cx="4908153" cy="368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024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602B64-CD4D-45E7-32EE-929090E6D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E8F37-F15B-834E-9CA9-A20F2858A47D}" type="datetime1">
              <a:rPr lang="it-IT" smtClean="0"/>
              <a:t>02/09/24</a:t>
            </a:fld>
            <a:endParaRPr lang="en-I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DB4841-B591-A1EB-B123-1F5375EC2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1E02E31-C75D-C5CA-B7D2-BA727A2380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9112" y="274718"/>
            <a:ext cx="10847237" cy="732956"/>
          </a:xfrm>
        </p:spPr>
        <p:txBody>
          <a:bodyPr/>
          <a:lstStyle/>
          <a:p>
            <a:r>
              <a:rPr lang="en-IT" dirty="0"/>
              <a:t>CLUSTER SIZE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15A41-5FD3-A4DA-45FB-21A0D6DFE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Università degli Studi di Bari </a:t>
            </a:r>
            <a:r>
              <a:rPr lang="it-IT" i="1" dirty="0"/>
              <a:t>Aldo Moro </a:t>
            </a:r>
            <a:r>
              <a:rPr lang="it-IT" dirty="0"/>
              <a:t>| </a:t>
            </a:r>
            <a:r>
              <a:rPr lang="it-IT" b="1" dirty="0"/>
              <a:t>Lisa Generoso</a:t>
            </a:r>
            <a:r>
              <a:rPr lang="it-IT" dirty="0"/>
              <a:t> | Full </a:t>
            </a:r>
            <a:r>
              <a:rPr lang="it-IT" dirty="0" err="1"/>
              <a:t>simulation</a:t>
            </a:r>
            <a:r>
              <a:rPr lang="it-IT" dirty="0"/>
              <a:t> study of a </a:t>
            </a:r>
            <a:r>
              <a:rPr lang="it-IT" dirty="0" err="1"/>
              <a:t>hadronic</a:t>
            </a:r>
            <a:r>
              <a:rPr lang="it-IT" dirty="0"/>
              <a:t> </a:t>
            </a:r>
            <a:r>
              <a:rPr lang="it-IT" dirty="0" err="1"/>
              <a:t>calorimeter</a:t>
            </a:r>
            <a:r>
              <a:rPr lang="it-IT" dirty="0"/>
              <a:t> for a future </a:t>
            </a:r>
            <a:r>
              <a:rPr lang="it-IT" dirty="0" err="1"/>
              <a:t>muon</a:t>
            </a:r>
            <a:r>
              <a:rPr lang="it-IT" dirty="0"/>
              <a:t> collider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D700441-529A-8AE3-30E7-0CB80233F0B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27825" y="934881"/>
            <a:ext cx="10847237" cy="374334"/>
          </a:xfrm>
        </p:spPr>
        <p:txBody>
          <a:bodyPr anchor="ctr">
            <a:noAutofit/>
          </a:bodyPr>
          <a:lstStyle/>
          <a:p>
            <a:r>
              <a:rPr lang="en-IT" dirty="0"/>
              <a:t>C</a:t>
            </a:r>
            <a:r>
              <a:rPr lang="en-GB" dirty="0" err="1"/>
              <a:t>omp</a:t>
            </a:r>
            <a:r>
              <a:rPr lang="en-IT" dirty="0"/>
              <a:t>arison: SIGNAL - Sig+BIB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133B05-DA0C-9EAF-D1B7-F910745159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497" b="1281"/>
          <a:stretch/>
        </p:blipFill>
        <p:spPr>
          <a:xfrm>
            <a:off x="1244400" y="3055665"/>
            <a:ext cx="4794421" cy="3606392"/>
          </a:xfrm>
          <a:prstGeom prst="rect">
            <a:avLst/>
          </a:prstGeom>
        </p:spPr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E4DC9197-0818-B66E-053E-95139D65C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825" y="1385871"/>
            <a:ext cx="10319620" cy="1399820"/>
          </a:xfrm>
        </p:spPr>
        <p:txBody>
          <a:bodyPr anchor="ctr">
            <a:noAutofit/>
          </a:bodyPr>
          <a:lstStyle/>
          <a:p>
            <a:pPr>
              <a:buSzPct val="100000"/>
            </a:pPr>
            <a:endParaRPr lang="en-IT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  <a:buSzPct val="100000"/>
            </a:pPr>
            <a:r>
              <a:rPr lang="en-IT" sz="13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Overlaying BIB on </a:t>
            </a:r>
            <a:r>
              <a:rPr lang="en-GB" sz="13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</a:t>
            </a:r>
            <a:r>
              <a:rPr lang="en-IT" sz="13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signal </a:t>
            </a:r>
            <a:r>
              <a:rPr lang="en-IT" sz="1300" b="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</a:t>
            </a:r>
            <a:r>
              <a:rPr lang="en-IT" sz="13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1300" b="0" dirty="0" err="1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slight</a:t>
            </a:r>
            <a:r>
              <a:rPr lang="it-IT" sz="1300" b="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 </a:t>
            </a:r>
            <a:r>
              <a:rPr lang="it-IT" sz="1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Demi" panose="020B0504020202020204" pitchFamily="34" charset="77"/>
                <a:sym typeface="Wingdings" pitchFamily="2" charset="2"/>
              </a:rPr>
              <a:t>decrease</a:t>
            </a:r>
            <a:r>
              <a:rPr lang="it-IT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Demi" panose="020B0504020202020204" pitchFamily="34" charset="77"/>
                <a:sym typeface="Wingdings" pitchFamily="2" charset="2"/>
              </a:rPr>
              <a:t> </a:t>
            </a:r>
            <a:r>
              <a:rPr lang="it-IT" sz="1300" b="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in</a:t>
            </a:r>
            <a:r>
              <a:rPr lang="en-IT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Demi" panose="020B0504020202020204" pitchFamily="34" charset="77"/>
              </a:rPr>
              <a:t> clustering efficiency</a:t>
            </a:r>
            <a:r>
              <a:rPr lang="it-IT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Demi" panose="020B0504020202020204" pitchFamily="34" charset="77"/>
                <a:sym typeface="Wingdings" pitchFamily="2" charset="2"/>
              </a:rPr>
              <a:t> </a:t>
            </a:r>
            <a:r>
              <a:rPr lang="it-IT" sz="1300" b="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and </a:t>
            </a:r>
            <a:r>
              <a:rPr lang="it-IT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Demi" panose="020B0504020202020204" pitchFamily="34" charset="77"/>
                <a:sym typeface="Wingdings" pitchFamily="2" charset="2"/>
              </a:rPr>
              <a:t>cluster size</a:t>
            </a:r>
            <a:r>
              <a:rPr lang="it-IT" sz="1300" b="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 </a:t>
            </a:r>
          </a:p>
          <a:p>
            <a:pPr marL="285750" indent="-285750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</a:pPr>
            <a:r>
              <a:rPr lang="it-IT" sz="1300" b="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BIB and MIXED clusters </a:t>
            </a:r>
            <a:r>
              <a:rPr lang="it-IT" sz="1300" b="0" dirty="0" err="1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have</a:t>
            </a:r>
            <a:r>
              <a:rPr lang="it-IT" sz="1300" b="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 on </a:t>
            </a:r>
            <a:r>
              <a:rPr lang="it-IT" sz="1300" b="0" dirty="0" err="1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average</a:t>
            </a:r>
            <a:r>
              <a:rPr lang="it-IT" sz="1300" b="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 a </a:t>
            </a:r>
            <a:r>
              <a:rPr lang="it-IT" sz="1300" b="0" dirty="0" err="1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larger</a:t>
            </a:r>
            <a:r>
              <a:rPr lang="it-IT" sz="1300" b="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 </a:t>
            </a:r>
            <a:r>
              <a:rPr lang="en-IT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Demi" panose="020B0504020202020204" pitchFamily="34" charset="77"/>
              </a:rPr>
              <a:t>ΔR &lt; 0.2</a:t>
            </a:r>
            <a:r>
              <a:rPr lang="it-IT" sz="1300" b="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 </a:t>
            </a:r>
            <a:r>
              <a:rPr lang="it-IT" sz="1300" b="0" dirty="0" err="1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not</a:t>
            </a:r>
            <a:r>
              <a:rPr lang="it-IT" sz="1300" b="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 </a:t>
            </a:r>
            <a:r>
              <a:rPr lang="it-IT" sz="1300" b="0" dirty="0" err="1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passing</a:t>
            </a:r>
            <a:r>
              <a:rPr lang="it-IT" sz="1300" b="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 the matching </a:t>
            </a:r>
            <a:r>
              <a:rPr lang="it-IT" sz="1300" b="0" dirty="0" err="1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selection</a:t>
            </a:r>
            <a:r>
              <a:rPr lang="it-IT" sz="1300" b="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 </a:t>
            </a:r>
            <a:r>
              <a:rPr lang="it-IT" sz="1300" b="0" dirty="0" err="1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criterion</a:t>
            </a:r>
            <a:endParaRPr lang="it-IT" sz="1300" b="0" dirty="0">
              <a:solidFill>
                <a:schemeClr val="tx1">
                  <a:lumMod val="75000"/>
                  <a:lumOff val="25000"/>
                </a:schemeClr>
              </a:solidFill>
              <a:sym typeface="Wingdings" pitchFamily="2" charset="2"/>
            </a:endParaRPr>
          </a:p>
          <a:p>
            <a:pPr marL="285750" indent="-285750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</a:pPr>
            <a:r>
              <a:rPr lang="it-IT" sz="1300" b="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 BIB-</a:t>
            </a:r>
            <a:r>
              <a:rPr lang="it-IT" sz="1300" b="0" dirty="0" err="1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only</a:t>
            </a:r>
            <a:r>
              <a:rPr lang="it-IT" sz="1300" b="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 clusters </a:t>
            </a:r>
            <a:r>
              <a:rPr lang="it-IT" sz="1300" b="0" dirty="0" err="1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have</a:t>
            </a:r>
            <a:r>
              <a:rPr lang="it-IT" sz="1300" b="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 a small </a:t>
            </a:r>
            <a:r>
              <a:rPr lang="it-IT" sz="1300" b="0" dirty="0" err="1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number</a:t>
            </a:r>
            <a:r>
              <a:rPr lang="it-IT" sz="1300" b="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 of hits  </a:t>
            </a:r>
            <a:r>
              <a:rPr lang="it-IT" sz="1300" b="0" dirty="0" err="1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decrease</a:t>
            </a:r>
            <a:r>
              <a:rPr lang="it-IT" sz="1300" b="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 the </a:t>
            </a:r>
            <a:r>
              <a:rPr lang="it-IT" sz="1300" b="0" dirty="0" err="1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mean</a:t>
            </a:r>
            <a:r>
              <a:rPr lang="it-IT" sz="1300" b="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 of the </a:t>
            </a:r>
            <a:r>
              <a:rPr lang="it-IT" sz="1300" b="0" dirty="0" err="1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distributions</a:t>
            </a:r>
            <a:r>
              <a:rPr lang="it-IT" sz="1300" b="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 </a:t>
            </a:r>
          </a:p>
          <a:p>
            <a:pPr marL="285750" lvl="1" indent="-285750">
              <a:buSzPct val="100000"/>
              <a:buFont typeface="Arial" panose="020B0604020202020204" pitchFamily="34" charset="0"/>
              <a:buChar char="•"/>
            </a:pPr>
            <a:endParaRPr lang="en-IT" sz="2400" b="0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6B273E-4312-39BB-5AD4-3D57B3E1DB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03" b="1403"/>
          <a:stretch/>
        </p:blipFill>
        <p:spPr>
          <a:xfrm>
            <a:off x="6096000" y="3165889"/>
            <a:ext cx="4716026" cy="3496167"/>
          </a:xfrm>
          <a:prstGeom prst="rect">
            <a:avLst/>
          </a:prstGeom>
        </p:spPr>
      </p:pic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276AB3C7-E0DC-A1E7-9315-76B94E01CB65}"/>
              </a:ext>
            </a:extLst>
          </p:cNvPr>
          <p:cNvSpPr txBox="1">
            <a:spLocks/>
          </p:cNvSpPr>
          <p:nvPr/>
        </p:nvSpPr>
        <p:spPr>
          <a:xfrm>
            <a:off x="1528555" y="2917908"/>
            <a:ext cx="3917168" cy="374334"/>
          </a:xfrm>
          <a:prstGeom prst="rect">
            <a:avLst/>
          </a:prstGeom>
        </p:spPr>
        <p:txBody>
          <a:bodyPr vert="horz" lIns="109728" tIns="109728" rIns="109728" bIns="91440" rtlCol="0" anchor="ctr">
            <a:noAutofit/>
          </a:bodyPr>
          <a:lstStyle>
            <a:lvl1pPr mar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buClr>
                <a:schemeClr val="tx1">
                  <a:lumMod val="75000"/>
                  <a:lumOff val="25000"/>
                </a:schemeClr>
              </a:buClr>
              <a:buSzPct val="150000"/>
              <a:buFont typeface="Corbel" panose="020B0503020204020204" pitchFamily="34" charset="0"/>
              <a:buNone/>
              <a:defRPr lang="en-US" sz="2000" b="1" kern="1200" cap="all" spc="0" baseline="0" dirty="0" smtClean="0">
                <a:solidFill>
                  <a:schemeClr val="accent4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lang="en-US" sz="1400" b="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lang="en-US" sz="1400" b="0" i="1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lang="en-US" sz="1400" b="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lang="en-US" sz="1400" b="0" i="1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dirty="0">
                <a:solidFill>
                  <a:srgbClr val="7589C3"/>
                </a:solidFill>
              </a:rPr>
              <a:t>SIGNAL and BIB </a:t>
            </a:r>
            <a:r>
              <a:rPr lang="it-IT" sz="1400" dirty="0" err="1">
                <a:solidFill>
                  <a:srgbClr val="7589C3"/>
                </a:solidFill>
              </a:rPr>
              <a:t>separately</a:t>
            </a:r>
            <a:r>
              <a:rPr lang="it-IT" sz="1400" dirty="0">
                <a:solidFill>
                  <a:srgbClr val="7589C3"/>
                </a:solidFill>
              </a:rPr>
              <a:t> </a:t>
            </a:r>
            <a:endParaRPr lang="en-IT" sz="1400" dirty="0">
              <a:solidFill>
                <a:srgbClr val="7589C3"/>
              </a:solidFill>
            </a:endParaRP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411D35D-E429-365C-E23C-2D5A84946D06}"/>
              </a:ext>
            </a:extLst>
          </p:cNvPr>
          <p:cNvSpPr txBox="1">
            <a:spLocks/>
          </p:cNvSpPr>
          <p:nvPr/>
        </p:nvSpPr>
        <p:spPr>
          <a:xfrm>
            <a:off x="6396982" y="2917908"/>
            <a:ext cx="3917168" cy="374334"/>
          </a:xfrm>
          <a:prstGeom prst="rect">
            <a:avLst/>
          </a:prstGeom>
        </p:spPr>
        <p:txBody>
          <a:bodyPr vert="horz" lIns="109728" tIns="109728" rIns="109728" bIns="91440" rtlCol="0" anchor="ctr">
            <a:noAutofit/>
          </a:bodyPr>
          <a:lstStyle>
            <a:lvl1pPr mar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buClr>
                <a:schemeClr val="tx1">
                  <a:lumMod val="75000"/>
                  <a:lumOff val="25000"/>
                </a:schemeClr>
              </a:buClr>
              <a:buSzPct val="150000"/>
              <a:buFont typeface="Corbel" panose="020B0503020204020204" pitchFamily="34" charset="0"/>
              <a:buNone/>
              <a:defRPr lang="en-US" sz="2000" b="1" kern="1200" cap="all" spc="0" baseline="0" dirty="0" smtClean="0">
                <a:solidFill>
                  <a:schemeClr val="accent4"/>
                </a:solidFill>
                <a:latin typeface="Avenir Next LT Pro" panose="020B0504020202020204" pitchFamily="34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lang="en-US" sz="1400" b="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lang="en-US" sz="1400" b="0" i="1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lang="en-US" sz="1400" b="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lang="en-US" sz="1400" b="0" i="1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dirty="0">
                <a:solidFill>
                  <a:srgbClr val="7589C3"/>
                </a:solidFill>
              </a:rPr>
              <a:t>SIGNAL AND BIB </a:t>
            </a:r>
            <a:r>
              <a:rPr lang="it-IT" sz="1400" dirty="0" err="1">
                <a:solidFill>
                  <a:srgbClr val="7589C3"/>
                </a:solidFill>
              </a:rPr>
              <a:t>merged</a:t>
            </a:r>
            <a:endParaRPr lang="en-IT" sz="1400" dirty="0">
              <a:solidFill>
                <a:srgbClr val="7589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082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DB4841-B591-A1EB-B123-1F5375EC2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B1EBD9F-4EEE-2526-C860-00AC564FFA4C}"/>
              </a:ext>
            </a:extLst>
          </p:cNvPr>
          <p:cNvSpPr txBox="1">
            <a:spLocks/>
          </p:cNvSpPr>
          <p:nvPr/>
        </p:nvSpPr>
        <p:spPr>
          <a:xfrm>
            <a:off x="1109701" y="1128367"/>
            <a:ext cx="10448675" cy="1077505"/>
          </a:xfrm>
          <a:prstGeom prst="rect">
            <a:avLst/>
          </a:prstGeom>
        </p:spPr>
        <p:txBody>
          <a:bodyPr vert="horz" lIns="108000" tIns="109728" rIns="109728" bIns="91440" rtlCol="0" anchor="ctr">
            <a:noAutofit/>
          </a:bodyPr>
          <a:lstStyle>
            <a:defPPr>
              <a:defRPr lang="en-IT"/>
            </a:defPPr>
            <a:lvl1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200000"/>
              <a:buFont typeface="Arial" panose="020B0604020202020204" pitchFamily="34" charset="0"/>
              <a:buChar char="•"/>
              <a:defRPr sz="1600" b="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0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i="1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6pPr>
            <a:lvl7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>
                <a:solidFill>
                  <a:schemeClr val="accent1">
                    <a:lumMod val="75000"/>
                  </a:schemeClr>
                </a:solidFill>
              </a:defRPr>
            </a:lvl7pPr>
            <a:lvl8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8pPr>
            <a:lvl9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>
                <a:solidFill>
                  <a:schemeClr val="accent1">
                    <a:lumMod val="75000"/>
                  </a:schemeClr>
                </a:solidFill>
              </a:defRPr>
            </a:lvl9pPr>
          </a:lstStyle>
          <a:p>
            <a:pPr algn="l" fontAlgn="base">
              <a:buClr>
                <a:schemeClr val="tx1">
                  <a:lumMod val="75000"/>
                  <a:lumOff val="25000"/>
                </a:schemeClr>
              </a:buClr>
              <a:buSzPct val="150000"/>
            </a:pPr>
            <a:endParaRPr lang="it-IT" dirty="0">
              <a:latin typeface="Avenir Next LT Pro" panose="020B0504020202020204" pitchFamily="34" charset="77"/>
              <a:sym typeface="Wingdings" pitchFamily="2" charset="2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2064615-1741-E096-44B5-FC0578F2F141}"/>
              </a:ext>
            </a:extLst>
          </p:cNvPr>
          <p:cNvSpPr txBox="1">
            <a:spLocks/>
          </p:cNvSpPr>
          <p:nvPr/>
        </p:nvSpPr>
        <p:spPr>
          <a:xfrm>
            <a:off x="225638" y="1213748"/>
            <a:ext cx="5144555" cy="1246215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400" b="0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0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>
              <a:lnSpc>
                <a:spcPct val="150000"/>
              </a:lnSpc>
              <a:buClr>
                <a:srgbClr val="0070C0"/>
              </a:buClr>
              <a:buSzPct val="150000"/>
            </a:pPr>
            <a:endParaRPr lang="en-US" sz="1300" b="1" dirty="0">
              <a:solidFill>
                <a:schemeClr val="accent4"/>
              </a:solidFill>
              <a:latin typeface="Avenir Next LT Pro" panose="020B0504020202020204" pitchFamily="34" charset="77"/>
              <a:sym typeface="Wingdings" pitchFamily="2" charset="2"/>
            </a:endParaRPr>
          </a:p>
          <a:p>
            <a:pPr lvl="1" algn="just" fontAlgn="base">
              <a:lnSpc>
                <a:spcPct val="150000"/>
              </a:lnSpc>
              <a:buClr>
                <a:srgbClr val="0070C0"/>
              </a:buClr>
              <a:buSzPct val="150000"/>
            </a:pPr>
            <a:endParaRPr lang="en-US" sz="1600" b="1" dirty="0">
              <a:latin typeface="Avenir Next LT Pro Demi" panose="020B0504020202020204" pitchFamily="34" charset="77"/>
              <a:sym typeface="Wingdings" pitchFamily="2" charset="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B4C821-A414-FC32-8DC8-4FE144D7D004}"/>
              </a:ext>
            </a:extLst>
          </p:cNvPr>
          <p:cNvSpPr txBox="1"/>
          <p:nvPr/>
        </p:nvSpPr>
        <p:spPr>
          <a:xfrm>
            <a:off x="277974" y="284188"/>
            <a:ext cx="8934852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IT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cap="all">
                <a:solidFill>
                  <a:schemeClr val="accent4"/>
                </a:solidFill>
                <a:latin typeface="Avenir Next LT Pro" panose="020B0504020202020204" pitchFamily="34" charset="77"/>
              </a:defRPr>
            </a:lvl1pPr>
          </a:lstStyle>
          <a:p>
            <a:pPr>
              <a:defRPr/>
            </a:pPr>
            <a:r>
              <a:rPr lang="it-IT" sz="3200" dirty="0" err="1">
                <a:solidFill>
                  <a:schemeClr val="accent1"/>
                </a:solidFill>
                <a:latin typeface="Avenir Next LT Pro"/>
                <a:ea typeface="+mj-ea"/>
                <a:cs typeface="+mj-cs"/>
              </a:rPr>
              <a:t>muon</a:t>
            </a:r>
            <a:r>
              <a:rPr lang="it-IT" sz="3200" dirty="0">
                <a:solidFill>
                  <a:schemeClr val="accent1"/>
                </a:solidFill>
                <a:latin typeface="Avenir Next LT Pro"/>
                <a:ea typeface="+mj-ea"/>
                <a:cs typeface="+mj-cs"/>
              </a:rPr>
              <a:t>  collider CHALLENGE</a:t>
            </a:r>
            <a:endParaRPr lang="en-GB" sz="3200" dirty="0">
              <a:solidFill>
                <a:schemeClr val="accent1"/>
              </a:solidFill>
              <a:latin typeface="Avenir Next LT Pro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E5C4E65-1F64-94D4-0CFC-A36016D673D2}"/>
                  </a:ext>
                </a:extLst>
              </p:cNvPr>
              <p:cNvSpPr txBox="1"/>
              <p:nvPr/>
            </p:nvSpPr>
            <p:spPr>
              <a:xfrm>
                <a:off x="439199" y="984270"/>
                <a:ext cx="3236254" cy="927883"/>
              </a:xfrm>
              <a:prstGeom prst="rect">
                <a:avLst/>
              </a:prstGeom>
              <a:noFill/>
              <a:ln w="19050">
                <a:solidFill>
                  <a:srgbClr val="FF016D"/>
                </a:solidFill>
              </a:ln>
            </p:spPr>
            <p:txBody>
              <a:bodyPr wrap="square" lIns="90000" anchor="ctr">
                <a:spAutoFit/>
              </a:bodyPr>
              <a:lstStyle/>
              <a:p>
                <a:endParaRPr lang="en-GB" sz="500" b="1" spc="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77"/>
                </a:endParaRPr>
              </a:p>
              <a:p>
                <a:r>
                  <a:rPr lang="en-GB" sz="1300" b="1" spc="1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rPr>
                  <a:t>UNSTABLE NATURE OF MUONS</a:t>
                </a:r>
              </a:p>
              <a:p>
                <a:endParaRPr lang="en-GB" sz="1400" b="1" spc="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77"/>
                </a:endParaRPr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ar-AE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1600" smtClean="0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it-IT" sz="1600" b="0" i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ar-AE" sz="1600" dirty="0"/>
                  <a:t> </a:t>
                </a:r>
                <a:r>
                  <a:rPr lang="ar-AE" sz="1600" dirty="0"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1600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ar-AE" sz="160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𝒆</m:t>
                        </m:r>
                      </m:e>
                      <m:sup>
                        <m:r>
                          <a:rPr lang="ar-AE" sz="1600">
                            <a:latin typeface="Cambria Math" panose="02040503050406030204" pitchFamily="18" charset="0"/>
                            <a:sym typeface="Wingdings" pitchFamily="2" charset="2"/>
                          </a:rPr>
                          <m:t>+</m:t>
                        </m:r>
                      </m:sup>
                    </m:sSup>
                    <m:acc>
                      <m:accPr>
                        <m:chr m:val="̅"/>
                        <m:ctrlPr>
                          <a:rPr lang="ar-AE" sz="16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ar-AE" sz="1600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ar-AE" sz="160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𝝂</m:t>
                            </m:r>
                          </m:e>
                          <m:sub>
                            <m:r>
                              <a:rPr lang="ar-AE" sz="160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𝝁</m:t>
                            </m:r>
                          </m:sub>
                        </m:sSub>
                      </m:e>
                    </m:acc>
                    <m:sSub>
                      <m:sSubPr>
                        <m:ctrlPr>
                          <a:rPr lang="ar-AE" sz="160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ar-AE" sz="1600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𝝂</m:t>
                        </m:r>
                      </m:e>
                      <m:sub>
                        <m:r>
                          <a:rPr lang="ar-AE" sz="160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𝒆</m:t>
                        </m:r>
                      </m:sub>
                    </m:sSub>
                  </m:oMath>
                </a14:m>
                <a:endParaRPr lang="it-IT" sz="1600" dirty="0">
                  <a:sym typeface="Wingdings" pitchFamily="2" charset="2"/>
                </a:endParaRPr>
              </a:p>
              <a:p>
                <a:pPr algn="ctr"/>
                <a:endParaRPr lang="ar-AE" sz="5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E5C4E65-1F64-94D4-0CFC-A36016D673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199" y="984270"/>
                <a:ext cx="3236254" cy="927883"/>
              </a:xfrm>
              <a:prstGeom prst="rect">
                <a:avLst/>
              </a:prstGeom>
              <a:blipFill>
                <a:blip r:embed="rId2"/>
                <a:stretch>
                  <a:fillRect l="-389"/>
                </a:stretch>
              </a:blipFill>
              <a:ln w="19050">
                <a:solidFill>
                  <a:srgbClr val="FF016D"/>
                </a:solidFill>
              </a:ln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Box 67">
            <a:extLst>
              <a:ext uri="{FF2B5EF4-FFF2-40B4-BE49-F238E27FC236}">
                <a16:creationId xmlns:a16="http://schemas.microsoft.com/office/drawing/2014/main" id="{2DB36F4D-E48C-34BE-37CF-2512472F8359}"/>
              </a:ext>
            </a:extLst>
          </p:cNvPr>
          <p:cNvSpPr txBox="1"/>
          <p:nvPr/>
        </p:nvSpPr>
        <p:spPr>
          <a:xfrm>
            <a:off x="4477823" y="1031512"/>
            <a:ext cx="3204036" cy="553998"/>
          </a:xfrm>
          <a:prstGeom prst="rect">
            <a:avLst/>
          </a:prstGeom>
          <a:noFill/>
          <a:ln w="19050">
            <a:solidFill>
              <a:srgbClr val="9D4DC3"/>
            </a:solidFill>
          </a:ln>
        </p:spPr>
        <p:txBody>
          <a:bodyPr wrap="square">
            <a:spAutoFit/>
          </a:bodyPr>
          <a:lstStyle>
            <a:defPPr>
              <a:defRPr lang="en-IT"/>
            </a:defPPr>
            <a:lvl1pPr>
              <a:defRPr sz="1400" b="0" spc="15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defRPr>
            </a:lvl1pPr>
          </a:lstStyle>
          <a:p>
            <a:pPr algn="ctr"/>
            <a:r>
              <a:rPr lang="en-GB" sz="1500" b="1" dirty="0"/>
              <a:t>Beam Induced Background (BIB)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42196FD4-6F98-3F48-5814-3501E03C0CD8}"/>
              </a:ext>
            </a:extLst>
          </p:cNvPr>
          <p:cNvCxnSpPr>
            <a:cxnSpLocks/>
          </p:cNvCxnSpPr>
          <p:nvPr/>
        </p:nvCxnSpPr>
        <p:spPr>
          <a:xfrm>
            <a:off x="3890116" y="1549487"/>
            <a:ext cx="440684" cy="0"/>
          </a:xfrm>
          <a:prstGeom prst="straightConnector1">
            <a:avLst/>
          </a:prstGeom>
          <a:ln w="12700"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F531F673-DF0E-68B9-9608-A6E8F1F292F3}"/>
              </a:ext>
            </a:extLst>
          </p:cNvPr>
          <p:cNvSpPr txBox="1"/>
          <p:nvPr/>
        </p:nvSpPr>
        <p:spPr>
          <a:xfrm>
            <a:off x="8449221" y="2087736"/>
            <a:ext cx="3235360" cy="692497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>
              <a:buClr>
                <a:srgbClr val="0070C0"/>
              </a:buClr>
              <a:buSzPct val="80000"/>
            </a:pPr>
            <a:r>
              <a:rPr lang="en-GB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DETECTOR :</a:t>
            </a:r>
            <a:r>
              <a:rPr lang="en-GB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 </a:t>
            </a:r>
          </a:p>
          <a:p>
            <a:pPr marL="285750" indent="-285750">
              <a:buClr>
                <a:srgbClr val="0070C0"/>
              </a:buClr>
              <a:buSzPct val="80000"/>
              <a:buFont typeface="Wingdings" pitchFamily="2" charset="2"/>
              <a:buChar char="§"/>
            </a:pPr>
            <a:r>
              <a:rPr lang="en-GB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Radiation hard technology</a:t>
            </a:r>
          </a:p>
          <a:p>
            <a:pPr marL="285750" indent="-285750">
              <a:buClr>
                <a:srgbClr val="0070C0"/>
              </a:buClr>
              <a:buSzPct val="80000"/>
              <a:buFont typeface="Wingdings" pitchFamily="2" charset="2"/>
              <a:buChar char="§"/>
            </a:pPr>
            <a:r>
              <a:rPr lang="en-GB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Good time resolution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039E4B2-896D-0253-AC46-B298222CD73E}"/>
              </a:ext>
            </a:extLst>
          </p:cNvPr>
          <p:cNvGrpSpPr/>
          <p:nvPr/>
        </p:nvGrpSpPr>
        <p:grpSpPr>
          <a:xfrm>
            <a:off x="3843543" y="2899955"/>
            <a:ext cx="3904755" cy="3325209"/>
            <a:chOff x="7135215" y="946694"/>
            <a:chExt cx="4590898" cy="465796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8F6CEA3-0ADD-893E-89FA-21603E092362}"/>
                </a:ext>
              </a:extLst>
            </p:cNvPr>
            <p:cNvGrpSpPr/>
            <p:nvPr/>
          </p:nvGrpSpPr>
          <p:grpSpPr>
            <a:xfrm>
              <a:off x="7135215" y="946694"/>
              <a:ext cx="4590898" cy="4657963"/>
              <a:chOff x="7373348" y="371566"/>
              <a:chExt cx="4590898" cy="4657963"/>
            </a:xfrm>
          </p:grpSpPr>
          <p:pic>
            <p:nvPicPr>
              <p:cNvPr id="23" name="Picture 22" descr="A colorful object with a blue handle&#10;&#10;Description automatically generated">
                <a:extLst>
                  <a:ext uri="{FF2B5EF4-FFF2-40B4-BE49-F238E27FC236}">
                    <a16:creationId xmlns:a16="http://schemas.microsoft.com/office/drawing/2014/main" id="{00405042-DD48-2F97-09D9-8205952F17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6983"/>
                        </a14:imgEffect>
                        <a14:imgEffect>
                          <a14:saturation sat="232000"/>
                        </a14:imgEffect>
                      </a14:imgLayer>
                    </a14:imgProps>
                  </a:ext>
                </a:extLst>
              </a:blip>
              <a:srcRect l="3359" r="10610"/>
              <a:stretch/>
            </p:blipFill>
            <p:spPr>
              <a:xfrm>
                <a:off x="7860332" y="828291"/>
                <a:ext cx="3424144" cy="4201238"/>
              </a:xfrm>
              <a:prstGeom prst="rect">
                <a:avLst/>
              </a:prstGeom>
            </p:spPr>
          </p:pic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69A91757-511E-E2F4-8945-6F240AA3FF5E}"/>
                  </a:ext>
                </a:extLst>
              </p:cNvPr>
              <p:cNvGrpSpPr/>
              <p:nvPr/>
            </p:nvGrpSpPr>
            <p:grpSpPr>
              <a:xfrm>
                <a:off x="7373348" y="371566"/>
                <a:ext cx="4590898" cy="3332686"/>
                <a:chOff x="6897487" y="315583"/>
                <a:chExt cx="4590898" cy="3332686"/>
              </a:xfrm>
            </p:grpSpPr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4875B6FD-6916-B4AA-0F26-78870DED58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797011" y="490536"/>
                  <a:ext cx="15378" cy="2285119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>
                  <a:extLst>
                    <a:ext uri="{FF2B5EF4-FFF2-40B4-BE49-F238E27FC236}">
                      <a16:creationId xmlns:a16="http://schemas.microsoft.com/office/drawing/2014/main" id="{EB033CCE-A6E1-440F-0317-48F841B86F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035282" y="2778436"/>
                  <a:ext cx="2761729" cy="869833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881248D-1C12-A121-35F9-C8121D167985}"/>
                    </a:ext>
                  </a:extLst>
                </p:cNvPr>
                <p:cNvSpPr txBox="1"/>
                <p:nvPr/>
              </p:nvSpPr>
              <p:spPr>
                <a:xfrm>
                  <a:off x="6897487" y="2927912"/>
                  <a:ext cx="296763" cy="3693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IT" dirty="0"/>
                    <a:t>z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C44F1C2-42B6-4AFB-BB7B-27842DD620CC}"/>
                    </a:ext>
                  </a:extLst>
                </p:cNvPr>
                <p:cNvSpPr txBox="1"/>
                <p:nvPr/>
              </p:nvSpPr>
              <p:spPr>
                <a:xfrm>
                  <a:off x="9282455" y="315583"/>
                  <a:ext cx="296765" cy="3693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IT" dirty="0"/>
                    <a:t>y</a:t>
                  </a:r>
                </a:p>
              </p:txBody>
            </p:sp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B05B4D4A-CCF8-D21C-9545-AFC5FE669E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97011" y="2775653"/>
                  <a:ext cx="1582229" cy="872616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786B0AD9-A409-122A-B03B-54A9C1948B75}"/>
                    </a:ext>
                  </a:extLst>
                </p:cNvPr>
                <p:cNvSpPr txBox="1"/>
                <p:nvPr/>
              </p:nvSpPr>
              <p:spPr>
                <a:xfrm>
                  <a:off x="11191622" y="2927912"/>
                  <a:ext cx="296763" cy="3693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IT" dirty="0"/>
                    <a:t>x</a:t>
                  </a:r>
                </a:p>
              </p:txBody>
            </p:sp>
          </p:grpSp>
        </p:grp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B0D888F-42FB-AD44-5278-0775843E07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50117" y="1403419"/>
              <a:ext cx="1075043" cy="2003345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ight Triangle 20">
              <a:extLst>
                <a:ext uri="{FF2B5EF4-FFF2-40B4-BE49-F238E27FC236}">
                  <a16:creationId xmlns:a16="http://schemas.microsoft.com/office/drawing/2014/main" id="{0D28E4FA-0B68-35D9-C6EC-80AFD4603932}"/>
                </a:ext>
              </a:extLst>
            </p:cNvPr>
            <p:cNvSpPr/>
            <p:nvPr/>
          </p:nvSpPr>
          <p:spPr>
            <a:xfrm rot="7062946" flipV="1">
              <a:off x="9132223" y="2054066"/>
              <a:ext cx="1852093" cy="798254"/>
            </a:xfrm>
            <a:prstGeom prst="rtTriangle">
              <a:avLst/>
            </a:prstGeom>
            <a:solidFill>
              <a:srgbClr val="FFFFFF">
                <a:alpha val="9058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C27F6FC-9208-442A-FC2E-22A9DD4207AE}"/>
                </a:ext>
              </a:extLst>
            </p:cNvPr>
            <p:cNvSpPr txBox="1"/>
            <p:nvPr/>
          </p:nvSpPr>
          <p:spPr>
            <a:xfrm>
              <a:off x="10266926" y="1712155"/>
              <a:ext cx="2075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sz="2800" dirty="0"/>
                <a:t>ᵠ</a:t>
              </a:r>
            </a:p>
          </p:txBody>
        </p:sp>
      </p:grpSp>
      <p:pic>
        <p:nvPicPr>
          <p:cNvPr id="32" name="Picture 31" descr="A green and purple arrow&#10;&#10;Description automatically generated">
            <a:extLst>
              <a:ext uri="{FF2B5EF4-FFF2-40B4-BE49-F238E27FC236}">
                <a16:creationId xmlns:a16="http://schemas.microsoft.com/office/drawing/2014/main" id="{C7AF9C53-E8B9-5720-B65F-9D49015F96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998" y="5053976"/>
            <a:ext cx="2912380" cy="867646"/>
          </a:xfrm>
          <a:prstGeom prst="rect">
            <a:avLst/>
          </a:prstGeom>
        </p:spPr>
      </p:pic>
      <p:pic>
        <p:nvPicPr>
          <p:cNvPr id="34" name="Picture 33" descr="A colorful grid with a grid and a square&#10;&#10;Description automatically generated with medium confidence">
            <a:extLst>
              <a:ext uri="{FF2B5EF4-FFF2-40B4-BE49-F238E27FC236}">
                <a16:creationId xmlns:a16="http://schemas.microsoft.com/office/drawing/2014/main" id="{4D4E8CEF-A1BA-8CB6-0DA1-FBE1EF04C4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997" y="2954089"/>
            <a:ext cx="2912381" cy="207274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3814C69-E08D-8B31-2617-ADFCE7715FBB}"/>
              </a:ext>
            </a:extLst>
          </p:cNvPr>
          <p:cNvSpPr txBox="1"/>
          <p:nvPr/>
        </p:nvSpPr>
        <p:spPr>
          <a:xfrm>
            <a:off x="8449221" y="2899934"/>
            <a:ext cx="3246482" cy="342542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lIns="9000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400" b="1" dirty="0">
                <a:latin typeface="Avenir Next LT Pro Demi" panose="020B0504020202020204" pitchFamily="34" charset="77"/>
              </a:rPr>
              <a:t>DESIGN FOR A </a:t>
            </a:r>
          </a:p>
          <a:p>
            <a:pPr>
              <a:lnSpc>
                <a:spcPct val="150000"/>
              </a:lnSpc>
            </a:pPr>
            <a:r>
              <a:rPr lang="it-IT" sz="1400" b="1" dirty="0">
                <a:latin typeface="Avenir Next LT Pro" panose="020B0504020202020204" pitchFamily="34" charset="77"/>
                <a:sym typeface="Wingdings" pitchFamily="2" charset="2"/>
              </a:rPr>
              <a:t>3 TeV </a:t>
            </a:r>
            <a:r>
              <a:rPr lang="it-IT" sz="1400" b="1" dirty="0">
                <a:latin typeface="Avenir Next LT Pro" panose="020B0504020202020204" pitchFamily="34" charset="77"/>
              </a:rPr>
              <a:t>MUON COLLIDER DETECTOR</a:t>
            </a:r>
            <a:endParaRPr lang="it-IT" sz="1400" b="1" dirty="0">
              <a:latin typeface="Avenir Next LT Pro" panose="020B0504020202020204" pitchFamily="34" charset="77"/>
              <a:sym typeface="Wingdings" pitchFamily="2" charset="2"/>
            </a:endParaRPr>
          </a:p>
          <a:p>
            <a:pPr marL="171450" indent="-171450">
              <a:lnSpc>
                <a:spcPct val="150000"/>
              </a:lnSpc>
              <a:buClr>
                <a:srgbClr val="0070C0"/>
              </a:buClr>
              <a:buSzPct val="80000"/>
              <a:buFont typeface="Wingdings" pitchFamily="2" charset="2"/>
              <a:buChar char="§"/>
            </a:pPr>
            <a:r>
              <a:rPr lang="it-IT" sz="1400" dirty="0">
                <a:latin typeface="Avenir Next LT Pro" panose="020B0504020202020204" pitchFamily="34" charset="77"/>
              </a:rPr>
              <a:t>Tracking system</a:t>
            </a:r>
          </a:p>
          <a:p>
            <a:pPr marL="171450" indent="-171450">
              <a:lnSpc>
                <a:spcPct val="150000"/>
              </a:lnSpc>
              <a:spcAft>
                <a:spcPts val="1200"/>
              </a:spcAft>
              <a:buClr>
                <a:srgbClr val="0070C0"/>
              </a:buClr>
              <a:buSzPct val="80000"/>
              <a:buFont typeface="Wingdings" pitchFamily="2" charset="2"/>
              <a:buChar char="§"/>
            </a:pPr>
            <a:r>
              <a:rPr lang="it-IT" sz="1400" dirty="0" err="1">
                <a:latin typeface="Avenir Next LT Pro" panose="020B0504020202020204" pitchFamily="34" charset="77"/>
              </a:rPr>
              <a:t>Calorimeter</a:t>
            </a:r>
            <a:r>
              <a:rPr lang="it-IT" sz="1400" dirty="0">
                <a:latin typeface="Avenir Next LT Pro" panose="020B0504020202020204" pitchFamily="34" charset="77"/>
              </a:rPr>
              <a:t> system</a:t>
            </a:r>
          </a:p>
          <a:p>
            <a:pPr marL="742950" lvl="1" indent="-285750">
              <a:spcAft>
                <a:spcPts val="1200"/>
              </a:spcAft>
              <a:buClr>
                <a:srgbClr val="0070C0"/>
              </a:buClr>
              <a:buSzPct val="80000"/>
              <a:buFont typeface="System Font Regular"/>
              <a:buChar char="-"/>
            </a:pPr>
            <a:r>
              <a:rPr lang="it-IT" sz="1400" b="1" dirty="0">
                <a:latin typeface="Avenir Next LT Pro Demi" panose="020B0504020202020204" pitchFamily="34" charset="77"/>
                <a:sym typeface="Wingdings" pitchFamily="2" charset="2"/>
              </a:rPr>
              <a:t>PbF</a:t>
            </a:r>
            <a:r>
              <a:rPr lang="it-IT" sz="1400" b="1" baseline="-25000" dirty="0">
                <a:latin typeface="Avenir Next LT Pro Demi" panose="020B0504020202020204" pitchFamily="34" charset="77"/>
                <a:sym typeface="Wingdings" pitchFamily="2" charset="2"/>
              </a:rPr>
              <a:t>2</a:t>
            </a:r>
            <a:r>
              <a:rPr lang="it-IT" sz="1400" b="1" dirty="0">
                <a:latin typeface="Avenir Next LT Pro Demi" panose="020B0504020202020204" pitchFamily="34" charset="77"/>
                <a:sym typeface="Wingdings" pitchFamily="2" charset="2"/>
              </a:rPr>
              <a:t> </a:t>
            </a:r>
            <a:r>
              <a:rPr lang="it-IT" sz="1400" b="1" dirty="0">
                <a:latin typeface="Avenir Next LT Pro Demi" panose="020B0504020202020204" pitchFamily="34" charset="77"/>
              </a:rPr>
              <a:t>ECAL (CRILIN): </a:t>
            </a:r>
            <a:r>
              <a:rPr lang="it-IT" sz="1400" dirty="0">
                <a:latin typeface="Avenir Next LT Pro" panose="020B0504020202020204" pitchFamily="34" charset="77"/>
              </a:rPr>
              <a:t>new </a:t>
            </a:r>
            <a:r>
              <a:rPr lang="it-IT" sz="1400" dirty="0" err="1">
                <a:latin typeface="Avenir Next LT Pro" panose="020B0504020202020204" pitchFamily="34" charset="77"/>
              </a:rPr>
              <a:t>proposal</a:t>
            </a:r>
            <a:r>
              <a:rPr lang="it-IT" sz="1400" dirty="0">
                <a:latin typeface="Avenir Next LT Pro" panose="020B0504020202020204" pitchFamily="34" charset="77"/>
              </a:rPr>
              <a:t> from LNF-PD INFN</a:t>
            </a:r>
          </a:p>
          <a:p>
            <a:pPr marL="742950" lvl="1" indent="-285750">
              <a:spcAft>
                <a:spcPts val="1200"/>
              </a:spcAft>
              <a:buClr>
                <a:srgbClr val="0070C0"/>
              </a:buClr>
              <a:buSzPct val="80000"/>
              <a:buFont typeface="System Font Regular"/>
              <a:buChar char="-"/>
            </a:pPr>
            <a:r>
              <a:rPr lang="it-IT" sz="1400" b="1" dirty="0">
                <a:solidFill>
                  <a:srgbClr val="FF016D"/>
                </a:solidFill>
                <a:latin typeface="Avenir Next LT Pro" panose="020B0504020202020204" pitchFamily="34" charset="77"/>
              </a:rPr>
              <a:t>MPGD HCAL:                    </a:t>
            </a:r>
            <a:r>
              <a:rPr lang="it-IT" sz="1400" b="1" dirty="0">
                <a:highlight>
                  <a:srgbClr val="9BCE31"/>
                </a:highlight>
                <a:latin typeface="Avenir Next LT Pro Demi" panose="020B0504020202020204" pitchFamily="34" charset="77"/>
              </a:rPr>
              <a:t>new </a:t>
            </a:r>
            <a:r>
              <a:rPr lang="it-IT" sz="1400" b="1" dirty="0" err="1">
                <a:highlight>
                  <a:srgbClr val="9BCE31"/>
                </a:highlight>
                <a:latin typeface="Avenir Next LT Pro Demi" panose="020B0504020202020204" pitchFamily="34" charset="77"/>
              </a:rPr>
              <a:t>proposal</a:t>
            </a:r>
            <a:r>
              <a:rPr lang="it-IT" sz="1400" b="1" dirty="0">
                <a:highlight>
                  <a:srgbClr val="9BCE31"/>
                </a:highlight>
                <a:latin typeface="Avenir Next LT Pro Demi" panose="020B0504020202020204" pitchFamily="34" charset="77"/>
              </a:rPr>
              <a:t> and </a:t>
            </a:r>
            <a:r>
              <a:rPr lang="it-IT" sz="1400" b="1" dirty="0" err="1">
                <a:highlight>
                  <a:srgbClr val="9BCE31"/>
                </a:highlight>
                <a:latin typeface="Avenir Next LT Pro Demi" panose="020B0504020202020204" pitchFamily="34" charset="77"/>
              </a:rPr>
              <a:t>protptype</a:t>
            </a:r>
            <a:r>
              <a:rPr lang="it-IT" sz="1400" b="1" dirty="0">
                <a:highlight>
                  <a:srgbClr val="9BCE31"/>
                </a:highlight>
                <a:latin typeface="Avenir Next LT Pro Demi" panose="020B0504020202020204" pitchFamily="34" charset="77"/>
              </a:rPr>
              <a:t> </a:t>
            </a:r>
            <a:r>
              <a:rPr lang="it-IT" sz="1400" b="1" dirty="0" err="1">
                <a:highlight>
                  <a:srgbClr val="9BCE31"/>
                </a:highlight>
                <a:latin typeface="Avenir Next LT Pro Demi" panose="020B0504020202020204" pitchFamily="34" charset="77"/>
              </a:rPr>
              <a:t>developement</a:t>
            </a:r>
            <a:r>
              <a:rPr lang="it-IT" sz="1400" b="1" dirty="0">
                <a:highlight>
                  <a:srgbClr val="9BCE31"/>
                </a:highlight>
                <a:latin typeface="Avenir Next LT Pro Demi" panose="020B0504020202020204" pitchFamily="34" charset="77"/>
              </a:rPr>
              <a:t> from INFN Bari</a:t>
            </a:r>
          </a:p>
          <a:p>
            <a:pPr marL="171450" indent="-171450">
              <a:lnSpc>
                <a:spcPct val="150000"/>
              </a:lnSpc>
              <a:buClr>
                <a:srgbClr val="0070C0"/>
              </a:buClr>
              <a:buSzPct val="80000"/>
              <a:buFont typeface="Wingdings" pitchFamily="2" charset="2"/>
              <a:buChar char="§"/>
            </a:pPr>
            <a:r>
              <a:rPr lang="it-IT" sz="1400" dirty="0">
                <a:latin typeface="Avenir Next LT Pro" panose="020B0504020202020204" pitchFamily="34" charset="77"/>
              </a:rPr>
              <a:t>3.6 T </a:t>
            </a:r>
            <a:r>
              <a:rPr lang="it-IT" sz="1400" dirty="0" err="1">
                <a:latin typeface="Avenir Next LT Pro" panose="020B0504020202020204" pitchFamily="34" charset="77"/>
              </a:rPr>
              <a:t>magnet</a:t>
            </a:r>
            <a:r>
              <a:rPr lang="it-IT" sz="1400" dirty="0">
                <a:latin typeface="Avenir Next LT Pro" panose="020B0504020202020204" pitchFamily="34" charset="77"/>
              </a:rPr>
              <a:t>  </a:t>
            </a:r>
            <a:r>
              <a:rPr lang="it-IT" sz="1400" dirty="0" err="1">
                <a:latin typeface="Avenir Next LT Pro" panose="020B0504020202020204" pitchFamily="34" charset="77"/>
              </a:rPr>
              <a:t>yoke</a:t>
            </a:r>
            <a:r>
              <a:rPr lang="it-IT" sz="1400" dirty="0">
                <a:latin typeface="Avenir Next LT Pro" panose="020B0504020202020204" pitchFamily="34" charset="77"/>
              </a:rPr>
              <a:t> + </a:t>
            </a:r>
            <a:r>
              <a:rPr lang="it-IT" sz="1400" dirty="0" err="1">
                <a:latin typeface="Avenir Next LT Pro" panose="020B0504020202020204" pitchFamily="34" charset="77"/>
              </a:rPr>
              <a:t>muon</a:t>
            </a:r>
            <a:r>
              <a:rPr lang="it-IT" sz="1400" dirty="0">
                <a:latin typeface="Avenir Next LT Pro" panose="020B0504020202020204" pitchFamily="34" charset="77"/>
              </a:rPr>
              <a:t> system </a:t>
            </a:r>
            <a:endParaRPr lang="ar-AE" sz="1400" dirty="0">
              <a:latin typeface="Avenir Next LT Pro" panose="020B0504020202020204" pitchFamily="34" charset="7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D9D9E21-3907-3C20-1CB0-8B6AE0F8F591}"/>
              </a:ext>
            </a:extLst>
          </p:cNvPr>
          <p:cNvSpPr txBox="1"/>
          <p:nvPr/>
        </p:nvSpPr>
        <p:spPr>
          <a:xfrm>
            <a:off x="4493982" y="1703193"/>
            <a:ext cx="3204036" cy="1015663"/>
          </a:xfrm>
          <a:prstGeom prst="rect">
            <a:avLst/>
          </a:prstGeom>
          <a:noFill/>
          <a:ln w="19050">
            <a:solidFill>
              <a:srgbClr val="9D4DC3"/>
            </a:solidFill>
          </a:ln>
        </p:spPr>
        <p:txBody>
          <a:bodyPr wrap="square">
            <a:spAutoFit/>
          </a:bodyPr>
          <a:lstStyle>
            <a:defPPr>
              <a:defRPr lang="en-IT"/>
            </a:defPPr>
            <a:lvl1pPr>
              <a:defRPr sz="1400" b="0" spc="15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defRPr>
            </a:lvl1pPr>
          </a:lstStyle>
          <a:p>
            <a:pPr marL="285750" indent="-285750">
              <a:buClr>
                <a:srgbClr val="0070C0"/>
              </a:buClr>
              <a:buSzPct val="80000"/>
              <a:buFont typeface="Wingdings" pitchFamily="2" charset="2"/>
              <a:buChar char="§"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Muon decay products + interaction with the detector material (mostly photons and neutrons)</a:t>
            </a:r>
          </a:p>
          <a:p>
            <a:pPr marL="285750" indent="-285750">
              <a:buClr>
                <a:srgbClr val="0070C0"/>
              </a:buClr>
              <a:buSzPct val="80000"/>
              <a:buFont typeface="Wingdings" pitchFamily="2" charset="2"/>
              <a:buChar char="§"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Asynchronous arrival time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BA1C12C-8F46-6624-48DD-20C9FD43D200}"/>
              </a:ext>
            </a:extLst>
          </p:cNvPr>
          <p:cNvSpPr txBox="1"/>
          <p:nvPr/>
        </p:nvSpPr>
        <p:spPr>
          <a:xfrm>
            <a:off x="1605645" y="5948762"/>
            <a:ext cx="230609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900" dirty="0">
                <a:hlinkClick r:id="rId7"/>
              </a:rPr>
              <a:t>https://arxiv.org/abs/2303.08533</a:t>
            </a:r>
            <a:endParaRPr lang="en-IT" sz="900" dirty="0"/>
          </a:p>
        </p:txBody>
      </p:sp>
      <p:sp>
        <p:nvSpPr>
          <p:cNvPr id="50" name="Right Brace 49">
            <a:extLst>
              <a:ext uri="{FF2B5EF4-FFF2-40B4-BE49-F238E27FC236}">
                <a16:creationId xmlns:a16="http://schemas.microsoft.com/office/drawing/2014/main" id="{95EA6FAA-3DA6-627D-F9E5-CF7C70657D30}"/>
              </a:ext>
            </a:extLst>
          </p:cNvPr>
          <p:cNvSpPr/>
          <p:nvPr/>
        </p:nvSpPr>
        <p:spPr>
          <a:xfrm>
            <a:off x="7684076" y="3258221"/>
            <a:ext cx="347953" cy="2641236"/>
          </a:xfrm>
          <a:prstGeom prst="rightBrace">
            <a:avLst>
              <a:gd name="adj1" fmla="val 85993"/>
              <a:gd name="adj2" fmla="val 49806"/>
            </a:avLst>
          </a:prstGeom>
          <a:ln w="19050">
            <a:solidFill>
              <a:srgbClr val="9D4DC3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>
              <a:solidFill>
                <a:srgbClr val="642C9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42CA807-2F96-8FC1-2CDB-188861A44489}"/>
              </a:ext>
            </a:extLst>
          </p:cNvPr>
          <p:cNvSpPr txBox="1"/>
          <p:nvPr/>
        </p:nvSpPr>
        <p:spPr>
          <a:xfrm>
            <a:off x="566248" y="2485027"/>
            <a:ext cx="3187877" cy="292388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>
              <a:buClr>
                <a:srgbClr val="0070C0"/>
              </a:buClr>
              <a:buSzPct val="80000"/>
            </a:pPr>
            <a:r>
              <a:rPr lang="en-GB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MDI :</a:t>
            </a:r>
            <a:r>
              <a:rPr lang="en-GB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 shielding tungsten nozzles 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151344EA-216E-3AB0-94DA-E9402F256AA1}"/>
              </a:ext>
            </a:extLst>
          </p:cNvPr>
          <p:cNvCxnSpPr>
            <a:cxnSpLocks/>
          </p:cNvCxnSpPr>
          <p:nvPr/>
        </p:nvCxnSpPr>
        <p:spPr>
          <a:xfrm flipH="1">
            <a:off x="3843543" y="2084141"/>
            <a:ext cx="524234" cy="297974"/>
          </a:xfrm>
          <a:prstGeom prst="straightConnector1">
            <a:avLst/>
          </a:prstGeom>
          <a:ln w="12700"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08127FBC-73C9-AC8A-3FD0-2293CA57780C}"/>
              </a:ext>
            </a:extLst>
          </p:cNvPr>
          <p:cNvCxnSpPr>
            <a:cxnSpLocks/>
          </p:cNvCxnSpPr>
          <p:nvPr/>
        </p:nvCxnSpPr>
        <p:spPr>
          <a:xfrm>
            <a:off x="7786069" y="2098005"/>
            <a:ext cx="528010" cy="342096"/>
          </a:xfrm>
          <a:prstGeom prst="straightConnector1">
            <a:avLst/>
          </a:prstGeom>
          <a:ln w="12700"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343C4782-7963-AA14-765C-5305ABB035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2452" y="6528398"/>
            <a:ext cx="1313127" cy="335915"/>
          </a:xfrm>
        </p:spPr>
        <p:txBody>
          <a:bodyPr/>
          <a:lstStyle/>
          <a:p>
            <a:r>
              <a:rPr lang="it-IT"/>
              <a:t>12/09/2024</a:t>
            </a:r>
            <a:endParaRPr lang="it-IT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C93DF86-CD19-7D60-C64B-AF331AF58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1884"/>
            <a:ext cx="9897486" cy="387798"/>
          </a:xfrm>
        </p:spPr>
        <p:txBody>
          <a:bodyPr/>
          <a:lstStyle/>
          <a:p>
            <a:r>
              <a:rPr lang="it-IT"/>
              <a:t>SIF 2024 | </a:t>
            </a:r>
            <a:r>
              <a:rPr lang="it-IT" b="1"/>
              <a:t>Lisa Generoso</a:t>
            </a:r>
            <a:r>
              <a:rPr lang="it-IT"/>
              <a:t> | Full simulation study of a hadronic calorimeter for a future muon collider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73276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DB4841-B591-A1EB-B123-1F5375EC2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B1EBD9F-4EEE-2526-C860-00AC564FFA4C}"/>
              </a:ext>
            </a:extLst>
          </p:cNvPr>
          <p:cNvSpPr txBox="1">
            <a:spLocks/>
          </p:cNvSpPr>
          <p:nvPr/>
        </p:nvSpPr>
        <p:spPr>
          <a:xfrm>
            <a:off x="1109701" y="1128367"/>
            <a:ext cx="10448675" cy="1077505"/>
          </a:xfrm>
          <a:prstGeom prst="rect">
            <a:avLst/>
          </a:prstGeom>
        </p:spPr>
        <p:txBody>
          <a:bodyPr vert="horz" lIns="108000" tIns="109728" rIns="109728" bIns="91440" rtlCol="0" anchor="ctr">
            <a:noAutofit/>
          </a:bodyPr>
          <a:lstStyle>
            <a:defPPr>
              <a:defRPr lang="en-IT"/>
            </a:defPPr>
            <a:lvl1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200000"/>
              <a:buFont typeface="Arial" panose="020B0604020202020204" pitchFamily="34" charset="0"/>
              <a:buChar char="•"/>
              <a:defRPr sz="1600" b="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0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i="1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6pPr>
            <a:lvl7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>
                <a:solidFill>
                  <a:schemeClr val="accent1">
                    <a:lumMod val="75000"/>
                  </a:schemeClr>
                </a:solidFill>
              </a:defRPr>
            </a:lvl7pPr>
            <a:lvl8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8pPr>
            <a:lvl9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>
                <a:solidFill>
                  <a:schemeClr val="accent1">
                    <a:lumMod val="75000"/>
                  </a:schemeClr>
                </a:solidFill>
              </a:defRPr>
            </a:lvl9pPr>
          </a:lstStyle>
          <a:p>
            <a:pPr algn="l" fontAlgn="base">
              <a:buClr>
                <a:schemeClr val="tx1">
                  <a:lumMod val="75000"/>
                  <a:lumOff val="25000"/>
                </a:schemeClr>
              </a:buClr>
              <a:buSzPct val="150000"/>
            </a:pPr>
            <a:endParaRPr lang="it-IT" dirty="0">
              <a:latin typeface="Avenir Next LT Pro" panose="020B0504020202020204" pitchFamily="34" charset="77"/>
              <a:sym typeface="Wingdings" pitchFamily="2" charset="2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2064615-1741-E096-44B5-FC0578F2F141}"/>
              </a:ext>
            </a:extLst>
          </p:cNvPr>
          <p:cNvSpPr txBox="1">
            <a:spLocks/>
          </p:cNvSpPr>
          <p:nvPr/>
        </p:nvSpPr>
        <p:spPr>
          <a:xfrm>
            <a:off x="225638" y="1213748"/>
            <a:ext cx="5144555" cy="1246215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400" b="0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0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>
              <a:lnSpc>
                <a:spcPct val="150000"/>
              </a:lnSpc>
              <a:buClr>
                <a:srgbClr val="0070C0"/>
              </a:buClr>
              <a:buSzPct val="150000"/>
            </a:pPr>
            <a:endParaRPr lang="en-US" sz="1300" b="1" dirty="0">
              <a:solidFill>
                <a:schemeClr val="accent4"/>
              </a:solidFill>
              <a:latin typeface="Avenir Next LT Pro" panose="020B0504020202020204" pitchFamily="34" charset="77"/>
              <a:sym typeface="Wingdings" pitchFamily="2" charset="2"/>
            </a:endParaRPr>
          </a:p>
          <a:p>
            <a:pPr lvl="1" algn="just" fontAlgn="base">
              <a:lnSpc>
                <a:spcPct val="150000"/>
              </a:lnSpc>
              <a:buClr>
                <a:srgbClr val="0070C0"/>
              </a:buClr>
              <a:buSzPct val="150000"/>
            </a:pPr>
            <a:endParaRPr lang="en-US" sz="1600" b="1" dirty="0">
              <a:latin typeface="Avenir Next LT Pro Demi" panose="020B0504020202020204" pitchFamily="34" charset="77"/>
              <a:sym typeface="Wingdings" pitchFamily="2" charset="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B4C821-A414-FC32-8DC8-4FE144D7D004}"/>
              </a:ext>
            </a:extLst>
          </p:cNvPr>
          <p:cNvSpPr txBox="1"/>
          <p:nvPr/>
        </p:nvSpPr>
        <p:spPr>
          <a:xfrm>
            <a:off x="277974" y="284188"/>
            <a:ext cx="8934852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IT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cap="all">
                <a:solidFill>
                  <a:schemeClr val="accent4"/>
                </a:solidFill>
                <a:latin typeface="Avenir Next LT Pro" panose="020B0504020202020204" pitchFamily="34" charset="77"/>
              </a:defRPr>
            </a:lvl1pPr>
          </a:lstStyle>
          <a:p>
            <a:pPr>
              <a:defRPr/>
            </a:pPr>
            <a:r>
              <a:rPr lang="it-IT" sz="3200" dirty="0">
                <a:solidFill>
                  <a:schemeClr val="accent1"/>
                </a:solidFill>
                <a:latin typeface="Avenir Next LT Pro"/>
                <a:ea typeface="+mj-ea"/>
                <a:cs typeface="+mj-cs"/>
              </a:rPr>
              <a:t>WHY AN MPGD-</a:t>
            </a:r>
            <a:r>
              <a:rPr lang="it-IT" sz="3200" dirty="0" err="1">
                <a:solidFill>
                  <a:schemeClr val="accent1"/>
                </a:solidFill>
                <a:latin typeface="Avenir Next LT Pro"/>
                <a:ea typeface="+mj-ea"/>
                <a:cs typeface="+mj-cs"/>
              </a:rPr>
              <a:t>based</a:t>
            </a:r>
            <a:r>
              <a:rPr lang="it-IT" sz="3200" dirty="0">
                <a:solidFill>
                  <a:schemeClr val="accent1"/>
                </a:solidFill>
                <a:latin typeface="Avenir Next LT Pro"/>
                <a:ea typeface="+mj-ea"/>
                <a:cs typeface="+mj-cs"/>
              </a:rPr>
              <a:t>  HCAL?</a:t>
            </a:r>
            <a:endParaRPr lang="en-GB" sz="3200" dirty="0">
              <a:solidFill>
                <a:schemeClr val="accent1"/>
              </a:solidFill>
              <a:latin typeface="Avenir Next LT Pro"/>
              <a:ea typeface="+mj-ea"/>
              <a:cs typeface="+mj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DB36F4D-E48C-34BE-37CF-2512472F8359}"/>
              </a:ext>
            </a:extLst>
          </p:cNvPr>
          <p:cNvSpPr txBox="1"/>
          <p:nvPr/>
        </p:nvSpPr>
        <p:spPr>
          <a:xfrm>
            <a:off x="4709588" y="1012941"/>
            <a:ext cx="2850030" cy="553998"/>
          </a:xfrm>
          <a:prstGeom prst="rect">
            <a:avLst/>
          </a:prstGeom>
          <a:noFill/>
          <a:ln w="19050">
            <a:solidFill>
              <a:srgbClr val="9D4DC3"/>
            </a:solidFill>
          </a:ln>
        </p:spPr>
        <p:txBody>
          <a:bodyPr wrap="square">
            <a:spAutoFit/>
          </a:bodyPr>
          <a:lstStyle>
            <a:defPPr>
              <a:defRPr lang="en-IT"/>
            </a:defPPr>
            <a:lvl1pPr>
              <a:defRPr sz="1400" b="0" spc="15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defRPr>
            </a:lvl1pPr>
          </a:lstStyle>
          <a:p>
            <a:pPr algn="ctr"/>
            <a:r>
              <a:rPr lang="en-GB" sz="1500" b="1" dirty="0"/>
              <a:t>Resistive Micro Pattern Gaseous Detectors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42196FD4-6F98-3F48-5814-3501E03C0CD8}"/>
              </a:ext>
            </a:extLst>
          </p:cNvPr>
          <p:cNvCxnSpPr>
            <a:cxnSpLocks/>
          </p:cNvCxnSpPr>
          <p:nvPr/>
        </p:nvCxnSpPr>
        <p:spPr>
          <a:xfrm>
            <a:off x="3839665" y="1299277"/>
            <a:ext cx="727590" cy="0"/>
          </a:xfrm>
          <a:prstGeom prst="straightConnector1">
            <a:avLst/>
          </a:prstGeom>
          <a:ln w="12700"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7D9D9E21-3907-3C20-1CB0-8B6AE0F8F591}"/>
              </a:ext>
            </a:extLst>
          </p:cNvPr>
          <p:cNvSpPr txBox="1"/>
          <p:nvPr/>
        </p:nvSpPr>
        <p:spPr>
          <a:xfrm>
            <a:off x="7751700" y="1012941"/>
            <a:ext cx="3563879" cy="1523494"/>
          </a:xfrm>
          <a:prstGeom prst="rect">
            <a:avLst/>
          </a:prstGeom>
          <a:noFill/>
          <a:ln w="19050">
            <a:solidFill>
              <a:srgbClr val="9D4DC3"/>
            </a:solidFill>
          </a:ln>
        </p:spPr>
        <p:txBody>
          <a:bodyPr wrap="square">
            <a:spAutoFit/>
          </a:bodyPr>
          <a:lstStyle>
            <a:defPPr>
              <a:defRPr lang="en-IT"/>
            </a:defPPr>
            <a:lvl1pPr>
              <a:defRPr sz="1400" b="0" spc="15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defRPr>
            </a:lvl1pPr>
          </a:lstStyle>
          <a:p>
            <a:pPr marL="285750" indent="-285750">
              <a:spcBef>
                <a:spcPts val="600"/>
              </a:spcBef>
              <a:buClr>
                <a:srgbClr val="0070C0"/>
              </a:buClr>
              <a:buSzPct val="80000"/>
              <a:buFont typeface="Wingdings" pitchFamily="2" charset="2"/>
              <a:buChar char="§"/>
            </a:pPr>
            <a:r>
              <a:rPr lang="en-GB" sz="1300" dirty="0"/>
              <a:t>Satisfy all the previous requirements ✔️</a:t>
            </a:r>
          </a:p>
          <a:p>
            <a:pPr algn="ctr">
              <a:spcBef>
                <a:spcPts val="600"/>
              </a:spcBef>
              <a:buClr>
                <a:srgbClr val="0070C0"/>
              </a:buClr>
              <a:buSzPct val="80000"/>
            </a:pPr>
            <a:r>
              <a:rPr lang="en-GB" sz="1300" b="1" dirty="0"/>
              <a:t> +</a:t>
            </a:r>
          </a:p>
          <a:p>
            <a:pPr marL="285750" indent="-285750">
              <a:spcBef>
                <a:spcPts val="600"/>
              </a:spcBef>
              <a:buClr>
                <a:srgbClr val="0070C0"/>
              </a:buClr>
              <a:buSzPct val="80000"/>
              <a:buFont typeface="Wingdings" pitchFamily="2" charset="2"/>
              <a:buChar char="§"/>
            </a:pPr>
            <a:r>
              <a:rPr lang="en-GB" sz="1300" dirty="0"/>
              <a:t>High rate-capability O(MHz/cm</a:t>
            </a:r>
            <a:r>
              <a:rPr lang="en-GB" sz="1300" baseline="30000" dirty="0"/>
              <a:t>2</a:t>
            </a:r>
            <a:r>
              <a:rPr lang="en-GB" sz="1300" dirty="0"/>
              <a:t>)</a:t>
            </a:r>
          </a:p>
          <a:p>
            <a:pPr marL="285750" indent="-285750">
              <a:spcBef>
                <a:spcPts val="600"/>
              </a:spcBef>
              <a:buClr>
                <a:srgbClr val="0070C0"/>
              </a:buClr>
              <a:buSzPct val="80000"/>
              <a:buFont typeface="Wingdings" pitchFamily="2" charset="2"/>
              <a:buChar char="§"/>
            </a:pPr>
            <a:r>
              <a:rPr lang="en-GB" sz="1300" dirty="0"/>
              <a:t>Cost-effective for large-area instrumentation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7605C72-7A36-279E-E44F-D178F79E4D24}"/>
              </a:ext>
            </a:extLst>
          </p:cNvPr>
          <p:cNvSpPr txBox="1">
            <a:spLocks/>
          </p:cNvSpPr>
          <p:nvPr/>
        </p:nvSpPr>
        <p:spPr>
          <a:xfrm>
            <a:off x="4057862" y="5032130"/>
            <a:ext cx="3501756" cy="855496"/>
          </a:xfrm>
          <a:prstGeom prst="rect">
            <a:avLst/>
          </a:prstGeom>
          <a:ln w="19050">
            <a:solidFill>
              <a:srgbClr val="0070C0"/>
            </a:solidFill>
          </a:ln>
        </p:spPr>
        <p:txBody>
          <a:bodyPr vert="horz" lIns="108000" tIns="109728" rIns="109728" bIns="91440" rtlCol="0" anchor="ctr">
            <a:noAutofit/>
          </a:bodyPr>
          <a:lstStyle>
            <a:defPPr>
              <a:defRPr lang="en-IT"/>
            </a:defPPr>
            <a:lvl1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200000"/>
              <a:buFont typeface="Arial" panose="020B0604020202020204" pitchFamily="34" charset="0"/>
              <a:buChar char="•"/>
              <a:defRPr sz="1600" b="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0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i="1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6pPr>
            <a:lvl7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>
                <a:solidFill>
                  <a:schemeClr val="accent1">
                    <a:lumMod val="75000"/>
                  </a:schemeClr>
                </a:solidFill>
              </a:defRPr>
            </a:lvl7pPr>
            <a:lvl8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8pPr>
            <a:lvl9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>
                <a:solidFill>
                  <a:schemeClr val="accent1">
                    <a:lumMod val="75000"/>
                  </a:schemeClr>
                </a:solidFill>
              </a:defRPr>
            </a:lvl9pPr>
          </a:lstStyle>
          <a:p>
            <a:pPr marL="0" indent="0" algn="l" fontAlgn="base">
              <a:lnSpc>
                <a:spcPct val="100000"/>
              </a:lnSpc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150000"/>
              <a:buNone/>
            </a:pPr>
            <a:r>
              <a:rPr lang="en-US" sz="1200" b="1" dirty="0">
                <a:solidFill>
                  <a:srgbClr val="FF016D"/>
                </a:solidFill>
                <a:latin typeface="Avenir Next LT Pro Demi" panose="020B0504020202020204" pitchFamily="34" charset="77"/>
              </a:rPr>
              <a:t>MPGD-based HCAL </a:t>
            </a:r>
          </a:p>
          <a:p>
            <a:pPr marL="0" indent="0" algn="l" fontAlgn="base">
              <a:lnSpc>
                <a:spcPct val="100000"/>
              </a:lnSpc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150000"/>
              <a:buNone/>
            </a:pPr>
            <a:r>
              <a:rPr lang="en-US" sz="1200" b="1" dirty="0">
                <a:latin typeface="Avenir Next LT Pro Demi" panose="020B0504020202020204" pitchFamily="34" charset="77"/>
              </a:rPr>
              <a:t>60-layer SAMPLING CALORIMETER</a:t>
            </a:r>
            <a:endParaRPr lang="en-US" sz="1200" dirty="0">
              <a:latin typeface="Avenir Next LT Pro" panose="020B0504020202020204" pitchFamily="34" charset="77"/>
            </a:endParaRPr>
          </a:p>
          <a:p>
            <a:pPr marL="0" indent="0" algn="l" fontAlgn="base">
              <a:lnSpc>
                <a:spcPct val="100000"/>
              </a:lnSpc>
              <a:buSzPct val="150000"/>
              <a:buNone/>
            </a:pPr>
            <a:r>
              <a:rPr lang="en-US" sz="1200" dirty="0">
                <a:latin typeface="Avenir Next LT Pro" panose="020B0504020202020204" pitchFamily="34" charset="77"/>
              </a:rPr>
              <a:t>Layer thickness: </a:t>
            </a:r>
            <a:r>
              <a:rPr lang="en-US" sz="1200" b="1" dirty="0">
                <a:latin typeface="Avenir Next LT Pro Demi" panose="020B0504020202020204" pitchFamily="34" charset="77"/>
              </a:rPr>
              <a:t>2.65 cm</a:t>
            </a:r>
            <a:r>
              <a:rPr lang="en-US" sz="1200" b="1" dirty="0">
                <a:latin typeface="Avenir Next LT Pro" panose="020B0504020202020204" pitchFamily="34" charset="77"/>
              </a:rPr>
              <a:t> -</a:t>
            </a:r>
            <a:r>
              <a:rPr lang="en-US" sz="1200" dirty="0">
                <a:latin typeface="Avenir Next LT Pro" panose="020B0504020202020204" pitchFamily="34" charset="77"/>
              </a:rPr>
              <a:t> cell: </a:t>
            </a:r>
            <a:r>
              <a:rPr lang="en-US" sz="1200" b="1" dirty="0">
                <a:latin typeface="Avenir Next LT Pro Demi" panose="020B0504020202020204" pitchFamily="34" charset="77"/>
              </a:rPr>
              <a:t>1 cm</a:t>
            </a:r>
            <a:r>
              <a:rPr lang="en-US" sz="1200" b="1" baseline="30000" dirty="0">
                <a:latin typeface="Avenir Next LT Pro Demi" panose="020B0504020202020204" pitchFamily="34" charset="77"/>
              </a:rPr>
              <a:t>2</a:t>
            </a:r>
            <a:endParaRPr lang="en-US" sz="1200" b="1" i="0" dirty="0">
              <a:latin typeface="Avenir Next LT Pro" panose="020B0504020202020204" pitchFamily="34" charset="77"/>
            </a:endParaRPr>
          </a:p>
        </p:txBody>
      </p:sp>
      <p:pic>
        <p:nvPicPr>
          <p:cNvPr id="17" name="Picture 16" descr="Diagram of a diagram of a cathode pcb&#10;&#10;Description automatically generated">
            <a:extLst>
              <a:ext uri="{FF2B5EF4-FFF2-40B4-BE49-F238E27FC236}">
                <a16:creationId xmlns:a16="http://schemas.microsoft.com/office/drawing/2014/main" id="{9EF1E551-DDAE-47E3-1A22-223118F9F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463" y="1684486"/>
            <a:ext cx="2850029" cy="13087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306649D-44A0-09D7-7504-C2B0E9CF75A1}"/>
                  </a:ext>
                </a:extLst>
              </p:cNvPr>
              <p:cNvSpPr txBox="1"/>
              <p:nvPr/>
            </p:nvSpPr>
            <p:spPr>
              <a:xfrm>
                <a:off x="277974" y="1031218"/>
                <a:ext cx="3419358" cy="1685077"/>
              </a:xfrm>
              <a:prstGeom prst="rect">
                <a:avLst/>
              </a:prstGeom>
              <a:noFill/>
              <a:ln w="19050">
                <a:solidFill>
                  <a:srgbClr val="FF016D"/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ts val="300"/>
                  </a:spcBef>
                  <a:buClr>
                    <a:srgbClr val="0070C0"/>
                  </a:buClr>
                  <a:buSzPct val="80000"/>
                </a:pPr>
                <a:r>
                  <a:rPr lang="en-GB" sz="1300" b="1" spc="1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 Demi" panose="020B0504020202020204" pitchFamily="34" charset="77"/>
                  </a:rPr>
                  <a:t>HCAL requirements:</a:t>
                </a:r>
              </a:p>
              <a:p>
                <a:pPr marL="285750" indent="-285750">
                  <a:spcBef>
                    <a:spcPts val="300"/>
                  </a:spcBef>
                  <a:buClr>
                    <a:srgbClr val="0070C0"/>
                  </a:buClr>
                  <a:buSzPct val="80000"/>
                  <a:buFont typeface="Wingdings" pitchFamily="2" charset="2"/>
                  <a:buChar char="§"/>
                </a:pPr>
                <a:r>
                  <a:rPr lang="en-GB" sz="1300" spc="1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rPr>
                  <a:t>Radiation hard to withstand </a:t>
                </a:r>
                <a:r>
                  <a:rPr lang="en-GB" sz="1300" b="1" spc="1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 Demi" panose="020B0504020202020204" pitchFamily="34" charset="77"/>
                  </a:rPr>
                  <a:t>~10</a:t>
                </a:r>
                <a:r>
                  <a:rPr lang="en-GB" sz="1300" b="1" spc="150" baseline="30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 Demi" panose="020B0504020202020204" pitchFamily="34" charset="77"/>
                  </a:rPr>
                  <a:t>-5</a:t>
                </a:r>
                <a:r>
                  <a:rPr lang="en-GB" sz="1300" b="1" spc="1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 Demi" panose="020B0504020202020204" pitchFamily="34" charset="77"/>
                  </a:rPr>
                  <a:t> </a:t>
                </a:r>
                <a:r>
                  <a:rPr lang="en-GB" sz="1300" b="1" spc="15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 Demi" panose="020B0504020202020204" pitchFamily="34" charset="77"/>
                  </a:rPr>
                  <a:t>GRad</a:t>
                </a:r>
                <a:r>
                  <a:rPr lang="en-GB" sz="1300" b="1" spc="1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 Demi" panose="020B0504020202020204" pitchFamily="34" charset="77"/>
                  </a:rPr>
                  <a:t>/year</a:t>
                </a:r>
              </a:p>
              <a:p>
                <a:pPr marL="285750" indent="-285750">
                  <a:spcBef>
                    <a:spcPts val="300"/>
                  </a:spcBef>
                  <a:buClr>
                    <a:srgbClr val="0070C0"/>
                  </a:buClr>
                  <a:buSzPct val="80000"/>
                  <a:buFont typeface="Wingdings" pitchFamily="2" charset="2"/>
                  <a:buChar char="§"/>
                </a:pPr>
                <a:r>
                  <a:rPr lang="en-GB" sz="1300" spc="1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rPr>
                  <a:t>Time resolution of </a:t>
                </a:r>
                <a:r>
                  <a:rPr lang="en-GB" sz="1300" b="1" spc="1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 Demi" panose="020B0504020202020204" pitchFamily="34" charset="77"/>
                  </a:rPr>
                  <a:t>O(ns)</a:t>
                </a:r>
              </a:p>
              <a:p>
                <a:pPr marL="285750" indent="-285750">
                  <a:spcBef>
                    <a:spcPts val="300"/>
                  </a:spcBef>
                  <a:buClr>
                    <a:srgbClr val="0070C0"/>
                  </a:buClr>
                  <a:buSzPct val="80000"/>
                  <a:buFont typeface="Wingdings" pitchFamily="2" charset="2"/>
                  <a:buChar char="§"/>
                </a:pPr>
                <a:r>
                  <a:rPr lang="en-GB" sz="1300" spc="1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rPr>
                  <a:t>Energy resolution </a:t>
                </a:r>
                <a14:m>
                  <m:oMath xmlns:m="http://schemas.openxmlformats.org/officeDocument/2006/math">
                    <m:r>
                      <a:rPr lang="en-GB" sz="1300" i="1" spc="15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GB" sz="1300" spc="1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rPr>
                  <a:t> </a:t>
                </a:r>
                <a:r>
                  <a:rPr lang="en-GB" sz="1300" b="1" spc="1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 Demi" panose="020B0504020202020204" pitchFamily="34" charset="77"/>
                  </a:rPr>
                  <a:t>60% /√E</a:t>
                </a:r>
              </a:p>
              <a:p>
                <a:pPr marL="285750" indent="-285750">
                  <a:spcBef>
                    <a:spcPts val="300"/>
                  </a:spcBef>
                  <a:buClr>
                    <a:srgbClr val="0070C0"/>
                  </a:buClr>
                  <a:buSzPct val="80000"/>
                  <a:buFont typeface="Wingdings" pitchFamily="2" charset="2"/>
                  <a:buChar char="§"/>
                </a:pPr>
                <a:r>
                  <a:rPr lang="en-GB" sz="1300" spc="1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rPr>
                  <a:t>Fine granularity </a:t>
                </a:r>
                <a:r>
                  <a:rPr lang="en-GB" sz="1300" b="1" spc="1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 Demi" panose="020B0504020202020204" pitchFamily="34" charset="77"/>
                  </a:rPr>
                  <a:t>(1 – 3 cm</a:t>
                </a:r>
                <a:r>
                  <a:rPr lang="en-GB" sz="1300" b="1" spc="150" baseline="30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 Demi" panose="020B0504020202020204" pitchFamily="34" charset="77"/>
                  </a:rPr>
                  <a:t>2</a:t>
                </a:r>
                <a:r>
                  <a:rPr lang="en-GB" sz="1300" b="1" spc="1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 Demi" panose="020B0504020202020204" pitchFamily="34" charset="77"/>
                  </a:rPr>
                  <a:t>)</a:t>
                </a:r>
              </a:p>
              <a:p>
                <a:pPr marL="285750" indent="-285750">
                  <a:spcBef>
                    <a:spcPts val="300"/>
                  </a:spcBef>
                  <a:buClr>
                    <a:srgbClr val="0070C0"/>
                  </a:buClr>
                  <a:buSzPct val="80000"/>
                  <a:buFont typeface="Wingdings" pitchFamily="2" charset="2"/>
                  <a:buChar char="§"/>
                </a:pPr>
                <a:r>
                  <a:rPr lang="en-GB" sz="1300" spc="1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rPr>
                  <a:t>Longitudinal segmentation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306649D-44A0-09D7-7504-C2B0E9CF75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974" y="1031218"/>
                <a:ext cx="3419358" cy="1685077"/>
              </a:xfrm>
              <a:prstGeom prst="rect">
                <a:avLst/>
              </a:prstGeom>
              <a:blipFill>
                <a:blip r:embed="rId3"/>
                <a:stretch>
                  <a:fillRect l="-368" b="-735"/>
                </a:stretch>
              </a:blipFill>
              <a:ln w="19050">
                <a:solidFill>
                  <a:srgbClr val="FF016D"/>
                </a:solidFill>
              </a:ln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7A5EE94-E261-7FCE-4EB1-697C5105FC22}"/>
              </a:ext>
            </a:extLst>
          </p:cNvPr>
          <p:cNvCxnSpPr>
            <a:cxnSpLocks/>
          </p:cNvCxnSpPr>
          <p:nvPr/>
        </p:nvCxnSpPr>
        <p:spPr>
          <a:xfrm>
            <a:off x="6213946" y="3033680"/>
            <a:ext cx="0" cy="253968"/>
          </a:xfrm>
          <a:prstGeom prst="straightConnector1">
            <a:avLst/>
          </a:prstGeom>
          <a:ln w="12700"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8252EE3E-34EC-7CB7-95BF-1EEEB43EA613}"/>
              </a:ext>
            </a:extLst>
          </p:cNvPr>
          <p:cNvSpPr txBox="1">
            <a:spLocks/>
          </p:cNvSpPr>
          <p:nvPr/>
        </p:nvSpPr>
        <p:spPr>
          <a:xfrm>
            <a:off x="3986860" y="3346278"/>
            <a:ext cx="7740065" cy="463006"/>
          </a:xfrm>
          <a:prstGeom prst="rect">
            <a:avLst/>
          </a:prstGeom>
        </p:spPr>
        <p:txBody>
          <a:bodyPr vert="horz" lIns="108000" tIns="109728" rIns="109728" bIns="91440" rtlCol="0" anchor="ctr">
            <a:noAutofit/>
          </a:bodyPr>
          <a:lstStyle>
            <a:defPPr>
              <a:defRPr lang="en-IT"/>
            </a:defPPr>
            <a:lvl1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200000"/>
              <a:buFont typeface="Arial" panose="020B0604020202020204" pitchFamily="34" charset="0"/>
              <a:buChar char="•"/>
              <a:defRPr sz="1600" b="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0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i="1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6pPr>
            <a:lvl7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>
                <a:solidFill>
                  <a:schemeClr val="accent1">
                    <a:lumMod val="75000"/>
                  </a:schemeClr>
                </a:solidFill>
              </a:defRPr>
            </a:lvl7pPr>
            <a:lvl8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8pPr>
            <a:lvl9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>
                <a:solidFill>
                  <a:schemeClr val="accent1">
                    <a:lumMod val="75000"/>
                  </a:schemeClr>
                </a:solidFill>
              </a:defRPr>
            </a:lvl9pPr>
          </a:lstStyle>
          <a:p>
            <a:pPr marL="0" indent="0" algn="l" fontAlgn="base">
              <a:lnSpc>
                <a:spcPct val="100000"/>
              </a:lnSpc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150000"/>
              <a:buNone/>
            </a:pPr>
            <a:r>
              <a:rPr lang="en-US" sz="1400" b="1" spc="0" dirty="0">
                <a:solidFill>
                  <a:srgbClr val="0070C0"/>
                </a:solidFill>
                <a:latin typeface="Avenir Next LT Pro" panose="020B0504020202020204" pitchFamily="34" charset="77"/>
              </a:rPr>
              <a:t>GEOMETRY  OF THE CALORIMETER SYSTEM IMPLEMENTED IN THE FULL DETECTOR SIMULATION SOFTWARE (</a:t>
            </a:r>
            <a:r>
              <a:rPr lang="en-US" sz="1400" b="1" spc="0" dirty="0">
                <a:solidFill>
                  <a:srgbClr val="0070C0"/>
                </a:solidFill>
                <a:latin typeface="Avenir Next LT Pro" panose="020B0504020202020204" pitchFamily="34" charset="77"/>
                <a:hlinkClick r:id="rId4"/>
              </a:rPr>
              <a:t>iLCSoft</a:t>
            </a:r>
            <a:r>
              <a:rPr lang="en-US" sz="1400" b="1" spc="0" dirty="0">
                <a:solidFill>
                  <a:srgbClr val="0070C0"/>
                </a:solidFill>
                <a:latin typeface="Avenir Next LT Pro" panose="020B0504020202020204" pitchFamily="34" charset="77"/>
              </a:rPr>
              <a:t>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AE4E209-552B-58B0-86EC-BDE0CF8B33BE}"/>
              </a:ext>
            </a:extLst>
          </p:cNvPr>
          <p:cNvGrpSpPr/>
          <p:nvPr/>
        </p:nvGrpSpPr>
        <p:grpSpPr>
          <a:xfrm>
            <a:off x="616474" y="3150431"/>
            <a:ext cx="3080846" cy="3073295"/>
            <a:chOff x="8678228" y="3458823"/>
            <a:chExt cx="2604057" cy="2821562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F9BB8141-8F67-C3FF-5EAA-CECE129DA180}"/>
                </a:ext>
              </a:extLst>
            </p:cNvPr>
            <p:cNvGrpSpPr/>
            <p:nvPr/>
          </p:nvGrpSpPr>
          <p:grpSpPr>
            <a:xfrm>
              <a:off x="8678228" y="3458823"/>
              <a:ext cx="2604057" cy="2821562"/>
              <a:chOff x="8708528" y="3207648"/>
              <a:chExt cx="2708193" cy="3099399"/>
            </a:xfrm>
          </p:grpSpPr>
          <p:pic>
            <p:nvPicPr>
              <p:cNvPr id="11" name="Picture 10" descr="A colorful square with blue and green stripes&#10;&#10;Description automatically generated with medium confidence">
                <a:extLst>
                  <a:ext uri="{FF2B5EF4-FFF2-40B4-BE49-F238E27FC236}">
                    <a16:creationId xmlns:a16="http://schemas.microsoft.com/office/drawing/2014/main" id="{FF19A08A-6C8D-A2C1-561C-9AD1025DB6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alphaModFix amt="61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56000"/>
                        </a14:imgEffect>
                      </a14:imgLayer>
                    </a14:imgProps>
                  </a:ext>
                </a:extLst>
              </a:blip>
              <a:srcRect l="12192" t="6041" r="4365"/>
              <a:stretch/>
            </p:blipFill>
            <p:spPr>
              <a:xfrm>
                <a:off x="8708528" y="3207648"/>
                <a:ext cx="2708193" cy="3099399"/>
              </a:xfrm>
              <a:prstGeom prst="rect">
                <a:avLst/>
              </a:prstGeom>
            </p:spPr>
          </p:pic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AA2152C-8B39-CEF5-3AD5-6C4AB23FCFC6}"/>
                  </a:ext>
                </a:extLst>
              </p:cNvPr>
              <p:cNvSpPr/>
              <p:nvPr/>
            </p:nvSpPr>
            <p:spPr>
              <a:xfrm>
                <a:off x="9212826" y="4022631"/>
                <a:ext cx="396607" cy="653004"/>
              </a:xfrm>
              <a:prstGeom prst="rect">
                <a:avLst/>
              </a:prstGeom>
              <a:solidFill>
                <a:srgbClr val="FF016D">
                  <a:alpha val="7058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 dirty="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407E5A0-C465-BD7F-1FF4-85804849DE17}"/>
                  </a:ext>
                </a:extLst>
              </p:cNvPr>
              <p:cNvSpPr/>
              <p:nvPr/>
            </p:nvSpPr>
            <p:spPr>
              <a:xfrm rot="5400000">
                <a:off x="9955309" y="3715742"/>
                <a:ext cx="396607" cy="955327"/>
              </a:xfrm>
              <a:prstGeom prst="rect">
                <a:avLst/>
              </a:prstGeom>
              <a:solidFill>
                <a:srgbClr val="FF016D">
                  <a:alpha val="7058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 dirty="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3658A32-192F-F87E-3C1C-54CE8EC01624}"/>
                  </a:ext>
                </a:extLst>
              </p:cNvPr>
              <p:cNvSpPr/>
              <p:nvPr/>
            </p:nvSpPr>
            <p:spPr>
              <a:xfrm>
                <a:off x="9218830" y="4862962"/>
                <a:ext cx="396607" cy="653004"/>
              </a:xfrm>
              <a:prstGeom prst="rect">
                <a:avLst/>
              </a:prstGeom>
              <a:solidFill>
                <a:srgbClr val="FF016D">
                  <a:alpha val="7058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 dirty="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77343E3-4B25-6F94-085F-40384FCE00FA}"/>
                  </a:ext>
                </a:extLst>
              </p:cNvPr>
              <p:cNvSpPr/>
              <p:nvPr/>
            </p:nvSpPr>
            <p:spPr>
              <a:xfrm rot="5400000">
                <a:off x="9955308" y="4840001"/>
                <a:ext cx="396607" cy="955326"/>
              </a:xfrm>
              <a:prstGeom prst="rect">
                <a:avLst/>
              </a:prstGeom>
              <a:solidFill>
                <a:srgbClr val="FF016D">
                  <a:alpha val="7058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 dirty="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991E697-89F8-5D2A-A9F7-B5CB2BFCC471}"/>
                  </a:ext>
                </a:extLst>
              </p:cNvPr>
              <p:cNvSpPr/>
              <p:nvPr/>
            </p:nvSpPr>
            <p:spPr>
              <a:xfrm>
                <a:off x="10678067" y="3975558"/>
                <a:ext cx="396607" cy="653004"/>
              </a:xfrm>
              <a:prstGeom prst="rect">
                <a:avLst/>
              </a:prstGeom>
              <a:solidFill>
                <a:srgbClr val="FF016D">
                  <a:alpha val="7058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 dirty="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56AABD4-FFA4-D7BD-20E7-95B7340563D5}"/>
                  </a:ext>
                </a:extLst>
              </p:cNvPr>
              <p:cNvSpPr/>
              <p:nvPr/>
            </p:nvSpPr>
            <p:spPr>
              <a:xfrm>
                <a:off x="10665019" y="4792858"/>
                <a:ext cx="396607" cy="653004"/>
              </a:xfrm>
              <a:prstGeom prst="rect">
                <a:avLst/>
              </a:prstGeom>
              <a:solidFill>
                <a:srgbClr val="FF016D">
                  <a:alpha val="7058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T" dirty="0"/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AEA3EFE-8A4C-46B4-18A2-2CE8DB9C6317}"/>
                </a:ext>
              </a:extLst>
            </p:cNvPr>
            <p:cNvSpPr/>
            <p:nvPr/>
          </p:nvSpPr>
          <p:spPr>
            <a:xfrm rot="5400000">
              <a:off x="9937753" y="4173482"/>
              <a:ext cx="246880" cy="996588"/>
            </a:xfrm>
            <a:prstGeom prst="rect">
              <a:avLst/>
            </a:prstGeom>
            <a:solidFill>
              <a:srgbClr val="8CEB00">
                <a:alpha val="72941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189B7FE-7012-4E8C-E3DC-9849B3FCE4C0}"/>
                </a:ext>
              </a:extLst>
            </p:cNvPr>
            <p:cNvSpPr/>
            <p:nvPr/>
          </p:nvSpPr>
          <p:spPr>
            <a:xfrm rot="5400000">
              <a:off x="9944304" y="4564658"/>
              <a:ext cx="246880" cy="996588"/>
            </a:xfrm>
            <a:prstGeom prst="rect">
              <a:avLst/>
            </a:prstGeom>
            <a:solidFill>
              <a:srgbClr val="8CEB00">
                <a:alpha val="72941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dirty="0"/>
            </a:p>
          </p:txBody>
        </p:sp>
      </p:grp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8429BC1-38AB-B714-2002-AFC577090484}"/>
              </a:ext>
            </a:extLst>
          </p:cNvPr>
          <p:cNvSpPr txBox="1">
            <a:spLocks/>
          </p:cNvSpPr>
          <p:nvPr/>
        </p:nvSpPr>
        <p:spPr>
          <a:xfrm>
            <a:off x="8068046" y="3931252"/>
            <a:ext cx="3658879" cy="1936873"/>
          </a:xfrm>
          <a:prstGeom prst="rect">
            <a:avLst/>
          </a:prstGeom>
          <a:ln w="19050">
            <a:solidFill>
              <a:srgbClr val="0070C0"/>
            </a:solidFill>
          </a:ln>
        </p:spPr>
        <p:txBody>
          <a:bodyPr vert="horz" lIns="108000" tIns="109728" rIns="109728" bIns="91440" rtlCol="0" anchor="ctr">
            <a:noAutofit/>
          </a:bodyPr>
          <a:lstStyle>
            <a:defPPr>
              <a:defRPr lang="en-IT"/>
            </a:defPPr>
            <a:lvl1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200000"/>
              <a:buFont typeface="Arial" panose="020B0604020202020204" pitchFamily="34" charset="0"/>
              <a:buChar char="•"/>
              <a:defRPr sz="1600" b="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0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i="1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6pPr>
            <a:lvl7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>
                <a:solidFill>
                  <a:schemeClr val="accent1">
                    <a:lumMod val="75000"/>
                  </a:schemeClr>
                </a:solidFill>
              </a:defRPr>
            </a:lvl7pPr>
            <a:lvl8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8pPr>
            <a:lvl9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>
                <a:solidFill>
                  <a:schemeClr val="accent1">
                    <a:lumMod val="75000"/>
                  </a:schemeClr>
                </a:solidFill>
              </a:defRPr>
            </a:lvl9pPr>
          </a:lstStyle>
          <a:p>
            <a:pPr marL="0" indent="0" algn="l" fontAlgn="base">
              <a:spcAft>
                <a:spcPts val="0"/>
              </a:spcAft>
              <a:buSzPct val="150000"/>
              <a:buNone/>
            </a:pPr>
            <a:r>
              <a:rPr lang="en-US" sz="1200" b="1" dirty="0">
                <a:latin typeface="Avenir Next LT Pro" panose="020B0504020202020204" pitchFamily="34" charset="77"/>
              </a:rPr>
              <a:t>HCAL </a:t>
            </a:r>
            <a:r>
              <a:rPr lang="en-US" sz="1200" b="1" i="0" dirty="0">
                <a:latin typeface="Avenir Next LT Pro" panose="020B0504020202020204" pitchFamily="34" charset="77"/>
              </a:rPr>
              <a:t>LAYER COMPOSITION</a:t>
            </a:r>
            <a:r>
              <a:rPr lang="en-US" sz="1200" b="1" i="0" dirty="0">
                <a:latin typeface="Avenir Next LT Pro" panose="020B0504020202020204" pitchFamily="34" charset="77"/>
                <a:sym typeface="Wingdings" pitchFamily="2" charset="2"/>
              </a:rPr>
              <a:t>: </a:t>
            </a:r>
          </a:p>
          <a:p>
            <a:pPr marL="0" indent="0" algn="l" fontAlgn="base">
              <a:spcAft>
                <a:spcPts val="0"/>
              </a:spcAft>
              <a:buSzPct val="150000"/>
              <a:buNone/>
            </a:pPr>
            <a:r>
              <a:rPr lang="en-US" sz="1200" b="1" dirty="0">
                <a:solidFill>
                  <a:srgbClr val="9D4DC3"/>
                </a:solidFill>
                <a:latin typeface="Avenir Next LT Pro" panose="020B0504020202020204" pitchFamily="34" charset="77"/>
              </a:rPr>
              <a:t>Iron</a:t>
            </a:r>
            <a:r>
              <a:rPr lang="en-US" sz="1200" dirty="0">
                <a:solidFill>
                  <a:srgbClr val="9D4DC3"/>
                </a:solidFill>
                <a:latin typeface="Avenir Next LT Pro" panose="020B0504020202020204" pitchFamily="34" charset="77"/>
              </a:rPr>
              <a:t> (absorber) 	</a:t>
            </a:r>
            <a:r>
              <a:rPr lang="en-US" sz="1200" dirty="0">
                <a:latin typeface="Avenir Next LT Pro" panose="020B0504020202020204" pitchFamily="34" charset="77"/>
              </a:rPr>
              <a:t>	20 mm</a:t>
            </a:r>
          </a:p>
          <a:p>
            <a:pPr marL="0" indent="0" algn="l" fontAlgn="base">
              <a:lnSpc>
                <a:spcPct val="100000"/>
              </a:lnSpc>
              <a:spcAft>
                <a:spcPts val="0"/>
              </a:spcAft>
              <a:buSzPct val="150000"/>
              <a:buNone/>
            </a:pPr>
            <a:r>
              <a:rPr lang="en-US" sz="1200" b="1" dirty="0">
                <a:solidFill>
                  <a:srgbClr val="FF016D"/>
                </a:solidFill>
                <a:latin typeface="Avenir Next LT Pro" panose="020B0504020202020204" pitchFamily="34" charset="77"/>
              </a:rPr>
              <a:t>Argon</a:t>
            </a:r>
            <a:r>
              <a:rPr lang="en-US" sz="1200" dirty="0">
                <a:solidFill>
                  <a:srgbClr val="FF016D"/>
                </a:solidFill>
                <a:latin typeface="Avenir Next LT Pro" panose="020B0504020202020204" pitchFamily="34" charset="77"/>
              </a:rPr>
              <a:t> (active material)  </a:t>
            </a:r>
            <a:r>
              <a:rPr lang="en-US" sz="1200" dirty="0">
                <a:latin typeface="Avenir Next LT Pro" panose="020B0504020202020204" pitchFamily="34" charset="77"/>
              </a:rPr>
              <a:t>	3 mm</a:t>
            </a:r>
          </a:p>
          <a:p>
            <a:pPr marL="0" indent="0" algn="l" fontAlgn="base">
              <a:lnSpc>
                <a:spcPct val="100000"/>
              </a:lnSpc>
              <a:spcAft>
                <a:spcPts val="0"/>
              </a:spcAft>
              <a:buSzPct val="150000"/>
              <a:buNone/>
            </a:pPr>
            <a:r>
              <a:rPr lang="en-US" sz="1200" b="1" dirty="0">
                <a:latin typeface="Avenir Next LT Pro" panose="020B0504020202020204" pitchFamily="34" charset="77"/>
              </a:rPr>
              <a:t>Copper </a:t>
            </a:r>
            <a:r>
              <a:rPr lang="en-US" sz="1200" dirty="0">
                <a:latin typeface="Avenir Next LT Pro" panose="020B0504020202020204" pitchFamily="34" charset="77"/>
              </a:rPr>
              <a:t>(RO electronics) 	0.1 mm</a:t>
            </a:r>
          </a:p>
          <a:p>
            <a:pPr marL="0" indent="0" algn="l" fontAlgn="base">
              <a:lnSpc>
                <a:spcPct val="100000"/>
              </a:lnSpc>
              <a:spcAft>
                <a:spcPts val="0"/>
              </a:spcAft>
              <a:buSzPct val="150000"/>
              <a:buNone/>
            </a:pPr>
            <a:r>
              <a:rPr lang="en-US" sz="1200" b="1" dirty="0">
                <a:latin typeface="Avenir Next LT Pro" panose="020B0504020202020204" pitchFamily="34" charset="77"/>
              </a:rPr>
              <a:t>PCB </a:t>
            </a:r>
            <a:r>
              <a:rPr lang="en-US" sz="1200" dirty="0">
                <a:latin typeface="Avenir Next LT Pro" panose="020B0504020202020204" pitchFamily="34" charset="77"/>
              </a:rPr>
              <a:t>(RO electronics) 	0.7 mm</a:t>
            </a:r>
          </a:p>
          <a:p>
            <a:pPr marL="0" indent="0" algn="l" fontAlgn="base">
              <a:lnSpc>
                <a:spcPct val="100000"/>
              </a:lnSpc>
              <a:spcAft>
                <a:spcPts val="0"/>
              </a:spcAft>
              <a:buSzPct val="150000"/>
              <a:buNone/>
            </a:pPr>
            <a:r>
              <a:rPr lang="en-US" sz="1200" b="1" dirty="0">
                <a:latin typeface="Avenir Next LT Pro" panose="020B0504020202020204" pitchFamily="34" charset="77"/>
              </a:rPr>
              <a:t>Air </a:t>
            </a:r>
            <a:r>
              <a:rPr lang="en-US" sz="1200" dirty="0">
                <a:latin typeface="Avenir Next LT Pro" panose="020B0504020202020204" pitchFamily="34" charset="77"/>
              </a:rPr>
              <a:t>(environment)</a:t>
            </a:r>
            <a:r>
              <a:rPr lang="en-US" sz="1200" b="1" dirty="0">
                <a:latin typeface="Avenir Next LT Pro" panose="020B0504020202020204" pitchFamily="34" charset="77"/>
              </a:rPr>
              <a:t>		</a:t>
            </a:r>
            <a:r>
              <a:rPr lang="en-US" sz="1200" dirty="0">
                <a:latin typeface="Avenir Next LT Pro" panose="020B0504020202020204" pitchFamily="34" charset="77"/>
              </a:rPr>
              <a:t>2.7 mm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73D3982-A135-65F1-7CC9-069DC326ED81}"/>
              </a:ext>
            </a:extLst>
          </p:cNvPr>
          <p:cNvCxnSpPr>
            <a:cxnSpLocks/>
          </p:cNvCxnSpPr>
          <p:nvPr/>
        </p:nvCxnSpPr>
        <p:spPr>
          <a:xfrm>
            <a:off x="7607862" y="5435717"/>
            <a:ext cx="335010" cy="0"/>
          </a:xfrm>
          <a:prstGeom prst="straightConnector1">
            <a:avLst/>
          </a:prstGeom>
          <a:ln w="12700">
            <a:tailEnd type="triangle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3991D79E-A819-D762-667B-FEB3C8AF1585}"/>
              </a:ext>
            </a:extLst>
          </p:cNvPr>
          <p:cNvSpPr txBox="1">
            <a:spLocks/>
          </p:cNvSpPr>
          <p:nvPr/>
        </p:nvSpPr>
        <p:spPr>
          <a:xfrm>
            <a:off x="4057863" y="3931252"/>
            <a:ext cx="3501755" cy="966425"/>
          </a:xfrm>
          <a:prstGeom prst="rect">
            <a:avLst/>
          </a:prstGeom>
          <a:ln w="19050">
            <a:solidFill>
              <a:srgbClr val="0070C0"/>
            </a:solidFill>
          </a:ln>
        </p:spPr>
        <p:txBody>
          <a:bodyPr vert="horz" lIns="108000" tIns="109728" rIns="109728" bIns="91440" rtlCol="0" anchor="ctr">
            <a:noAutofit/>
          </a:bodyPr>
          <a:lstStyle>
            <a:defPPr>
              <a:defRPr lang="en-IT"/>
            </a:defPPr>
            <a:lvl1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200000"/>
              <a:buFont typeface="Arial" panose="020B0604020202020204" pitchFamily="34" charset="0"/>
              <a:buChar char="•"/>
              <a:defRPr sz="1600" b="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0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i="1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6pPr>
            <a:lvl7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>
                <a:solidFill>
                  <a:schemeClr val="accent1">
                    <a:lumMod val="75000"/>
                  </a:schemeClr>
                </a:solidFill>
              </a:defRPr>
            </a:lvl7pPr>
            <a:lvl8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8pPr>
            <a:lvl9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>
                <a:solidFill>
                  <a:schemeClr val="accent1">
                    <a:lumMod val="75000"/>
                  </a:schemeClr>
                </a:solidFill>
              </a:defRPr>
            </a:lvl9pPr>
          </a:lstStyle>
          <a:p>
            <a:pPr marL="0" indent="0" algn="l" fontAlgn="base">
              <a:lnSpc>
                <a:spcPct val="100000"/>
              </a:lnSpc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150000"/>
              <a:buNone/>
            </a:pPr>
            <a:r>
              <a:rPr lang="en-US" sz="1200" b="1" dirty="0">
                <a:solidFill>
                  <a:srgbClr val="92D050"/>
                </a:solidFill>
                <a:latin typeface="Avenir Next LT Pro Demi" panose="020B0504020202020204" pitchFamily="34" charset="77"/>
              </a:rPr>
              <a:t>CRILIN ECAL</a:t>
            </a:r>
          </a:p>
          <a:p>
            <a:pPr marL="0" indent="0" algn="l" fontAlgn="base">
              <a:lnSpc>
                <a:spcPct val="100000"/>
              </a:lnSpc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150000"/>
              <a:buNone/>
            </a:pPr>
            <a:r>
              <a:rPr lang="en-US" sz="1200" b="1" dirty="0">
                <a:latin typeface="Avenir Next LT Pro Demi" panose="020B0504020202020204" pitchFamily="34" charset="77"/>
              </a:rPr>
              <a:t>5-layer SEMI-HOMOGENEOUS CALORIMETER of </a:t>
            </a:r>
            <a:r>
              <a:rPr lang="en-GB" sz="1200" b="1" dirty="0">
                <a:latin typeface="Avenir Next LT Pro Demi" panose="020B0504020202020204" pitchFamily="34" charset="77"/>
              </a:rPr>
              <a:t>PbF</a:t>
            </a:r>
            <a:r>
              <a:rPr lang="en-GB" sz="1200" b="1" baseline="-25000" dirty="0">
                <a:latin typeface="Avenir Next LT Pro Demi" panose="020B0504020202020204" pitchFamily="34" charset="77"/>
              </a:rPr>
              <a:t>2</a:t>
            </a:r>
            <a:endParaRPr lang="en-US" sz="1200" b="1" baseline="-25000" dirty="0">
              <a:latin typeface="Avenir Next LT Pro Demi" panose="020B0504020202020204" pitchFamily="34" charset="77"/>
            </a:endParaRPr>
          </a:p>
          <a:p>
            <a:pPr marL="0" indent="0" algn="l" fontAlgn="base">
              <a:lnSpc>
                <a:spcPct val="100000"/>
              </a:lnSpc>
              <a:buSzPct val="150000"/>
              <a:buNone/>
            </a:pPr>
            <a:r>
              <a:rPr lang="en-US" sz="1200" dirty="0">
                <a:latin typeface="Avenir Next LT Pro" panose="020B0504020202020204" pitchFamily="34" charset="77"/>
              </a:rPr>
              <a:t>Layer thickness: </a:t>
            </a:r>
            <a:r>
              <a:rPr lang="en-US" sz="1200" b="1" dirty="0">
                <a:latin typeface="Avenir Next LT Pro Demi" panose="020B0504020202020204" pitchFamily="34" charset="77"/>
              </a:rPr>
              <a:t>4 cm</a:t>
            </a:r>
            <a:r>
              <a:rPr lang="en-US" sz="1200" b="1" dirty="0">
                <a:latin typeface="Avenir Next LT Pro" panose="020B0504020202020204" pitchFamily="34" charset="77"/>
              </a:rPr>
              <a:t> -</a:t>
            </a:r>
            <a:r>
              <a:rPr lang="en-US" sz="1200" dirty="0">
                <a:latin typeface="Avenir Next LT Pro" panose="020B0504020202020204" pitchFamily="34" charset="77"/>
              </a:rPr>
              <a:t> depth: </a:t>
            </a:r>
            <a:r>
              <a:rPr lang="en-GB" sz="1200" dirty="0">
                <a:effectLst/>
                <a:latin typeface="URWPalladioL"/>
              </a:rPr>
              <a:t>0.9 </a:t>
            </a:r>
            <a:r>
              <a:rPr lang="el-GR" sz="1200" i="1" dirty="0">
                <a:effectLst/>
                <a:latin typeface="PazoMath"/>
              </a:rPr>
              <a:t>λ</a:t>
            </a:r>
            <a:r>
              <a:rPr lang="en-GB" sz="900" i="1" dirty="0">
                <a:effectLst/>
                <a:latin typeface="URWPalladioL"/>
              </a:rPr>
              <a:t>I</a:t>
            </a:r>
            <a:endParaRPr lang="en-US" sz="1200" b="1" i="0" dirty="0">
              <a:latin typeface="Avenir Next LT Pro" panose="020B0504020202020204" pitchFamily="34" charset="77"/>
            </a:endParaRP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C9F71898-8978-74ED-6432-694E839495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2452" y="6528398"/>
            <a:ext cx="1313127" cy="335915"/>
          </a:xfrm>
        </p:spPr>
        <p:txBody>
          <a:bodyPr/>
          <a:lstStyle/>
          <a:p>
            <a:r>
              <a:rPr lang="it-IT"/>
              <a:t>12/09/2024</a:t>
            </a:r>
            <a:endParaRPr lang="it-IT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AAA2328-B11B-1E07-B78E-7052018DE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1884"/>
            <a:ext cx="9897486" cy="387798"/>
          </a:xfrm>
        </p:spPr>
        <p:txBody>
          <a:bodyPr/>
          <a:lstStyle/>
          <a:p>
            <a:r>
              <a:rPr lang="it-IT"/>
              <a:t>SIF 2024 | </a:t>
            </a:r>
            <a:r>
              <a:rPr lang="it-IT" b="1"/>
              <a:t>Lisa Generoso</a:t>
            </a:r>
            <a:r>
              <a:rPr lang="it-IT"/>
              <a:t> | Full simulation study of a hadronic calorimeter for a future muon collider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25466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991DCEB-0BD3-0CC1-48F4-6DCCE93938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74" r="5037" b="347"/>
          <a:stretch/>
        </p:blipFill>
        <p:spPr>
          <a:xfrm>
            <a:off x="8157999" y="766533"/>
            <a:ext cx="2989030" cy="219969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DB4841-B591-A1EB-B123-1F5375EC2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B1EBD9F-4EEE-2526-C860-00AC564FFA4C}"/>
              </a:ext>
            </a:extLst>
          </p:cNvPr>
          <p:cNvSpPr txBox="1">
            <a:spLocks/>
          </p:cNvSpPr>
          <p:nvPr/>
        </p:nvSpPr>
        <p:spPr>
          <a:xfrm>
            <a:off x="1109701" y="1128367"/>
            <a:ext cx="10448675" cy="1077505"/>
          </a:xfrm>
          <a:prstGeom prst="rect">
            <a:avLst/>
          </a:prstGeom>
        </p:spPr>
        <p:txBody>
          <a:bodyPr vert="horz" lIns="108000" tIns="109728" rIns="109728" bIns="91440" rtlCol="0" anchor="ctr">
            <a:noAutofit/>
          </a:bodyPr>
          <a:lstStyle>
            <a:defPPr>
              <a:defRPr lang="en-IT"/>
            </a:defPPr>
            <a:lvl1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200000"/>
              <a:buFont typeface="Arial" panose="020B0604020202020204" pitchFamily="34" charset="0"/>
              <a:buChar char="•"/>
              <a:defRPr sz="1600" b="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0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i="1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6pPr>
            <a:lvl7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>
                <a:solidFill>
                  <a:schemeClr val="accent1">
                    <a:lumMod val="75000"/>
                  </a:schemeClr>
                </a:solidFill>
              </a:defRPr>
            </a:lvl7pPr>
            <a:lvl8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8pPr>
            <a:lvl9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>
                <a:solidFill>
                  <a:schemeClr val="accent1">
                    <a:lumMod val="75000"/>
                  </a:schemeClr>
                </a:solidFill>
              </a:defRPr>
            </a:lvl9pPr>
          </a:lstStyle>
          <a:p>
            <a:pPr algn="l" fontAlgn="base">
              <a:buClr>
                <a:schemeClr val="tx1">
                  <a:lumMod val="75000"/>
                  <a:lumOff val="25000"/>
                </a:schemeClr>
              </a:buClr>
              <a:buSzPct val="150000"/>
            </a:pPr>
            <a:endParaRPr lang="it-IT" dirty="0">
              <a:latin typeface="Avenir Next LT Pro" panose="020B0504020202020204" pitchFamily="34" charset="77"/>
              <a:sym typeface="Wingdings" pitchFamily="2" charset="2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2064615-1741-E096-44B5-FC0578F2F141}"/>
              </a:ext>
            </a:extLst>
          </p:cNvPr>
          <p:cNvSpPr txBox="1">
            <a:spLocks/>
          </p:cNvSpPr>
          <p:nvPr/>
        </p:nvSpPr>
        <p:spPr>
          <a:xfrm>
            <a:off x="225638" y="1213748"/>
            <a:ext cx="5144555" cy="1246215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400" b="0" kern="12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20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>
              <a:lnSpc>
                <a:spcPct val="100000"/>
              </a:lnSpc>
              <a:buClr>
                <a:srgbClr val="0070C0"/>
              </a:buClr>
              <a:buSzPct val="150000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1000 events generated with </a:t>
            </a:r>
            <a:r>
              <a:rPr lang="en-US" sz="1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Demi" panose="020B0504020202020204" pitchFamily="34" charset="77"/>
                <a:hlinkClick r:id="rId4"/>
              </a:rPr>
              <a:t>Whizard</a:t>
            </a:r>
            <a:r>
              <a:rPr lang="en-US" sz="1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Demi" panose="020B0504020202020204" pitchFamily="34" charset="77"/>
              </a:rPr>
              <a:t>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at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3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TeV</a:t>
            </a:r>
            <a:r>
              <a:rPr lang="en-US" sz="1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Demi" panose="020B0504020202020204" pitchFamily="34" charset="77"/>
              </a:rPr>
              <a:t> </a:t>
            </a:r>
            <a:endParaRPr lang="en-US" sz="1400" i="1" dirty="0">
              <a:solidFill>
                <a:schemeClr val="tx1">
                  <a:lumMod val="75000"/>
                  <a:lumOff val="25000"/>
                </a:schemeClr>
              </a:solidFill>
              <a:latin typeface="Avenir Next LT Pro" panose="020B0504020202020204" pitchFamily="34" charset="77"/>
              <a:sym typeface="Wingdings" pitchFamily="2" charset="2"/>
            </a:endParaRPr>
          </a:p>
          <a:p>
            <a:pPr algn="just" fontAlgn="base">
              <a:lnSpc>
                <a:spcPct val="100000"/>
              </a:lnSpc>
              <a:buClr>
                <a:srgbClr val="0070C0"/>
              </a:buClr>
              <a:buSzPct val="150000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On average :</a:t>
            </a:r>
            <a:endParaRPr lang="en-US" sz="1400" b="1" i="1" dirty="0">
              <a:solidFill>
                <a:schemeClr val="accent1"/>
              </a:solidFill>
              <a:latin typeface="Cambria Math" panose="02040503050406030204" pitchFamily="18" charset="0"/>
              <a:ea typeface="Cambria Math" panose="02040503050406030204" pitchFamily="18" charset="0"/>
              <a:sym typeface="Wingdings" pitchFamily="2" charset="2"/>
            </a:endParaRPr>
          </a:p>
          <a:p>
            <a:pPr marL="742950" lvl="1" indent="-285750" algn="just" fontAlgn="base">
              <a:lnSpc>
                <a:spcPct val="150000"/>
              </a:lnSpc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b="1" dirty="0">
                <a:latin typeface="Avenir Next LT Pro" panose="020B0504020202020204" pitchFamily="34" charset="77"/>
                <a:sym typeface="Wingdings" pitchFamily="2" charset="2"/>
              </a:rPr>
              <a:t>~50 particles</a:t>
            </a:r>
            <a:r>
              <a:rPr lang="en-US" sz="1400" dirty="0">
                <a:latin typeface="Avenir Next LT Pro" panose="020B0504020202020204" pitchFamily="34" charset="77"/>
                <a:sym typeface="Wingdings" pitchFamily="2" charset="2"/>
              </a:rPr>
              <a:t>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  <a:sym typeface="Wingdings" pitchFamily="2" charset="2"/>
              </a:rPr>
              <a:t>in each di-jet event</a:t>
            </a:r>
          </a:p>
          <a:p>
            <a:pPr marL="742950" lvl="1" indent="-285750" algn="just" fontAlgn="base">
              <a:lnSpc>
                <a:spcPct val="150000"/>
              </a:lnSpc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b="1" dirty="0">
                <a:latin typeface="Avenir Next LT Pro" panose="020B0504020202020204" pitchFamily="34" charset="77"/>
                <a:sym typeface="Wingdings" pitchFamily="2" charset="2"/>
              </a:rPr>
              <a:t>~10 hadrons</a:t>
            </a:r>
            <a:r>
              <a:rPr lang="en-US" sz="1400" dirty="0">
                <a:latin typeface="Avenir Next LT Pro" panose="020B0504020202020204" pitchFamily="34" charset="77"/>
                <a:sym typeface="Wingdings" pitchFamily="2" charset="2"/>
              </a:rPr>
              <a:t> per jet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venir Next LT Pro" panose="020B0504020202020204" pitchFamily="34" charset="77"/>
              <a:sym typeface="Wingdings" pitchFamily="2" charset="2"/>
            </a:endParaRPr>
          </a:p>
          <a:p>
            <a:pPr algn="just" fontAlgn="base">
              <a:lnSpc>
                <a:spcPct val="150000"/>
              </a:lnSpc>
              <a:buClr>
                <a:srgbClr val="0070C0"/>
              </a:buClr>
              <a:buSzPct val="150000"/>
            </a:pPr>
            <a:endParaRPr lang="en-US" sz="1300" b="1" dirty="0">
              <a:solidFill>
                <a:schemeClr val="accent4"/>
              </a:solidFill>
              <a:latin typeface="Avenir Next LT Pro" panose="020B0504020202020204" pitchFamily="34" charset="77"/>
              <a:sym typeface="Wingdings" pitchFamily="2" charset="2"/>
            </a:endParaRPr>
          </a:p>
          <a:p>
            <a:pPr lvl="1" algn="just" fontAlgn="base">
              <a:lnSpc>
                <a:spcPct val="150000"/>
              </a:lnSpc>
              <a:buClr>
                <a:srgbClr val="0070C0"/>
              </a:buClr>
              <a:buSzPct val="150000"/>
            </a:pPr>
            <a:endParaRPr lang="en-US" sz="1600" b="1" dirty="0">
              <a:latin typeface="Avenir Next LT Pro Demi" panose="020B0504020202020204" pitchFamily="34" charset="77"/>
              <a:sym typeface="Wingdings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CB4C821-A414-FC32-8DC8-4FE144D7D004}"/>
                  </a:ext>
                </a:extLst>
              </p:cNvPr>
              <p:cNvSpPr txBox="1"/>
              <p:nvPr/>
            </p:nvSpPr>
            <p:spPr>
              <a:xfrm>
                <a:off x="225638" y="325574"/>
                <a:ext cx="7083317" cy="5457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IT"/>
                </a:defPPr>
                <a:lvl1pPr marR="0" lvl="0" indent="0" fontAlgn="auto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 b="1" cap="all">
                    <a:solidFill>
                      <a:schemeClr val="accent4"/>
                    </a:solidFill>
                    <a:latin typeface="Avenir Next LT Pro" panose="020B0504020202020204" pitchFamily="34" charset="77"/>
                  </a:defRPr>
                </a:lvl1pPr>
              </a:lstStyle>
              <a:p>
                <a:pPr>
                  <a:defRPr/>
                </a:pPr>
                <a:r>
                  <a:rPr lang="en-GB" sz="3200" dirty="0">
                    <a:solidFill>
                      <a:schemeClr val="accent1"/>
                    </a:solidFill>
                    <a:latin typeface="Avenir Next LT Pro"/>
                    <a:ea typeface="+mj-ea"/>
                    <a:cs typeface="+mj-cs"/>
                  </a:rPr>
                  <a:t>STUDY OF </a:t>
                </a:r>
                <a14:m>
                  <m:oMath xmlns:m="http://schemas.openxmlformats.org/officeDocument/2006/math">
                    <m:r>
                      <a:rPr lang="en-US" sz="32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+mj-ea"/>
                        <a:cs typeface="+mj-cs"/>
                      </a:rPr>
                      <m:t>𝝁𝝁</m:t>
                    </m:r>
                  </m:oMath>
                </a14:m>
                <a:r>
                  <a:rPr lang="en-US" sz="3200" dirty="0">
                    <a:solidFill>
                      <a:schemeClr val="accent1"/>
                    </a:solidFill>
                    <a:latin typeface="Avenir Next LT Pro"/>
                    <a:ea typeface="+mj-ea"/>
                    <a:cs typeface="+mj-cs"/>
                  </a:rPr>
                  <a:t> </a:t>
                </a:r>
                <a:r>
                  <a:rPr lang="en-US" sz="3200" dirty="0">
                    <a:solidFill>
                      <a:schemeClr val="accent1"/>
                    </a:solidFill>
                    <a:latin typeface="Avenir Next LT Pro"/>
                    <a:ea typeface="+mj-ea"/>
                    <a:cs typeface="+mj-cs"/>
                    <a:sym typeface="Wingdings" pitchFamily="2" charset="2"/>
                  </a:rPr>
                  <a:t> H </a:t>
                </a:r>
                <a14:m>
                  <m:oMath xmlns:m="http://schemas.openxmlformats.org/officeDocument/2006/math">
                    <m:r>
                      <a:rPr lang="it-IT" sz="320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+mj-ea"/>
                        <a:cs typeface="+mj-cs"/>
                        <a:sym typeface="Wingdings" pitchFamily="2" charset="2"/>
                      </a:rPr>
                      <m:t>𝒃</m:t>
                    </m:r>
                    <m:acc>
                      <m:accPr>
                        <m:chr m:val="̅"/>
                        <m:ctrlPr>
                          <a:rPr lang="en-US" sz="32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+mj-ea"/>
                            <a:cs typeface="+mj-cs"/>
                            <a:sym typeface="Wingdings" pitchFamily="2" charset="2"/>
                          </a:rPr>
                        </m:ctrlPr>
                      </m:accPr>
                      <m:e>
                        <m:r>
                          <a:rPr lang="it-IT" sz="320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+mj-ea"/>
                            <a:cs typeface="+mj-cs"/>
                            <a:sym typeface="Wingdings" pitchFamily="2" charset="2"/>
                          </a:rPr>
                          <m:t>𝒃</m:t>
                        </m:r>
                      </m:e>
                    </m:acc>
                  </m:oMath>
                </a14:m>
                <a:endParaRPr lang="en-GB" sz="3200" dirty="0">
                  <a:solidFill>
                    <a:schemeClr val="accent1"/>
                  </a:solidFill>
                  <a:latin typeface="Avenir Next LT Pro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CB4C821-A414-FC32-8DC8-4FE144D7D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638" y="325574"/>
                <a:ext cx="7083317" cy="545727"/>
              </a:xfrm>
              <a:prstGeom prst="rect">
                <a:avLst/>
              </a:prstGeom>
              <a:blipFill>
                <a:blip r:embed="rId5"/>
                <a:stretch>
                  <a:fillRect l="-2147" t="-20455" b="-36364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 descr="A graph of a function&#10;&#10;Description automatically generated">
            <a:extLst>
              <a:ext uri="{FF2B5EF4-FFF2-40B4-BE49-F238E27FC236}">
                <a16:creationId xmlns:a16="http://schemas.microsoft.com/office/drawing/2014/main" id="{F922BF76-7A7A-06C3-0614-2C889114C5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87" t="11524" r="9255" b="3072"/>
          <a:stretch/>
        </p:blipFill>
        <p:spPr>
          <a:xfrm>
            <a:off x="339440" y="2966224"/>
            <a:ext cx="4628041" cy="34716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8A24771-7CC1-33F4-26D9-8B6858964CFA}"/>
              </a:ext>
            </a:extLst>
          </p:cNvPr>
          <p:cNvSpPr txBox="1"/>
          <p:nvPr/>
        </p:nvSpPr>
        <p:spPr>
          <a:xfrm>
            <a:off x="225638" y="766533"/>
            <a:ext cx="3125453" cy="380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200" cap="all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DI-jets event analysis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85024D5-C24A-EE55-BED0-CFAC2083ABA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34" t="6339" r="7012"/>
          <a:stretch/>
        </p:blipFill>
        <p:spPr>
          <a:xfrm>
            <a:off x="5370193" y="777062"/>
            <a:ext cx="2787805" cy="21891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61A04CDF-4AF4-EDCA-27EC-5659416CE7E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22240" y="2976579"/>
                <a:ext cx="6336136" cy="3205079"/>
              </a:xfrm>
              <a:prstGeom prst="rect">
                <a:avLst/>
              </a:prstGeom>
            </p:spPr>
            <p:txBody>
              <a:bodyPr vert="horz" lIns="109728" tIns="109728" rIns="109728" bIns="91440" rtlCol="0" anchor="t">
                <a:noAutofit/>
              </a:bodyPr>
              <a:lstStyle>
                <a:lvl1pPr marL="0" indent="0" algn="l" defTabSz="914400" rtl="0" eaLnBrk="1" latinLnBrk="0" hangingPunct="1">
                  <a:lnSpc>
                    <a:spcPct val="13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2400" b="0" kern="1200" spc="15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2000" kern="1200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800" i="1" kern="1200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kern="1200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 kern="1200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 algn="just" fontAlgn="base">
                  <a:lnSpc>
                    <a:spcPct val="150000"/>
                  </a:lnSpc>
                  <a:buClr>
                    <a:srgbClr val="0070C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Avenir Next LT Pro" panose="020B0504020202020204" pitchFamily="34" charset="77"/>
                    <a:sym typeface="Wingdings" pitchFamily="2" charset="2"/>
                  </a:rPr>
                  <a:t>mean energy :  </a:t>
                </a:r>
                <a:r>
                  <a:rPr lang="en-US" sz="1400" b="1" dirty="0">
                    <a:latin typeface="Avenir Next LT Pro Demi" panose="020B0504020202020204" pitchFamily="34" charset="77"/>
                    <a:sym typeface="Wingdings" pitchFamily="2" charset="2"/>
                  </a:rPr>
                  <a:t>~9 GeV </a:t>
                </a:r>
                <a:r>
                  <a:rPr lang="en-US" sz="1400" dirty="0">
                    <a:latin typeface="Avenir Next LT Pro" panose="020B0504020202020204" pitchFamily="34" charset="77"/>
                    <a:sym typeface="Wingdings" pitchFamily="2" charset="2"/>
                  </a:rPr>
                  <a:t>for</a:t>
                </a:r>
                <a:r>
                  <a:rPr lang="en-US" sz="1400" b="1" dirty="0">
                    <a:latin typeface="Avenir Next LT Pro Demi" panose="020B0504020202020204" pitchFamily="34" charset="77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T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T" sz="1400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IT" sz="140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sz="1400" b="1" dirty="0">
                    <a:latin typeface="Avenir Next LT Pro Demi" panose="020B0504020202020204" pitchFamily="34" charset="77"/>
                    <a:sym typeface="Wingdings" pitchFamily="2" charset="2"/>
                  </a:rPr>
                  <a:t> (~80% of the hadrons)</a:t>
                </a:r>
              </a:p>
              <a:p>
                <a:pPr lvl="1" algn="just" fontAlgn="base">
                  <a:lnSpc>
                    <a:spcPct val="150000"/>
                  </a:lnSpc>
                  <a:buClr>
                    <a:srgbClr val="0070C0"/>
                  </a:buClr>
                  <a:buSzPct val="150000"/>
                </a:pPr>
                <a:r>
                  <a:rPr lang="en-US" sz="1400" b="1" dirty="0">
                    <a:latin typeface="Avenir Next LT Pro Demi" panose="020B0504020202020204" pitchFamily="34" charset="77"/>
                    <a:sym typeface="Wingdings" pitchFamily="2" charset="2"/>
                  </a:rPr>
                  <a:t>		~15 GeV </a:t>
                </a:r>
                <a:r>
                  <a:rPr lang="en-US" sz="1400" dirty="0">
                    <a:latin typeface="Avenir Next LT Pro" panose="020B0504020202020204" pitchFamily="34" charset="77"/>
                    <a:sym typeface="Wingdings" pitchFamily="2" charset="2"/>
                  </a:rPr>
                  <a:t>for</a:t>
                </a:r>
                <a:r>
                  <a:rPr lang="en-US" sz="1400" b="1" i="1" dirty="0">
                    <a:latin typeface="Avenir Next LT Pro" panose="020B0504020202020204" pitchFamily="34" charset="77"/>
                    <a:sym typeface="Wingdings" pitchFamily="2" charset="2"/>
                  </a:rPr>
                  <a:t> p, n,</a:t>
                </a:r>
                <a:r>
                  <a:rPr lang="en-IT" sz="1400" b="1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T" sz="1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IT" sz="1400" b="1" i="1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sz="1400" b="1" i="1" dirty="0">
                    <a:latin typeface="Avenir Next LT Pro" panose="020B0504020202020204" pitchFamily="34" charset="77"/>
                    <a:sym typeface="Wingdings" pitchFamily="2" charset="2"/>
                  </a:rPr>
                  <a:t>,</a:t>
                </a:r>
                <a:r>
                  <a:rPr lang="en-IT" sz="1400" b="1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T" sz="1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it-IT" sz="1400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endParaRPr lang="en-US" sz="1400" b="1" i="1" dirty="0">
                  <a:latin typeface="Avenir Next LT Pro" panose="020B0504020202020204" pitchFamily="34" charset="77"/>
                  <a:sym typeface="Wingdings" pitchFamily="2" charset="2"/>
                </a:endParaRPr>
              </a:p>
              <a:p>
                <a:pPr marL="285750" indent="-285750" algn="just" fontAlgn="base">
                  <a:lnSpc>
                    <a:spcPct val="150000"/>
                  </a:lnSpc>
                  <a:buClr>
                    <a:srgbClr val="0070C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latin typeface="Avenir Next LT Pro Demi" panose="020B0504020202020204" pitchFamily="34" charset="77"/>
                    <a:sym typeface="Wingdings" pitchFamily="2" charset="2"/>
                  </a:rPr>
                  <a:t>~95% </a:t>
                </a:r>
                <a:r>
                  <a:rPr lang="en-US" sz="1400" dirty="0">
                    <a:latin typeface="Avenir Next LT Pro" panose="020B0504020202020204" pitchFamily="34" charset="77"/>
                    <a:sym typeface="Wingdings" pitchFamily="2" charset="2"/>
                  </a:rPr>
                  <a:t>of particles below </a:t>
                </a:r>
                <a:r>
                  <a:rPr lang="en-US" sz="1400" b="1" dirty="0">
                    <a:latin typeface="Avenir Next LT Pro Demi" panose="020B0504020202020204" pitchFamily="34" charset="77"/>
                    <a:sym typeface="Wingdings" pitchFamily="2" charset="2"/>
                  </a:rPr>
                  <a:t>20 GeV</a:t>
                </a:r>
              </a:p>
              <a:p>
                <a:pPr algn="just" fontAlgn="base">
                  <a:lnSpc>
                    <a:spcPct val="150000"/>
                  </a:lnSpc>
                  <a:buClr>
                    <a:srgbClr val="0070C0"/>
                  </a:buClr>
                  <a:buSzPct val="150000"/>
                </a:pPr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Most of the particles produced at the interaction point convert their energy into </a:t>
                </a:r>
                <a:r>
                  <a:rPr lang="en-U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hadronization</a:t>
                </a:r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 processes </a:t>
                </a:r>
              </a:p>
              <a:p>
                <a:pPr algn="just" fontAlgn="base">
                  <a:lnSpc>
                    <a:spcPct val="150000"/>
                  </a:lnSpc>
                  <a:buClr>
                    <a:srgbClr val="0070C0"/>
                  </a:buClr>
                  <a:buSzPct val="150000"/>
                </a:pPr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	 </a:t>
                </a:r>
                <a:r>
                  <a:rPr lang="en-US" sz="1400" b="1" dirty="0">
                    <a:solidFill>
                      <a:schemeClr val="accent4"/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high particle multiplicity </a:t>
                </a:r>
                <a:r>
                  <a:rPr lang="en-U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/ </a:t>
                </a:r>
                <a:r>
                  <a:rPr lang="en-US" sz="1400" b="1" dirty="0">
                    <a:solidFill>
                      <a:schemeClr val="accent4"/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low particle energy</a:t>
                </a:r>
              </a:p>
              <a:p>
                <a:pPr marL="285750" indent="-285750" algn="just" fontAlgn="base">
                  <a:lnSpc>
                    <a:spcPct val="150000"/>
                  </a:lnSpc>
                  <a:buClr>
                    <a:srgbClr val="0070C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Detector characterization</a:t>
                </a:r>
                <a:r>
                  <a:rPr lang="en-US" sz="1400" b="1" dirty="0">
                    <a:solidFill>
                      <a:srgbClr val="0070C0"/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 with monochromatic</a:t>
                </a:r>
                <a:r>
                  <a:rPr lang="en-U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T" sz="14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T" sz="1400" b="1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𝛑</m:t>
                        </m:r>
                      </m:e>
                      <m:sup>
                        <m:r>
                          <a:rPr lang="en-IT" sz="1400" b="1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sz="1400" b="1" dirty="0">
                    <a:solidFill>
                      <a:srgbClr val="0070C0"/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 guns</a:t>
                </a:r>
                <a:r>
                  <a:rPr lang="en-US" sz="1400" b="1" dirty="0">
                    <a:solidFill>
                      <a:srgbClr val="0070C0"/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 </a:t>
                </a:r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with energy in the observed range </a:t>
                </a:r>
                <a:r>
                  <a:rPr lang="en-US" sz="1400" b="1" dirty="0">
                    <a:solidFill>
                      <a:srgbClr val="0070C0"/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1.5-100 GeV</a:t>
                </a: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61A04CDF-4AF4-EDCA-27EC-5659416CE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2240" y="2976579"/>
                <a:ext cx="6336136" cy="3205079"/>
              </a:xfrm>
              <a:prstGeom prst="rect">
                <a:avLst/>
              </a:prstGeom>
              <a:blipFill>
                <a:blip r:embed="rId8"/>
                <a:stretch>
                  <a:fillRect l="-600" b="-355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22CE207-B412-9A14-4D4A-D4AB7951CBB6}"/>
              </a:ext>
            </a:extLst>
          </p:cNvPr>
          <p:cNvSpPr txBox="1"/>
          <p:nvPr/>
        </p:nvSpPr>
        <p:spPr>
          <a:xfrm>
            <a:off x="5543640" y="478158"/>
            <a:ext cx="2614358" cy="380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400" b="1" cap="all" dirty="0">
                <a:solidFill>
                  <a:schemeClr val="accent6"/>
                </a:solidFill>
                <a:latin typeface="Avenir Next LT Pro"/>
              </a:rPr>
              <a:t>#PARTICLES PER EVENT</a:t>
            </a:r>
            <a:endParaRPr kumimoji="0" lang="en-GB" sz="1400" b="1" i="0" u="none" strike="noStrike" kern="1200" cap="all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1E92E6-D4A2-594A-25A1-8DC3D4CD9282}"/>
              </a:ext>
            </a:extLst>
          </p:cNvPr>
          <p:cNvSpPr txBox="1"/>
          <p:nvPr/>
        </p:nvSpPr>
        <p:spPr>
          <a:xfrm>
            <a:off x="8390308" y="439415"/>
            <a:ext cx="2614358" cy="380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400" b="1" cap="all" dirty="0">
                <a:solidFill>
                  <a:schemeClr val="accent6"/>
                </a:solidFill>
                <a:latin typeface="Avenir Next LT Pro"/>
              </a:rPr>
              <a:t>#HADRONS PER EVENT</a:t>
            </a:r>
            <a:endParaRPr kumimoji="0" lang="en-GB" sz="1400" b="1" i="0" u="none" strike="noStrike" kern="1200" cap="all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7C2C7D57-6A36-8AAE-86CE-83CD078AB6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2452" y="6528398"/>
            <a:ext cx="1313127" cy="335915"/>
          </a:xfrm>
        </p:spPr>
        <p:txBody>
          <a:bodyPr/>
          <a:lstStyle/>
          <a:p>
            <a:r>
              <a:rPr lang="it-IT"/>
              <a:t>12/09/2024</a:t>
            </a:r>
            <a:endParaRPr lang="it-IT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CED064E-FFA9-399F-07FB-247A66413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1884"/>
            <a:ext cx="9897486" cy="387798"/>
          </a:xfrm>
        </p:spPr>
        <p:txBody>
          <a:bodyPr/>
          <a:lstStyle/>
          <a:p>
            <a:r>
              <a:rPr lang="it-IT"/>
              <a:t>SIF 2024 | </a:t>
            </a:r>
            <a:r>
              <a:rPr lang="it-IT" b="1"/>
              <a:t>Lisa Generoso</a:t>
            </a:r>
            <a:r>
              <a:rPr lang="it-IT"/>
              <a:t> | Full simulation study of a hadronic calorimeter for a future muon collider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067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DB4841-B591-A1EB-B123-1F5375EC2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4E92EA08-1440-92D3-F995-CB34ADD1F090}"/>
              </a:ext>
            </a:extLst>
          </p:cNvPr>
          <p:cNvSpPr txBox="1">
            <a:spLocks/>
          </p:cNvSpPr>
          <p:nvPr/>
        </p:nvSpPr>
        <p:spPr>
          <a:xfrm>
            <a:off x="194765" y="338999"/>
            <a:ext cx="9356725" cy="5375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lnSpcReduction="10000"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Avenir Next LT Pro"/>
                <a:ea typeface="+mj-ea"/>
                <a:cs typeface="+mj-cs"/>
              </a:rPr>
              <a:t>Calorimeter showers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FE34278-8FD4-FA5B-695B-5E308A0D322E}"/>
                  </a:ext>
                </a:extLst>
              </p:cNvPr>
              <p:cNvSpPr txBox="1"/>
              <p:nvPr/>
            </p:nvSpPr>
            <p:spPr>
              <a:xfrm>
                <a:off x="194765" y="906049"/>
                <a:ext cx="8075932" cy="1072115"/>
              </a:xfrm>
              <a:prstGeom prst="rect">
                <a:avLst/>
              </a:prstGeom>
            </p:spPr>
            <p:txBody>
              <a:bodyPr vert="horz" lIns="109728" tIns="109728" rIns="109728" bIns="91440" rtlCol="0" anchor="t">
                <a:noAutofit/>
              </a:bodyPr>
              <a:lstStyle>
                <a:defPPr>
                  <a:defRPr lang="en-IT"/>
                </a:defPPr>
                <a:lvl1pPr indent="0" algn="just" fontAlgn="base">
                  <a:lnSpc>
                    <a:spcPct val="150000"/>
                  </a:lnSpc>
                  <a:spcBef>
                    <a:spcPts val="93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SzPct val="150000"/>
                  <a:buFont typeface="Corbel" panose="020B0503020204020204" pitchFamily="34" charset="0"/>
                  <a:buNone/>
                  <a:defRPr sz="1600" b="0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defRPr>
                </a:lvl1pPr>
                <a:lvl2pPr marL="742950" lvl="1" indent="-285750" algn="just" fontAlgn="base">
                  <a:lnSpc>
                    <a:spcPct val="150000"/>
                  </a:lnSpc>
                  <a:spcBef>
                    <a:spcPts val="93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SzPct val="150000"/>
                  <a:buFont typeface="Arial" panose="020B0604020202020204" pitchFamily="34" charset="0"/>
                  <a:buChar char="•"/>
                  <a:defRPr sz="1600" b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defRPr>
                </a:lvl2pPr>
                <a:lvl3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i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3pPr>
                <a:lvl4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4pPr>
                <a:lvl5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5pPr>
                <a:lvl6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>
                    <a:solidFill>
                      <a:schemeClr val="accent1">
                        <a:lumMod val="75000"/>
                      </a:schemeClr>
                    </a:solidFill>
                  </a:defRPr>
                </a:lvl6pPr>
                <a:lvl7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>
                    <a:solidFill>
                      <a:schemeClr val="accent1">
                        <a:lumMod val="75000"/>
                      </a:schemeClr>
                    </a:solidFill>
                  </a:defRPr>
                </a:lvl7pPr>
                <a:lvl8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>
                    <a:solidFill>
                      <a:schemeClr val="accent1">
                        <a:lumMod val="75000"/>
                      </a:schemeClr>
                    </a:solidFill>
                  </a:defRPr>
                </a:lvl8pPr>
                <a:lvl9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>
                    <a:solidFill>
                      <a:schemeClr val="accent1">
                        <a:lumMod val="75000"/>
                      </a:schemeClr>
                    </a:solidFill>
                  </a:defRPr>
                </a:lvl9pPr>
              </a:lstStyle>
              <a:p>
                <a:pPr>
                  <a:lnSpc>
                    <a:spcPct val="100000"/>
                  </a:lnSpc>
                  <a:buClr>
                    <a:srgbClr val="0070C0"/>
                  </a:buClr>
                </a:pPr>
                <a:r>
                  <a:rPr lang="en-US" sz="1400" spc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Wingdings" pitchFamily="2" charset="2"/>
                  </a:rPr>
                  <a:t>Simulation of </a:t>
                </a:r>
                <a:r>
                  <a:rPr lang="en-US" sz="1400" b="1" spc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monochromatic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T" sz="1400" b="1" i="1" spc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T" sz="1400" b="1" i="0" spc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𝛑</m:t>
                        </m:r>
                      </m:e>
                      <m:sup>
                        <m:r>
                          <a:rPr lang="en-IT" sz="1400" b="1" i="0" spc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sz="1400" b="1" spc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 guns</a:t>
                </a:r>
                <a:r>
                  <a:rPr lang="en-US" sz="1400" b="1" spc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Wingdings" pitchFamily="2" charset="2"/>
                  </a:rPr>
                  <a:t> </a:t>
                </a:r>
                <a:r>
                  <a:rPr lang="en-US" sz="1400" spc="0" dirty="0">
                    <a:sym typeface="Wingdings" pitchFamily="2" charset="2"/>
                  </a:rPr>
                  <a:t>performed through </a:t>
                </a:r>
                <a:r>
                  <a:rPr lang="en-US" sz="1400" spc="0" dirty="0"/>
                  <a:t>the </a:t>
                </a:r>
                <a:r>
                  <a:rPr lang="en-US" sz="1400" spc="0" dirty="0">
                    <a:hlinkClick r:id="rId2"/>
                  </a:rPr>
                  <a:t>DD4HEP</a:t>
                </a:r>
                <a:r>
                  <a:rPr lang="en-US" sz="1400" b="1" i="1" spc="0" dirty="0">
                    <a:latin typeface="Avenir Next LT Pro Demi" panose="020B0504020202020204" pitchFamily="34" charset="77"/>
                  </a:rPr>
                  <a:t> </a:t>
                </a:r>
                <a:r>
                  <a:rPr lang="en-US" sz="1400" spc="0" dirty="0"/>
                  <a:t>package</a:t>
                </a:r>
                <a:endParaRPr lang="en-US" sz="1400" spc="0" dirty="0">
                  <a:sym typeface="Wingdings" pitchFamily="2" charset="2"/>
                </a:endParaRPr>
              </a:p>
              <a:p>
                <a:pPr marL="285750" indent="-285750">
                  <a:lnSpc>
                    <a:spcPct val="100000"/>
                  </a:lnSpc>
                  <a:buClr>
                    <a:srgbClr val="0070C0"/>
                  </a:buClr>
                  <a:buFont typeface="Arial" panose="020B0604020202020204" pitchFamily="34" charset="0"/>
                  <a:buChar char="•"/>
                </a:pPr>
                <a:r>
                  <a:rPr lang="it-IT" sz="1400" spc="0" dirty="0" err="1"/>
                  <a:t>Particles</a:t>
                </a:r>
                <a:r>
                  <a:rPr lang="it-IT" sz="1400" spc="0" dirty="0"/>
                  <a:t> release energy </a:t>
                </a:r>
                <a:r>
                  <a:rPr lang="it-IT" sz="1400" spc="0" dirty="0" err="1"/>
                  <a:t>deposits</a:t>
                </a:r>
                <a:r>
                  <a:rPr lang="it-IT" sz="1400" spc="0" dirty="0"/>
                  <a:t> (</a:t>
                </a:r>
                <a:r>
                  <a:rPr lang="it-IT" sz="1400" b="1" spc="0" dirty="0">
                    <a:solidFill>
                      <a:srgbClr val="0070C0"/>
                    </a:solidFill>
                  </a:rPr>
                  <a:t>HITS</a:t>
                </a:r>
                <a:r>
                  <a:rPr lang="it-IT" sz="1400" spc="0" dirty="0"/>
                  <a:t>) in the </a:t>
                </a:r>
                <a:r>
                  <a:rPr lang="it-IT" sz="1400" spc="0" dirty="0" err="1"/>
                  <a:t>calorimeter</a:t>
                </a:r>
                <a:r>
                  <a:rPr lang="it-IT" sz="1400" spc="0" dirty="0"/>
                  <a:t> volume</a:t>
                </a:r>
                <a:endParaRPr lang="en-GB" sz="1400" b="1" spc="0" dirty="0">
                  <a:solidFill>
                    <a:schemeClr val="accent4"/>
                  </a:solidFill>
                </a:endParaRPr>
              </a:p>
              <a:p>
                <a:pPr>
                  <a:buClr>
                    <a:srgbClr val="0070C0"/>
                  </a:buClr>
                </a:pPr>
                <a:endParaRPr lang="en-GB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FE34278-8FD4-FA5B-695B-5E308A0D32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765" y="906049"/>
                <a:ext cx="8075932" cy="1072115"/>
              </a:xfrm>
              <a:prstGeom prst="rect">
                <a:avLst/>
              </a:prstGeom>
              <a:blipFill>
                <a:blip r:embed="rId3"/>
                <a:stretch>
                  <a:fillRect l="-471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graphic of a tree&#10;&#10;Description automatically generated">
            <a:extLst>
              <a:ext uri="{FF2B5EF4-FFF2-40B4-BE49-F238E27FC236}">
                <a16:creationId xmlns:a16="http://schemas.microsoft.com/office/drawing/2014/main" id="{C2968F7E-0193-0C32-EE33-97C7BEBC9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1449" y="1816139"/>
            <a:ext cx="1411870" cy="1651959"/>
          </a:xfrm>
          <a:prstGeom prst="rect">
            <a:avLst/>
          </a:prstGeom>
        </p:spPr>
      </p:pic>
      <p:pic>
        <p:nvPicPr>
          <p:cNvPr id="10" name="Picture 9" descr="A diagram of a tree&#10;&#10;Description automatically generated">
            <a:extLst>
              <a:ext uri="{FF2B5EF4-FFF2-40B4-BE49-F238E27FC236}">
                <a16:creationId xmlns:a16="http://schemas.microsoft.com/office/drawing/2014/main" id="{52D5E345-76DC-2E6F-037A-78E4F3EDB7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885" y="1810840"/>
            <a:ext cx="1411870" cy="1657258"/>
          </a:xfrm>
          <a:prstGeom prst="rect">
            <a:avLst/>
          </a:prstGeom>
        </p:spPr>
      </p:pic>
      <p:pic>
        <p:nvPicPr>
          <p:cNvPr id="12" name="Picture 11" descr="A graph of a graph&#10;&#10;Description automatically generated">
            <a:extLst>
              <a:ext uri="{FF2B5EF4-FFF2-40B4-BE49-F238E27FC236}">
                <a16:creationId xmlns:a16="http://schemas.microsoft.com/office/drawing/2014/main" id="{E4F1DB8E-B128-17FB-15EB-A8EA79F1E8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765" y="3723526"/>
            <a:ext cx="3340915" cy="2403345"/>
          </a:xfrm>
          <a:prstGeom prst="rect">
            <a:avLst/>
          </a:prstGeom>
        </p:spPr>
      </p:pic>
      <p:pic>
        <p:nvPicPr>
          <p:cNvPr id="16" name="Picture 15" descr="A circular object with a circular pattern&#10;&#10;Description automatically generated with medium confidence">
            <a:extLst>
              <a:ext uri="{FF2B5EF4-FFF2-40B4-BE49-F238E27FC236}">
                <a16:creationId xmlns:a16="http://schemas.microsoft.com/office/drawing/2014/main" id="{A603FC6C-3FFB-3B3A-F01B-95256E40BD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2340" y="153623"/>
            <a:ext cx="1844850" cy="1750725"/>
          </a:xfrm>
          <a:prstGeom prst="rect">
            <a:avLst/>
          </a:prstGeom>
        </p:spPr>
      </p:pic>
      <p:pic>
        <p:nvPicPr>
          <p:cNvPr id="15" name="Picture 14" descr="A drawing of a pink cube&#10;&#10;Description automatically generated">
            <a:extLst>
              <a:ext uri="{FF2B5EF4-FFF2-40B4-BE49-F238E27FC236}">
                <a16:creationId xmlns:a16="http://schemas.microsoft.com/office/drawing/2014/main" id="{B4E70C12-B9AE-348B-D452-16EB2E6CF1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445" t="21849" r="16665" b="18258"/>
          <a:stretch/>
        </p:blipFill>
        <p:spPr>
          <a:xfrm>
            <a:off x="9194622" y="732400"/>
            <a:ext cx="1744138" cy="14865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1453779-53A4-7F40-8E58-C0F6152F93BA}"/>
              </a:ext>
            </a:extLst>
          </p:cNvPr>
          <p:cNvSpPr txBox="1"/>
          <p:nvPr/>
        </p:nvSpPr>
        <p:spPr>
          <a:xfrm>
            <a:off x="1874915" y="1661774"/>
            <a:ext cx="3244861" cy="1777923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defPPr>
              <a:defRPr lang="en-IT"/>
            </a:defPPr>
            <a:lvl1pPr indent="0" algn="just" fontAlgn="base">
              <a:lnSpc>
                <a:spcPct val="150000"/>
              </a:lnSpc>
              <a:spcBef>
                <a:spcPts val="930"/>
              </a:spcBef>
              <a:buClr>
                <a:schemeClr val="tx1">
                  <a:lumMod val="75000"/>
                  <a:lumOff val="25000"/>
                </a:schemeClr>
              </a:buClr>
              <a:buSzPct val="150000"/>
              <a:buFont typeface="Corbel" panose="020B0503020204020204" pitchFamily="34" charset="0"/>
              <a:buNone/>
              <a:defRPr sz="1600" b="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defRPr>
            </a:lvl1pPr>
            <a:lvl2pPr marL="742950" lvl="1" indent="-285750" algn="just" fontAlgn="base">
              <a:lnSpc>
                <a:spcPct val="150000"/>
              </a:lnSpc>
              <a:spcBef>
                <a:spcPts val="930"/>
              </a:spcBef>
              <a:buClr>
                <a:schemeClr val="tx1">
                  <a:lumMod val="75000"/>
                  <a:lumOff val="25000"/>
                </a:schemeClr>
              </a:buClr>
              <a:buSzPct val="150000"/>
              <a:buFont typeface="Arial" panose="020B0604020202020204" pitchFamily="34" charset="0"/>
              <a:buChar char="•"/>
              <a:defRPr sz="1600" b="1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defRPr>
            </a:lvl2pPr>
            <a:lvl3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i="1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6pPr>
            <a:lvl7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>
                <a:solidFill>
                  <a:schemeClr val="accent1">
                    <a:lumMod val="75000"/>
                  </a:schemeClr>
                </a:solidFill>
              </a:defRPr>
            </a:lvl7pPr>
            <a:lvl8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8pPr>
            <a:lvl9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>
                <a:solidFill>
                  <a:schemeClr val="accent1">
                    <a:lumMod val="75000"/>
                  </a:schemeClr>
                </a:solidFill>
              </a:defRPr>
            </a:lvl9pPr>
          </a:lstStyle>
          <a:p>
            <a:pPr>
              <a:buClr>
                <a:srgbClr val="0070C0"/>
              </a:buClr>
            </a:pPr>
            <a:r>
              <a:rPr lang="it-IT" sz="1800" b="1" spc="0" dirty="0" err="1">
                <a:solidFill>
                  <a:schemeClr val="accent4"/>
                </a:solidFill>
                <a:latin typeface="Avenir Next LT Pro"/>
              </a:rPr>
              <a:t>no</a:t>
            </a:r>
            <a:r>
              <a:rPr lang="it-IT" sz="1800" b="1" cap="all" spc="0" dirty="0" err="1">
                <a:solidFill>
                  <a:schemeClr val="accent4"/>
                </a:solidFill>
                <a:latin typeface="Avenir Next LT Pro"/>
              </a:rPr>
              <a:t>ES</a:t>
            </a:r>
            <a:r>
              <a:rPr lang="it-IT" sz="1800" b="1" cap="all" spc="0" dirty="0">
                <a:solidFill>
                  <a:schemeClr val="accent4"/>
                </a:solidFill>
                <a:latin typeface="Avenir Next LT Pro"/>
              </a:rPr>
              <a:t> Sample</a:t>
            </a:r>
          </a:p>
          <a:p>
            <a:pPr marL="285750" indent="-285750">
              <a:lnSpc>
                <a:spcPct val="100000"/>
              </a:lnSpc>
              <a:spcBef>
                <a:spcPts val="330"/>
              </a:spcBef>
              <a:buClr>
                <a:srgbClr val="0070C0"/>
              </a:buClr>
              <a:buSzPct val="80000"/>
              <a:buFont typeface="Courier New" panose="02070309020205020404" pitchFamily="49" charset="0"/>
              <a:buChar char="o"/>
            </a:pPr>
            <a:r>
              <a:rPr lang="it-IT" sz="1400" spc="0" dirty="0"/>
              <a:t>MIP-like </a:t>
            </a:r>
            <a:r>
              <a:rPr lang="it-IT" sz="1400" spc="0" dirty="0" err="1"/>
              <a:t>behaviour</a:t>
            </a:r>
            <a:r>
              <a:rPr lang="it-IT" sz="1400" spc="0" dirty="0"/>
              <a:t> in ECAL</a:t>
            </a:r>
          </a:p>
          <a:p>
            <a:pPr marL="285750" indent="-285750">
              <a:lnSpc>
                <a:spcPct val="100000"/>
              </a:lnSpc>
              <a:spcBef>
                <a:spcPts val="330"/>
              </a:spcBef>
              <a:buClr>
                <a:srgbClr val="0070C0"/>
              </a:buClr>
              <a:buSzPct val="80000"/>
              <a:buFont typeface="Courier New" panose="02070309020205020404" pitchFamily="49" charset="0"/>
              <a:buChar char="o"/>
            </a:pPr>
            <a:r>
              <a:rPr lang="it-IT" sz="1400" spc="0" dirty="0" err="1"/>
              <a:t>Shower</a:t>
            </a:r>
            <a:r>
              <a:rPr lang="it-IT" sz="1400" spc="0" dirty="0"/>
              <a:t> starts in HCAL</a:t>
            </a:r>
          </a:p>
          <a:p>
            <a:pPr marL="285750" indent="-285750">
              <a:lnSpc>
                <a:spcPct val="100000"/>
              </a:lnSpc>
              <a:spcBef>
                <a:spcPts val="330"/>
              </a:spcBef>
              <a:buClr>
                <a:srgbClr val="0070C0"/>
              </a:buClr>
              <a:buSzPct val="80000"/>
              <a:buFont typeface="Courier New" panose="02070309020205020404" pitchFamily="49" charset="0"/>
              <a:buChar char="o"/>
            </a:pPr>
            <a:r>
              <a:rPr lang="it-IT" sz="1400" b="1" spc="0" dirty="0" err="1">
                <a:solidFill>
                  <a:srgbClr val="0070C0"/>
                </a:solidFill>
              </a:rPr>
              <a:t>Shower</a:t>
            </a:r>
            <a:r>
              <a:rPr lang="it-IT" sz="1400" b="1" spc="0" dirty="0">
                <a:solidFill>
                  <a:srgbClr val="0070C0"/>
                </a:solidFill>
              </a:rPr>
              <a:t> </a:t>
            </a:r>
            <a:r>
              <a:rPr lang="it-IT" sz="1400" b="1" spc="0" dirty="0" err="1">
                <a:solidFill>
                  <a:srgbClr val="0070C0"/>
                </a:solidFill>
              </a:rPr>
              <a:t>profile</a:t>
            </a:r>
            <a:r>
              <a:rPr lang="it-IT" sz="1400" b="1" spc="0" dirty="0">
                <a:solidFill>
                  <a:srgbClr val="0070C0"/>
                </a:solidFill>
              </a:rPr>
              <a:t> </a:t>
            </a:r>
            <a:r>
              <a:rPr lang="it-IT" sz="1400" b="0" spc="0" dirty="0"/>
              <a:t>in HCAL</a:t>
            </a:r>
            <a:endParaRPr lang="en-GB" sz="1400" b="1" spc="0" dirty="0">
              <a:solidFill>
                <a:schemeClr val="accent4"/>
              </a:solidFill>
            </a:endParaRPr>
          </a:p>
          <a:p>
            <a:pPr>
              <a:buClr>
                <a:srgbClr val="0070C0"/>
              </a:buClr>
            </a:pP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F946A1EB-E4AB-4373-9131-1E1C1D6A58D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55092" y="3520229"/>
                <a:ext cx="5790006" cy="2163785"/>
              </a:xfrm>
              <a:prstGeom prst="rect">
                <a:avLst/>
              </a:prstGeom>
            </p:spPr>
            <p:txBody>
              <a:bodyPr vert="horz" lIns="109728" tIns="109728" rIns="109728" bIns="91440" rtlCol="0" anchor="t">
                <a:noAutofit/>
              </a:bodyPr>
              <a:lstStyle>
                <a:defPPr>
                  <a:defRPr lang="en-IT"/>
                </a:defPPr>
                <a:lvl1pPr indent="0" algn="just" fontAlgn="base">
                  <a:lnSpc>
                    <a:spcPct val="150000"/>
                  </a:lnSpc>
                  <a:spcBef>
                    <a:spcPts val="930"/>
                  </a:spcBef>
                  <a:buClr>
                    <a:srgbClr val="0070C0"/>
                  </a:buClr>
                  <a:buSzPct val="150000"/>
                  <a:buFont typeface="Corbel" panose="020B0503020204020204" pitchFamily="34" charset="0"/>
                  <a:buNone/>
                  <a:defRPr b="1" spc="150" baseline="0">
                    <a:solidFill>
                      <a:schemeClr val="accent4"/>
                    </a:solidFill>
                    <a:latin typeface="Avenir Next LT Pro"/>
                  </a:defRPr>
                </a:lvl1pPr>
                <a:lvl2pPr marL="742950" lvl="1" indent="-285750" algn="just" fontAlgn="base">
                  <a:lnSpc>
                    <a:spcPct val="150000"/>
                  </a:lnSpc>
                  <a:spcBef>
                    <a:spcPts val="93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SzPct val="150000"/>
                  <a:buFont typeface="Arial" panose="020B0604020202020204" pitchFamily="34" charset="0"/>
                  <a:buChar char="•"/>
                  <a:defRPr sz="1600" b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defRPr>
                </a:lvl2pPr>
                <a:lvl3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i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3pPr>
                <a:lvl4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4pPr>
                <a:lvl5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5pPr>
                <a:lvl6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>
                    <a:solidFill>
                      <a:schemeClr val="accent1">
                        <a:lumMod val="75000"/>
                      </a:schemeClr>
                    </a:solidFill>
                  </a:defRPr>
                </a:lvl6pPr>
                <a:lvl7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>
                    <a:solidFill>
                      <a:schemeClr val="accent1">
                        <a:lumMod val="75000"/>
                      </a:schemeClr>
                    </a:solidFill>
                  </a:defRPr>
                </a:lvl7pPr>
                <a:lvl8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>
                    <a:solidFill>
                      <a:schemeClr val="accent1">
                        <a:lumMod val="75000"/>
                      </a:schemeClr>
                    </a:solidFill>
                  </a:defRPr>
                </a:lvl8pPr>
                <a:lvl9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>
                    <a:solidFill>
                      <a:schemeClr val="accent1">
                        <a:lumMod val="75000"/>
                      </a:schemeClr>
                    </a:solidFill>
                  </a:defRPr>
                </a:lvl9pPr>
              </a:lstStyle>
              <a:p>
                <a:pPr>
                  <a:lnSpc>
                    <a:spcPct val="100000"/>
                  </a:lnSpc>
                  <a:buSzPct val="80000"/>
                </a:pPr>
                <a:r>
                  <a:rPr lang="it-IT" sz="1400" spc="0" dirty="0">
                    <a:solidFill>
                      <a:srgbClr val="0070C0"/>
                    </a:solidFill>
                    <a:latin typeface="Avenir Next LT Pro" panose="020B0504020202020204" pitchFamily="34" charset="77"/>
                  </a:rPr>
                  <a:t>CLUSTER FORMATION</a:t>
                </a:r>
                <a:endParaRPr lang="en-GB" sz="1400" spc="0" dirty="0">
                  <a:solidFill>
                    <a:srgbClr val="0070C0"/>
                  </a:solidFill>
                  <a:latin typeface="Avenir Next LT Pro" panose="020B0504020202020204" pitchFamily="34" charset="77"/>
                </a:endParaRPr>
              </a:p>
              <a:p>
                <a:pPr marL="285750" indent="-285750">
                  <a:lnSpc>
                    <a:spcPct val="100000"/>
                  </a:lnSpc>
                  <a:buSzPct val="130000"/>
                  <a:buFont typeface="Arial" panose="020B0604020202020204" pitchFamily="34" charset="0"/>
                  <a:buChar char="•"/>
                </a:pPr>
                <a:r>
                  <a:rPr lang="en-GB" sz="1400" b="1" cap="all" spc="0" dirty="0">
                    <a:solidFill>
                      <a:schemeClr val="accent4"/>
                    </a:solidFill>
                    <a:latin typeface="Avenir Next LT Pro"/>
                  </a:rPr>
                  <a:t>Pandora PFA</a:t>
                </a:r>
              </a:p>
              <a:p>
                <a:pPr>
                  <a:lnSpc>
                    <a:spcPct val="100000"/>
                  </a:lnSpc>
                  <a:buSzPct val="80000"/>
                </a:pPr>
                <a:r>
                  <a:rPr lang="en-GB" sz="1400" b="0" spc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rPr>
                  <a:t>      A cone-based forward projective clustering algorithm</a:t>
                </a:r>
              </a:p>
              <a:p>
                <a:pPr>
                  <a:lnSpc>
                    <a:spcPct val="100000"/>
                  </a:lnSpc>
                  <a:buSzPct val="80000"/>
                </a:pPr>
                <a:r>
                  <a:rPr lang="en-GB" sz="1400" b="0" spc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rPr>
                  <a:t>      grouping ECAL and HCAL hits into clusters </a:t>
                </a:r>
              </a:p>
              <a:p>
                <a:pPr>
                  <a:lnSpc>
                    <a:spcPct val="100000"/>
                  </a:lnSpc>
                  <a:buSzPct val="80000"/>
                </a:pPr>
                <a:r>
                  <a:rPr lang="it-IT" sz="1400" spc="0" dirty="0">
                    <a:solidFill>
                      <a:srgbClr val="0070C0"/>
                    </a:solidFill>
                    <a:latin typeface="Avenir Next LT Pro" panose="020B0504020202020204" pitchFamily="34" charset="77"/>
                  </a:rPr>
                  <a:t>ENERGY RECONSTRUCTION OF CLUSTERS</a:t>
                </a:r>
                <a:endParaRPr lang="it-IT" sz="1400" spc="0" dirty="0">
                  <a:solidFill>
                    <a:srgbClr val="0070C0"/>
                  </a:solidFill>
                  <a:latin typeface="Avenir Next LT Pro" panose="020B0504020202020204" pitchFamily="34" charset="77"/>
                  <a:sym typeface="Wingdings" pitchFamily="2" charset="2"/>
                </a:endParaRPr>
              </a:p>
              <a:p>
                <a:pPr marL="285750" indent="-285750">
                  <a:lnSpc>
                    <a:spcPct val="100000"/>
                  </a:lnSpc>
                  <a:buSzPct val="130000"/>
                  <a:buFont typeface="Arial" panose="020B0604020202020204" pitchFamily="34" charset="0"/>
                  <a:buChar char="•"/>
                </a:pPr>
                <a:r>
                  <a:rPr lang="it-IT" sz="1400" b="0" spc="0" dirty="0">
                    <a:solidFill>
                      <a:schemeClr val="bg1"/>
                    </a:solidFill>
                    <a:highlight>
                      <a:srgbClr val="9BCE31"/>
                    </a:highlight>
                    <a:latin typeface="Avenir Next LT Pro" panose="020B0504020202020204" pitchFamily="34" charset="77"/>
                    <a:sym typeface="Wingdings" pitchFamily="2" charset="2"/>
                  </a:rPr>
                  <a:t> </a:t>
                </a:r>
                <a:r>
                  <a:rPr lang="it-IT" sz="1400" spc="0" dirty="0">
                    <a:solidFill>
                      <a:schemeClr val="bg1"/>
                    </a:solidFill>
                    <a:highlight>
                      <a:srgbClr val="9BCE31"/>
                    </a:highlight>
                    <a:latin typeface="Avenir Next LT Pro Demi" panose="020B0504020202020204" pitchFamily="34" charset="77"/>
                    <a:sym typeface="Wingdings" pitchFamily="2" charset="2"/>
                  </a:rPr>
                  <a:t>ECAL HITS </a:t>
                </a:r>
                <a:r>
                  <a:rPr lang="it-IT" sz="1400" b="0" spc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 ANALOG READOUT:</a:t>
                </a:r>
                <a:r>
                  <a:rPr lang="it-IT" sz="1400" spc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Wingdings" pitchFamily="2" charset="2"/>
                  </a:rPr>
                  <a:t>    </a:t>
                </a:r>
                <a:r>
                  <a:rPr lang="it-IT" sz="1600" i="1" spc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Wingdings" pitchFamily="2" charset="2"/>
                  </a:rPr>
                  <a:t>E</a:t>
                </a:r>
                <a:r>
                  <a:rPr lang="it-IT" sz="1600" i="1" spc="0" baseline="-25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Wingdings" pitchFamily="2" charset="2"/>
                  </a:rPr>
                  <a:t>ECAL</a:t>
                </a:r>
                <a:r>
                  <a:rPr lang="it-IT" sz="1600" b="0" i="1" spc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it-IT" sz="1600" b="1" i="1" spc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nary>
                      <m:naryPr>
                        <m:chr m:val="∑"/>
                        <m:ctrlPr>
                          <a:rPr lang="it-IT" sz="1600" i="1" spc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it-IT" sz="1600" b="1" i="1" spc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𝒊</m:t>
                        </m:r>
                        <m:r>
                          <a:rPr lang="it-IT" sz="1600" b="1" i="1" spc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=</m:t>
                        </m:r>
                        <m:r>
                          <a:rPr lang="it-IT" sz="1600" b="1" i="1" spc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𝟎</m:t>
                        </m:r>
                      </m:sub>
                      <m:sup>
                        <m:sSub>
                          <m:sSubPr>
                            <m:ctrlPr>
                              <a:rPr lang="it-IT" sz="1600" i="1" spc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it-IT" sz="1600" b="1" i="1" spc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𝑵</m:t>
                            </m:r>
                          </m:e>
                          <m:sub>
                            <m:r>
                              <a:rPr lang="it-IT" sz="1600" b="1" i="1" spc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𝑬𝑯𝒊𝒕</m:t>
                            </m:r>
                          </m:sub>
                        </m:sSub>
                      </m:sup>
                      <m:e>
                        <m:sSub>
                          <m:sSubPr>
                            <m:ctrlPr>
                              <a:rPr lang="it-IT" sz="1600" i="1" spc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it-IT" sz="1600" b="1" i="1" spc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𝑬</m:t>
                            </m:r>
                          </m:e>
                          <m:sub>
                            <m:r>
                              <a:rPr lang="it-IT" sz="1600" b="1" i="1" spc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𝒊</m:t>
                            </m:r>
                          </m:sub>
                        </m:sSub>
                      </m:e>
                    </m:nary>
                  </m:oMath>
                </a14:m>
                <a:endParaRPr lang="it-IT" sz="1600" i="1" spc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" panose="020B0504020202020204" pitchFamily="34" charset="77"/>
                  <a:sym typeface="Wingdings" pitchFamily="2" charset="2"/>
                </a:endParaRPr>
              </a:p>
              <a:p>
                <a:pPr marL="285750" indent="-285750">
                  <a:lnSpc>
                    <a:spcPct val="100000"/>
                  </a:lnSpc>
                  <a:buSzPct val="130000"/>
                  <a:buFont typeface="Arial" panose="020B0604020202020204" pitchFamily="34" charset="0"/>
                  <a:buChar char="•"/>
                </a:pPr>
                <a:r>
                  <a:rPr lang="it-IT" sz="1400" b="0" spc="0" dirty="0">
                    <a:solidFill>
                      <a:schemeClr val="bg1"/>
                    </a:solidFill>
                    <a:highlight>
                      <a:srgbClr val="FF016D"/>
                    </a:highlight>
                    <a:latin typeface="Avenir Next LT Pro" panose="020B0504020202020204" pitchFamily="34" charset="77"/>
                    <a:sym typeface="Wingdings" pitchFamily="2" charset="2"/>
                  </a:rPr>
                  <a:t> </a:t>
                </a:r>
                <a:r>
                  <a:rPr lang="it-IT" sz="1400" spc="0" dirty="0">
                    <a:solidFill>
                      <a:schemeClr val="bg1"/>
                    </a:solidFill>
                    <a:highlight>
                      <a:srgbClr val="FF016D"/>
                    </a:highlight>
                    <a:latin typeface="Avenir Next LT Pro Demi" panose="020B0504020202020204" pitchFamily="34" charset="77"/>
                    <a:sym typeface="Wingdings" pitchFamily="2" charset="2"/>
                  </a:rPr>
                  <a:t>HCAL HITS</a:t>
                </a:r>
                <a:r>
                  <a:rPr lang="it-IT" sz="1400" b="0" spc="0" dirty="0">
                    <a:solidFill>
                      <a:schemeClr val="bg1"/>
                    </a:solidFill>
                    <a:highlight>
                      <a:srgbClr val="FF016D"/>
                    </a:highlight>
                    <a:latin typeface="Avenir Next LT Pro" panose="020B0504020202020204" pitchFamily="34" charset="77"/>
                    <a:sym typeface="Wingdings" pitchFamily="2" charset="2"/>
                  </a:rPr>
                  <a:t> </a:t>
                </a:r>
                <a:r>
                  <a:rPr lang="it-IT" sz="1400" b="0" spc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 DIGITAL READOUT:     </a:t>
                </a:r>
                <a:r>
                  <a:rPr lang="it-IT" sz="1400" i="1" spc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Wingdings" pitchFamily="2" charset="2"/>
                  </a:rPr>
                  <a:t>E</a:t>
                </a:r>
                <a:r>
                  <a:rPr lang="it-IT" sz="1400" i="1" spc="0" baseline="-25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Wingdings" pitchFamily="2" charset="2"/>
                  </a:rPr>
                  <a:t>HCAL</a:t>
                </a:r>
                <a14:m>
                  <m:oMath xmlns:m="http://schemas.openxmlformats.org/officeDocument/2006/math">
                    <m:r>
                      <a:rPr lang="it-IT" sz="1400" b="1" i="1" spc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r>
                      <a:rPr lang="it-IT" sz="1400" b="1" i="1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𝒇</m:t>
                    </m:r>
                    <m:r>
                      <a:rPr lang="it-IT" sz="1400" b="1" i="1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(</m:t>
                    </m:r>
                    <m:sSub>
                      <m:sSubPr>
                        <m:ctrlPr>
                          <a:rPr lang="en-GB" sz="1400" i="1" spc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1" i="1" spc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it-IT" sz="1400" b="1" i="1" spc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𝑯𝑯𝒊𝒕</m:t>
                        </m:r>
                      </m:sub>
                    </m:sSub>
                    <m:r>
                      <a:rPr lang="it-IT" sz="1400" b="1" i="1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)</m:t>
                    </m:r>
                  </m:oMath>
                </a14:m>
                <a:r>
                  <a:rPr lang="it-IT" sz="1400" i="1" spc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it-IT" sz="1400" i="1" spc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it-IT" sz="1400" i="1" spc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𝒊</m:t>
                        </m:r>
                        <m:r>
                          <a:rPr lang="it-IT" sz="1400" i="1" spc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=</m:t>
                        </m:r>
                        <m:r>
                          <a:rPr lang="it-IT" sz="1400" i="1" spc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𝟎</m:t>
                        </m:r>
                      </m:sub>
                      <m:sup>
                        <m:sSub>
                          <m:sSubPr>
                            <m:ctrlPr>
                              <a:rPr lang="it-IT" sz="1400" i="1" spc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it-IT" sz="1400" i="1" spc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𝑵</m:t>
                            </m:r>
                          </m:e>
                          <m:sub>
                            <m:r>
                              <a:rPr lang="it-IT" sz="1400" i="1" spc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𝑬𝑯𝒊𝒕</m:t>
                            </m:r>
                          </m:sub>
                        </m:sSub>
                      </m:sup>
                      <m:e>
                        <m:sSub>
                          <m:sSubPr>
                            <m:ctrlPr>
                              <a:rPr lang="it-IT" sz="1400" i="1" spc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it-IT" sz="1400" i="1" spc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𝑬</m:t>
                            </m:r>
                          </m:e>
                          <m:sub>
                            <m:r>
                              <a:rPr lang="it-IT" sz="1400" i="1" spc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𝒊</m:t>
                            </m:r>
                          </m:sub>
                        </m:sSub>
                      </m:e>
                    </m:nary>
                  </m:oMath>
                </a14:m>
                <a:endParaRPr lang="it-IT" sz="1400" i="1" spc="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Wingdings" pitchFamily="2" charset="2"/>
                </a:endParaRPr>
              </a:p>
              <a:p>
                <a:pPr>
                  <a:lnSpc>
                    <a:spcPct val="100000"/>
                  </a:lnSpc>
                  <a:buSzPct val="80000"/>
                </a:pPr>
                <a:r>
                  <a:rPr lang="it-IT" sz="1400" i="1" spc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Wingdings" pitchFamily="2" charset="2"/>
                  </a:rPr>
                  <a:t>		</a:t>
                </a:r>
                <a:r>
                  <a:rPr lang="it-IT" sz="1600" i="1" spc="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Wingdings" pitchFamily="2" charset="2"/>
                  </a:rPr>
                  <a:t>E</a:t>
                </a:r>
                <a:r>
                  <a:rPr lang="it-IT" sz="1600" i="1" spc="0" baseline="-25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Wingdings" pitchFamily="2" charset="2"/>
                  </a:rPr>
                  <a:t>raw</a:t>
                </a:r>
                <a:r>
                  <a:rPr lang="it-IT" sz="1600" i="1" spc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Wingdings" pitchFamily="2" charset="2"/>
                  </a:rPr>
                  <a:t> = E</a:t>
                </a:r>
                <a:r>
                  <a:rPr lang="it-IT" sz="1600" i="1" spc="0" baseline="-25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Wingdings" pitchFamily="2" charset="2"/>
                  </a:rPr>
                  <a:t>ECAL</a:t>
                </a:r>
                <a:r>
                  <a:rPr lang="it-IT" sz="1600" i="1" spc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Wingdings" pitchFamily="2" charset="2"/>
                  </a:rPr>
                  <a:t> + E</a:t>
                </a:r>
                <a:r>
                  <a:rPr lang="it-IT" sz="1600" i="1" spc="0" baseline="-25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Wingdings" pitchFamily="2" charset="2"/>
                  </a:rPr>
                  <a:t>HCAL</a:t>
                </a:r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F946A1EB-E4AB-4373-9131-1E1C1D6A58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092" y="3520229"/>
                <a:ext cx="5790006" cy="2163785"/>
              </a:xfrm>
              <a:prstGeom prst="rect">
                <a:avLst/>
              </a:prstGeom>
              <a:blipFill>
                <a:blip r:embed="rId9"/>
                <a:stretch>
                  <a:fillRect l="-219" b="-37791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33E56096-E26C-7A66-DB40-4CF5E31B29B2}"/>
              </a:ext>
            </a:extLst>
          </p:cNvPr>
          <p:cNvCxnSpPr>
            <a:cxnSpLocks/>
          </p:cNvCxnSpPr>
          <p:nvPr/>
        </p:nvCxnSpPr>
        <p:spPr>
          <a:xfrm rot="5400000">
            <a:off x="2537496" y="3418158"/>
            <a:ext cx="610738" cy="3"/>
          </a:xfrm>
          <a:prstGeom prst="bentConnector3">
            <a:avLst>
              <a:gd name="adj1" fmla="val 50000"/>
            </a:avLst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657E83D-17A3-36E7-1C41-B29869A7A511}"/>
              </a:ext>
            </a:extLst>
          </p:cNvPr>
          <p:cNvSpPr txBox="1"/>
          <p:nvPr/>
        </p:nvSpPr>
        <p:spPr>
          <a:xfrm>
            <a:off x="6213881" y="1713711"/>
            <a:ext cx="3244861" cy="1529292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defPPr>
              <a:defRPr lang="en-IT"/>
            </a:defPPr>
            <a:lvl1pPr indent="0" algn="just" fontAlgn="base">
              <a:lnSpc>
                <a:spcPct val="150000"/>
              </a:lnSpc>
              <a:spcBef>
                <a:spcPts val="930"/>
              </a:spcBef>
              <a:buClr>
                <a:schemeClr val="tx1">
                  <a:lumMod val="75000"/>
                  <a:lumOff val="25000"/>
                </a:schemeClr>
              </a:buClr>
              <a:buSzPct val="150000"/>
              <a:buFont typeface="Corbel" panose="020B0503020204020204" pitchFamily="34" charset="0"/>
              <a:buNone/>
              <a:defRPr sz="1600" b="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defRPr>
            </a:lvl1pPr>
            <a:lvl2pPr marL="742950" lvl="1" indent="-285750" algn="just" fontAlgn="base">
              <a:lnSpc>
                <a:spcPct val="150000"/>
              </a:lnSpc>
              <a:spcBef>
                <a:spcPts val="930"/>
              </a:spcBef>
              <a:buClr>
                <a:schemeClr val="tx1">
                  <a:lumMod val="75000"/>
                  <a:lumOff val="25000"/>
                </a:schemeClr>
              </a:buClr>
              <a:buSzPct val="150000"/>
              <a:buFont typeface="Arial" panose="020B0604020202020204" pitchFamily="34" charset="0"/>
              <a:buChar char="•"/>
              <a:defRPr sz="1600" b="1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defRPr>
            </a:lvl2pPr>
            <a:lvl3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i="1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6pPr>
            <a:lvl7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>
                <a:solidFill>
                  <a:schemeClr val="accent1">
                    <a:lumMod val="75000"/>
                  </a:schemeClr>
                </a:solidFill>
              </a:defRPr>
            </a:lvl7pPr>
            <a:lvl8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8pPr>
            <a:lvl9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>
                <a:solidFill>
                  <a:schemeClr val="accent1">
                    <a:lumMod val="75000"/>
                  </a:schemeClr>
                </a:solidFill>
              </a:defRPr>
            </a:lvl9pPr>
          </a:lstStyle>
          <a:p>
            <a:pPr>
              <a:buClr>
                <a:srgbClr val="0070C0"/>
              </a:buClr>
            </a:pPr>
            <a:r>
              <a:rPr lang="it-IT" sz="1800" b="1" cap="all" spc="0" dirty="0">
                <a:solidFill>
                  <a:schemeClr val="accent4"/>
                </a:solidFill>
                <a:latin typeface="Avenir Next LT Pro"/>
              </a:rPr>
              <a:t>EH Sample</a:t>
            </a:r>
          </a:p>
          <a:p>
            <a:pPr marL="285750" indent="-285750">
              <a:lnSpc>
                <a:spcPct val="100000"/>
              </a:lnSpc>
              <a:buClr>
                <a:srgbClr val="0070C0"/>
              </a:buClr>
              <a:buSzPct val="80000"/>
              <a:buFont typeface="Courier New" panose="02070309020205020404" pitchFamily="49" charset="0"/>
              <a:buChar char="o"/>
            </a:pPr>
            <a:r>
              <a:rPr lang="it-IT" sz="1400" spc="0" dirty="0"/>
              <a:t>ECAL </a:t>
            </a:r>
            <a:r>
              <a:rPr lang="it-IT" sz="1400" spc="0" dirty="0" err="1"/>
              <a:t>absorber</a:t>
            </a:r>
            <a:r>
              <a:rPr lang="it-IT" sz="1400" spc="0" dirty="0"/>
              <a:t> ~</a:t>
            </a:r>
            <a:r>
              <a:rPr lang="en-US" sz="1400" b="1" spc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</a:t>
            </a:r>
            <a:r>
              <a:rPr lang="en-US" sz="1400" b="1" i="1" spc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𝛌</a:t>
            </a:r>
            <a:r>
              <a:rPr lang="en-US" sz="1400" b="1" i="1" spc="0" baseline="-25000" dirty="0"/>
              <a:t>I</a:t>
            </a:r>
            <a:r>
              <a:rPr lang="en-US" sz="1400" b="1" spc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endParaRPr lang="it-IT" sz="1400" spc="0" dirty="0"/>
          </a:p>
          <a:p>
            <a:pPr marL="285750" indent="-285750">
              <a:lnSpc>
                <a:spcPct val="100000"/>
              </a:lnSpc>
              <a:buClr>
                <a:srgbClr val="0070C0"/>
              </a:buClr>
              <a:buSzPct val="80000"/>
              <a:buFont typeface="Courier New" panose="02070309020205020404" pitchFamily="49" charset="0"/>
              <a:buChar char="o"/>
            </a:pPr>
            <a:r>
              <a:rPr lang="it-IT" sz="1400" spc="0" dirty="0" err="1"/>
              <a:t>Shower</a:t>
            </a:r>
            <a:r>
              <a:rPr lang="it-IT" sz="1400" spc="0" dirty="0"/>
              <a:t> starts in ECAL</a:t>
            </a:r>
            <a:endParaRPr lang="en-GB" sz="1400" b="1" spc="0" dirty="0">
              <a:solidFill>
                <a:schemeClr val="accent4"/>
              </a:solidFill>
            </a:endParaRPr>
          </a:p>
        </p:txBody>
      </p:sp>
      <p:pic>
        <p:nvPicPr>
          <p:cNvPr id="19" name="Picture 18" descr="A diagram of a clustering process&#10;&#10;Description automatically generated">
            <a:extLst>
              <a:ext uri="{FF2B5EF4-FFF2-40B4-BE49-F238E27FC236}">
                <a16:creationId xmlns:a16="http://schemas.microsoft.com/office/drawing/2014/main" id="{30A05063-8BFF-6777-3742-F42D14068EB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4946"/>
                    </a14:imgEffect>
                    <a14:imgEffect>
                      <a14:saturation sat="400000"/>
                    </a14:imgEffect>
                    <a14:imgEffect>
                      <a14:brightnessContrast bright="7000" contrast="-16000"/>
                    </a14:imgEffect>
                  </a14:imgLayer>
                </a14:imgProps>
              </a:ext>
            </a:extLst>
          </a:blip>
          <a:srcRect l="5504" r="3483"/>
          <a:stretch/>
        </p:blipFill>
        <p:spPr>
          <a:xfrm>
            <a:off x="8707805" y="3492972"/>
            <a:ext cx="2822817" cy="223934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7451B99-E5EB-0DAB-991B-648FC5C1F4E7}"/>
              </a:ext>
            </a:extLst>
          </p:cNvPr>
          <p:cNvGrpSpPr/>
          <p:nvPr/>
        </p:nvGrpSpPr>
        <p:grpSpPr>
          <a:xfrm>
            <a:off x="9308775" y="3015025"/>
            <a:ext cx="1849950" cy="701944"/>
            <a:chOff x="7559195" y="543706"/>
            <a:chExt cx="1802824" cy="562486"/>
          </a:xfrm>
        </p:grpSpPr>
        <p:sp>
          <p:nvSpPr>
            <p:cNvPr id="23" name="Left Bracket 22">
              <a:extLst>
                <a:ext uri="{FF2B5EF4-FFF2-40B4-BE49-F238E27FC236}">
                  <a16:creationId xmlns:a16="http://schemas.microsoft.com/office/drawing/2014/main" id="{499CEEA7-54ED-603F-C130-A905B0EF1F3C}"/>
                </a:ext>
              </a:extLst>
            </p:cNvPr>
            <p:cNvSpPr/>
            <p:nvPr/>
          </p:nvSpPr>
          <p:spPr>
            <a:xfrm rot="5400000">
              <a:off x="8336322" y="118109"/>
              <a:ext cx="210956" cy="1765210"/>
            </a:xfrm>
            <a:prstGeom prst="leftBracket">
              <a:avLst/>
            </a:prstGeom>
            <a:ln w="38100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T">
                <a:solidFill>
                  <a:srgbClr val="FF000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5204CD1-0672-2CEA-38D9-67E96475EEEA}"/>
                </a:ext>
              </a:extLst>
            </p:cNvPr>
            <p:cNvSpPr txBox="1"/>
            <p:nvPr/>
          </p:nvSpPr>
          <p:spPr>
            <a:xfrm>
              <a:off x="7671485" y="543706"/>
              <a:ext cx="16905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b="1" dirty="0">
                  <a:solidFill>
                    <a:srgbClr val="92D050"/>
                  </a:solidFill>
                  <a:latin typeface="Avenir Next LT Pro" panose="020B0504020202020204" pitchFamily="34" charset="77"/>
                </a:rPr>
                <a:t>ECAL</a:t>
              </a:r>
              <a:r>
                <a:rPr lang="en-IT" b="1" dirty="0">
                  <a:solidFill>
                    <a:schemeClr val="accent1"/>
                  </a:solidFill>
                  <a:latin typeface="Avenir Next LT Pro" panose="020B0504020202020204" pitchFamily="34" charset="77"/>
                </a:rPr>
                <a:t>+</a:t>
              </a:r>
              <a:r>
                <a:rPr lang="en-IT" b="1" dirty="0">
                  <a:solidFill>
                    <a:srgbClr val="FF016D"/>
                  </a:solidFill>
                  <a:latin typeface="Avenir Next LT Pro" panose="020B0504020202020204" pitchFamily="34" charset="77"/>
                </a:rPr>
                <a:t>HCAL</a:t>
              </a:r>
            </a:p>
          </p:txBody>
        </p:sp>
      </p:grpSp>
      <p:sp>
        <p:nvSpPr>
          <p:cNvPr id="31" name="Date Placeholder 1">
            <a:extLst>
              <a:ext uri="{FF2B5EF4-FFF2-40B4-BE49-F238E27FC236}">
                <a16:creationId xmlns:a16="http://schemas.microsoft.com/office/drawing/2014/main" id="{FC48894F-05F3-FEBB-BEAE-705C23D691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2452" y="6528398"/>
            <a:ext cx="1313127" cy="335915"/>
          </a:xfrm>
        </p:spPr>
        <p:txBody>
          <a:bodyPr/>
          <a:lstStyle/>
          <a:p>
            <a:r>
              <a:rPr lang="it-IT"/>
              <a:t>12/09/2024</a:t>
            </a:r>
            <a:endParaRPr lang="it-IT" dirty="0"/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FAB5CCBE-3037-3ED5-FF7B-EA380DC3B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1884"/>
            <a:ext cx="9897486" cy="387798"/>
          </a:xfrm>
        </p:spPr>
        <p:txBody>
          <a:bodyPr/>
          <a:lstStyle/>
          <a:p>
            <a:r>
              <a:rPr lang="it-IT" dirty="0"/>
              <a:t>SIF 2024 | </a:t>
            </a:r>
            <a:r>
              <a:rPr lang="it-IT" b="1" dirty="0"/>
              <a:t>Lisa Generoso</a:t>
            </a:r>
            <a:r>
              <a:rPr lang="it-IT" dirty="0"/>
              <a:t> | Full </a:t>
            </a:r>
            <a:r>
              <a:rPr lang="it-IT" dirty="0" err="1"/>
              <a:t>simulation</a:t>
            </a:r>
            <a:r>
              <a:rPr lang="it-IT" dirty="0"/>
              <a:t> study of a </a:t>
            </a:r>
            <a:r>
              <a:rPr lang="it-IT" dirty="0" err="1"/>
              <a:t>hadronic</a:t>
            </a:r>
            <a:r>
              <a:rPr lang="it-IT" dirty="0"/>
              <a:t> </a:t>
            </a:r>
            <a:r>
              <a:rPr lang="it-IT" dirty="0" err="1"/>
              <a:t>calorimeter</a:t>
            </a:r>
            <a:r>
              <a:rPr lang="it-IT" dirty="0"/>
              <a:t> for a future </a:t>
            </a:r>
            <a:r>
              <a:rPr lang="it-IT" dirty="0" err="1"/>
              <a:t>muon</a:t>
            </a:r>
            <a:r>
              <a:rPr lang="it-IT" dirty="0"/>
              <a:t> collider</a:t>
            </a:r>
          </a:p>
        </p:txBody>
      </p:sp>
    </p:spTree>
    <p:extLst>
      <p:ext uri="{BB962C8B-B14F-4D97-AF65-F5344CB8AC3E}">
        <p14:creationId xmlns:p14="http://schemas.microsoft.com/office/powerpoint/2010/main" val="402251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DB4841-B591-A1EB-B123-1F5375EC2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64C830-F293-FD65-1896-60FA9F298CFA}"/>
              </a:ext>
            </a:extLst>
          </p:cNvPr>
          <p:cNvSpPr txBox="1"/>
          <p:nvPr/>
        </p:nvSpPr>
        <p:spPr>
          <a:xfrm>
            <a:off x="274614" y="1262846"/>
            <a:ext cx="27633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cap="all" dirty="0">
                <a:solidFill>
                  <a:schemeClr val="accent4"/>
                </a:solidFill>
                <a:latin typeface="Avenir Next LT Pro"/>
              </a:rPr>
              <a:t>DIGITAL READOUT</a:t>
            </a:r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4E92EA08-1440-92D3-F995-CB34ADD1F090}"/>
              </a:ext>
            </a:extLst>
          </p:cNvPr>
          <p:cNvSpPr txBox="1">
            <a:spLocks/>
          </p:cNvSpPr>
          <p:nvPr/>
        </p:nvSpPr>
        <p:spPr>
          <a:xfrm>
            <a:off x="194765" y="338999"/>
            <a:ext cx="9356725" cy="5375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lnSpcReduction="10000"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Avenir Next LT Pro"/>
                <a:ea typeface="+mj-ea"/>
                <a:cs typeface="+mj-cs"/>
              </a:rPr>
              <a:t>Cluster ENERGY - HCAL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FE34278-8FD4-FA5B-695B-5E308A0D322E}"/>
                  </a:ext>
                </a:extLst>
              </p:cNvPr>
              <p:cNvSpPr txBox="1"/>
              <p:nvPr/>
            </p:nvSpPr>
            <p:spPr>
              <a:xfrm>
                <a:off x="274614" y="3631029"/>
                <a:ext cx="5686799" cy="2603906"/>
              </a:xfrm>
              <a:prstGeom prst="rect">
                <a:avLst/>
              </a:prstGeom>
            </p:spPr>
            <p:txBody>
              <a:bodyPr vert="horz" lIns="109728" tIns="109728" rIns="109728" bIns="91440" rtlCol="0" anchor="t">
                <a:noAutofit/>
              </a:bodyPr>
              <a:lstStyle>
                <a:defPPr>
                  <a:defRPr lang="en-IT"/>
                </a:defPPr>
                <a:lvl1pPr indent="0" algn="just" fontAlgn="base">
                  <a:lnSpc>
                    <a:spcPct val="150000"/>
                  </a:lnSpc>
                  <a:spcBef>
                    <a:spcPts val="93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SzPct val="150000"/>
                  <a:buFont typeface="Corbel" panose="020B0503020204020204" pitchFamily="34" charset="0"/>
                  <a:buNone/>
                  <a:defRPr sz="1600" b="0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defRPr>
                </a:lvl1pPr>
                <a:lvl2pPr marL="742950" lvl="1" indent="-285750" algn="just" fontAlgn="base">
                  <a:lnSpc>
                    <a:spcPct val="150000"/>
                  </a:lnSpc>
                  <a:spcBef>
                    <a:spcPts val="93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SzPct val="150000"/>
                  <a:buFont typeface="Arial" panose="020B0604020202020204" pitchFamily="34" charset="0"/>
                  <a:buChar char="•"/>
                  <a:defRPr sz="1600" b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defRPr>
                </a:lvl2pPr>
                <a:lvl3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i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3pPr>
                <a:lvl4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4pPr>
                <a:lvl5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5pPr>
                <a:lvl6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>
                    <a:solidFill>
                      <a:schemeClr val="accent1">
                        <a:lumMod val="75000"/>
                      </a:schemeClr>
                    </a:solidFill>
                  </a:defRPr>
                </a:lvl6pPr>
                <a:lvl7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>
                    <a:solidFill>
                      <a:schemeClr val="accent1">
                        <a:lumMod val="75000"/>
                      </a:schemeClr>
                    </a:solidFill>
                  </a:defRPr>
                </a:lvl7pPr>
                <a:lvl8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>
                    <a:solidFill>
                      <a:schemeClr val="accent1">
                        <a:lumMod val="75000"/>
                      </a:schemeClr>
                    </a:solidFill>
                  </a:defRPr>
                </a:lvl8pPr>
                <a:lvl9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>
                    <a:solidFill>
                      <a:schemeClr val="accent1">
                        <a:lumMod val="75000"/>
                      </a:schemeClr>
                    </a:solidFill>
                  </a:defRPr>
                </a:lvl9pPr>
              </a:lstStyle>
              <a:p>
                <a:pPr marL="285750" indent="-28575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70C0"/>
                  </a:buClr>
                  <a:buFont typeface="Arial" panose="020B0604020202020204" pitchFamily="34" charset="0"/>
                  <a:buChar char="•"/>
                </a:pPr>
                <a:r>
                  <a:rPr lang="it-IT" sz="1300" b="1" dirty="0">
                    <a:sym typeface="Wingdings" pitchFamily="2" charset="2"/>
                  </a:rPr>
                  <a:t>HCAL energy</a:t>
                </a:r>
                <a:r>
                  <a:rPr lang="it-IT" sz="1300" dirty="0">
                    <a:sym typeface="Wingdings" pitchFamily="2" charset="2"/>
                  </a:rPr>
                  <a:t>: </a:t>
                </a:r>
                <a:r>
                  <a:rPr lang="it-IT" sz="1300" dirty="0" err="1">
                    <a:sym typeface="Wingdings" pitchFamily="2" charset="2"/>
                  </a:rPr>
                  <a:t>increasing</a:t>
                </a:r>
                <a:r>
                  <a:rPr lang="it-IT" sz="1300" dirty="0">
                    <a:sym typeface="Wingdings" pitchFamily="2" charset="2"/>
                  </a:rPr>
                  <a:t> </a:t>
                </a:r>
                <a:r>
                  <a:rPr lang="it-IT" sz="1300" dirty="0" err="1">
                    <a:sym typeface="Wingdings" pitchFamily="2" charset="2"/>
                  </a:rPr>
                  <a:t>function</a:t>
                </a:r>
                <a:r>
                  <a:rPr lang="it-IT" sz="1300" dirty="0">
                    <a:sym typeface="Wingdings" pitchFamily="2" charset="2"/>
                  </a:rPr>
                  <a:t> of the </a:t>
                </a:r>
                <a:r>
                  <a:rPr lang="it-IT" sz="1300" b="1" dirty="0" err="1">
                    <a:sym typeface="Wingdings" pitchFamily="2" charset="2"/>
                  </a:rPr>
                  <a:t>total</a:t>
                </a:r>
                <a:r>
                  <a:rPr lang="it-IT" sz="1300" b="1" dirty="0">
                    <a:sym typeface="Wingdings" pitchFamily="2" charset="2"/>
                  </a:rPr>
                  <a:t> </a:t>
                </a:r>
                <a:r>
                  <a:rPr lang="it-IT" sz="1300" b="1" dirty="0" err="1">
                    <a:sym typeface="Wingdings" pitchFamily="2" charset="2"/>
                  </a:rPr>
                  <a:t>number</a:t>
                </a:r>
                <a:r>
                  <a:rPr lang="it-IT" sz="1300" b="1" dirty="0">
                    <a:sym typeface="Wingdings" pitchFamily="2" charset="2"/>
                  </a:rPr>
                  <a:t> of HCAL hits</a:t>
                </a:r>
                <a:r>
                  <a:rPr lang="it-IT" sz="1300" dirty="0">
                    <a:sym typeface="Wingdings" pitchFamily="2" charset="2"/>
                  </a:rPr>
                  <a:t> </a:t>
                </a:r>
                <a:r>
                  <a:rPr lang="it-IT" sz="1300" dirty="0" err="1">
                    <a:sym typeface="Wingdings" pitchFamily="2" charset="2"/>
                  </a:rPr>
                  <a:t>associated</a:t>
                </a:r>
                <a:r>
                  <a:rPr lang="it-IT" sz="1300" dirty="0">
                    <a:sym typeface="Wingdings" pitchFamily="2" charset="2"/>
                  </a:rPr>
                  <a:t> with the cluster</a:t>
                </a: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70C0"/>
                  </a:buClr>
                </a:pPr>
                <a:r>
                  <a:rPr lang="it-IT" sz="1300" b="1" i="1" dirty="0">
                    <a:sym typeface="Wingdings" pitchFamily="2" charset="2"/>
                  </a:rPr>
                  <a:t>		E</a:t>
                </a:r>
                <a:r>
                  <a:rPr lang="it-IT" sz="1300" b="1" i="1" baseline="-25000" dirty="0">
                    <a:sym typeface="Wingdings" pitchFamily="2" charset="2"/>
                  </a:rPr>
                  <a:t>HCAL</a:t>
                </a:r>
                <a:r>
                  <a:rPr lang="it-IT" sz="1300" b="1" i="1" dirty="0">
                    <a:sym typeface="Wingdings" pitchFamily="2" charset="2"/>
                  </a:rPr>
                  <a:t> =</a:t>
                </a:r>
                <a14:m>
                  <m:oMath xmlns:m="http://schemas.openxmlformats.org/officeDocument/2006/math">
                    <m:r>
                      <a:rPr lang="it-IT" sz="1300" b="1" i="1">
                        <a:latin typeface="Cambria Math" panose="02040503050406030204" pitchFamily="18" charset="0"/>
                      </a:rPr>
                      <m:t>𝒇</m:t>
                    </m:r>
                  </m:oMath>
                </a14:m>
                <a:r>
                  <a:rPr lang="it-IT" sz="1300" b="1" i="1" dirty="0">
                    <a:sym typeface="Wingdings" pitchFamily="2" charset="2"/>
                  </a:rPr>
                  <a:t>(N</a:t>
                </a:r>
                <a:r>
                  <a:rPr lang="it-IT" sz="1300" b="1" i="1" baseline="-25000" dirty="0">
                    <a:sym typeface="Wingdings" pitchFamily="2" charset="2"/>
                  </a:rPr>
                  <a:t>TOT</a:t>
                </a:r>
                <a:r>
                  <a:rPr lang="it-IT" sz="1300" b="1" i="1" dirty="0">
                    <a:sym typeface="Wingdings" pitchFamily="2" charset="2"/>
                  </a:rPr>
                  <a:t>)</a:t>
                </a:r>
              </a:p>
              <a:p>
                <a:pPr marL="285750" indent="-28575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70C0"/>
                  </a:buClr>
                  <a:buFont typeface="Arial" panose="020B0604020202020204" pitchFamily="34" charset="0"/>
                  <a:buChar char="•"/>
                </a:pP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At high </a:t>
                </a:r>
                <a:r>
                  <a:rPr lang="it-IT" sz="1400" dirty="0"/>
                  <a:t>E</a:t>
                </a:r>
                <a:r>
                  <a:rPr lang="it-IT" sz="1400" baseline="-25000" dirty="0"/>
                  <a:t>MC</a:t>
                </a: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, more </a:t>
                </a:r>
                <a:r>
                  <a:rPr lang="it-IT" sz="1400" dirty="0" err="1">
                    <a:latin typeface="Avenir Next LT Pro" panose="020B0504020202020204" pitchFamily="34" charset="77"/>
                    <a:sym typeface="Wingdings" pitchFamily="2" charset="2"/>
                  </a:rPr>
                  <a:t>shower</a:t>
                </a: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 </a:t>
                </a:r>
                <a:r>
                  <a:rPr lang="it-IT" sz="1400" dirty="0" err="1">
                    <a:latin typeface="Avenir Next LT Pro" panose="020B0504020202020204" pitchFamily="34" charset="77"/>
                    <a:sym typeface="Wingdings" pitchFamily="2" charset="2"/>
                  </a:rPr>
                  <a:t>particles</a:t>
                </a: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 </a:t>
                </a:r>
                <a:r>
                  <a:rPr lang="it-IT" sz="1400" dirty="0" err="1">
                    <a:latin typeface="Avenir Next LT Pro" panose="020B0504020202020204" pitchFamily="34" charset="77"/>
                    <a:sym typeface="Wingdings" pitchFamily="2" charset="2"/>
                  </a:rPr>
                  <a:t>might</a:t>
                </a: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 impinge on the </a:t>
                </a:r>
                <a:r>
                  <a:rPr lang="it-IT" sz="1400" dirty="0" err="1">
                    <a:latin typeface="Avenir Next LT Pro" panose="020B0504020202020204" pitchFamily="34" charset="77"/>
                    <a:sym typeface="Wingdings" pitchFamily="2" charset="2"/>
                  </a:rPr>
                  <a:t>same</a:t>
                </a: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 </a:t>
                </a:r>
                <a:r>
                  <a:rPr lang="it-IT" sz="1400" dirty="0" err="1">
                    <a:latin typeface="Avenir Next LT Pro" panose="020B0504020202020204" pitchFamily="34" charset="77"/>
                    <a:sym typeface="Wingdings" pitchFamily="2" charset="2"/>
                  </a:rPr>
                  <a:t>cell</a:t>
                </a:r>
                <a:endParaRPr lang="it-IT" sz="1400" dirty="0">
                  <a:latin typeface="Avenir Next LT Pro" panose="020B0504020202020204" pitchFamily="34" charset="77"/>
                  <a:sym typeface="Wingdings" pitchFamily="2" charset="2"/>
                </a:endParaRPr>
              </a:p>
              <a:p>
                <a:pPr marL="285750" indent="-28575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70C0"/>
                  </a:buClr>
                  <a:buFont typeface="Arial" panose="020B0604020202020204" pitchFamily="34" charset="0"/>
                  <a:buChar char="•"/>
                </a:pPr>
                <a:r>
                  <a:rPr lang="it-IT" sz="1200" dirty="0">
                    <a:sym typeface="Wingdings" pitchFamily="2" charset="2"/>
                  </a:rPr>
                  <a:t> </a:t>
                </a:r>
                <a:r>
                  <a:rPr lang="it-IT" sz="1400" b="1" dirty="0" err="1">
                    <a:latin typeface="Avenir Next LT Pro" panose="020B0504020202020204" pitchFamily="34" charset="77"/>
                    <a:sym typeface="Wingdings" pitchFamily="2" charset="2"/>
                  </a:rPr>
                  <a:t>Larger</a:t>
                </a:r>
                <a:r>
                  <a:rPr lang="it-IT" sz="1400" b="1" dirty="0">
                    <a:latin typeface="Avenir Next LT Pro" panose="020B0504020202020204" pitchFamily="34" charset="77"/>
                    <a:sym typeface="Wingdings" pitchFamily="2" charset="2"/>
                  </a:rPr>
                  <a:t> energy </a:t>
                </a:r>
                <a:r>
                  <a:rPr lang="it-IT" sz="1400" b="1" dirty="0" err="1">
                    <a:latin typeface="Avenir Next LT Pro" panose="020B0504020202020204" pitchFamily="34" charset="77"/>
                    <a:sym typeface="Wingdings" pitchFamily="2" charset="2"/>
                  </a:rPr>
                  <a:t>deposit</a:t>
                </a:r>
                <a:r>
                  <a:rPr lang="it-IT" sz="1400" b="1" dirty="0">
                    <a:latin typeface="Avenir Next LT Pro" panose="020B0504020202020204" pitchFamily="34" charset="77"/>
                    <a:sym typeface="Wingdings" pitchFamily="2" charset="2"/>
                  </a:rPr>
                  <a:t> </a:t>
                </a: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in the </a:t>
                </a:r>
                <a:r>
                  <a:rPr lang="it-IT" sz="1400" dirty="0" err="1">
                    <a:latin typeface="Avenir Next LT Pro" panose="020B0504020202020204" pitchFamily="34" charset="77"/>
                    <a:sym typeface="Wingdings" pitchFamily="2" charset="2"/>
                  </a:rPr>
                  <a:t>cell</a:t>
                </a: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, </a:t>
                </a:r>
                <a:r>
                  <a:rPr lang="it-IT" sz="1400" dirty="0" err="1">
                    <a:latin typeface="Avenir Next LT Pro" panose="020B0504020202020204" pitchFamily="34" charset="77"/>
                    <a:sym typeface="Wingdings" pitchFamily="2" charset="2"/>
                  </a:rPr>
                  <a:t>but</a:t>
                </a:r>
                <a:r>
                  <a:rPr lang="it-IT" sz="1400" dirty="0">
                    <a:latin typeface="Avenir Next LT Pro" panose="020B0504020202020204" pitchFamily="34" charset="77"/>
                    <a:sym typeface="Wingdings" pitchFamily="2" charset="2"/>
                  </a:rPr>
                  <a:t> </a:t>
                </a:r>
                <a:r>
                  <a:rPr lang="it-IT" sz="1400" b="1" dirty="0">
                    <a:latin typeface="Avenir Next LT Pro" panose="020B0504020202020204" pitchFamily="34" charset="77"/>
                    <a:sym typeface="Wingdings" pitchFamily="2" charset="2"/>
                  </a:rPr>
                  <a:t>one single hit </a:t>
                </a:r>
                <a:r>
                  <a:rPr lang="it-IT" sz="1400" b="1" dirty="0" err="1">
                    <a:latin typeface="Avenir Next LT Pro" panose="020B0504020202020204" pitchFamily="34" charset="77"/>
                    <a:sym typeface="Wingdings" pitchFamily="2" charset="2"/>
                  </a:rPr>
                  <a:t>is</a:t>
                </a:r>
                <a:r>
                  <a:rPr lang="it-IT" sz="1400" b="1" dirty="0">
                    <a:latin typeface="Avenir Next LT Pro" panose="020B0504020202020204" pitchFamily="34" charset="77"/>
                    <a:sym typeface="Wingdings" pitchFamily="2" charset="2"/>
                  </a:rPr>
                  <a:t> </a:t>
                </a:r>
                <a:r>
                  <a:rPr lang="it-IT" sz="1400" b="1" dirty="0" err="1">
                    <a:latin typeface="Avenir Next LT Pro" panose="020B0504020202020204" pitchFamily="34" charset="77"/>
                    <a:sym typeface="Wingdings" pitchFamily="2" charset="2"/>
                  </a:rPr>
                  <a:t>counted</a:t>
                </a:r>
                <a:r>
                  <a:rPr lang="it-IT" sz="1400" b="1" dirty="0">
                    <a:latin typeface="Avenir Next LT Pro" panose="020B0504020202020204" pitchFamily="34" charset="77"/>
                    <a:sym typeface="Wingdings" pitchFamily="2" charset="2"/>
                  </a:rPr>
                  <a:t> </a:t>
                </a:r>
              </a:p>
              <a:p>
                <a:pPr>
                  <a:buClr>
                    <a:srgbClr val="0070C0"/>
                  </a:buClr>
                </a:pPr>
                <a:r>
                  <a:rPr lang="it-IT" sz="1400" b="1" dirty="0">
                    <a:sym typeface="Wingdings" pitchFamily="2" charset="2"/>
                  </a:rPr>
                  <a:t> </a:t>
                </a:r>
                <a:r>
                  <a:rPr lang="it-IT" sz="1400" b="1" dirty="0" err="1">
                    <a:solidFill>
                      <a:schemeClr val="accent4"/>
                    </a:solidFill>
                    <a:sym typeface="Wingdings" pitchFamily="2" charset="2"/>
                  </a:rPr>
                  <a:t>Saturation</a:t>
                </a:r>
                <a:r>
                  <a:rPr lang="it-IT" sz="1400" b="1" dirty="0">
                    <a:solidFill>
                      <a:schemeClr val="accent4"/>
                    </a:solidFill>
                    <a:sym typeface="Wingdings" pitchFamily="2" charset="2"/>
                  </a:rPr>
                  <a:t> of energy </a:t>
                </a:r>
                <a:r>
                  <a:rPr lang="it-IT" sz="1400" b="1" dirty="0" err="1">
                    <a:solidFill>
                      <a:schemeClr val="accent4"/>
                    </a:solidFill>
                    <a:sym typeface="Wingdings" pitchFamily="2" charset="2"/>
                  </a:rPr>
                  <a:t>resolution</a:t>
                </a:r>
                <a:r>
                  <a:rPr lang="it-IT" sz="1400" b="1" dirty="0">
                    <a:solidFill>
                      <a:schemeClr val="accent4"/>
                    </a:solidFill>
                    <a:sym typeface="Wingdings" pitchFamily="2" charset="2"/>
                  </a:rPr>
                  <a:t> </a:t>
                </a:r>
                <a:r>
                  <a:rPr lang="it-IT" sz="1400" b="1" dirty="0" err="1">
                    <a:solidFill>
                      <a:schemeClr val="accent4"/>
                    </a:solidFill>
                    <a:sym typeface="Wingdings" pitchFamily="2" charset="2"/>
                  </a:rPr>
                  <a:t>at</a:t>
                </a:r>
                <a:r>
                  <a:rPr lang="it-IT" sz="1400" b="1" dirty="0">
                    <a:solidFill>
                      <a:schemeClr val="accent4"/>
                    </a:solidFill>
                    <a:sym typeface="Wingdings" pitchFamily="2" charset="2"/>
                  </a:rPr>
                  <a:t> high energies </a:t>
                </a:r>
                <a:endParaRPr lang="it-IT" sz="1400" b="1" dirty="0">
                  <a:solidFill>
                    <a:schemeClr val="accent4"/>
                  </a:solidFill>
                  <a:latin typeface="Avenir Next LT Pro" panose="020B0504020202020204" pitchFamily="34" charset="77"/>
                  <a:sym typeface="Wingdings" pitchFamily="2" charset="2"/>
                </a:endParaRPr>
              </a:p>
              <a:p>
                <a:pPr marL="285750" indent="-285750">
                  <a:buClr>
                    <a:srgbClr val="0070C0"/>
                  </a:buClr>
                  <a:buFont typeface="Arial" panose="020B0604020202020204" pitchFamily="34" charset="0"/>
                  <a:buChar char="•"/>
                </a:pPr>
                <a:endParaRPr lang="en-GB" sz="1400" b="1" dirty="0">
                  <a:solidFill>
                    <a:schemeClr val="accent4"/>
                  </a:solidFill>
                </a:endParaRPr>
              </a:p>
              <a:p>
                <a:pPr>
                  <a:buClr>
                    <a:srgbClr val="0070C0"/>
                  </a:buClr>
                </a:pPr>
                <a:endParaRPr lang="en-GB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FE34278-8FD4-FA5B-695B-5E308A0D32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614" y="3631029"/>
                <a:ext cx="5686799" cy="2603906"/>
              </a:xfrm>
              <a:prstGeom prst="rect">
                <a:avLst/>
              </a:prstGeom>
              <a:blipFill>
                <a:blip r:embed="rId3"/>
                <a:stretch>
                  <a:fillRect l="-668" t="-194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game with orange circles and blue squares&#10;&#10;Description automatically generated">
            <a:extLst>
              <a:ext uri="{FF2B5EF4-FFF2-40B4-BE49-F238E27FC236}">
                <a16:creationId xmlns:a16="http://schemas.microsoft.com/office/drawing/2014/main" id="{178C7372-B555-3FD0-35C9-15F8638FE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98" y="1910199"/>
            <a:ext cx="1577962" cy="1562286"/>
          </a:xfrm>
          <a:prstGeom prst="rect">
            <a:avLst/>
          </a:prstGeom>
        </p:spPr>
      </p:pic>
      <p:pic>
        <p:nvPicPr>
          <p:cNvPr id="10" name="Picture 9" descr="A game with circles on a grid&#10;&#10;Description automatically generated">
            <a:extLst>
              <a:ext uri="{FF2B5EF4-FFF2-40B4-BE49-F238E27FC236}">
                <a16:creationId xmlns:a16="http://schemas.microsoft.com/office/drawing/2014/main" id="{77D2A84D-2C43-B8B1-40B9-7FDE17917B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6425" y="1926157"/>
            <a:ext cx="1577962" cy="1572650"/>
          </a:xfrm>
          <a:prstGeom prst="rect">
            <a:avLst/>
          </a:prstGeom>
        </p:spPr>
      </p:pic>
      <p:pic>
        <p:nvPicPr>
          <p:cNvPr id="11" name="Picture 10" descr="A game with circles and squares&#10;&#10;Description automatically generated">
            <a:extLst>
              <a:ext uri="{FF2B5EF4-FFF2-40B4-BE49-F238E27FC236}">
                <a16:creationId xmlns:a16="http://schemas.microsoft.com/office/drawing/2014/main" id="{569619AE-5091-F48E-7D55-4CCA4B3A92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3967" y="1896681"/>
            <a:ext cx="1516061" cy="1546328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726C047-EFCD-0048-2E0D-92BECA7CC05E}"/>
              </a:ext>
            </a:extLst>
          </p:cNvPr>
          <p:cNvCxnSpPr>
            <a:cxnSpLocks/>
          </p:cNvCxnSpPr>
          <p:nvPr/>
        </p:nvCxnSpPr>
        <p:spPr>
          <a:xfrm>
            <a:off x="4868037" y="2636076"/>
            <a:ext cx="2031177" cy="0"/>
          </a:xfrm>
          <a:prstGeom prst="straightConnector1">
            <a:avLst/>
          </a:prstGeom>
          <a:ln w="571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011FE69-4F7B-0C4B-EC20-5DF660035D70}"/>
              </a:ext>
            </a:extLst>
          </p:cNvPr>
          <p:cNvSpPr txBox="1"/>
          <p:nvPr/>
        </p:nvSpPr>
        <p:spPr>
          <a:xfrm>
            <a:off x="319597" y="1609518"/>
            <a:ext cx="13817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cap="all" dirty="0">
                <a:solidFill>
                  <a:schemeClr val="accent6"/>
                </a:solidFill>
                <a:latin typeface="Avenir Next LT Pro"/>
              </a:rPr>
              <a:t>LOW ENERGY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6C26E6-86A5-813C-6972-6DBF1D76D756}"/>
              </a:ext>
            </a:extLst>
          </p:cNvPr>
          <p:cNvSpPr txBox="1"/>
          <p:nvPr/>
        </p:nvSpPr>
        <p:spPr>
          <a:xfrm>
            <a:off x="2818900" y="1604790"/>
            <a:ext cx="16857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cap="all" dirty="0">
                <a:solidFill>
                  <a:schemeClr val="accent6"/>
                </a:solidFill>
                <a:latin typeface="Avenir Next LT Pro"/>
              </a:rPr>
              <a:t>HIGH ENERGY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26D54C-7B6B-EFF7-3AA5-BC315D902E1A}"/>
              </a:ext>
            </a:extLst>
          </p:cNvPr>
          <p:cNvSpPr txBox="1"/>
          <p:nvPr/>
        </p:nvSpPr>
        <p:spPr>
          <a:xfrm>
            <a:off x="5040756" y="2248794"/>
            <a:ext cx="16857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cap="all" dirty="0">
                <a:solidFill>
                  <a:schemeClr val="accent6"/>
                </a:solidFill>
                <a:latin typeface="Avenir Next LT Pro"/>
              </a:rPr>
              <a:t>IMPROVEMENT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2BB071-D040-8BC5-0985-AA47C47A5A8E}"/>
              </a:ext>
            </a:extLst>
          </p:cNvPr>
          <p:cNvSpPr txBox="1"/>
          <p:nvPr/>
        </p:nvSpPr>
        <p:spPr>
          <a:xfrm>
            <a:off x="4868034" y="2745067"/>
            <a:ext cx="185845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700" b="1" cap="all" dirty="0">
                <a:solidFill>
                  <a:schemeClr val="accent6"/>
                </a:solidFill>
                <a:latin typeface="Avenir Next LT Pro"/>
              </a:rPr>
              <a:t>3 LEVEL </a:t>
            </a:r>
            <a:r>
              <a:rPr lang="en-GB" sz="1700" b="1" cap="all" dirty="0" err="1">
                <a:solidFill>
                  <a:schemeClr val="accent6"/>
                </a:solidFill>
                <a:latin typeface="Avenir Next LT Pro"/>
              </a:rPr>
              <a:t>DIGiTIZATION</a:t>
            </a:r>
            <a:endParaRPr lang="en-GB" sz="1700" b="1" cap="all" dirty="0">
              <a:solidFill>
                <a:schemeClr val="accent6"/>
              </a:solidFill>
              <a:latin typeface="Avenir Next LT Pro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9C111D-33B4-A84C-9123-CA2F9BD7B94E}"/>
              </a:ext>
            </a:extLst>
          </p:cNvPr>
          <p:cNvSpPr txBox="1"/>
          <p:nvPr/>
        </p:nvSpPr>
        <p:spPr>
          <a:xfrm>
            <a:off x="7239128" y="1259053"/>
            <a:ext cx="36015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cap="all" dirty="0">
                <a:solidFill>
                  <a:schemeClr val="accent4"/>
                </a:solidFill>
                <a:latin typeface="Avenir Next LT Pro"/>
              </a:rPr>
              <a:t>SEMI-DIGITAL READOUT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EC58D17-E702-41B6-EE1D-2D6DEE2D673F}"/>
                  </a:ext>
                </a:extLst>
              </p:cNvPr>
              <p:cNvSpPr txBox="1"/>
              <p:nvPr/>
            </p:nvSpPr>
            <p:spPr>
              <a:xfrm>
                <a:off x="8800095" y="1917296"/>
                <a:ext cx="3155593" cy="1581512"/>
              </a:xfrm>
              <a:prstGeom prst="rect">
                <a:avLst/>
              </a:prstGeom>
            </p:spPr>
            <p:txBody>
              <a:bodyPr vert="horz" lIns="109728" tIns="109728" rIns="109728" bIns="91440" rtlCol="0" anchor="t">
                <a:noAutofit/>
              </a:bodyPr>
              <a:lstStyle>
                <a:defPPr>
                  <a:defRPr lang="en-IT"/>
                </a:defPPr>
                <a:lvl1pPr indent="0" algn="just" fontAlgn="base">
                  <a:lnSpc>
                    <a:spcPct val="150000"/>
                  </a:lnSpc>
                  <a:spcBef>
                    <a:spcPts val="93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SzPct val="150000"/>
                  <a:buFont typeface="Corbel" panose="020B0503020204020204" pitchFamily="34" charset="0"/>
                  <a:buNone/>
                  <a:defRPr sz="1600" b="0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defRPr>
                </a:lvl1pPr>
                <a:lvl2pPr marL="742950" lvl="1" indent="-285750" algn="just" fontAlgn="base">
                  <a:lnSpc>
                    <a:spcPct val="150000"/>
                  </a:lnSpc>
                  <a:spcBef>
                    <a:spcPts val="93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SzPct val="150000"/>
                  <a:buFont typeface="Arial" panose="020B0604020202020204" pitchFamily="34" charset="0"/>
                  <a:buChar char="•"/>
                  <a:defRPr sz="1600" b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defRPr>
                </a:lvl2pPr>
                <a:lvl3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i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3pPr>
                <a:lvl4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4pPr>
                <a:lvl5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5pPr>
                <a:lvl6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>
                    <a:solidFill>
                      <a:schemeClr val="accent1">
                        <a:lumMod val="75000"/>
                      </a:schemeClr>
                    </a:solidFill>
                  </a:defRPr>
                </a:lvl6pPr>
                <a:lvl7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>
                    <a:solidFill>
                      <a:schemeClr val="accent1">
                        <a:lumMod val="75000"/>
                      </a:schemeClr>
                    </a:solidFill>
                  </a:defRPr>
                </a:lvl7pPr>
                <a:lvl8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>
                    <a:solidFill>
                      <a:schemeClr val="accent1">
                        <a:lumMod val="75000"/>
                      </a:schemeClr>
                    </a:solidFill>
                  </a:defRPr>
                </a:lvl8pPr>
                <a:lvl9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>
                    <a:solidFill>
                      <a:schemeClr val="accent1">
                        <a:lumMod val="75000"/>
                      </a:schemeClr>
                    </a:solidFill>
                  </a:defRPr>
                </a:lvl9pPr>
              </a:lstStyle>
              <a:p>
                <a:pPr marL="285750" indent="-285750" algn="l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70C0"/>
                  </a:buClr>
                  <a:buFont typeface="Arial" panose="020B0604020202020204" pitchFamily="34" charset="0"/>
                  <a:buChar char="•"/>
                </a:pPr>
                <a:r>
                  <a:rPr lang="it-IT" sz="1400" spc="0" dirty="0">
                    <a:latin typeface="Avenir Next LT Pro" panose="020B0504020202020204" pitchFamily="34" charset="77"/>
                    <a:sym typeface="Wingdings" pitchFamily="2" charset="2"/>
                  </a:rPr>
                  <a:t>Set </a:t>
                </a:r>
                <a:r>
                  <a:rPr lang="it-IT" sz="1400" b="1" spc="0" dirty="0">
                    <a:latin typeface="Avenir Next LT Pro" panose="020B0504020202020204" pitchFamily="34" charset="77"/>
                    <a:sym typeface="Wingdings" pitchFamily="2" charset="2"/>
                  </a:rPr>
                  <a:t>3 energy </a:t>
                </a:r>
                <a:r>
                  <a:rPr lang="it-IT" sz="1400" b="1" spc="0" dirty="0" err="1">
                    <a:latin typeface="Avenir Next LT Pro" panose="020B0504020202020204" pitchFamily="34" charset="77"/>
                    <a:sym typeface="Wingdings" pitchFamily="2" charset="2"/>
                  </a:rPr>
                  <a:t>thresholds</a:t>
                </a:r>
                <a:r>
                  <a:rPr lang="it-IT" sz="1400" b="1" spc="0" dirty="0">
                    <a:latin typeface="Avenir Next LT Pro" panose="020B0504020202020204" pitchFamily="34" charset="77"/>
                    <a:sym typeface="Wingdings" pitchFamily="2" charset="2"/>
                  </a:rPr>
                  <a:t>: </a:t>
                </a:r>
                <a:r>
                  <a:rPr lang="it-IT" sz="1400" b="1" spc="0" dirty="0">
                    <a:sym typeface="Wingdings" pitchFamily="2" charset="2"/>
                  </a:rPr>
                  <a:t>        </a:t>
                </a:r>
                <a:r>
                  <a:rPr lang="it-IT" sz="1400" b="1" spc="0" dirty="0">
                    <a:solidFill>
                      <a:srgbClr val="0070C0"/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T</a:t>
                </a:r>
                <a:r>
                  <a:rPr lang="it-IT" sz="1400" b="1" spc="0" baseline="-25000" dirty="0">
                    <a:solidFill>
                      <a:srgbClr val="0070C0"/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1</a:t>
                </a:r>
                <a:r>
                  <a:rPr lang="it-IT" sz="1400" b="1" spc="0" dirty="0">
                    <a:latin typeface="Avenir Next LT Pro" panose="020B0504020202020204" pitchFamily="34" charset="77"/>
                    <a:sym typeface="Wingdings" pitchFamily="2" charset="2"/>
                  </a:rPr>
                  <a:t> - </a:t>
                </a:r>
                <a:r>
                  <a:rPr lang="it-IT" sz="1400" b="1" spc="0" dirty="0">
                    <a:solidFill>
                      <a:schemeClr val="accent4"/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T</a:t>
                </a:r>
                <a:r>
                  <a:rPr lang="it-IT" sz="1400" b="1" spc="0" baseline="-25000" dirty="0">
                    <a:solidFill>
                      <a:schemeClr val="accent4"/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2</a:t>
                </a:r>
                <a:r>
                  <a:rPr lang="it-IT" sz="1400" b="1" spc="0" dirty="0">
                    <a:latin typeface="Avenir Next LT Pro" panose="020B0504020202020204" pitchFamily="34" charset="77"/>
                    <a:sym typeface="Wingdings" pitchFamily="2" charset="2"/>
                  </a:rPr>
                  <a:t> - </a:t>
                </a:r>
                <a:r>
                  <a:rPr lang="it-IT" sz="1400" b="1" spc="0" dirty="0">
                    <a:solidFill>
                      <a:srgbClr val="FF0000"/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T</a:t>
                </a:r>
                <a:r>
                  <a:rPr lang="it-IT" sz="1400" b="1" spc="0" baseline="-25000" dirty="0">
                    <a:solidFill>
                      <a:srgbClr val="FF0000"/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3</a:t>
                </a:r>
              </a:p>
              <a:p>
                <a:pPr marL="285750" indent="-285750" algn="l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70C0"/>
                  </a:buClr>
                  <a:buFont typeface="Arial" panose="020B0604020202020204" pitchFamily="34" charset="0"/>
                  <a:buChar char="•"/>
                </a:pPr>
                <a:r>
                  <a:rPr lang="it-IT" sz="1400" spc="0" dirty="0">
                    <a:latin typeface="Avenir Next LT Pro" panose="020B0504020202020204" pitchFamily="34" charset="77"/>
                    <a:sym typeface="Wingdings" pitchFamily="2" charset="2"/>
                  </a:rPr>
                  <a:t>Count </a:t>
                </a:r>
                <a:r>
                  <a:rPr lang="it-IT" sz="1400" spc="0" dirty="0" err="1">
                    <a:latin typeface="Avenir Next LT Pro" panose="020B0504020202020204" pitchFamily="34" charset="77"/>
                    <a:sym typeface="Wingdings" pitchFamily="2" charset="2"/>
                  </a:rPr>
                  <a:t>separately</a:t>
                </a:r>
                <a:r>
                  <a:rPr lang="it-IT" sz="1400" spc="0" dirty="0">
                    <a:latin typeface="Avenir Next LT Pro" panose="020B0504020202020204" pitchFamily="34" charset="77"/>
                    <a:sym typeface="Wingdings" pitchFamily="2" charset="2"/>
                  </a:rPr>
                  <a:t> HCAL hits </a:t>
                </a:r>
                <a:r>
                  <a:rPr lang="it-IT" sz="1400" spc="0" dirty="0" err="1">
                    <a:latin typeface="Avenir Next LT Pro" panose="020B0504020202020204" pitchFamily="34" charset="77"/>
                    <a:sym typeface="Wingdings" pitchFamily="2" charset="2"/>
                  </a:rPr>
                  <a:t>within</a:t>
                </a:r>
                <a:r>
                  <a:rPr lang="it-IT" sz="1400" spc="0" dirty="0">
                    <a:latin typeface="Avenir Next LT Pro" panose="020B0504020202020204" pitchFamily="34" charset="77"/>
                    <a:sym typeface="Wingdings" pitchFamily="2" charset="2"/>
                  </a:rPr>
                  <a:t> the </a:t>
                </a:r>
                <a:r>
                  <a:rPr lang="it-IT" sz="1400" spc="0" dirty="0" err="1">
                    <a:latin typeface="Avenir Next LT Pro" panose="020B0504020202020204" pitchFamily="34" charset="77"/>
                    <a:sym typeface="Wingdings" pitchFamily="2" charset="2"/>
                  </a:rPr>
                  <a:t>different</a:t>
                </a:r>
                <a:r>
                  <a:rPr lang="it-IT" sz="1400" spc="0" dirty="0">
                    <a:latin typeface="Avenir Next LT Pro" panose="020B0504020202020204" pitchFamily="34" charset="77"/>
                    <a:sym typeface="Wingdings" pitchFamily="2" charset="2"/>
                  </a:rPr>
                  <a:t> energy ranges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1" i="1" spc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1" spc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𝐍</m:t>
                        </m:r>
                      </m:e>
                      <m:sub>
                        <m:r>
                          <a:rPr lang="it-IT" sz="1400" b="1" spc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it-IT" sz="1400" spc="0" dirty="0">
                    <a:latin typeface="Avenir Next LT Pro" panose="020B0504020202020204" pitchFamily="34" charset="77"/>
                    <a:sym typeface="Wingdings" pitchFamily="2" charset="2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1" i="1" spc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1" i="0" spc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𝐍</m:t>
                        </m:r>
                      </m:e>
                      <m:sub>
                        <m:r>
                          <a:rPr lang="it-IT" sz="1400" b="1" i="0" spc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it-IT" sz="1400" spc="0" dirty="0">
                    <a:latin typeface="Avenir Next LT Pro" panose="020B0504020202020204" pitchFamily="34" charset="77"/>
                    <a:sym typeface="Wingdings" pitchFamily="2" charset="2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1" i="1" spc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1" i="0" spc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𝐍</m:t>
                        </m:r>
                      </m:e>
                      <m:sub>
                        <m:r>
                          <a:rPr lang="it-IT" sz="1400" b="1" i="0" spc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r>
                  <a:rPr lang="it-IT" sz="1400" spc="0" dirty="0">
                    <a:latin typeface="Avenir Next LT Pro" panose="020B0504020202020204" pitchFamily="34" charset="77"/>
                    <a:sym typeface="Wingdings" pitchFamily="2" charset="2"/>
                  </a:rPr>
                  <a:t>)</a:t>
                </a:r>
                <a:endParaRPr lang="it-IT" sz="1400" b="1" spc="0" baseline="-25000" dirty="0">
                  <a:solidFill>
                    <a:srgbClr val="FF0000"/>
                  </a:solidFill>
                  <a:latin typeface="Avenir Next LT Pro" panose="020B0504020202020204" pitchFamily="34" charset="77"/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EC58D17-E702-41B6-EE1D-2D6DEE2D67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0095" y="1917296"/>
                <a:ext cx="3155593" cy="1581512"/>
              </a:xfrm>
              <a:prstGeom prst="rect">
                <a:avLst/>
              </a:prstGeom>
              <a:blipFill>
                <a:blip r:embed="rId7"/>
                <a:stretch>
                  <a:fillRect l="-1606" t="-32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26E6A3DF-04FA-FF9D-53D3-E0B68557CE4C}"/>
              </a:ext>
            </a:extLst>
          </p:cNvPr>
          <p:cNvSpPr txBox="1"/>
          <p:nvPr/>
        </p:nvSpPr>
        <p:spPr>
          <a:xfrm>
            <a:off x="7239128" y="1612417"/>
            <a:ext cx="16857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cap="all" dirty="0">
                <a:solidFill>
                  <a:schemeClr val="accent6"/>
                </a:solidFill>
                <a:latin typeface="Avenir Next LT Pro"/>
              </a:rPr>
              <a:t>HIGH ENERGY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2807DE-ED3C-CBA7-B97D-7D79362DADA4}"/>
              </a:ext>
            </a:extLst>
          </p:cNvPr>
          <p:cNvSpPr txBox="1"/>
          <p:nvPr/>
        </p:nvSpPr>
        <p:spPr>
          <a:xfrm>
            <a:off x="319597" y="894124"/>
            <a:ext cx="104060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Event digitization and reconstruction with </a:t>
            </a:r>
            <a:r>
              <a:rPr lang="en-US" sz="1400" b="1" i="1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Demi" panose="020B0504020202020204" pitchFamily="34" charset="77"/>
              </a:rPr>
              <a:t>Marlin</a:t>
            </a:r>
            <a:r>
              <a:rPr lang="en-US" sz="14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 through the </a:t>
            </a:r>
            <a:r>
              <a:rPr lang="en-US" sz="1400" b="1" i="1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Demi" panose="020B0504020202020204" pitchFamily="34" charset="77"/>
                <a:hlinkClick r:id="rId8"/>
              </a:rPr>
              <a:t>DDMarlinPandora</a:t>
            </a:r>
            <a:r>
              <a:rPr lang="en-US" sz="14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rPr>
              <a:t> package</a:t>
            </a:r>
            <a:endParaRPr lang="en-IT" sz="1400" spc="150" dirty="0">
              <a:solidFill>
                <a:schemeClr val="tx1">
                  <a:lumMod val="75000"/>
                  <a:lumOff val="25000"/>
                </a:schemeClr>
              </a:solidFill>
              <a:latin typeface="Avenir Next LT Pro" panose="020B0504020202020204" pitchFamily="34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5F2E2EF-7F1E-78DE-5A11-E0AB8ABEC2DE}"/>
                  </a:ext>
                </a:extLst>
              </p:cNvPr>
              <p:cNvSpPr txBox="1"/>
              <p:nvPr/>
            </p:nvSpPr>
            <p:spPr>
              <a:xfrm>
                <a:off x="6593172" y="3265035"/>
                <a:ext cx="4893504" cy="1308720"/>
              </a:xfrm>
              <a:prstGeom prst="rect">
                <a:avLst/>
              </a:prstGeom>
            </p:spPr>
            <p:txBody>
              <a:bodyPr vert="horz" lIns="109728" tIns="109728" rIns="109728" bIns="91440" rtlCol="0" anchor="t">
                <a:noAutofit/>
              </a:bodyPr>
              <a:lstStyle>
                <a:defPPr>
                  <a:defRPr lang="en-IT"/>
                </a:defPPr>
                <a:lvl1pPr indent="0" algn="just" fontAlgn="base">
                  <a:lnSpc>
                    <a:spcPct val="150000"/>
                  </a:lnSpc>
                  <a:spcBef>
                    <a:spcPts val="93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SzPct val="150000"/>
                  <a:buFont typeface="Corbel" panose="020B0503020204020204" pitchFamily="34" charset="0"/>
                  <a:buNone/>
                  <a:defRPr sz="1600" b="0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defRPr>
                </a:lvl1pPr>
                <a:lvl2pPr marL="742950" lvl="1" indent="-285750" algn="just" fontAlgn="base">
                  <a:lnSpc>
                    <a:spcPct val="150000"/>
                  </a:lnSpc>
                  <a:spcBef>
                    <a:spcPts val="93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SzPct val="150000"/>
                  <a:buFont typeface="Arial" panose="020B0604020202020204" pitchFamily="34" charset="0"/>
                  <a:buChar char="•"/>
                  <a:defRPr sz="1600" b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defRPr>
                </a:lvl2pPr>
                <a:lvl3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i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3pPr>
                <a:lvl4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4pPr>
                <a:lvl5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5pPr>
                <a:lvl6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>
                    <a:solidFill>
                      <a:schemeClr val="accent1">
                        <a:lumMod val="75000"/>
                      </a:schemeClr>
                    </a:solidFill>
                  </a:defRPr>
                </a:lvl6pPr>
                <a:lvl7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>
                    <a:solidFill>
                      <a:schemeClr val="accent1">
                        <a:lumMod val="75000"/>
                      </a:schemeClr>
                    </a:solidFill>
                  </a:defRPr>
                </a:lvl7pPr>
                <a:lvl8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>
                    <a:solidFill>
                      <a:schemeClr val="accent1">
                        <a:lumMod val="75000"/>
                      </a:schemeClr>
                    </a:solidFill>
                  </a:defRPr>
                </a:lvl8pPr>
                <a:lvl9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>
                    <a:solidFill>
                      <a:schemeClr val="accent1">
                        <a:lumMod val="75000"/>
                      </a:schemeClr>
                    </a:solidFill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70C0"/>
                  </a:buClr>
                </a:pPr>
                <a:endParaRPr lang="it-IT" sz="1400" dirty="0">
                  <a:latin typeface="Avenir Next LT Pro" panose="020B0504020202020204" pitchFamily="34" charset="77"/>
                  <a:sym typeface="Wingdings" pitchFamily="2" charset="2"/>
                </a:endParaRPr>
              </a:p>
              <a:p>
                <a:pPr marL="285750" indent="-28575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70C0"/>
                  </a:buClr>
                  <a:buFont typeface="Arial" panose="020B0604020202020204" pitchFamily="34" charset="0"/>
                  <a:buChar char="•"/>
                </a:pPr>
                <a:r>
                  <a:rPr lang="it-IT" sz="1400" spc="0" dirty="0">
                    <a:latin typeface="Avenir Next LT Pro" panose="020B0504020202020204" pitchFamily="34" charset="77"/>
                    <a:sym typeface="Wingdings" pitchFamily="2" charset="2"/>
                  </a:rPr>
                  <a:t>The </a:t>
                </a:r>
                <a:r>
                  <a:rPr lang="it-IT" sz="1400" b="1" spc="0" dirty="0">
                    <a:latin typeface="Avenir Next LT Pro Demi" panose="020B0504020202020204" pitchFamily="34" charset="77"/>
                    <a:sym typeface="Wingdings" pitchFamily="2" charset="2"/>
                  </a:rPr>
                  <a:t>cluster energy </a:t>
                </a:r>
                <a:r>
                  <a:rPr lang="it-IT" sz="1400" spc="0" dirty="0" err="1">
                    <a:latin typeface="Avenir Next LT Pro" panose="020B0504020202020204" pitchFamily="34" charset="77"/>
                    <a:sym typeface="Wingdings" pitchFamily="2" charset="2"/>
                  </a:rPr>
                  <a:t>is</a:t>
                </a:r>
                <a:r>
                  <a:rPr lang="it-IT" sz="1400" spc="0" dirty="0">
                    <a:latin typeface="Avenir Next LT Pro" panose="020B0504020202020204" pitchFamily="34" charset="77"/>
                    <a:sym typeface="Wingdings" pitchFamily="2" charset="2"/>
                  </a:rPr>
                  <a:t> a </a:t>
                </a:r>
                <a:r>
                  <a:rPr lang="it-IT" sz="1400" spc="0" dirty="0" err="1">
                    <a:sym typeface="Wingdings" pitchFamily="2" charset="2"/>
                  </a:rPr>
                  <a:t>weighted</a:t>
                </a:r>
                <a:r>
                  <a:rPr lang="it-IT" sz="1400" spc="0" dirty="0">
                    <a:sym typeface="Wingdings" pitchFamily="2" charset="2"/>
                  </a:rPr>
                  <a:t> sum</a:t>
                </a: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70C0"/>
                  </a:buClr>
                </a:pPr>
                <a:r>
                  <a:rPr lang="it-IT" sz="1600" b="1" spc="0" dirty="0">
                    <a:sym typeface="Wingdings" pitchFamily="2" charset="2"/>
                  </a:rPr>
                  <a:t>	</a:t>
                </a:r>
                <a:r>
                  <a:rPr lang="it-IT" sz="1500" b="1" i="1" spc="0" dirty="0">
                    <a:sym typeface="Wingdings" pitchFamily="2" charset="2"/>
                  </a:rPr>
                  <a:t>E</a:t>
                </a:r>
                <a:r>
                  <a:rPr lang="it-IT" sz="1500" b="1" i="1" spc="0" baseline="-25000" dirty="0">
                    <a:sym typeface="Wingdings" pitchFamily="2" charset="2"/>
                  </a:rPr>
                  <a:t>HCAL</a:t>
                </a:r>
                <a:r>
                  <a:rPr lang="it-IT" sz="1500" spc="0" dirty="0">
                    <a:sym typeface="Wingdings" pitchFamily="2" charset="2"/>
                  </a:rPr>
                  <a:t> =</a:t>
                </a:r>
                <a14:m>
                  <m:oMath xmlns:m="http://schemas.openxmlformats.org/officeDocument/2006/math">
                    <m:r>
                      <a:rPr lang="en-GB" sz="1500" b="1" spc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sSub>
                      <m:sSubPr>
                        <m:ctrlPr>
                          <a:rPr lang="en-GB" sz="1500" b="1" i="1" spc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500" b="1" spc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1500" b="1" spc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sz="1500" b="1" spc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sz="1500" b="1" spc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500" b="1" spc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sSub>
                      <m:sSubPr>
                        <m:ctrlPr>
                          <a:rPr lang="en-GB" sz="1500" b="1" i="1" spc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500" b="1" spc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1500" b="1" spc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sz="1500" b="1" spc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l-GR" sz="1500" b="1" spc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sSub>
                      <m:sSubPr>
                        <m:ctrlPr>
                          <a:rPr lang="en-GB" sz="1500" b="1" i="1" spc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500" b="1" spc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1500" b="1" spc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it-IT" sz="1500" spc="0" dirty="0">
                  <a:sym typeface="Wingdings" pitchFamily="2" charset="2"/>
                </a:endParaRP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70C0"/>
                  </a:buClr>
                </a:pPr>
                <a:r>
                  <a:rPr lang="en-GB" sz="1400" spc="0" dirty="0">
                    <a:ea typeface="Cambria Math" panose="02040503050406030204" pitchFamily="18" charset="0"/>
                  </a:rPr>
                  <a:t>        with </a:t>
                </a:r>
                <a14:m>
                  <m:oMath xmlns:m="http://schemas.openxmlformats.org/officeDocument/2006/math">
                    <m:r>
                      <a:rPr lang="en-GB" sz="1400" i="1" spc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GB" sz="1400" i="1" spc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400" spc="0" dirty="0"/>
                  <a:t>, </a:t>
                </a:r>
                <a14:m>
                  <m:oMath xmlns:m="http://schemas.openxmlformats.org/officeDocument/2006/math">
                    <m:r>
                      <a:rPr lang="it-IT" sz="1400" i="1" spc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it-IT" sz="1400" i="1" spc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400" spc="0" dirty="0"/>
                  <a:t>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400" i="1" spc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it-IT" sz="1400" spc="0" dirty="0">
                    <a:sym typeface="Wingdings" pitchFamily="2" charset="2"/>
                  </a:rPr>
                  <a:t> depending on </a:t>
                </a:r>
                <a:r>
                  <a:rPr lang="it-IT" sz="1400" b="1" i="1" spc="0" dirty="0">
                    <a:sym typeface="Wingdings" pitchFamily="2" charset="2"/>
                  </a:rPr>
                  <a:t>N</a:t>
                </a:r>
                <a:r>
                  <a:rPr lang="it-IT" sz="1400" b="1" i="1" spc="0" baseline="-25000" dirty="0">
                    <a:sym typeface="Wingdings" pitchFamily="2" charset="2"/>
                  </a:rPr>
                  <a:t>TOT</a:t>
                </a:r>
                <a:endParaRPr lang="it-IT" sz="1400" b="1" spc="0" dirty="0">
                  <a:solidFill>
                    <a:schemeClr val="accent4"/>
                  </a:solidFill>
                  <a:latin typeface="Avenir Next LT Pro" panose="020B0504020202020204" pitchFamily="34" charset="77"/>
                  <a:sym typeface="Wingdings" pitchFamily="2" charset="2"/>
                </a:endParaRPr>
              </a:p>
              <a:p>
                <a:pPr marL="285750" indent="-285750" algn="l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70C0"/>
                  </a:buClr>
                  <a:buFont typeface="Arial" panose="020B0604020202020204" pitchFamily="34" charset="0"/>
                  <a:buChar char="•"/>
                </a:pPr>
                <a:r>
                  <a:rPr lang="it-IT" sz="1400" spc="0" dirty="0">
                    <a:sym typeface="Wingdings" pitchFamily="2" charset="2"/>
                  </a:rPr>
                  <a:t>To </a:t>
                </a:r>
                <a:r>
                  <a:rPr lang="it-IT" sz="1400" spc="0" dirty="0" err="1">
                    <a:sym typeface="Wingdings" pitchFamily="2" charset="2"/>
                  </a:rPr>
                  <a:t>assess</a:t>
                </a:r>
                <a:r>
                  <a:rPr lang="it-IT" sz="1400" spc="0" dirty="0">
                    <a:sym typeface="Wingdings" pitchFamily="2" charset="2"/>
                  </a:rPr>
                  <a:t> the best </a:t>
                </a:r>
                <a:r>
                  <a:rPr lang="it-IT" sz="1400" spc="0" dirty="0" err="1">
                    <a:sym typeface="Wingdings" pitchFamily="2" charset="2"/>
                  </a:rPr>
                  <a:t>combination</a:t>
                </a:r>
                <a:r>
                  <a:rPr lang="it-IT" sz="1400" spc="0" dirty="0">
                    <a:sym typeface="Wingdings" pitchFamily="2" charset="2"/>
                  </a:rPr>
                  <a:t> of </a:t>
                </a:r>
                <a:r>
                  <a:rPr lang="it-IT" sz="1400" b="1" spc="0" dirty="0">
                    <a:solidFill>
                      <a:srgbClr val="0070C0"/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T</a:t>
                </a:r>
                <a:r>
                  <a:rPr lang="it-IT" sz="1400" b="1" spc="0" baseline="-25000" dirty="0">
                    <a:solidFill>
                      <a:srgbClr val="0070C0"/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1</a:t>
                </a:r>
                <a:r>
                  <a:rPr lang="it-IT" sz="1400" b="1" spc="0" dirty="0">
                    <a:latin typeface="Avenir Next LT Pro" panose="020B0504020202020204" pitchFamily="34" charset="77"/>
                    <a:sym typeface="Wingdings" pitchFamily="2" charset="2"/>
                  </a:rPr>
                  <a:t> - </a:t>
                </a:r>
                <a:r>
                  <a:rPr lang="it-IT" sz="1400" b="1" spc="0" dirty="0">
                    <a:solidFill>
                      <a:schemeClr val="accent4"/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T</a:t>
                </a:r>
                <a:r>
                  <a:rPr lang="it-IT" sz="1400" b="1" spc="0" baseline="-25000" dirty="0">
                    <a:solidFill>
                      <a:schemeClr val="accent4"/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2</a:t>
                </a:r>
                <a:r>
                  <a:rPr lang="it-IT" sz="1400" b="1" spc="0" dirty="0">
                    <a:latin typeface="Avenir Next LT Pro" panose="020B0504020202020204" pitchFamily="34" charset="77"/>
                    <a:sym typeface="Wingdings" pitchFamily="2" charset="2"/>
                  </a:rPr>
                  <a:t> - </a:t>
                </a:r>
                <a:r>
                  <a:rPr lang="it-IT" sz="1400" b="1" spc="0" dirty="0">
                    <a:solidFill>
                      <a:srgbClr val="FF0000"/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T</a:t>
                </a:r>
                <a:r>
                  <a:rPr lang="it-IT" sz="1400" b="1" spc="0" baseline="-25000" dirty="0">
                    <a:solidFill>
                      <a:srgbClr val="FF0000"/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3 </a:t>
                </a:r>
                <a:r>
                  <a:rPr lang="it-IT" sz="1400" b="1" spc="0" dirty="0">
                    <a:solidFill>
                      <a:srgbClr val="FF0000"/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 </a:t>
                </a:r>
                <a:r>
                  <a:rPr lang="it-IT" sz="1400" spc="0" dirty="0">
                    <a:sym typeface="Wingdings" pitchFamily="2" charset="2"/>
                  </a:rPr>
                  <a:t>: </a:t>
                </a:r>
                <a:r>
                  <a:rPr lang="it-IT" sz="1400" b="1" spc="0" dirty="0" err="1">
                    <a:sym typeface="Wingdings" pitchFamily="2" charset="2"/>
                  </a:rPr>
                  <a:t>threshold</a:t>
                </a:r>
                <a:r>
                  <a:rPr lang="it-IT" sz="1400" b="1" spc="0" dirty="0">
                    <a:sym typeface="Wingdings" pitchFamily="2" charset="2"/>
                  </a:rPr>
                  <a:t> </a:t>
                </a:r>
                <a:r>
                  <a:rPr lang="it-IT" sz="1400" b="1" spc="0" dirty="0" err="1">
                    <a:sym typeface="Wingdings" pitchFamily="2" charset="2"/>
                  </a:rPr>
                  <a:t>scan</a:t>
                </a:r>
                <a:r>
                  <a:rPr lang="it-IT" sz="1400" b="1" spc="0" dirty="0">
                    <a:sym typeface="Wingdings" pitchFamily="2" charset="2"/>
                  </a:rPr>
                  <a:t> </a:t>
                </a:r>
                <a:r>
                  <a:rPr lang="it-IT" sz="1400" spc="0" dirty="0" err="1">
                    <a:sym typeface="Wingdings" pitchFamily="2" charset="2"/>
                  </a:rPr>
                  <a:t>based</a:t>
                </a:r>
                <a:r>
                  <a:rPr lang="it-IT" sz="1400" spc="0" dirty="0">
                    <a:sym typeface="Wingdings" pitchFamily="2" charset="2"/>
                  </a:rPr>
                  <a:t> on the energy </a:t>
                </a:r>
                <a:r>
                  <a:rPr lang="it-IT" sz="1400" spc="0" dirty="0" err="1">
                    <a:sym typeface="Wingdings" pitchFamily="2" charset="2"/>
                  </a:rPr>
                  <a:t>distributions</a:t>
                </a:r>
                <a:r>
                  <a:rPr lang="it-IT" sz="1400" spc="0" dirty="0">
                    <a:sym typeface="Wingdings" pitchFamily="2" charset="2"/>
                  </a:rPr>
                  <a:t> of hits </a:t>
                </a:r>
                <a:r>
                  <a:rPr lang="it-IT" sz="1400" spc="0" dirty="0" err="1">
                    <a:sym typeface="Wingdings" pitchFamily="2" charset="2"/>
                  </a:rPr>
                  <a:t>at</a:t>
                </a:r>
                <a:r>
                  <a:rPr lang="it-IT" sz="1400" spc="0" dirty="0">
                    <a:sym typeface="Wingdings" pitchFamily="2" charset="2"/>
                  </a:rPr>
                  <a:t> </a:t>
                </a:r>
                <a:r>
                  <a:rPr lang="it-IT" sz="1400" spc="0" dirty="0" err="1">
                    <a:sym typeface="Wingdings" pitchFamily="2" charset="2"/>
                  </a:rPr>
                  <a:t>different</a:t>
                </a:r>
                <a:r>
                  <a:rPr lang="it-IT" sz="1400" spc="0" dirty="0">
                    <a:sym typeface="Wingdings" pitchFamily="2" charset="2"/>
                  </a:rPr>
                  <a:t> E</a:t>
                </a:r>
                <a:r>
                  <a:rPr lang="it-IT" sz="1400" spc="0" baseline="-25000" dirty="0">
                    <a:sym typeface="Wingdings" pitchFamily="2" charset="2"/>
                  </a:rPr>
                  <a:t>MC </a:t>
                </a:r>
                <a:r>
                  <a:rPr lang="it-IT" sz="1400" spc="0" dirty="0">
                    <a:sym typeface="Wingdings" pitchFamily="2" charset="2"/>
                  </a:rPr>
                  <a:t> of the incoming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T" sz="1400" i="1" spc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IT" sz="1400" b="0" i="0" spc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IT" sz="1400" b="0" i="0" spc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sz="1400" spc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 </a:t>
                </a:r>
                <a:endParaRPr lang="en-GB" sz="1400" spc="0" baseline="-25000" dirty="0"/>
              </a:p>
              <a:p>
                <a:pPr algn="l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0070C0"/>
                  </a:buClr>
                </a:pPr>
                <a:endParaRPr lang="it-IT" sz="100" spc="0" dirty="0">
                  <a:latin typeface="Avenir Next LT Pro" panose="020B0504020202020204" pitchFamily="34" charset="77"/>
                  <a:sym typeface="Wingdings" pitchFamily="2" charset="2"/>
                </a:endParaRPr>
              </a:p>
              <a:p>
                <a:pPr algn="l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it-IT" sz="1400" spc="0" dirty="0">
                    <a:sym typeface="Wingdings" pitchFamily="2" charset="2"/>
                  </a:rPr>
                  <a:t>     Energy </a:t>
                </a:r>
                <a:r>
                  <a:rPr lang="it-IT" sz="1400" spc="0" dirty="0" err="1">
                    <a:sym typeface="Wingdings" pitchFamily="2" charset="2"/>
                  </a:rPr>
                  <a:t>resolution</a:t>
                </a:r>
                <a:r>
                  <a:rPr lang="it-IT" sz="1400" spc="0" dirty="0">
                    <a:sym typeface="Wingdings" pitchFamily="2" charset="2"/>
                  </a:rPr>
                  <a:t> </a:t>
                </a:r>
                <a:r>
                  <a:rPr lang="it-IT" sz="1400" spc="0" dirty="0" err="1">
                    <a:sym typeface="Wingdings" pitchFamily="2" charset="2"/>
                  </a:rPr>
                  <a:t>as</a:t>
                </a:r>
                <a:r>
                  <a:rPr lang="it-IT" sz="1400" spc="0" dirty="0">
                    <a:sym typeface="Wingdings" pitchFamily="2" charset="2"/>
                  </a:rPr>
                  <a:t> </a:t>
                </a:r>
                <a:r>
                  <a:rPr lang="it-IT" sz="1400" spc="0" dirty="0" err="1">
                    <a:sym typeface="Wingdings" pitchFamily="2" charset="2"/>
                  </a:rPr>
                  <a:t>final</a:t>
                </a:r>
                <a:r>
                  <a:rPr lang="it-IT" sz="1400" spc="0" dirty="0">
                    <a:sym typeface="Wingdings" pitchFamily="2" charset="2"/>
                  </a:rPr>
                  <a:t> the figure of </a:t>
                </a:r>
                <a:r>
                  <a:rPr lang="it-IT" sz="1400" spc="0" dirty="0" err="1">
                    <a:sym typeface="Wingdings" pitchFamily="2" charset="2"/>
                  </a:rPr>
                  <a:t>merit</a:t>
                </a:r>
                <a:r>
                  <a:rPr lang="it-IT" sz="1400" spc="0" dirty="0">
                    <a:sym typeface="Wingdings" pitchFamily="2" charset="2"/>
                  </a:rPr>
                  <a:t> : </a:t>
                </a:r>
              </a:p>
              <a:p>
                <a:pPr algn="ctr">
                  <a:lnSpc>
                    <a:spcPct val="100000"/>
                  </a:lnSpc>
                  <a:spcAft>
                    <a:spcPts val="600"/>
                  </a:spcAft>
                </a:pPr>
                <a:r>
                  <a:rPr lang="it-IT" sz="1400" spc="0" dirty="0">
                    <a:sym typeface="Wingdings" pitchFamily="2" charset="2"/>
                  </a:rPr>
                  <a:t>        </a:t>
                </a:r>
                <a:r>
                  <a:rPr lang="it-IT" sz="1400" b="1" spc="0" dirty="0">
                    <a:solidFill>
                      <a:srgbClr val="0070C0"/>
                    </a:solidFill>
                    <a:sym typeface="Wingdings" pitchFamily="2" charset="2"/>
                  </a:rPr>
                  <a:t>0.2</a:t>
                </a:r>
                <a:r>
                  <a:rPr lang="it-IT" sz="1600" b="1" spc="0" dirty="0">
                    <a:solidFill>
                      <a:schemeClr val="accent4"/>
                    </a:solidFill>
                    <a:sym typeface="Wingdings" pitchFamily="2" charset="2"/>
                  </a:rPr>
                  <a:t> </a:t>
                </a:r>
                <a:r>
                  <a:rPr lang="it-IT" sz="1400" b="1" spc="0" dirty="0">
                    <a:sym typeface="Wingdings" pitchFamily="2" charset="2"/>
                  </a:rPr>
                  <a:t>–</a:t>
                </a:r>
                <a:r>
                  <a:rPr lang="it-IT" sz="1600" b="1" spc="0" dirty="0">
                    <a:solidFill>
                      <a:schemeClr val="accent4"/>
                    </a:solidFill>
                    <a:sym typeface="Wingdings" pitchFamily="2" charset="2"/>
                  </a:rPr>
                  <a:t> 4 </a:t>
                </a:r>
                <a:r>
                  <a:rPr lang="it-IT" sz="1400" b="1" spc="0" dirty="0">
                    <a:sym typeface="Wingdings" pitchFamily="2" charset="2"/>
                  </a:rPr>
                  <a:t>–</a:t>
                </a:r>
                <a:r>
                  <a:rPr lang="it-IT" sz="1600" b="1" spc="0" dirty="0">
                    <a:solidFill>
                      <a:schemeClr val="accent4"/>
                    </a:solidFill>
                    <a:sym typeface="Wingdings" pitchFamily="2" charset="2"/>
                  </a:rPr>
                  <a:t> </a:t>
                </a:r>
                <a:r>
                  <a:rPr lang="it-IT" sz="1400" b="1" spc="0" dirty="0">
                    <a:solidFill>
                      <a:srgbClr val="FF0000"/>
                    </a:solidFill>
                    <a:sym typeface="Wingdings" pitchFamily="2" charset="2"/>
                  </a:rPr>
                  <a:t>12</a:t>
                </a:r>
                <a:r>
                  <a:rPr lang="it-IT" sz="1600" b="1" spc="0" dirty="0">
                    <a:solidFill>
                      <a:schemeClr val="accent4"/>
                    </a:solidFill>
                    <a:sym typeface="Wingdings" pitchFamily="2" charset="2"/>
                  </a:rPr>
                  <a:t> </a:t>
                </a:r>
                <a:r>
                  <a:rPr lang="it-IT" sz="1400" b="1" spc="0" dirty="0" err="1">
                    <a:sym typeface="Wingdings" pitchFamily="2" charset="2"/>
                  </a:rPr>
                  <a:t>keV</a:t>
                </a:r>
                <a:endParaRPr lang="it-IT" sz="1400" b="1" spc="0" dirty="0">
                  <a:sym typeface="Wingdings" pitchFamily="2" charset="2"/>
                </a:endParaRPr>
              </a:p>
              <a:p>
                <a:pPr marL="285750" indent="-285750" algn="l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70C0"/>
                  </a:buClr>
                  <a:buFont typeface="Arial" panose="020B0604020202020204" pitchFamily="34" charset="0"/>
                  <a:buChar char="•"/>
                </a:pPr>
                <a:endParaRPr lang="it-IT" sz="1400" b="1" i="1" baseline="-25000" dirty="0">
                  <a:sym typeface="Wingdings" pitchFamily="2" charset="2"/>
                </a:endParaRPr>
              </a:p>
              <a:p>
                <a:pPr marL="285750" indent="-285750">
                  <a:buClr>
                    <a:srgbClr val="0070C0"/>
                  </a:buClr>
                  <a:buFont typeface="Arial" panose="020B0604020202020204" pitchFamily="34" charset="0"/>
                  <a:buChar char="•"/>
                </a:pPr>
                <a:endParaRPr lang="it-IT" sz="100" dirty="0">
                  <a:latin typeface="Avenir Next LT Pro" panose="020B0504020202020204" pitchFamily="34" charset="77"/>
                  <a:sym typeface="Wingdings" pitchFamily="2" charset="2"/>
                </a:endParaRPr>
              </a:p>
              <a:p>
                <a:pPr marL="0" indent="0" algn="l" fontAlgn="base">
                  <a:lnSpc>
                    <a:spcPct val="100000"/>
                  </a:lnSpc>
                  <a:buClr>
                    <a:schemeClr val="tx1">
                      <a:lumMod val="75000"/>
                      <a:lumOff val="25000"/>
                    </a:schemeClr>
                  </a:buClr>
                  <a:buSzPct val="150000"/>
                  <a:buNone/>
                </a:pPr>
                <a:r>
                  <a:rPr lang="it-IT" sz="1400" dirty="0">
                    <a:sym typeface="Wingdings" pitchFamily="2" charset="2"/>
                  </a:rPr>
                  <a:t>	</a:t>
                </a:r>
                <a:endParaRPr lang="it-IT" sz="1800" b="0" dirty="0"/>
              </a:p>
              <a:p>
                <a:pPr marL="285750" indent="-285750" algn="l" fontAlgn="base">
                  <a:lnSpc>
                    <a:spcPct val="100000"/>
                  </a:lnSpc>
                  <a:buClr>
                    <a:schemeClr val="tx1">
                      <a:lumMod val="75000"/>
                      <a:lumOff val="25000"/>
                    </a:schemeClr>
                  </a:buClr>
                  <a:buSzPct val="150000"/>
                  <a:buFont typeface="Arial" panose="020B0604020202020204" pitchFamily="34" charset="0"/>
                  <a:buChar char="•"/>
                </a:pPr>
                <a:endParaRPr lang="it-IT" sz="1800" b="0" dirty="0"/>
              </a:p>
              <a:p>
                <a:pPr marL="0" indent="0" algn="l" fontAlgn="base">
                  <a:lnSpc>
                    <a:spcPct val="100000"/>
                  </a:lnSpc>
                  <a:buClr>
                    <a:schemeClr val="tx1">
                      <a:lumMod val="75000"/>
                      <a:lumOff val="25000"/>
                    </a:schemeClr>
                  </a:buClr>
                  <a:buSzPct val="150000"/>
                  <a:buNone/>
                </a:pPr>
                <a:endParaRPr lang="it-IT" sz="1800" b="0" dirty="0"/>
              </a:p>
              <a:p>
                <a:pPr marL="285750" indent="-285750">
                  <a:buClr>
                    <a:srgbClr val="0070C0"/>
                  </a:buClr>
                  <a:buFont typeface="Arial" panose="020B0604020202020204" pitchFamily="34" charset="0"/>
                  <a:buChar char="•"/>
                </a:pPr>
                <a:endParaRPr lang="en-GB" sz="1400" b="1" dirty="0">
                  <a:solidFill>
                    <a:schemeClr val="accent4"/>
                  </a:solidFill>
                </a:endParaRPr>
              </a:p>
              <a:p>
                <a:pPr>
                  <a:buClr>
                    <a:srgbClr val="0070C0"/>
                  </a:buClr>
                </a:pPr>
                <a:endParaRPr lang="en-GB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5F2E2EF-7F1E-78DE-5A11-E0AB8ABEC2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3172" y="3265035"/>
                <a:ext cx="4893504" cy="1308720"/>
              </a:xfrm>
              <a:prstGeom prst="rect">
                <a:avLst/>
              </a:prstGeom>
              <a:blipFill>
                <a:blip r:embed="rId9"/>
                <a:stretch>
                  <a:fillRect l="-777" b="-14368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327719E-F358-0BA6-2521-ADB05B54EC69}"/>
              </a:ext>
            </a:extLst>
          </p:cNvPr>
          <p:cNvSpPr txBox="1"/>
          <p:nvPr/>
        </p:nvSpPr>
        <p:spPr>
          <a:xfrm>
            <a:off x="8427905" y="6008453"/>
            <a:ext cx="1574548" cy="369332"/>
          </a:xfrm>
          <a:prstGeom prst="rect">
            <a:avLst/>
          </a:prstGeom>
          <a:noFill/>
          <a:ln w="19050">
            <a:solidFill>
              <a:srgbClr val="FF016D"/>
            </a:solidFill>
          </a:ln>
        </p:spPr>
        <p:txBody>
          <a:bodyPr wrap="square" rtlCol="0">
            <a:spAutoFit/>
          </a:bodyPr>
          <a:lstStyle/>
          <a:p>
            <a:endParaRPr lang="en-IT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DF3FDDF6-1298-70F8-E016-0C572DEB6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2452" y="6528398"/>
            <a:ext cx="1313127" cy="335915"/>
          </a:xfrm>
        </p:spPr>
        <p:txBody>
          <a:bodyPr/>
          <a:lstStyle/>
          <a:p>
            <a:r>
              <a:rPr lang="it-IT"/>
              <a:t>12/09/2024</a:t>
            </a:r>
            <a:endParaRPr lang="it-IT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1237B8FB-A1B9-59F7-382F-5AB6B983B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1884"/>
            <a:ext cx="9897486" cy="387798"/>
          </a:xfrm>
        </p:spPr>
        <p:txBody>
          <a:bodyPr/>
          <a:lstStyle/>
          <a:p>
            <a:r>
              <a:rPr lang="it-IT" dirty="0"/>
              <a:t>SIF 2024 | </a:t>
            </a:r>
            <a:r>
              <a:rPr lang="it-IT" b="1" dirty="0"/>
              <a:t>Lisa Generoso</a:t>
            </a:r>
            <a:r>
              <a:rPr lang="it-IT" dirty="0"/>
              <a:t> | Full </a:t>
            </a:r>
            <a:r>
              <a:rPr lang="it-IT" dirty="0" err="1"/>
              <a:t>simulation</a:t>
            </a:r>
            <a:r>
              <a:rPr lang="it-IT" dirty="0"/>
              <a:t> study of a </a:t>
            </a:r>
            <a:r>
              <a:rPr lang="it-IT" dirty="0" err="1"/>
              <a:t>hadronic</a:t>
            </a:r>
            <a:r>
              <a:rPr lang="it-IT" dirty="0"/>
              <a:t> </a:t>
            </a:r>
            <a:r>
              <a:rPr lang="it-IT" dirty="0" err="1"/>
              <a:t>calorimeter</a:t>
            </a:r>
            <a:r>
              <a:rPr lang="it-IT" dirty="0"/>
              <a:t> for a future </a:t>
            </a:r>
            <a:r>
              <a:rPr lang="it-IT" dirty="0" err="1"/>
              <a:t>muon</a:t>
            </a:r>
            <a:r>
              <a:rPr lang="it-IT" dirty="0"/>
              <a:t> collider</a:t>
            </a:r>
          </a:p>
        </p:txBody>
      </p:sp>
    </p:spTree>
    <p:extLst>
      <p:ext uri="{BB962C8B-B14F-4D97-AF65-F5344CB8AC3E}">
        <p14:creationId xmlns:p14="http://schemas.microsoft.com/office/powerpoint/2010/main" val="766848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DB4841-B591-A1EB-B123-1F5375EC2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64C830-F293-FD65-1896-60FA9F298CFA}"/>
              </a:ext>
            </a:extLst>
          </p:cNvPr>
          <p:cNvSpPr txBox="1"/>
          <p:nvPr/>
        </p:nvSpPr>
        <p:spPr>
          <a:xfrm>
            <a:off x="274612" y="880317"/>
            <a:ext cx="582138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cap="all" dirty="0">
                <a:solidFill>
                  <a:schemeClr val="accent4"/>
                </a:solidFill>
                <a:latin typeface="Avenir Next LT Pro"/>
              </a:rPr>
              <a:t>Digital </a:t>
            </a:r>
            <a:r>
              <a:rPr lang="en-GB" sz="2200" b="1" dirty="0">
                <a:solidFill>
                  <a:schemeClr val="accent4"/>
                </a:solidFill>
                <a:latin typeface="Avenir Next LT Pro"/>
              </a:rPr>
              <a:t>vs</a:t>
            </a:r>
            <a:r>
              <a:rPr lang="en-GB" sz="2200" b="1" cap="all" dirty="0">
                <a:solidFill>
                  <a:schemeClr val="accent4"/>
                </a:solidFill>
                <a:latin typeface="Avenir Next LT Pro"/>
              </a:rPr>
              <a:t> SEMI-DIGITAL </a:t>
            </a:r>
            <a:r>
              <a:rPr lang="en-GB" sz="2200" b="1" cap="all" dirty="0" err="1">
                <a:solidFill>
                  <a:schemeClr val="accent4"/>
                </a:solidFill>
                <a:latin typeface="Avenir Next LT Pro"/>
              </a:rPr>
              <a:t>READoUT</a:t>
            </a:r>
            <a:r>
              <a:rPr lang="en-GB" sz="2200" b="1" cap="all" dirty="0">
                <a:solidFill>
                  <a:schemeClr val="accent4"/>
                </a:solidFill>
                <a:latin typeface="Avenir Next LT Pro"/>
              </a:rPr>
              <a:t> (RO)</a:t>
            </a:r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4E92EA08-1440-92D3-F995-CB34ADD1F090}"/>
              </a:ext>
            </a:extLst>
          </p:cNvPr>
          <p:cNvSpPr txBox="1">
            <a:spLocks/>
          </p:cNvSpPr>
          <p:nvPr/>
        </p:nvSpPr>
        <p:spPr>
          <a:xfrm>
            <a:off x="194765" y="350874"/>
            <a:ext cx="9356725" cy="5375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lnSpcReduction="10000"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Avenir Next LT Pro"/>
                <a:ea typeface="+mj-ea"/>
                <a:cs typeface="+mj-cs"/>
              </a:rPr>
              <a:t>HCAL ENERGY RESOLUTION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F466CF-0DCF-2EF4-9258-3214AACD7E14}"/>
              </a:ext>
            </a:extLst>
          </p:cNvPr>
          <p:cNvSpPr txBox="1"/>
          <p:nvPr/>
        </p:nvSpPr>
        <p:spPr>
          <a:xfrm>
            <a:off x="274612" y="1274375"/>
            <a:ext cx="11546487" cy="988433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defPPr>
              <a:defRPr lang="en-IT"/>
            </a:defPPr>
            <a:lvl1pPr indent="0" algn="just" fontAlgn="base">
              <a:lnSpc>
                <a:spcPct val="150000"/>
              </a:lnSpc>
              <a:spcBef>
                <a:spcPts val="930"/>
              </a:spcBef>
              <a:buClr>
                <a:schemeClr val="tx1">
                  <a:lumMod val="75000"/>
                  <a:lumOff val="25000"/>
                </a:schemeClr>
              </a:buClr>
              <a:buSzPct val="150000"/>
              <a:buFont typeface="Corbel" panose="020B0503020204020204" pitchFamily="34" charset="0"/>
              <a:buNone/>
              <a:defRPr sz="1600" b="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defRPr>
            </a:lvl1pPr>
            <a:lvl2pPr marL="742950" lvl="1" indent="-285750" algn="just" fontAlgn="base">
              <a:lnSpc>
                <a:spcPct val="150000"/>
              </a:lnSpc>
              <a:spcBef>
                <a:spcPts val="930"/>
              </a:spcBef>
              <a:buClr>
                <a:schemeClr val="tx1">
                  <a:lumMod val="75000"/>
                  <a:lumOff val="25000"/>
                </a:schemeClr>
              </a:buClr>
              <a:buSzPct val="150000"/>
              <a:buFont typeface="Arial" panose="020B0604020202020204" pitchFamily="34" charset="0"/>
              <a:buChar char="•"/>
              <a:defRPr sz="1600" b="1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defRPr>
            </a:lvl2pPr>
            <a:lvl3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i="1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6pPr>
            <a:lvl7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>
                <a:solidFill>
                  <a:schemeClr val="accent1">
                    <a:lumMod val="75000"/>
                  </a:schemeClr>
                </a:solidFill>
              </a:defRPr>
            </a:lvl7pPr>
            <a:lvl8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8pPr>
            <a:lvl9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>
                <a:solidFill>
                  <a:schemeClr val="accent1">
                    <a:lumMod val="75000"/>
                  </a:schemeClr>
                </a:solidFill>
              </a:defRPr>
            </a:lvl9pPr>
          </a:lstStyle>
          <a:p>
            <a:pPr marL="285750" indent="-285750">
              <a:spcBef>
                <a:spcPts val="33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1500" spc="0" dirty="0">
                <a:sym typeface="Wingdings" pitchFamily="2" charset="2"/>
              </a:rPr>
              <a:t>Reconstruction of the </a:t>
            </a:r>
            <a:r>
              <a:rPr lang="en-US" sz="1500" b="1" spc="0" dirty="0" err="1">
                <a:sym typeface="Wingdings" pitchFamily="2" charset="2"/>
              </a:rPr>
              <a:t>noES</a:t>
            </a:r>
            <a:r>
              <a:rPr lang="en-US" sz="1500" b="1" spc="0" dirty="0">
                <a:sym typeface="Wingdings" pitchFamily="2" charset="2"/>
              </a:rPr>
              <a:t> samples </a:t>
            </a:r>
            <a:r>
              <a:rPr lang="en-US" sz="1500" spc="0" dirty="0">
                <a:sym typeface="Wingdings" pitchFamily="2" charset="2"/>
              </a:rPr>
              <a:t>with</a:t>
            </a:r>
            <a:r>
              <a:rPr lang="en-US" sz="1500" b="1" spc="0" dirty="0">
                <a:solidFill>
                  <a:srgbClr val="0070C0"/>
                </a:solidFill>
                <a:latin typeface="Avenir Next LT Pro Demi" panose="020B0504020202020204" pitchFamily="34" charset="77"/>
                <a:sym typeface="Wingdings" pitchFamily="2" charset="2"/>
              </a:rPr>
              <a:t> Digital RO (DRO) </a:t>
            </a:r>
            <a:r>
              <a:rPr lang="en-US" sz="1500" spc="0" dirty="0">
                <a:sym typeface="Wingdings" pitchFamily="2" charset="2"/>
              </a:rPr>
              <a:t>and</a:t>
            </a:r>
            <a:r>
              <a:rPr lang="en-US" sz="1500" b="1" spc="0" dirty="0">
                <a:solidFill>
                  <a:srgbClr val="0070C0"/>
                </a:solidFill>
                <a:latin typeface="Avenir Next LT Pro Demi" panose="020B0504020202020204" pitchFamily="34" charset="77"/>
                <a:sym typeface="Wingdings" pitchFamily="2" charset="2"/>
              </a:rPr>
              <a:t> Semi-Digital RO (SDRO) </a:t>
            </a:r>
            <a:r>
              <a:rPr lang="en-US" sz="1500" b="1" spc="0" dirty="0" err="1">
                <a:solidFill>
                  <a:srgbClr val="0070C0"/>
                </a:solidFill>
                <a:latin typeface="Avenir Next LT Pro Demi" panose="020B0504020202020204" pitchFamily="34" charset="77"/>
                <a:sym typeface="Wingdings" pitchFamily="2" charset="2"/>
              </a:rPr>
              <a:t>Thr</a:t>
            </a:r>
            <a:r>
              <a:rPr lang="en-US" sz="1500" b="1" spc="0" dirty="0">
                <a:solidFill>
                  <a:srgbClr val="0070C0"/>
                </a:solidFill>
                <a:latin typeface="Avenir Next LT Pro Demi" panose="020B0504020202020204" pitchFamily="34" charset="77"/>
                <a:sym typeface="Wingdings" pitchFamily="2" charset="2"/>
              </a:rPr>
              <a:t>: 0.2-4-12 keV</a:t>
            </a:r>
          </a:p>
          <a:p>
            <a:pPr marL="285750" indent="-285750">
              <a:spcBef>
                <a:spcPts val="33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1500" b="1" spc="0" dirty="0">
                <a:solidFill>
                  <a:srgbClr val="0070C0"/>
                </a:solidFill>
                <a:latin typeface="Avenir Next LT Pro Demi" panose="020B0504020202020204" pitchFamily="34" charset="77"/>
                <a:sym typeface="Wingdings" pitchFamily="2" charset="2"/>
              </a:rPr>
              <a:t>Linear calibration </a:t>
            </a:r>
            <a:r>
              <a:rPr lang="en-US" sz="1500" spc="0" dirty="0">
                <a:sym typeface="Wingdings" pitchFamily="2" charset="2"/>
              </a:rPr>
              <a:t>of the energy spectra of clusters, accounting for</a:t>
            </a:r>
            <a:r>
              <a:rPr lang="en-US" sz="1500" spc="0" dirty="0">
                <a:solidFill>
                  <a:srgbClr val="0070C0"/>
                </a:solidFill>
                <a:latin typeface="Avenir Next LT Pro Demi" panose="020B0504020202020204" pitchFamily="34" charset="77"/>
                <a:sym typeface="Wingdings" pitchFamily="2" charset="2"/>
              </a:rPr>
              <a:t> </a:t>
            </a:r>
            <a:r>
              <a:rPr lang="en-US" sz="1500" spc="0" dirty="0">
                <a:sym typeface="Wingdings" pitchFamily="2" charset="2"/>
              </a:rPr>
              <a:t>energy underestimation due to </a:t>
            </a:r>
            <a:r>
              <a:rPr lang="en-US" sz="1500" b="1" spc="0" dirty="0">
                <a:latin typeface="Avenir Next LT Pro Demi" panose="020B0504020202020204" pitchFamily="34" charset="77"/>
                <a:sym typeface="Wingdings" pitchFamily="2" charset="2"/>
              </a:rPr>
              <a:t>invisible energy</a:t>
            </a:r>
            <a:endParaRPr lang="it-IT" sz="1500" b="0" spc="0" dirty="0">
              <a:sym typeface="Wingdings" pitchFamily="2" charset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AE7B55-500E-B55F-8125-EF73807D96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4765" y="2331697"/>
            <a:ext cx="5474436" cy="42578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3BE315A-90CE-22DE-DA4E-A072B08498CD}"/>
                  </a:ext>
                </a:extLst>
              </p:cNvPr>
              <p:cNvSpPr txBox="1"/>
              <p:nvPr/>
            </p:nvSpPr>
            <p:spPr>
              <a:xfrm>
                <a:off x="5863966" y="2390738"/>
                <a:ext cx="5688031" cy="3586945"/>
              </a:xfrm>
              <a:prstGeom prst="rect">
                <a:avLst/>
              </a:prstGeom>
            </p:spPr>
            <p:txBody>
              <a:bodyPr vert="horz" lIns="109728" tIns="109728" rIns="109728" bIns="91440" rtlCol="0" anchor="t">
                <a:noAutofit/>
              </a:bodyPr>
              <a:lstStyle>
                <a:defPPr>
                  <a:defRPr lang="en-IT"/>
                </a:defPPr>
                <a:lvl1pPr indent="0" algn="just" fontAlgn="base">
                  <a:lnSpc>
                    <a:spcPct val="150000"/>
                  </a:lnSpc>
                  <a:spcBef>
                    <a:spcPts val="93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SzPct val="150000"/>
                  <a:buFont typeface="Corbel" panose="020B0503020204020204" pitchFamily="34" charset="0"/>
                  <a:buNone/>
                  <a:defRPr sz="1600" b="0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defRPr>
                </a:lvl1pPr>
                <a:lvl2pPr marL="742950" lvl="1" indent="-285750" algn="just" fontAlgn="base">
                  <a:lnSpc>
                    <a:spcPct val="150000"/>
                  </a:lnSpc>
                  <a:spcBef>
                    <a:spcPts val="93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SzPct val="150000"/>
                  <a:buFont typeface="Arial" panose="020B0604020202020204" pitchFamily="34" charset="0"/>
                  <a:buChar char="•"/>
                  <a:defRPr sz="1600" b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defRPr>
                </a:lvl2pPr>
                <a:lvl3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i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3pPr>
                <a:lvl4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4pPr>
                <a:lvl5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5pPr>
                <a:lvl6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>
                    <a:solidFill>
                      <a:schemeClr val="accent1">
                        <a:lumMod val="75000"/>
                      </a:schemeClr>
                    </a:solidFill>
                  </a:defRPr>
                </a:lvl6pPr>
                <a:lvl7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>
                    <a:solidFill>
                      <a:schemeClr val="accent1">
                        <a:lumMod val="75000"/>
                      </a:schemeClr>
                    </a:solidFill>
                  </a:defRPr>
                </a:lvl7pPr>
                <a:lvl8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>
                    <a:solidFill>
                      <a:schemeClr val="accent1">
                        <a:lumMod val="75000"/>
                      </a:schemeClr>
                    </a:solidFill>
                  </a:defRPr>
                </a:lvl8pPr>
                <a:lvl9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>
                    <a:solidFill>
                      <a:schemeClr val="accent1">
                        <a:lumMod val="75000"/>
                      </a:schemeClr>
                    </a:solidFill>
                  </a:defRPr>
                </a:lvl9pPr>
              </a:lstStyle>
              <a:p>
                <a:pPr marL="285750" indent="-285750">
                  <a:lnSpc>
                    <a:spcPct val="100000"/>
                  </a:lnSpc>
                  <a:spcBef>
                    <a:spcPts val="600"/>
                  </a:spcBef>
                  <a:buClr>
                    <a:srgbClr val="0070C0"/>
                  </a:buClr>
                  <a:buFont typeface="Arial" panose="020B0604020202020204" pitchFamily="34" charset="0"/>
                  <a:buChar char="•"/>
                </a:pPr>
                <a:r>
                  <a:rPr lang="it-IT" sz="1400" dirty="0">
                    <a:sym typeface="Wingdings" pitchFamily="2" charset="2"/>
                  </a:rPr>
                  <a:t>Gaussian </a:t>
                </a:r>
                <a:r>
                  <a:rPr lang="it-IT" sz="1400" dirty="0" err="1">
                    <a:sym typeface="Wingdings" pitchFamily="2" charset="2"/>
                  </a:rPr>
                  <a:t>fit</a:t>
                </a:r>
                <a:r>
                  <a:rPr lang="it-IT" sz="1400" dirty="0">
                    <a:sym typeface="Wingdings" pitchFamily="2" charset="2"/>
                  </a:rPr>
                  <a:t> of the </a:t>
                </a:r>
                <a:r>
                  <a:rPr lang="it-IT" sz="1400" dirty="0" err="1">
                    <a:sym typeface="Wingdings" pitchFamily="2" charset="2"/>
                  </a:rPr>
                  <a:t>calibrated</a:t>
                </a:r>
                <a:r>
                  <a:rPr lang="it-IT" sz="1400" dirty="0">
                    <a:sym typeface="Wingdings" pitchFamily="2" charset="2"/>
                  </a:rPr>
                  <a:t> energy </a:t>
                </a:r>
                <a:r>
                  <a:rPr lang="it-IT" sz="1400" dirty="0" err="1">
                    <a:sym typeface="Wingdings" pitchFamily="2" charset="2"/>
                  </a:rPr>
                  <a:t>distributions</a:t>
                </a:r>
                <a:endParaRPr lang="it-IT" sz="1400" dirty="0">
                  <a:sym typeface="Wingdings" pitchFamily="2" charset="2"/>
                </a:endParaRPr>
              </a:p>
              <a:p>
                <a:pPr marL="285750" indent="-285750">
                  <a:lnSpc>
                    <a:spcPct val="100000"/>
                  </a:lnSpc>
                  <a:spcBef>
                    <a:spcPts val="600"/>
                  </a:spcBef>
                  <a:buClr>
                    <a:srgbClr val="0070C0"/>
                  </a:buClr>
                  <a:buFont typeface="Arial" panose="020B0604020202020204" pitchFamily="34" charset="0"/>
                  <a:buChar char="•"/>
                </a:pPr>
                <a:r>
                  <a:rPr lang="it-IT" sz="1400" dirty="0" err="1">
                    <a:sym typeface="Wingdings" pitchFamily="2" charset="2"/>
                  </a:rPr>
                  <a:t>Extract</a:t>
                </a:r>
                <a:r>
                  <a:rPr lang="it-IT" sz="1400" dirty="0">
                    <a:sym typeface="Wingdings" pitchFamily="2" charset="2"/>
                  </a:rPr>
                  <a:t> the </a:t>
                </a:r>
                <a:r>
                  <a:rPr lang="it-IT" sz="1400" dirty="0" err="1">
                    <a:sym typeface="Wingdings" pitchFamily="2" charset="2"/>
                  </a:rPr>
                  <a:t>mean</a:t>
                </a:r>
                <a:r>
                  <a:rPr lang="it-IT" sz="1400" dirty="0">
                    <a:sym typeface="Wingdings" pitchFamily="2" charset="2"/>
                  </a:rPr>
                  <a:t> </a:t>
                </a:r>
                <a:r>
                  <a:rPr lang="it-IT" sz="1400" b="1" dirty="0" err="1">
                    <a:latin typeface="Avenir Next LT Pro Demi" panose="020B0504020202020204" pitchFamily="34" charset="77"/>
                    <a:sym typeface="Wingdings" pitchFamily="2" charset="2"/>
                  </a:rPr>
                  <a:t>E</a:t>
                </a:r>
                <a:r>
                  <a:rPr lang="it-IT" sz="1400" b="1" baseline="-25000" dirty="0" err="1">
                    <a:latin typeface="Avenir Next LT Pro Demi" panose="020B0504020202020204" pitchFamily="34" charset="77"/>
                    <a:sym typeface="Wingdings" pitchFamily="2" charset="2"/>
                  </a:rPr>
                  <a:t>clu</a:t>
                </a:r>
                <a:r>
                  <a:rPr lang="it-IT" sz="1400" dirty="0">
                    <a:sym typeface="Wingdings" pitchFamily="2" charset="2"/>
                  </a:rPr>
                  <a:t> and the sigma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𝜎</m:t>
                    </m:r>
                  </m:oMath>
                </a14:m>
                <a:r>
                  <a:rPr lang="it-IT" sz="1400" dirty="0">
                    <a:sym typeface="Wingdings" pitchFamily="2" charset="2"/>
                  </a:rPr>
                  <a:t> </a:t>
                </a: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  <a:buClr>
                    <a:srgbClr val="0070C0"/>
                  </a:buClr>
                </a:pPr>
                <a:r>
                  <a:rPr lang="it-IT" sz="1400" b="1" dirty="0">
                    <a:solidFill>
                      <a:srgbClr val="0070C0"/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	</a:t>
                </a:r>
                <a:r>
                  <a:rPr lang="it-IT" sz="1400" b="1" dirty="0">
                    <a:latin typeface="Avenir Next LT Pro Demi" panose="020B0504020202020204" pitchFamily="34" charset="77"/>
                    <a:sym typeface="Wingdings" pitchFamily="2" charset="2"/>
                  </a:rPr>
                  <a:t></a:t>
                </a:r>
                <a:r>
                  <a:rPr lang="it-IT" sz="1400" b="1" dirty="0">
                    <a:solidFill>
                      <a:srgbClr val="0070C0"/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 </a:t>
                </a:r>
                <a:r>
                  <a:rPr lang="it-IT" sz="1400" b="1" dirty="0" err="1">
                    <a:solidFill>
                      <a:srgbClr val="0070C0"/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resolution</a:t>
                </a:r>
                <a:r>
                  <a:rPr lang="it-IT" sz="1400" b="1" dirty="0">
                    <a:solidFill>
                      <a:srgbClr val="0070C0"/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 points </a:t>
                </a:r>
                <a14:m>
                  <m:oMath xmlns:m="http://schemas.openxmlformats.org/officeDocument/2006/math">
                    <m:r>
                      <a:rPr lang="it-IT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𝜎</m:t>
                    </m:r>
                  </m:oMath>
                </a14:m>
                <a:r>
                  <a:rPr lang="it-IT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/</a:t>
                </a:r>
                <a:r>
                  <a:rPr lang="it-IT" sz="14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E</a:t>
                </a:r>
                <a:r>
                  <a:rPr lang="it-IT" sz="1400" b="1" baseline="-25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clu</a:t>
                </a:r>
                <a:endParaRPr lang="en-US" sz="1400" b="1" baseline="-25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Next LT Pro Demi" panose="020B0504020202020204" pitchFamily="34" charset="77"/>
                  <a:sym typeface="Wingdings" pitchFamily="2" charset="2"/>
                </a:endParaRP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  <a:buClr>
                    <a:srgbClr val="0070C0"/>
                  </a:buClr>
                </a:pPr>
                <a:endParaRPr lang="it-IT" sz="100" dirty="0">
                  <a:latin typeface="Avenir Next LT Pro" panose="020B0504020202020204" pitchFamily="34" charset="77"/>
                  <a:sym typeface="Wingdings" pitchFamily="2" charset="2"/>
                </a:endParaRPr>
              </a:p>
              <a:p>
                <a:pPr marL="285750" indent="-285750" algn="l" fontAlgn="base">
                  <a:lnSpc>
                    <a:spcPct val="100000"/>
                  </a:lnSpc>
                  <a:spcBef>
                    <a:spcPts val="600"/>
                  </a:spcBef>
                  <a:buClr>
                    <a:srgbClr val="0070C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1400" b="0" dirty="0" err="1">
                    <a:sym typeface="Wingdings" pitchFamily="2" charset="2"/>
                  </a:rPr>
                  <a:t>Fit</a:t>
                </a:r>
                <a:r>
                  <a:rPr lang="it-IT" sz="1400" b="0" dirty="0">
                    <a:sym typeface="Wingdings" pitchFamily="2" charset="2"/>
                  </a:rPr>
                  <a:t> </a:t>
                </a:r>
                <a:r>
                  <a:rPr lang="it-IT" sz="1400" b="0" dirty="0" err="1">
                    <a:sym typeface="Wingdings" pitchFamily="2" charset="2"/>
                  </a:rPr>
                  <a:t>function</a:t>
                </a:r>
                <a:r>
                  <a:rPr lang="it-IT" sz="1400" b="0" dirty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𝒇</m:t>
                    </m:r>
                    <m:d>
                      <m:dPr>
                        <m:ctrlPr>
                          <a:rPr lang="it-IT" sz="1400" b="1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it-IT" sz="1400" b="1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𝑬</m:t>
                        </m:r>
                      </m:e>
                    </m:d>
                    <m:r>
                      <a:rPr lang="it-IT" sz="1400" b="1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r>
                      <a:rPr lang="it-IT" sz="1400" b="1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𝑺</m:t>
                    </m:r>
                    <m:r>
                      <a:rPr lang="it-IT" sz="1400" b="1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/</m:t>
                    </m:r>
                    <m:rad>
                      <m:radPr>
                        <m:degHide m:val="on"/>
                        <m:ctrlPr>
                          <a:rPr lang="it-IT" sz="1400" b="1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radPr>
                      <m:deg/>
                      <m:e>
                        <m:r>
                          <a:rPr lang="it-IT" sz="1400" b="1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𝑬</m:t>
                        </m:r>
                      </m:e>
                    </m:rad>
                    <m:r>
                      <a:rPr lang="it-IT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⊕</m:t>
                    </m:r>
                    <m:r>
                      <a:rPr lang="it-IT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𝑪</m:t>
                    </m:r>
                  </m:oMath>
                </a14:m>
                <a:endParaRPr lang="it-IT" sz="1800" b="1" dirty="0">
                  <a:sym typeface="Wingdings" pitchFamily="2" charset="2"/>
                </a:endParaRPr>
              </a:p>
              <a:p>
                <a:pPr algn="l" fontAlgn="base">
                  <a:lnSpc>
                    <a:spcPct val="100000"/>
                  </a:lnSpc>
                  <a:spcBef>
                    <a:spcPts val="600"/>
                  </a:spcBef>
                  <a:buClr>
                    <a:srgbClr val="0070C0"/>
                  </a:buClr>
                  <a:buSzPct val="150000"/>
                </a:pPr>
                <a:endParaRPr lang="it-IT" sz="1800" b="0" dirty="0">
                  <a:sym typeface="Wingdings" pitchFamily="2" charset="2"/>
                </a:endParaRPr>
              </a:p>
              <a:p>
                <a:pPr marL="285750" indent="-285750" algn="l" fontAlgn="base">
                  <a:lnSpc>
                    <a:spcPct val="100000"/>
                  </a:lnSpc>
                  <a:spcBef>
                    <a:spcPts val="600"/>
                  </a:spcBef>
                  <a:buClr>
                    <a:schemeClr val="accent4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1400" dirty="0">
                    <a:sym typeface="Wingdings" pitchFamily="2" charset="2"/>
                  </a:rPr>
                  <a:t>Comparable performances </a:t>
                </a:r>
                <a:r>
                  <a:rPr lang="it-IT" sz="1400" dirty="0" err="1">
                    <a:sym typeface="Wingdings" pitchFamily="2" charset="2"/>
                  </a:rPr>
                  <a:t>below</a:t>
                </a:r>
                <a:r>
                  <a:rPr lang="it-IT" sz="1400" dirty="0">
                    <a:sym typeface="Wingdings" pitchFamily="2" charset="2"/>
                  </a:rPr>
                  <a:t> 6 GeV</a:t>
                </a:r>
              </a:p>
              <a:p>
                <a:pPr marL="285750" indent="-285750" algn="l" fontAlgn="base">
                  <a:lnSpc>
                    <a:spcPct val="100000"/>
                  </a:lnSpc>
                  <a:spcBef>
                    <a:spcPts val="600"/>
                  </a:spcBef>
                  <a:buClr>
                    <a:schemeClr val="accent4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1400" b="1" dirty="0">
                    <a:sym typeface="Wingdings" pitchFamily="2" charset="2"/>
                  </a:rPr>
                  <a:t>DRO:</a:t>
                </a:r>
                <a:r>
                  <a:rPr lang="it-IT" sz="1400" dirty="0">
                    <a:sym typeface="Wingdings" pitchFamily="2" charset="2"/>
                  </a:rPr>
                  <a:t> </a:t>
                </a:r>
                <a:r>
                  <a:rPr lang="it-IT" sz="1400" b="1" dirty="0" err="1">
                    <a:solidFill>
                      <a:schemeClr val="accent4"/>
                    </a:solidFill>
                    <a:sym typeface="Wingdings" pitchFamily="2" charset="2"/>
                  </a:rPr>
                  <a:t>Saturation</a:t>
                </a:r>
                <a:r>
                  <a:rPr lang="it-IT" sz="1400" dirty="0">
                    <a:sym typeface="Wingdings" pitchFamily="2" charset="2"/>
                  </a:rPr>
                  <a:t> </a:t>
                </a:r>
                <a:r>
                  <a:rPr lang="it-IT" sz="1400" dirty="0" err="1">
                    <a:sym typeface="Wingdings" pitchFamily="2" charset="2"/>
                  </a:rPr>
                  <a:t>at</a:t>
                </a:r>
                <a:r>
                  <a:rPr lang="it-IT" sz="1400" dirty="0">
                    <a:sym typeface="Wingdings" pitchFamily="2" charset="2"/>
                  </a:rPr>
                  <a:t> high energies of the </a:t>
                </a:r>
                <a:r>
                  <a:rPr lang="it-IT" sz="1400" dirty="0" err="1">
                    <a:sym typeface="Wingdings" pitchFamily="2" charset="2"/>
                  </a:rPr>
                  <a:t>fit</a:t>
                </a:r>
                <a:r>
                  <a:rPr lang="it-IT" sz="1400" dirty="0">
                    <a:sym typeface="Wingdings" pitchFamily="2" charset="2"/>
                  </a:rPr>
                  <a:t> </a:t>
                </a:r>
                <a:r>
                  <a:rPr lang="it-IT" sz="1400" dirty="0" err="1">
                    <a:sym typeface="Wingdings" pitchFamily="2" charset="2"/>
                  </a:rPr>
                  <a:t>function</a:t>
                </a:r>
                <a:r>
                  <a:rPr lang="it-IT" sz="1400" dirty="0">
                    <a:sym typeface="Wingdings" pitchFamily="2" charset="2"/>
                  </a:rPr>
                  <a:t>  with an </a:t>
                </a:r>
                <a:r>
                  <a:rPr lang="it-IT" sz="1400" dirty="0" err="1">
                    <a:sym typeface="Wingdings" pitchFamily="2" charset="2"/>
                  </a:rPr>
                  <a:t>evident</a:t>
                </a:r>
                <a:r>
                  <a:rPr lang="it-IT" sz="1400" dirty="0">
                    <a:sym typeface="Wingdings" pitchFamily="2" charset="2"/>
                  </a:rPr>
                  <a:t> </a:t>
                </a:r>
                <a:r>
                  <a:rPr lang="it-IT" sz="1400" dirty="0" err="1">
                    <a:sym typeface="Wingdings" pitchFamily="2" charset="2"/>
                  </a:rPr>
                  <a:t>increase</a:t>
                </a:r>
                <a:r>
                  <a:rPr lang="it-IT" sz="1400" dirty="0">
                    <a:sym typeface="Wingdings" pitchFamily="2" charset="2"/>
                  </a:rPr>
                  <a:t> in the </a:t>
                </a:r>
                <a:r>
                  <a:rPr lang="it-IT" sz="1400" dirty="0" err="1">
                    <a:sym typeface="Wingdings" pitchFamily="2" charset="2"/>
                  </a:rPr>
                  <a:t>experimental</a:t>
                </a:r>
                <a:r>
                  <a:rPr lang="it-IT" sz="1400" dirty="0">
                    <a:sym typeface="Wingdings" pitchFamily="2" charset="2"/>
                  </a:rPr>
                  <a:t> points</a:t>
                </a:r>
              </a:p>
              <a:p>
                <a:pPr algn="l" fontAlgn="base">
                  <a:lnSpc>
                    <a:spcPct val="100000"/>
                  </a:lnSpc>
                  <a:spcBef>
                    <a:spcPts val="600"/>
                  </a:spcBef>
                  <a:buClr>
                    <a:schemeClr val="accent4"/>
                  </a:buClr>
                  <a:buSzPct val="150000"/>
                </a:pPr>
                <a:endParaRPr lang="it-IT" sz="100" dirty="0">
                  <a:sym typeface="Wingdings" pitchFamily="2" charset="2"/>
                </a:endParaRPr>
              </a:p>
              <a:p>
                <a:pPr marL="285750" indent="-285750" algn="l" fontAlgn="base">
                  <a:lnSpc>
                    <a:spcPct val="100000"/>
                  </a:lnSpc>
                  <a:spcBef>
                    <a:spcPts val="600"/>
                  </a:spcBef>
                  <a:buClr>
                    <a:schemeClr val="accent4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1400" b="1" dirty="0">
                    <a:solidFill>
                      <a:srgbClr val="0070C0"/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Better performances of the SDRO :</a:t>
                </a:r>
              </a:p>
              <a:p>
                <a:pPr lvl="1" indent="0" algn="l">
                  <a:lnSpc>
                    <a:spcPct val="100000"/>
                  </a:lnSpc>
                  <a:spcBef>
                    <a:spcPts val="600"/>
                  </a:spcBef>
                  <a:buClr>
                    <a:schemeClr val="accent4"/>
                  </a:buClr>
                  <a:buNone/>
                </a:pPr>
                <a:endParaRPr lang="it-IT" sz="300" dirty="0">
                  <a:sym typeface="Wingdings" pitchFamily="2" charset="2"/>
                </a:endParaRPr>
              </a:p>
              <a:p>
                <a:pPr lvl="1" indent="0" algn="l">
                  <a:lnSpc>
                    <a:spcPct val="100000"/>
                  </a:lnSpc>
                  <a:spcBef>
                    <a:spcPts val="600"/>
                  </a:spcBef>
                  <a:buClr>
                    <a:schemeClr val="accent4"/>
                  </a:buClr>
                  <a:buNone/>
                </a:pP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𝜎</m:t>
                    </m:r>
                  </m:oMath>
                </a14:m>
                <a:r>
                  <a:rPr lang="it-I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/</a:t>
                </a:r>
                <a:r>
                  <a:rPr lang="it-IT" b="1" i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E</a:t>
                </a:r>
                <a:r>
                  <a:rPr lang="it-IT" b="1" i="1" baseline="-25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clu</a:t>
                </a:r>
                <a:r>
                  <a:rPr lang="it-I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 =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45.27%/</m:t>
                    </m:r>
                    <m:rad>
                      <m:radPr>
                        <m:degHide m:val="on"/>
                        <m:ctrlPr>
                          <a:rPr lang="it-IT" b="0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radPr>
                      <m:deg/>
                      <m:e>
                        <m:r>
                          <a:rPr lang="it-IT" b="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𝐸</m:t>
                        </m:r>
                      </m:e>
                    </m:rad>
                    <m:r>
                      <a:rPr lang="it-IT" b="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⊕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12.35%</m:t>
                    </m:r>
                  </m:oMath>
                </a14:m>
                <a:endParaRPr lang="it-IT" b="0" dirty="0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3BE315A-90CE-22DE-DA4E-A072B08498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3966" y="2390738"/>
                <a:ext cx="5688031" cy="3586945"/>
              </a:xfrm>
              <a:prstGeom prst="rect">
                <a:avLst/>
              </a:prstGeom>
              <a:blipFill>
                <a:blip r:embed="rId3"/>
                <a:stretch>
                  <a:fillRect l="-668" t="-141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B865BC06-8A03-95AF-A03B-76FD34532C89}"/>
              </a:ext>
            </a:extLst>
          </p:cNvPr>
          <p:cNvSpPr/>
          <p:nvPr/>
        </p:nvSpPr>
        <p:spPr>
          <a:xfrm>
            <a:off x="3581400" y="2796466"/>
            <a:ext cx="1473200" cy="448322"/>
          </a:xfrm>
          <a:prstGeom prst="rect">
            <a:avLst/>
          </a:prstGeom>
          <a:noFill/>
          <a:ln w="9525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0046C8-F645-FB26-3A48-71A2051F955F}"/>
              </a:ext>
            </a:extLst>
          </p:cNvPr>
          <p:cNvSpPr/>
          <p:nvPr/>
        </p:nvSpPr>
        <p:spPr>
          <a:xfrm>
            <a:off x="3581400" y="3283301"/>
            <a:ext cx="1473200" cy="448322"/>
          </a:xfrm>
          <a:prstGeom prst="rect">
            <a:avLst/>
          </a:prstGeom>
          <a:noFill/>
          <a:ln w="9525">
            <a:solidFill>
              <a:srgbClr val="FF9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950B693B-E393-5A4C-279B-84D544444A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2452" y="6528398"/>
            <a:ext cx="1313127" cy="335915"/>
          </a:xfrm>
        </p:spPr>
        <p:txBody>
          <a:bodyPr/>
          <a:lstStyle/>
          <a:p>
            <a:r>
              <a:rPr lang="it-IT"/>
              <a:t>12/09/2024</a:t>
            </a:r>
            <a:endParaRPr lang="it-IT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4C03F00-DA91-C848-2F06-2081B2A5B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1884"/>
            <a:ext cx="9897486" cy="387798"/>
          </a:xfrm>
        </p:spPr>
        <p:txBody>
          <a:bodyPr/>
          <a:lstStyle/>
          <a:p>
            <a:r>
              <a:rPr lang="it-IT" dirty="0"/>
              <a:t>SIF 2024 | </a:t>
            </a:r>
            <a:r>
              <a:rPr lang="it-IT" b="1" dirty="0"/>
              <a:t>Lisa Generoso</a:t>
            </a:r>
            <a:r>
              <a:rPr lang="it-IT" dirty="0"/>
              <a:t> | Full </a:t>
            </a:r>
            <a:r>
              <a:rPr lang="it-IT" dirty="0" err="1"/>
              <a:t>simulation</a:t>
            </a:r>
            <a:r>
              <a:rPr lang="it-IT" dirty="0"/>
              <a:t> study of a </a:t>
            </a:r>
            <a:r>
              <a:rPr lang="it-IT" dirty="0" err="1"/>
              <a:t>hadronic</a:t>
            </a:r>
            <a:r>
              <a:rPr lang="it-IT" dirty="0"/>
              <a:t> </a:t>
            </a:r>
            <a:r>
              <a:rPr lang="it-IT" dirty="0" err="1"/>
              <a:t>calorimeter</a:t>
            </a:r>
            <a:r>
              <a:rPr lang="it-IT" dirty="0"/>
              <a:t> for a future </a:t>
            </a:r>
            <a:r>
              <a:rPr lang="it-IT" dirty="0" err="1"/>
              <a:t>muon</a:t>
            </a:r>
            <a:r>
              <a:rPr lang="it-IT" dirty="0"/>
              <a:t> collider</a:t>
            </a:r>
          </a:p>
        </p:txBody>
      </p:sp>
    </p:spTree>
    <p:extLst>
      <p:ext uri="{BB962C8B-B14F-4D97-AF65-F5344CB8AC3E}">
        <p14:creationId xmlns:p14="http://schemas.microsoft.com/office/powerpoint/2010/main" val="525064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DB4841-B591-A1EB-B123-1F5375EC2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64C830-F293-FD65-1896-60FA9F298CFA}"/>
              </a:ext>
            </a:extLst>
          </p:cNvPr>
          <p:cNvSpPr txBox="1"/>
          <p:nvPr/>
        </p:nvSpPr>
        <p:spPr>
          <a:xfrm>
            <a:off x="274612" y="880317"/>
            <a:ext cx="582138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cap="all" dirty="0">
                <a:solidFill>
                  <a:schemeClr val="accent4"/>
                </a:solidFill>
                <a:latin typeface="Avenir Next LT Pro"/>
              </a:rPr>
              <a:t>CRILIN ECAL + MPGD HCAL (SDRO)</a:t>
            </a:r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4E92EA08-1440-92D3-F995-CB34ADD1F090}"/>
              </a:ext>
            </a:extLst>
          </p:cNvPr>
          <p:cNvSpPr txBox="1">
            <a:spLocks/>
          </p:cNvSpPr>
          <p:nvPr/>
        </p:nvSpPr>
        <p:spPr>
          <a:xfrm>
            <a:off x="194765" y="338999"/>
            <a:ext cx="9356725" cy="5375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70000" lnSpcReduction="20000"/>
          </a:bodyPr>
          <a:lstStyle>
            <a:defPPr>
              <a:defRPr lang="it-IT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Avenir Next LT Pro"/>
                <a:ea typeface="+mj-ea"/>
                <a:cs typeface="+mj-cs"/>
              </a:rPr>
              <a:t>ENERGY RESOLUTION of the full calorimetric system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F466CF-0DCF-2EF4-9258-3214AACD7E14}"/>
              </a:ext>
            </a:extLst>
          </p:cNvPr>
          <p:cNvSpPr txBox="1"/>
          <p:nvPr/>
        </p:nvSpPr>
        <p:spPr>
          <a:xfrm>
            <a:off x="374037" y="1311204"/>
            <a:ext cx="6082276" cy="5180680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defPPr>
              <a:defRPr lang="en-IT"/>
            </a:defPPr>
            <a:lvl1pPr indent="0" algn="just" fontAlgn="base">
              <a:lnSpc>
                <a:spcPct val="150000"/>
              </a:lnSpc>
              <a:spcBef>
                <a:spcPts val="930"/>
              </a:spcBef>
              <a:buClr>
                <a:schemeClr val="tx1">
                  <a:lumMod val="75000"/>
                  <a:lumOff val="25000"/>
                </a:schemeClr>
              </a:buClr>
              <a:buSzPct val="150000"/>
              <a:buFont typeface="Corbel" panose="020B0503020204020204" pitchFamily="34" charset="0"/>
              <a:buNone/>
              <a:defRPr sz="1600" b="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defRPr>
            </a:lvl1pPr>
            <a:lvl2pPr marL="742950" lvl="1" indent="-285750" algn="just" fontAlgn="base">
              <a:lnSpc>
                <a:spcPct val="150000"/>
              </a:lnSpc>
              <a:spcBef>
                <a:spcPts val="930"/>
              </a:spcBef>
              <a:buClr>
                <a:schemeClr val="tx1">
                  <a:lumMod val="75000"/>
                  <a:lumOff val="25000"/>
                </a:schemeClr>
              </a:buClr>
              <a:buSzPct val="150000"/>
              <a:buFont typeface="Arial" panose="020B0604020202020204" pitchFamily="34" charset="0"/>
              <a:buChar char="•"/>
              <a:defRPr sz="1600" b="1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77"/>
              </a:defRPr>
            </a:lvl2pPr>
            <a:lvl3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i="1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algn="ctr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6pPr>
            <a:lvl7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>
                <a:solidFill>
                  <a:schemeClr val="accent1">
                    <a:lumMod val="75000"/>
                  </a:schemeClr>
                </a:solidFill>
              </a:defRPr>
            </a:lvl7pPr>
            <a:lvl8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>
                <a:solidFill>
                  <a:schemeClr val="accent1">
                    <a:lumMod val="75000"/>
                  </a:schemeClr>
                </a:solidFill>
              </a:defRPr>
            </a:lvl8pPr>
            <a:lvl9pPr indent="0" algn="ctr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i="1">
                <a:solidFill>
                  <a:schemeClr val="accent1">
                    <a:lumMod val="75000"/>
                  </a:schemeClr>
                </a:solidFill>
              </a:defRPr>
            </a:lvl9pPr>
          </a:lstStyle>
          <a:p>
            <a:pPr>
              <a:buClr>
                <a:srgbClr val="0070C0"/>
              </a:buClr>
            </a:pPr>
            <a:endParaRPr lang="en-US" sz="1400" b="1" dirty="0">
              <a:solidFill>
                <a:srgbClr val="0070C0"/>
              </a:solidFill>
              <a:latin typeface="Avenir Next LT Pro Demi" panose="020B0504020202020204" pitchFamily="34" charset="77"/>
              <a:sym typeface="Wingdings" pitchFamily="2" charset="2"/>
            </a:endParaRPr>
          </a:p>
          <a:p>
            <a:pPr>
              <a:buClr>
                <a:srgbClr val="0070C0"/>
              </a:buClr>
            </a:pPr>
            <a:endParaRPr lang="en-US" sz="1400" b="1" dirty="0">
              <a:solidFill>
                <a:srgbClr val="0070C0"/>
              </a:solidFill>
              <a:latin typeface="Avenir Next LT Pro Demi" panose="020B0504020202020204" pitchFamily="34" charset="77"/>
              <a:sym typeface="Wingdings" pitchFamily="2" charset="2"/>
            </a:endParaRPr>
          </a:p>
          <a:p>
            <a:pPr algn="l" fontAlgn="base">
              <a:lnSpc>
                <a:spcPct val="100000"/>
              </a:lnSpc>
              <a:buClr>
                <a:schemeClr val="tx1">
                  <a:lumMod val="75000"/>
                  <a:lumOff val="25000"/>
                </a:schemeClr>
              </a:buClr>
              <a:buSzPct val="150000"/>
            </a:pPr>
            <a:endParaRPr lang="it-IT" sz="1800" b="0" dirty="0"/>
          </a:p>
          <a:p>
            <a:pPr marL="0" indent="0" algn="l" fontAlgn="base">
              <a:lnSpc>
                <a:spcPct val="100000"/>
              </a:lnSpc>
              <a:buClr>
                <a:schemeClr val="tx1">
                  <a:lumMod val="75000"/>
                  <a:lumOff val="25000"/>
                </a:schemeClr>
              </a:buClr>
              <a:buSzPct val="150000"/>
              <a:buNone/>
            </a:pPr>
            <a:endParaRPr lang="it-IT" sz="1800" b="0" dirty="0"/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GB" sz="1400" b="1" dirty="0">
              <a:solidFill>
                <a:schemeClr val="accent4"/>
              </a:solidFill>
            </a:endParaRPr>
          </a:p>
          <a:p>
            <a:pPr>
              <a:buClr>
                <a:srgbClr val="0070C0"/>
              </a:buClr>
            </a:pP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28BA58-BAE1-5498-F09E-236ED50451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70570" y="3062568"/>
            <a:ext cx="4402557" cy="330191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D99E9CC-FD53-FD21-B2C3-8EE524BFA9E5}"/>
                  </a:ext>
                </a:extLst>
              </p:cNvPr>
              <p:cNvSpPr txBox="1"/>
              <p:nvPr/>
            </p:nvSpPr>
            <p:spPr>
              <a:xfrm>
                <a:off x="452394" y="1701748"/>
                <a:ext cx="5364512" cy="8567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fontAlgn="base">
                  <a:spcBef>
                    <a:spcPts val="930"/>
                  </a:spcBef>
                  <a:buClr>
                    <a:srgbClr val="0070C0"/>
                  </a:buClr>
                  <a:buSzPct val="150000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IT" sz="1400" i="1" spc="15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T" sz="1400" spc="15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𝛑</m:t>
                        </m:r>
                      </m:e>
                      <m:sup>
                        <m:r>
                          <a:rPr lang="en-IT" sz="1400" spc="15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sz="1400" spc="1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 guns with E</a:t>
                </a:r>
                <a:r>
                  <a:rPr lang="en-US" sz="1400" spc="150" baseline="-25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MC</a:t>
                </a:r>
                <a:r>
                  <a:rPr lang="en-US" sz="1400" spc="1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 of 1.5-100 GeV </a:t>
                </a:r>
                <a:r>
                  <a:rPr lang="en-US" sz="1400" spc="15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noES</a:t>
                </a:r>
                <a:r>
                  <a:rPr lang="en-US" sz="1400" spc="1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 + EH sample</a:t>
                </a:r>
              </a:p>
              <a:p>
                <a:pPr algn="just" fontAlgn="base">
                  <a:spcBef>
                    <a:spcPts val="930"/>
                  </a:spcBef>
                  <a:buClr>
                    <a:srgbClr val="0070C0"/>
                  </a:buClr>
                  <a:buSzPct val="150000"/>
                </a:pPr>
                <a:r>
                  <a:rPr lang="en-US" sz="1400" spc="1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Ad hoc </a:t>
                </a:r>
                <a:r>
                  <a:rPr lang="en-US" sz="1400" b="1" spc="1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calibration</a:t>
                </a:r>
                <a:r>
                  <a:rPr lang="en-US" sz="1400" spc="1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  <a:sym typeface="Wingdings" pitchFamily="2" charset="2"/>
                  </a:rPr>
                  <a:t> of the energy spectra accounting for </a:t>
                </a:r>
                <a:r>
                  <a:rPr lang="en-US" sz="1400" b="1" spc="1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different responses of ECAL and HCAL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D99E9CC-FD53-FD21-B2C3-8EE524BFA9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394" y="1701748"/>
                <a:ext cx="5364512" cy="856709"/>
              </a:xfrm>
              <a:prstGeom prst="rect">
                <a:avLst/>
              </a:prstGeom>
              <a:blipFill>
                <a:blip r:embed="rId3"/>
                <a:stretch>
                  <a:fillRect l="-236" r="-473" b="-579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4F3498D-FF2D-94ED-E8BE-7D9085D96C4E}"/>
                  </a:ext>
                </a:extLst>
              </p:cNvPr>
              <p:cNvSpPr txBox="1"/>
              <p:nvPr/>
            </p:nvSpPr>
            <p:spPr>
              <a:xfrm>
                <a:off x="5029750" y="3243461"/>
                <a:ext cx="6082276" cy="3102616"/>
              </a:xfrm>
              <a:prstGeom prst="rect">
                <a:avLst/>
              </a:prstGeom>
            </p:spPr>
            <p:txBody>
              <a:bodyPr vert="horz" lIns="109728" tIns="109728" rIns="109728" bIns="91440" rtlCol="0" anchor="t">
                <a:noAutofit/>
              </a:bodyPr>
              <a:lstStyle>
                <a:defPPr>
                  <a:defRPr lang="en-IT"/>
                </a:defPPr>
                <a:lvl1pPr indent="0" algn="just" fontAlgn="base">
                  <a:lnSpc>
                    <a:spcPct val="150000"/>
                  </a:lnSpc>
                  <a:spcBef>
                    <a:spcPts val="93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SzPct val="150000"/>
                  <a:buFont typeface="Corbel" panose="020B0503020204020204" pitchFamily="34" charset="0"/>
                  <a:buNone/>
                  <a:defRPr sz="1600" b="0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defRPr>
                </a:lvl1pPr>
                <a:lvl2pPr marL="742950" lvl="1" indent="-285750" algn="just" fontAlgn="base">
                  <a:lnSpc>
                    <a:spcPct val="150000"/>
                  </a:lnSpc>
                  <a:spcBef>
                    <a:spcPts val="93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SzPct val="150000"/>
                  <a:buFont typeface="Arial" panose="020B0604020202020204" pitchFamily="34" charset="0"/>
                  <a:buChar char="•"/>
                  <a:defRPr sz="1600" b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" panose="020B0504020202020204" pitchFamily="34" charset="77"/>
                  </a:defRPr>
                </a:lvl2pPr>
                <a:lvl3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i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3pPr>
                <a:lvl4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4pPr>
                <a:lvl5pPr indent="0" algn="ctr">
                  <a:lnSpc>
                    <a:spcPct val="140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 spc="1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5pPr>
                <a:lvl6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>
                    <a:solidFill>
                      <a:schemeClr val="accent1">
                        <a:lumMod val="75000"/>
                      </a:schemeClr>
                    </a:solidFill>
                  </a:defRPr>
                </a:lvl6pPr>
                <a:lvl7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>
                    <a:solidFill>
                      <a:schemeClr val="accent1">
                        <a:lumMod val="75000"/>
                      </a:schemeClr>
                    </a:solidFill>
                  </a:defRPr>
                </a:lvl7pPr>
                <a:lvl8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>
                    <a:solidFill>
                      <a:schemeClr val="accent1">
                        <a:lumMod val="75000"/>
                      </a:schemeClr>
                    </a:solidFill>
                  </a:defRPr>
                </a:lvl8pPr>
                <a:lvl9pPr indent="0" algn="ctr">
                  <a:lnSpc>
                    <a:spcPct val="111000"/>
                  </a:lnSpc>
                  <a:spcBef>
                    <a:spcPts val="930"/>
                  </a:spcBef>
                  <a:buFont typeface="Corbel" panose="020B0503020204020204" pitchFamily="34" charset="0"/>
                  <a:buNone/>
                  <a:defRPr sz="1600" i="1">
                    <a:solidFill>
                      <a:schemeClr val="accent1">
                        <a:lumMod val="75000"/>
                      </a:schemeClr>
                    </a:solidFill>
                  </a:defRPr>
                </a:lvl9pPr>
              </a:lstStyle>
              <a:p>
                <a:pPr marL="285750" indent="-285750">
                  <a:buClr>
                    <a:srgbClr val="0070C0"/>
                  </a:buClr>
                  <a:buFont typeface="Arial" panose="020B0604020202020204" pitchFamily="34" charset="0"/>
                  <a:buChar char="•"/>
                </a:pPr>
                <a:r>
                  <a:rPr lang="en-US" sz="1400" dirty="0">
                    <a:sym typeface="Wingdings" pitchFamily="2" charset="2"/>
                  </a:rPr>
                  <a:t>Average resolution from the fit: </a:t>
                </a:r>
              </a:p>
              <a:p>
                <a:pPr>
                  <a:buClr>
                    <a:srgbClr val="0070C0"/>
                  </a:buClr>
                </a:pPr>
                <a:endParaRPr lang="en-US" sz="500" dirty="0">
                  <a:sym typeface="Wingdings" pitchFamily="2" charset="2"/>
                </a:endParaRPr>
              </a:p>
              <a:p>
                <a:pPr lvl="3" algn="l">
                  <a:lnSpc>
                    <a:spcPct val="100000"/>
                  </a:lnSpc>
                  <a:spcBef>
                    <a:spcPts val="600"/>
                  </a:spcBef>
                  <a:buClr>
                    <a:schemeClr val="accent4"/>
                  </a:buClr>
                </a:pP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𝜎</m:t>
                    </m:r>
                  </m:oMath>
                </a14:m>
                <a:r>
                  <a:rPr lang="it-I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/</a:t>
                </a:r>
                <a:r>
                  <a:rPr lang="it-IT" b="1" i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E</a:t>
                </a:r>
                <a:r>
                  <a:rPr lang="it-IT" b="1" i="1" baseline="-25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clu</a:t>
                </a:r>
                <a:r>
                  <a:rPr lang="it-IT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 LT Pro Demi" panose="020B0504020202020204" pitchFamily="34" charset="77"/>
                    <a:sym typeface="Wingdings" pitchFamily="2" charset="2"/>
                  </a:rPr>
                  <a:t> = </a:t>
                </a:r>
                <a14:m>
                  <m:oMath xmlns:m="http://schemas.openxmlformats.org/officeDocument/2006/math">
                    <m:r>
                      <a:rPr lang="it-IT" b="0" i="1">
                        <a:latin typeface="Cambria Math" panose="02040503050406030204" pitchFamily="18" charset="0"/>
                        <a:sym typeface="Wingdings" pitchFamily="2" charset="2"/>
                      </a:rPr>
                      <m:t>6</m:t>
                    </m:r>
                    <m:r>
                      <a:rPr lang="it-IT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5.55%/</m:t>
                    </m:r>
                    <m:rad>
                      <m:radPr>
                        <m:degHide m:val="on"/>
                        <m:ctrlPr>
                          <a:rPr lang="it-IT" b="0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radPr>
                      <m:deg/>
                      <m:e>
                        <m:r>
                          <a:rPr lang="it-IT" b="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𝐸</m:t>
                        </m:r>
                      </m:e>
                    </m:rad>
                    <m:r>
                      <a:rPr lang="it-IT" b="0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⊕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10.37%</m:t>
                    </m:r>
                  </m:oMath>
                </a14:m>
                <a:endParaRPr lang="it-IT" sz="500" b="0" dirty="0">
                  <a:sym typeface="Wingdings" pitchFamily="2" charset="2"/>
                </a:endParaRPr>
              </a:p>
              <a:p>
                <a:pPr marL="285750" indent="-285750">
                  <a:buClr>
                    <a:srgbClr val="0070C0"/>
                  </a:buClr>
                  <a:buFont typeface="Arial" panose="020B0604020202020204" pitchFamily="34" charset="0"/>
                  <a:buChar char="•"/>
                </a:pPr>
                <a:r>
                  <a:rPr lang="it-IT" sz="1400" dirty="0">
                    <a:sym typeface="Wingdings" pitchFamily="2" charset="2"/>
                  </a:rPr>
                  <a:t>With </a:t>
                </a:r>
                <a:r>
                  <a:rPr lang="it-IT" sz="1400" dirty="0" err="1">
                    <a:sym typeface="Wingdings" pitchFamily="2" charset="2"/>
                  </a:rPr>
                  <a:t>respect</a:t>
                </a:r>
                <a:r>
                  <a:rPr lang="it-IT" sz="1400" dirty="0">
                    <a:sym typeface="Wingdings" pitchFamily="2" charset="2"/>
                  </a:rPr>
                  <a:t> to the </a:t>
                </a:r>
                <a:r>
                  <a:rPr lang="it-IT" sz="1400" dirty="0" err="1">
                    <a:sym typeface="Wingdings" pitchFamily="2" charset="2"/>
                  </a:rPr>
                  <a:t>intrinsic</a:t>
                </a:r>
                <a:r>
                  <a:rPr lang="it-IT" sz="1400" dirty="0">
                    <a:sym typeface="Wingdings" pitchFamily="2" charset="2"/>
                  </a:rPr>
                  <a:t> HCAL </a:t>
                </a:r>
                <a:r>
                  <a:rPr lang="it-IT" sz="1400" dirty="0" err="1">
                    <a:sym typeface="Wingdings" pitchFamily="2" charset="2"/>
                  </a:rPr>
                  <a:t>resolution</a:t>
                </a:r>
                <a:r>
                  <a:rPr lang="it-IT" sz="1400" dirty="0">
                    <a:sym typeface="Wingdings" pitchFamily="2" charset="2"/>
                  </a:rPr>
                  <a:t> :</a:t>
                </a:r>
              </a:p>
              <a:p>
                <a:pPr>
                  <a:buClr>
                    <a:srgbClr val="0070C0"/>
                  </a:buClr>
                </a:pPr>
                <a:r>
                  <a:rPr lang="it-IT" sz="1400" dirty="0">
                    <a:sym typeface="Wingdings" pitchFamily="2" charset="2"/>
                  </a:rPr>
                  <a:t>	The </a:t>
                </a:r>
                <a:r>
                  <a:rPr lang="it-IT" sz="1400" dirty="0" err="1">
                    <a:sym typeface="Wingdings" pitchFamily="2" charset="2"/>
                  </a:rPr>
                  <a:t>constant</a:t>
                </a:r>
                <a:r>
                  <a:rPr lang="it-IT" sz="1400" dirty="0">
                    <a:sym typeface="Wingdings" pitchFamily="2" charset="2"/>
                  </a:rPr>
                  <a:t> </a:t>
                </a:r>
                <a:r>
                  <a:rPr lang="it-IT" sz="1400" dirty="0" err="1">
                    <a:sym typeface="Wingdings" pitchFamily="2" charset="2"/>
                  </a:rPr>
                  <a:t>term</a:t>
                </a:r>
                <a:r>
                  <a:rPr lang="it-IT" sz="1400" dirty="0">
                    <a:sym typeface="Wingdings" pitchFamily="2" charset="2"/>
                  </a:rPr>
                  <a:t> </a:t>
                </a:r>
                <a:r>
                  <a:rPr lang="it-IT" sz="1400" b="1" dirty="0">
                    <a:solidFill>
                      <a:schemeClr val="accent4"/>
                    </a:solidFill>
                    <a:sym typeface="Wingdings" pitchFamily="2" charset="2"/>
                  </a:rPr>
                  <a:t>C </a:t>
                </a:r>
                <a:r>
                  <a:rPr lang="it-IT" sz="1400" b="1" dirty="0" err="1">
                    <a:solidFill>
                      <a:schemeClr val="accent4"/>
                    </a:solidFill>
                    <a:sym typeface="Wingdings" pitchFamily="2" charset="2"/>
                  </a:rPr>
                  <a:t>slightly</a:t>
                </a:r>
                <a:r>
                  <a:rPr lang="it-IT" sz="1400" b="1" dirty="0">
                    <a:solidFill>
                      <a:schemeClr val="accent4"/>
                    </a:solidFill>
                    <a:sym typeface="Wingdings" pitchFamily="2" charset="2"/>
                  </a:rPr>
                  <a:t> </a:t>
                </a:r>
                <a:r>
                  <a:rPr lang="it-IT" sz="1400" b="1" dirty="0" err="1">
                    <a:solidFill>
                      <a:schemeClr val="accent4"/>
                    </a:solidFill>
                    <a:sym typeface="Wingdings" pitchFamily="2" charset="2"/>
                  </a:rPr>
                  <a:t>decreases</a:t>
                </a:r>
                <a:r>
                  <a:rPr lang="it-IT" sz="1400" b="1" dirty="0">
                    <a:solidFill>
                      <a:schemeClr val="accent4"/>
                    </a:solidFill>
                    <a:sym typeface="Wingdings" pitchFamily="2" charset="2"/>
                  </a:rPr>
                  <a:t> </a:t>
                </a:r>
                <a:r>
                  <a:rPr lang="it-IT" sz="1400" dirty="0">
                    <a:sym typeface="Wingdings" pitchFamily="2" charset="2"/>
                  </a:rPr>
                  <a:t> </a:t>
                </a:r>
                <a:r>
                  <a:rPr lang="it-IT" sz="1400" dirty="0" err="1">
                    <a:sym typeface="Wingdings" pitchFamily="2" charset="2"/>
                  </a:rPr>
                  <a:t>better</a:t>
                </a:r>
                <a:r>
                  <a:rPr lang="it-IT" sz="1400" dirty="0">
                    <a:sym typeface="Wingdings" pitchFamily="2" charset="2"/>
                  </a:rPr>
                  <a:t> 	</a:t>
                </a:r>
                <a:r>
                  <a:rPr lang="it-IT" sz="1400" dirty="0" err="1">
                    <a:sym typeface="Wingdings" pitchFamily="2" charset="2"/>
                  </a:rPr>
                  <a:t>reconstruction</a:t>
                </a:r>
                <a:r>
                  <a:rPr lang="it-IT" sz="1400" dirty="0">
                    <a:sym typeface="Wingdings" pitchFamily="2" charset="2"/>
                  </a:rPr>
                  <a:t> </a:t>
                </a:r>
                <a:r>
                  <a:rPr lang="it-IT" sz="1400" dirty="0" err="1">
                    <a:sym typeface="Wingdings" pitchFamily="2" charset="2"/>
                  </a:rPr>
                  <a:t>at</a:t>
                </a:r>
                <a:r>
                  <a:rPr lang="it-IT" sz="1400" dirty="0">
                    <a:sym typeface="Wingdings" pitchFamily="2" charset="2"/>
                  </a:rPr>
                  <a:t> high energies </a:t>
                </a:r>
              </a:p>
              <a:p>
                <a:pPr>
                  <a:buClr>
                    <a:srgbClr val="0070C0"/>
                  </a:buClr>
                </a:pPr>
                <a:r>
                  <a:rPr lang="it-IT" sz="1400" dirty="0">
                    <a:sym typeface="Wingdings" pitchFamily="2" charset="2"/>
                  </a:rPr>
                  <a:t>	The </a:t>
                </a:r>
                <a:r>
                  <a:rPr lang="it-IT" sz="1400" dirty="0" err="1">
                    <a:sym typeface="Wingdings" pitchFamily="2" charset="2"/>
                  </a:rPr>
                  <a:t>stochastic</a:t>
                </a:r>
                <a:r>
                  <a:rPr lang="it-IT" sz="1400" dirty="0">
                    <a:sym typeface="Wingdings" pitchFamily="2" charset="2"/>
                  </a:rPr>
                  <a:t> </a:t>
                </a:r>
                <a:r>
                  <a:rPr lang="it-IT" sz="1400" dirty="0" err="1">
                    <a:sym typeface="Wingdings" pitchFamily="2" charset="2"/>
                  </a:rPr>
                  <a:t>term</a:t>
                </a:r>
                <a:r>
                  <a:rPr lang="it-IT" sz="1400" dirty="0">
                    <a:sym typeface="Wingdings" pitchFamily="2" charset="2"/>
                  </a:rPr>
                  <a:t> </a:t>
                </a:r>
                <a:r>
                  <a:rPr lang="it-IT" sz="1400" b="1" dirty="0" err="1">
                    <a:solidFill>
                      <a:schemeClr val="accent4"/>
                    </a:solidFill>
                    <a:sym typeface="Wingdings" pitchFamily="2" charset="2"/>
                  </a:rPr>
                  <a:t>S</a:t>
                </a:r>
                <a:r>
                  <a:rPr lang="it-IT" sz="1400" b="1" dirty="0">
                    <a:solidFill>
                      <a:schemeClr val="accent4"/>
                    </a:solidFill>
                    <a:sym typeface="Wingdings" pitchFamily="2" charset="2"/>
                  </a:rPr>
                  <a:t> </a:t>
                </a:r>
                <a:r>
                  <a:rPr lang="it-IT" sz="1400" b="1" dirty="0" err="1">
                    <a:solidFill>
                      <a:schemeClr val="accent4"/>
                    </a:solidFill>
                    <a:sym typeface="Wingdings" pitchFamily="2" charset="2"/>
                  </a:rPr>
                  <a:t>increases</a:t>
                </a:r>
                <a:r>
                  <a:rPr lang="it-IT" sz="1400" b="1" dirty="0">
                    <a:solidFill>
                      <a:schemeClr val="accent4"/>
                    </a:solidFill>
                    <a:sym typeface="Wingdings" pitchFamily="2" charset="2"/>
                  </a:rPr>
                  <a:t> </a:t>
                </a:r>
                <a:r>
                  <a:rPr lang="it-IT" sz="1400" dirty="0">
                    <a:sym typeface="Wingdings" pitchFamily="2" charset="2"/>
                  </a:rPr>
                  <a:t> </a:t>
                </a:r>
                <a:r>
                  <a:rPr lang="it-IT" sz="1400" dirty="0" err="1">
                    <a:sym typeface="Wingdings" pitchFamily="2" charset="2"/>
                  </a:rPr>
                  <a:t>fluctuations</a:t>
                </a:r>
                <a:r>
                  <a:rPr lang="it-IT" sz="1400" dirty="0">
                    <a:sym typeface="Wingdings" pitchFamily="2" charset="2"/>
                  </a:rPr>
                  <a:t>     	due to </a:t>
                </a:r>
                <a:r>
                  <a:rPr lang="it-IT" sz="1400" dirty="0" err="1">
                    <a:sym typeface="Wingdings" pitchFamily="2" charset="2"/>
                  </a:rPr>
                  <a:t>analog</a:t>
                </a:r>
                <a:r>
                  <a:rPr lang="it-IT" sz="1400" dirty="0">
                    <a:sym typeface="Wingdings" pitchFamily="2" charset="2"/>
                  </a:rPr>
                  <a:t> </a:t>
                </a:r>
                <a:r>
                  <a:rPr lang="it-IT" sz="1400" dirty="0" err="1">
                    <a:sym typeface="Wingdings" pitchFamily="2" charset="2"/>
                  </a:rPr>
                  <a:t>read</a:t>
                </a:r>
                <a:r>
                  <a:rPr lang="it-IT" sz="1400" dirty="0">
                    <a:sym typeface="Wingdings" pitchFamily="2" charset="2"/>
                  </a:rPr>
                  <a:t> out of the</a:t>
                </a:r>
                <a:r>
                  <a:rPr lang="it-IT" sz="1400" b="1" dirty="0">
                    <a:latin typeface="Avenir Next LT Pro Demi" panose="020B0504020202020204" pitchFamily="34" charset="77"/>
                    <a:sym typeface="Wingdings" pitchFamily="2" charset="2"/>
                  </a:rPr>
                  <a:t> ECAL</a:t>
                </a:r>
                <a:endParaRPr lang="it-IT" sz="1800" b="0" dirty="0"/>
              </a:p>
              <a:p>
                <a:pPr marL="285750" indent="-285750" algn="l" fontAlgn="base">
                  <a:lnSpc>
                    <a:spcPct val="100000"/>
                  </a:lnSpc>
                  <a:buClr>
                    <a:schemeClr val="tx1">
                      <a:lumMod val="75000"/>
                      <a:lumOff val="25000"/>
                    </a:schemeClr>
                  </a:buClr>
                  <a:buSzPct val="150000"/>
                  <a:buFont typeface="Arial" panose="020B0604020202020204" pitchFamily="34" charset="0"/>
                  <a:buChar char="•"/>
                </a:pPr>
                <a:endParaRPr lang="it-IT" sz="1800" b="0" dirty="0"/>
              </a:p>
              <a:p>
                <a:pPr marL="0" indent="0" algn="l" fontAlgn="base">
                  <a:lnSpc>
                    <a:spcPct val="100000"/>
                  </a:lnSpc>
                  <a:buClr>
                    <a:schemeClr val="tx1">
                      <a:lumMod val="75000"/>
                      <a:lumOff val="25000"/>
                    </a:schemeClr>
                  </a:buClr>
                  <a:buSzPct val="150000"/>
                  <a:buNone/>
                </a:pPr>
                <a:endParaRPr lang="it-IT" sz="1800" b="0" dirty="0"/>
              </a:p>
              <a:p>
                <a:pPr marL="285750" indent="-285750">
                  <a:buClr>
                    <a:srgbClr val="0070C0"/>
                  </a:buClr>
                  <a:buFont typeface="Arial" panose="020B0604020202020204" pitchFamily="34" charset="0"/>
                  <a:buChar char="•"/>
                </a:pPr>
                <a:endParaRPr lang="en-GB" sz="1400" b="1" dirty="0">
                  <a:solidFill>
                    <a:schemeClr val="accent4"/>
                  </a:solidFill>
                </a:endParaRPr>
              </a:p>
              <a:p>
                <a:pPr>
                  <a:buClr>
                    <a:srgbClr val="0070C0"/>
                  </a:buClr>
                </a:pPr>
                <a:endParaRPr lang="en-GB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4F3498D-FF2D-94ED-E8BE-7D9085D96C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750" y="3243461"/>
                <a:ext cx="6082276" cy="3102616"/>
              </a:xfrm>
              <a:prstGeom prst="rect">
                <a:avLst/>
              </a:prstGeom>
              <a:blipFill>
                <a:blip r:embed="rId4"/>
                <a:stretch>
                  <a:fillRect l="-62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graphic of a tree&#10;&#10;Description automatically generated">
            <a:extLst>
              <a:ext uri="{FF2B5EF4-FFF2-40B4-BE49-F238E27FC236}">
                <a16:creationId xmlns:a16="http://schemas.microsoft.com/office/drawing/2014/main" id="{A7BD35A4-A0F8-EFA9-8B49-E26D96067E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1508" y="1418011"/>
            <a:ext cx="1405544" cy="164455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CCB68DB-E320-3274-16C2-5B4E76DC82E0}"/>
              </a:ext>
            </a:extLst>
          </p:cNvPr>
          <p:cNvGrpSpPr/>
          <p:nvPr/>
        </p:nvGrpSpPr>
        <p:grpSpPr>
          <a:xfrm>
            <a:off x="8621609" y="1120363"/>
            <a:ext cx="2773638" cy="2314230"/>
            <a:chOff x="5908043" y="1025665"/>
            <a:chExt cx="3226577" cy="266569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FD9B540-A451-8FE6-9683-791B889F5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5908043" y="1025665"/>
              <a:ext cx="3226577" cy="2665691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EEBF210-054D-28A2-DCB0-9A52ADDBBEAD}"/>
                </a:ext>
              </a:extLst>
            </p:cNvPr>
            <p:cNvCxnSpPr>
              <a:cxnSpLocks/>
            </p:cNvCxnSpPr>
            <p:nvPr/>
          </p:nvCxnSpPr>
          <p:spPr>
            <a:xfrm>
              <a:off x="7046356" y="1079042"/>
              <a:ext cx="0" cy="2333386"/>
            </a:xfrm>
            <a:prstGeom prst="line">
              <a:avLst/>
            </a:prstGeom>
            <a:ln w="19050">
              <a:solidFill>
                <a:srgbClr val="FF016D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0CCECCF-9E23-051E-3A44-594908B26B7E}"/>
                </a:ext>
              </a:extLst>
            </p:cNvPr>
            <p:cNvCxnSpPr>
              <a:cxnSpLocks/>
            </p:cNvCxnSpPr>
            <p:nvPr/>
          </p:nvCxnSpPr>
          <p:spPr>
            <a:xfrm>
              <a:off x="6585913" y="1079042"/>
              <a:ext cx="0" cy="2333386"/>
            </a:xfrm>
            <a:prstGeom prst="line">
              <a:avLst/>
            </a:prstGeom>
            <a:ln w="19050">
              <a:solidFill>
                <a:srgbClr val="B7DC04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Arc 19">
            <a:extLst>
              <a:ext uri="{FF2B5EF4-FFF2-40B4-BE49-F238E27FC236}">
                <a16:creationId xmlns:a16="http://schemas.microsoft.com/office/drawing/2014/main" id="{4CF25B8F-8A72-B07D-D2D2-86E0B84D5D88}"/>
              </a:ext>
            </a:extLst>
          </p:cNvPr>
          <p:cNvSpPr/>
          <p:nvPr/>
        </p:nvSpPr>
        <p:spPr>
          <a:xfrm rot="21138438">
            <a:off x="7298527" y="1015017"/>
            <a:ext cx="2351622" cy="619064"/>
          </a:xfrm>
          <a:prstGeom prst="arc">
            <a:avLst>
              <a:gd name="adj1" fmla="val 11003941"/>
              <a:gd name="adj2" fmla="val 21238751"/>
            </a:avLst>
          </a:prstGeom>
          <a:ln w="12700">
            <a:solidFill>
              <a:srgbClr val="FF016D"/>
            </a:solidFill>
            <a:headEnd type="none" w="med" len="med"/>
            <a:tailEnd type="arrow" w="med" len="med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9C4D5123-0AE9-304B-E5DA-BABD6A96E95B}"/>
              </a:ext>
            </a:extLst>
          </p:cNvPr>
          <p:cNvSpPr/>
          <p:nvPr/>
        </p:nvSpPr>
        <p:spPr>
          <a:xfrm flipV="1">
            <a:off x="7243014" y="2118671"/>
            <a:ext cx="2773634" cy="834856"/>
          </a:xfrm>
          <a:prstGeom prst="arc">
            <a:avLst>
              <a:gd name="adj1" fmla="val 11496989"/>
              <a:gd name="adj2" fmla="val 19245853"/>
            </a:avLst>
          </a:prstGeom>
          <a:ln w="19050">
            <a:solidFill>
              <a:srgbClr val="B7DC04"/>
            </a:solidFill>
            <a:headEnd type="none" w="med" len="med"/>
            <a:tailEnd type="arrow" w="med" len="med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5" name="Date Placeholder 1">
            <a:extLst>
              <a:ext uri="{FF2B5EF4-FFF2-40B4-BE49-F238E27FC236}">
                <a16:creationId xmlns:a16="http://schemas.microsoft.com/office/drawing/2014/main" id="{E4B32CA5-4DC6-C204-D2F0-2B3F80487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2452" y="6528398"/>
            <a:ext cx="1313127" cy="335915"/>
          </a:xfrm>
        </p:spPr>
        <p:txBody>
          <a:bodyPr/>
          <a:lstStyle/>
          <a:p>
            <a:r>
              <a:rPr lang="it-IT"/>
              <a:t>12/09/2024</a:t>
            </a:r>
            <a:endParaRPr lang="it-IT" dirty="0"/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091323E1-EB19-5F35-87D1-439DA9EA7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1884"/>
            <a:ext cx="9897486" cy="387798"/>
          </a:xfrm>
        </p:spPr>
        <p:txBody>
          <a:bodyPr/>
          <a:lstStyle/>
          <a:p>
            <a:r>
              <a:rPr lang="it-IT" dirty="0"/>
              <a:t>SIF 2024 | </a:t>
            </a:r>
            <a:r>
              <a:rPr lang="it-IT" b="1" dirty="0"/>
              <a:t>Lisa Generoso</a:t>
            </a:r>
            <a:r>
              <a:rPr lang="it-IT" dirty="0"/>
              <a:t> | Full </a:t>
            </a:r>
            <a:r>
              <a:rPr lang="it-IT" dirty="0" err="1"/>
              <a:t>simulation</a:t>
            </a:r>
            <a:r>
              <a:rPr lang="it-IT" dirty="0"/>
              <a:t> study of a </a:t>
            </a:r>
            <a:r>
              <a:rPr lang="it-IT" dirty="0" err="1"/>
              <a:t>hadronic</a:t>
            </a:r>
            <a:r>
              <a:rPr lang="it-IT" dirty="0"/>
              <a:t> </a:t>
            </a:r>
            <a:r>
              <a:rPr lang="it-IT" dirty="0" err="1"/>
              <a:t>calorimeter</a:t>
            </a:r>
            <a:r>
              <a:rPr lang="it-IT" dirty="0"/>
              <a:t> for a future </a:t>
            </a:r>
            <a:r>
              <a:rPr lang="it-IT" dirty="0" err="1"/>
              <a:t>muon</a:t>
            </a:r>
            <a:r>
              <a:rPr lang="it-IT" dirty="0"/>
              <a:t> collider</a:t>
            </a:r>
          </a:p>
        </p:txBody>
      </p:sp>
    </p:spTree>
    <p:extLst>
      <p:ext uri="{BB962C8B-B14F-4D97-AF65-F5344CB8AC3E}">
        <p14:creationId xmlns:p14="http://schemas.microsoft.com/office/powerpoint/2010/main" val="508713288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LinesVTI">
  <a:themeElements>
    <a:clrScheme name="violetblue">
      <a:dk1>
        <a:srgbClr val="000000"/>
      </a:dk1>
      <a:lt1>
        <a:srgbClr val="FFFFFF"/>
      </a:lt1>
      <a:dk2>
        <a:srgbClr val="F8F0E3"/>
      </a:dk2>
      <a:lt2>
        <a:srgbClr val="E7E6E6"/>
      </a:lt2>
      <a:accent1>
        <a:srgbClr val="224E7F"/>
      </a:accent1>
      <a:accent2>
        <a:srgbClr val="385E88"/>
      </a:accent2>
      <a:accent3>
        <a:srgbClr val="AA2070"/>
      </a:accent3>
      <a:accent4>
        <a:srgbClr val="EC008C"/>
      </a:accent4>
      <a:accent5>
        <a:srgbClr val="582156"/>
      </a:accent5>
      <a:accent6>
        <a:srgbClr val="958EA2"/>
      </a:accent6>
      <a:hlink>
        <a:srgbClr val="0563C1"/>
      </a:hlink>
      <a:folHlink>
        <a:srgbClr val="954F72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32464</TotalTime>
  <Words>2961</Words>
  <Application>Microsoft Macintosh PowerPoint</Application>
  <PresentationFormat>Widescreen</PresentationFormat>
  <Paragraphs>438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Meiryo</vt:lpstr>
      <vt:lpstr>Aptos</vt:lpstr>
      <vt:lpstr>Arial</vt:lpstr>
      <vt:lpstr>Avenir Next LT Pro</vt:lpstr>
      <vt:lpstr>Avenir Next LT Pro Demi</vt:lpstr>
      <vt:lpstr>Avenir Next LT Pro Light</vt:lpstr>
      <vt:lpstr>Calibri</vt:lpstr>
      <vt:lpstr>Cambria Math</vt:lpstr>
      <vt:lpstr>Corbel</vt:lpstr>
      <vt:lpstr>Courier New</vt:lpstr>
      <vt:lpstr>PazoMath</vt:lpstr>
      <vt:lpstr>System Font Regular</vt:lpstr>
      <vt:lpstr>URWPalladioL</vt:lpstr>
      <vt:lpstr>Wingdings</vt:lpstr>
      <vt:lpstr>SketchLinesVTI</vt:lpstr>
      <vt:lpstr>Full simulation study of a hadronic calorimeter for a future muon collider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CLUSTER MULTIPLICITY</vt:lpstr>
      <vt:lpstr>CLUSTER-Pion ΔR</vt:lpstr>
      <vt:lpstr>CLUSTER SIZE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Full simulation study of a hadronic calorimeter for a future muon collider</dc:title>
  <dc:creator>GENEROSO LISA</dc:creator>
  <cp:lastModifiedBy>GENEROSO LISA</cp:lastModifiedBy>
  <cp:revision>51</cp:revision>
  <dcterms:created xsi:type="dcterms:W3CDTF">2024-02-10T09:58:13Z</dcterms:created>
  <dcterms:modified xsi:type="dcterms:W3CDTF">2024-09-02T07:39:48Z</dcterms:modified>
</cp:coreProperties>
</file>