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88F-9D29-3C49-8397-E4E36DCF204E}" type="datetimeFigureOut">
              <a:rPr lang="ja-JP" altLang="en-US" smtClean="0"/>
              <a:pPr/>
              <a:t>12.6.8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EAC9-41D3-D44A-AF9E-6708C42161A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88F-9D29-3C49-8397-E4E36DCF204E}" type="datetimeFigureOut">
              <a:rPr lang="ja-JP" altLang="en-US" smtClean="0"/>
              <a:pPr/>
              <a:t>12.6.8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EAC9-41D3-D44A-AF9E-6708C42161A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88F-9D29-3C49-8397-E4E36DCF204E}" type="datetimeFigureOut">
              <a:rPr lang="ja-JP" altLang="en-US" smtClean="0"/>
              <a:pPr/>
              <a:t>12.6.8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EAC9-41D3-D44A-AF9E-6708C42161A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88F-9D29-3C49-8397-E4E36DCF204E}" type="datetimeFigureOut">
              <a:rPr lang="ja-JP" altLang="en-US" smtClean="0"/>
              <a:pPr/>
              <a:t>12.6.8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EAC9-41D3-D44A-AF9E-6708C42161A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88F-9D29-3C49-8397-E4E36DCF204E}" type="datetimeFigureOut">
              <a:rPr lang="ja-JP" altLang="en-US" smtClean="0"/>
              <a:pPr/>
              <a:t>12.6.8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EAC9-41D3-D44A-AF9E-6708C42161A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88F-9D29-3C49-8397-E4E36DCF204E}" type="datetimeFigureOut">
              <a:rPr lang="ja-JP" altLang="en-US" smtClean="0"/>
              <a:pPr/>
              <a:t>12.6.8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EAC9-41D3-D44A-AF9E-6708C42161A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88F-9D29-3C49-8397-E4E36DCF204E}" type="datetimeFigureOut">
              <a:rPr lang="ja-JP" altLang="en-US" smtClean="0"/>
              <a:pPr/>
              <a:t>12.6.8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EAC9-41D3-D44A-AF9E-6708C42161A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88F-9D29-3C49-8397-E4E36DCF204E}" type="datetimeFigureOut">
              <a:rPr lang="ja-JP" altLang="en-US" smtClean="0"/>
              <a:pPr/>
              <a:t>12.6.8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EAC9-41D3-D44A-AF9E-6708C42161A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88F-9D29-3C49-8397-E4E36DCF204E}" type="datetimeFigureOut">
              <a:rPr lang="ja-JP" altLang="en-US" smtClean="0"/>
              <a:pPr/>
              <a:t>12.6.8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EAC9-41D3-D44A-AF9E-6708C42161A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88F-9D29-3C49-8397-E4E36DCF204E}" type="datetimeFigureOut">
              <a:rPr lang="ja-JP" altLang="en-US" smtClean="0"/>
              <a:pPr/>
              <a:t>12.6.8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EAC9-41D3-D44A-AF9E-6708C42161A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88F-9D29-3C49-8397-E4E36DCF204E}" type="datetimeFigureOut">
              <a:rPr lang="ja-JP" altLang="en-US" smtClean="0"/>
              <a:pPr/>
              <a:t>12.6.8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EAC9-41D3-D44A-AF9E-6708C42161A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0B88F-9D29-3C49-8397-E4E36DCF204E}" type="datetimeFigureOut">
              <a:rPr lang="ja-JP" altLang="en-US" smtClean="0"/>
              <a:pPr/>
              <a:t>12.6.8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9EAC9-41D3-D44A-AF9E-6708C42161A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video" Target="file://localhost/Users/ohmi/Presentations/ECLOUD12/ec001t_anm.mov" TargetMode="External"/><Relationship Id="rId2" Type="http://schemas.openxmlformats.org/officeDocument/2006/relationships/video" Target="file://localhost/Users/ohmi/Presentations/ECLOUD12/ec307t_anm-1.m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7460" y="1611166"/>
            <a:ext cx="7772400" cy="733471"/>
          </a:xfrm>
        </p:spPr>
        <p:txBody>
          <a:bodyPr>
            <a:normAutofit/>
          </a:bodyPr>
          <a:lstStyle/>
          <a:p>
            <a:r>
              <a:rPr lang="en-US" altLang="ja-JP" sz="3200" dirty="0" smtClean="0"/>
              <a:t>Drift     </a:t>
            </a:r>
            <a:r>
              <a:rPr lang="en-US" altLang="ja-JP" sz="3200" dirty="0" smtClean="0"/>
              <a:t>                        </a:t>
            </a:r>
            <a:r>
              <a:rPr lang="en-US" altLang="ja-JP" sz="3200" dirty="0" smtClean="0"/>
              <a:t>Solenoid</a:t>
            </a:r>
            <a:endParaRPr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6" name="ec001t_anm.mov">
            <a:hlinkClick r:id="" action="ppaction://media"/>
          </p:cNvPr>
          <p:cNvPicPr/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-183052" y="2528447"/>
            <a:ext cx="5326771" cy="3995078"/>
          </a:xfrm>
          <a:prstGeom prst="rect">
            <a:avLst/>
          </a:prstGeom>
        </p:spPr>
      </p:pic>
      <p:pic>
        <p:nvPicPr>
          <p:cNvPr id="5" name="ec307t_anm-1.mov">
            <a:hlinkClick r:id="" action="ppaction://media"/>
          </p:cNvPr>
          <p:cNvPicPr/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4382405" y="2528447"/>
            <a:ext cx="5120865" cy="3840649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372820" y="164616"/>
            <a:ext cx="63995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dirty="0" smtClean="0"/>
              <a:t>Electron distribution and Coupled bunch motion</a:t>
            </a:r>
            <a:endParaRPr kumimoji="1" lang="ja-JP" altLang="en-US" sz="4400" dirty="0"/>
          </a:p>
        </p:txBody>
      </p:sp>
      <p:sp>
        <p:nvSpPr>
          <p:cNvPr id="8" name="正方形/長方形 7"/>
          <p:cNvSpPr/>
          <p:nvPr/>
        </p:nvSpPr>
        <p:spPr>
          <a:xfrm>
            <a:off x="2096405" y="217399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dirty="0" smtClean="0"/>
              <a:t>White point: beam position passing through the </a:t>
            </a:r>
            <a:r>
              <a:rPr lang="en-US" altLang="ja-JP" dirty="0" smtClean="0"/>
              <a:t>chamber cross-section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800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</Words>
  <Application>Microsoft Macintosh PowerPoint</Application>
  <PresentationFormat>画面に合わせる (4:3)</PresentationFormat>
  <Paragraphs>3</Paragraphs>
  <Slides>1</Slides>
  <Notes>0</Notes>
  <HiddenSlides>0</HiddenSlides>
  <MMClips>2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Drift                             Solenoid</vt:lpstr>
    </vt:vector>
  </TitlesOfParts>
  <Company>高エネルギー加速器研究機構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K. Ohmi</dc:creator>
  <cp:lastModifiedBy>K. Ohmi</cp:lastModifiedBy>
  <cp:revision>6</cp:revision>
  <dcterms:created xsi:type="dcterms:W3CDTF">2012-06-08T04:12:18Z</dcterms:created>
  <dcterms:modified xsi:type="dcterms:W3CDTF">2012-06-08T04:13:58Z</dcterms:modified>
</cp:coreProperties>
</file>