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sldIdLst>
    <p:sldId id="256" r:id="rId3"/>
    <p:sldId id="264" r:id="rId4"/>
    <p:sldId id="289" r:id="rId5"/>
    <p:sldId id="272" r:id="rId6"/>
    <p:sldId id="279" r:id="rId7"/>
    <p:sldId id="259" r:id="rId8"/>
    <p:sldId id="260" r:id="rId9"/>
    <p:sldId id="257" r:id="rId10"/>
    <p:sldId id="273" r:id="rId11"/>
    <p:sldId id="261" r:id="rId1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8" y="60"/>
      </p:cViewPr>
      <p:guideLst>
        <p:guide orient="horz" pos="2862"/>
        <p:guide pos="22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94283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167467" y="2475309"/>
            <a:ext cx="17339733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7" Type="http://schemas.openxmlformats.org/officeDocument/2006/relationships/image" Target="../media/image46.png"/><Relationship Id="rId46" Type="http://schemas.openxmlformats.org/officeDocument/2006/relationships/image" Target="../media/image45.png"/><Relationship Id="rId45" Type="http://schemas.openxmlformats.org/officeDocument/2006/relationships/image" Target="../media/image44.png"/><Relationship Id="rId44" Type="http://schemas.openxmlformats.org/officeDocument/2006/relationships/image" Target="../media/image43.png"/><Relationship Id="rId43" Type="http://schemas.openxmlformats.org/officeDocument/2006/relationships/image" Target="../media/image42.png"/><Relationship Id="rId42" Type="http://schemas.openxmlformats.org/officeDocument/2006/relationships/image" Target="../media/image41.png"/><Relationship Id="rId41" Type="http://schemas.openxmlformats.org/officeDocument/2006/relationships/image" Target="../media/image40.png"/><Relationship Id="rId40" Type="http://schemas.openxmlformats.org/officeDocument/2006/relationships/image" Target="../media/image39.png"/><Relationship Id="rId4" Type="http://schemas.openxmlformats.org/officeDocument/2006/relationships/image" Target="../media/image3.png"/><Relationship Id="rId39" Type="http://schemas.openxmlformats.org/officeDocument/2006/relationships/image" Target="../media/image38.png"/><Relationship Id="rId38" Type="http://schemas.openxmlformats.org/officeDocument/2006/relationships/image" Target="../media/image37.png"/><Relationship Id="rId37" Type="http://schemas.openxmlformats.org/officeDocument/2006/relationships/image" Target="../media/image36.png"/><Relationship Id="rId36" Type="http://schemas.openxmlformats.org/officeDocument/2006/relationships/image" Target="../media/image35.png"/><Relationship Id="rId35" Type="http://schemas.openxmlformats.org/officeDocument/2006/relationships/image" Target="../media/image34.png"/><Relationship Id="rId34" Type="http://schemas.openxmlformats.org/officeDocument/2006/relationships/image" Target="../media/image33.png"/><Relationship Id="rId33" Type="http://schemas.openxmlformats.org/officeDocument/2006/relationships/image" Target="../media/image32.png"/><Relationship Id="rId32" Type="http://schemas.openxmlformats.org/officeDocument/2006/relationships/image" Target="../media/image31.png"/><Relationship Id="rId31" Type="http://schemas.openxmlformats.org/officeDocument/2006/relationships/image" Target="../media/image30.png"/><Relationship Id="rId30" Type="http://schemas.openxmlformats.org/officeDocument/2006/relationships/image" Target="../media/image29.png"/><Relationship Id="rId3" Type="http://schemas.openxmlformats.org/officeDocument/2006/relationships/image" Target="../media/image2.png"/><Relationship Id="rId29" Type="http://schemas.openxmlformats.org/officeDocument/2006/relationships/image" Target="../media/image28.png"/><Relationship Id="rId28" Type="http://schemas.openxmlformats.org/officeDocument/2006/relationships/image" Target="../media/image27.png"/><Relationship Id="rId27" Type="http://schemas.openxmlformats.org/officeDocument/2006/relationships/image" Target="../media/image26.png"/><Relationship Id="rId26" Type="http://schemas.openxmlformats.org/officeDocument/2006/relationships/image" Target="../media/image25.png"/><Relationship Id="rId25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image" Target="../media/image22.png"/><Relationship Id="rId22" Type="http://schemas.openxmlformats.org/officeDocument/2006/relationships/image" Target="../media/image21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2" Type="http://schemas.openxmlformats.org/officeDocument/2006/relationships/image" Target="../media/image1.png"/><Relationship Id="rId19" Type="http://schemas.openxmlformats.org/officeDocument/2006/relationships/image" Target="../media/image18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67178" y="5063761"/>
            <a:ext cx="1798710" cy="179195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0028" y="4689350"/>
            <a:ext cx="2059685" cy="216636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426" y="5219108"/>
            <a:ext cx="1909018" cy="141768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2600" y="3087623"/>
            <a:ext cx="1978914" cy="73103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95930" y="2292264"/>
            <a:ext cx="318341" cy="335945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2097531" y="2468117"/>
            <a:ext cx="71755" cy="81915"/>
          </a:xfrm>
          <a:custGeom>
            <a:avLst/>
            <a:gdLst/>
            <a:ahLst/>
            <a:cxnLst/>
            <a:rect l="l" t="t" r="r" b="b"/>
            <a:pathLst>
              <a:path w="71755" h="81914">
                <a:moveTo>
                  <a:pt x="9651" y="0"/>
                </a:moveTo>
                <a:lnTo>
                  <a:pt x="0" y="81915"/>
                </a:lnTo>
                <a:lnTo>
                  <a:pt x="71374" y="40259"/>
                </a:lnTo>
                <a:lnTo>
                  <a:pt x="96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85999" y="2202192"/>
            <a:ext cx="557110" cy="536943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2482468" y="2469768"/>
            <a:ext cx="120014" cy="99060"/>
          </a:xfrm>
          <a:custGeom>
            <a:avLst/>
            <a:gdLst/>
            <a:ahLst/>
            <a:cxnLst/>
            <a:rect l="l" t="t" r="r" b="b"/>
            <a:pathLst>
              <a:path w="120014" h="99060">
                <a:moveTo>
                  <a:pt x="0" y="0"/>
                </a:moveTo>
                <a:lnTo>
                  <a:pt x="20700" y="99059"/>
                </a:lnTo>
                <a:lnTo>
                  <a:pt x="119761" y="7835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72639" y="2292057"/>
            <a:ext cx="551180" cy="531025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2270251" y="2560446"/>
            <a:ext cx="111760" cy="92710"/>
          </a:xfrm>
          <a:custGeom>
            <a:avLst/>
            <a:gdLst/>
            <a:ahLst/>
            <a:cxnLst/>
            <a:rect l="l" t="t" r="r" b="b"/>
            <a:pathLst>
              <a:path w="111760" h="92710">
                <a:moveTo>
                  <a:pt x="0" y="0"/>
                </a:moveTo>
                <a:lnTo>
                  <a:pt x="19050" y="92710"/>
                </a:lnTo>
                <a:lnTo>
                  <a:pt x="111633" y="7302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6" name="bg 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80259" y="2112200"/>
            <a:ext cx="545249" cy="542861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2276601" y="2380360"/>
            <a:ext cx="107950" cy="104775"/>
          </a:xfrm>
          <a:custGeom>
            <a:avLst/>
            <a:gdLst/>
            <a:ahLst/>
            <a:cxnLst/>
            <a:rect l="l" t="t" r="r" b="b"/>
            <a:pathLst>
              <a:path w="107950" h="104775">
                <a:moveTo>
                  <a:pt x="0" y="0"/>
                </a:moveTo>
                <a:lnTo>
                  <a:pt x="8381" y="104648"/>
                </a:lnTo>
                <a:lnTo>
                  <a:pt x="107696" y="7035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8" name="bg 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58567" y="1984222"/>
            <a:ext cx="558584" cy="539902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2456052" y="2252725"/>
            <a:ext cx="120650" cy="101600"/>
          </a:xfrm>
          <a:custGeom>
            <a:avLst/>
            <a:gdLst/>
            <a:ahLst/>
            <a:cxnLst/>
            <a:rect l="l" t="t" r="r" b="b"/>
            <a:pathLst>
              <a:path w="120650" h="101600">
                <a:moveTo>
                  <a:pt x="0" y="0"/>
                </a:moveTo>
                <a:lnTo>
                  <a:pt x="19812" y="101473"/>
                </a:lnTo>
                <a:lnTo>
                  <a:pt x="120650" y="7899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0" name="bg 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24099" y="2097049"/>
            <a:ext cx="507873" cy="520674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2520568" y="2365628"/>
            <a:ext cx="71755" cy="81915"/>
          </a:xfrm>
          <a:custGeom>
            <a:avLst/>
            <a:gdLst/>
            <a:ahLst/>
            <a:cxnLst/>
            <a:rect l="l" t="t" r="r" b="b"/>
            <a:pathLst>
              <a:path w="71755" h="81914">
                <a:moveTo>
                  <a:pt x="9651" y="0"/>
                </a:moveTo>
                <a:lnTo>
                  <a:pt x="0" y="81915"/>
                </a:lnTo>
                <a:lnTo>
                  <a:pt x="71247" y="40259"/>
                </a:lnTo>
                <a:lnTo>
                  <a:pt x="96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2" name="bg 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708147" y="2098560"/>
            <a:ext cx="558584" cy="536943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2905378" y="2367152"/>
            <a:ext cx="120014" cy="99695"/>
          </a:xfrm>
          <a:custGeom>
            <a:avLst/>
            <a:gdLst/>
            <a:ahLst/>
            <a:cxnLst/>
            <a:rect l="l" t="t" r="r" b="b"/>
            <a:pathLst>
              <a:path w="120014" h="99694">
                <a:moveTo>
                  <a:pt x="0" y="0"/>
                </a:moveTo>
                <a:lnTo>
                  <a:pt x="20827" y="99187"/>
                </a:lnTo>
                <a:lnTo>
                  <a:pt x="119887" y="7848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4" name="bg 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96311" y="2189949"/>
            <a:ext cx="549694" cy="531025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2693288" y="2457957"/>
            <a:ext cx="111760" cy="92710"/>
          </a:xfrm>
          <a:custGeom>
            <a:avLst/>
            <a:gdLst/>
            <a:ahLst/>
            <a:cxnLst/>
            <a:rect l="l" t="t" r="r" b="b"/>
            <a:pathLst>
              <a:path w="111760" h="92710">
                <a:moveTo>
                  <a:pt x="0" y="0"/>
                </a:moveTo>
                <a:lnTo>
                  <a:pt x="19050" y="92709"/>
                </a:lnTo>
                <a:lnTo>
                  <a:pt x="111633" y="7302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6" name="bg 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02407" y="2010181"/>
            <a:ext cx="546734" cy="541375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2699638" y="2277871"/>
            <a:ext cx="107950" cy="104775"/>
          </a:xfrm>
          <a:custGeom>
            <a:avLst/>
            <a:gdLst/>
            <a:ahLst/>
            <a:cxnLst/>
            <a:rect l="l" t="t" r="r" b="b"/>
            <a:pathLst>
              <a:path w="107950" h="104775">
                <a:moveTo>
                  <a:pt x="0" y="0"/>
                </a:moveTo>
                <a:lnTo>
                  <a:pt x="8381" y="104648"/>
                </a:lnTo>
                <a:lnTo>
                  <a:pt x="107568" y="7035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bg 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82239" y="1882114"/>
            <a:ext cx="558584" cy="539902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2878962" y="2150236"/>
            <a:ext cx="121285" cy="101600"/>
          </a:xfrm>
          <a:custGeom>
            <a:avLst/>
            <a:gdLst/>
            <a:ahLst/>
            <a:cxnLst/>
            <a:rect l="l" t="t" r="r" b="b"/>
            <a:pathLst>
              <a:path w="121285" h="101600">
                <a:moveTo>
                  <a:pt x="0" y="0"/>
                </a:moveTo>
                <a:lnTo>
                  <a:pt x="19812" y="101473"/>
                </a:lnTo>
                <a:lnTo>
                  <a:pt x="120776" y="7899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0" name="bg 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71215" y="2456675"/>
            <a:ext cx="509346" cy="519188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3068192" y="2724276"/>
            <a:ext cx="71755" cy="82550"/>
          </a:xfrm>
          <a:custGeom>
            <a:avLst/>
            <a:gdLst/>
            <a:ahLst/>
            <a:cxnLst/>
            <a:rect l="l" t="t" r="r" b="b"/>
            <a:pathLst>
              <a:path w="71755" h="82550">
                <a:moveTo>
                  <a:pt x="9525" y="0"/>
                </a:moveTo>
                <a:lnTo>
                  <a:pt x="0" y="82042"/>
                </a:lnTo>
                <a:lnTo>
                  <a:pt x="71246" y="40386"/>
                </a:lnTo>
                <a:lnTo>
                  <a:pt x="9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55263" y="2458224"/>
            <a:ext cx="558584" cy="536943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3453002" y="2725927"/>
            <a:ext cx="120014" cy="99060"/>
          </a:xfrm>
          <a:custGeom>
            <a:avLst/>
            <a:gdLst/>
            <a:ahLst/>
            <a:cxnLst/>
            <a:rect l="l" t="t" r="r" b="b"/>
            <a:pathLst>
              <a:path w="120014" h="99060">
                <a:moveTo>
                  <a:pt x="0" y="0"/>
                </a:moveTo>
                <a:lnTo>
                  <a:pt x="20700" y="99060"/>
                </a:lnTo>
                <a:lnTo>
                  <a:pt x="119887" y="7835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4" name="bg 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043427" y="2548089"/>
            <a:ext cx="549694" cy="531025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3240912" y="2816605"/>
            <a:ext cx="111760" cy="92710"/>
          </a:xfrm>
          <a:custGeom>
            <a:avLst/>
            <a:gdLst/>
            <a:ahLst/>
            <a:cxnLst/>
            <a:rect l="l" t="t" r="r" b="b"/>
            <a:pathLst>
              <a:path w="111760" h="92710">
                <a:moveTo>
                  <a:pt x="0" y="0"/>
                </a:moveTo>
                <a:lnTo>
                  <a:pt x="19050" y="92710"/>
                </a:lnTo>
                <a:lnTo>
                  <a:pt x="111633" y="7302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6" name="bg 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049523" y="2368232"/>
            <a:ext cx="546735" cy="542861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3247262" y="2636519"/>
            <a:ext cx="107950" cy="104775"/>
          </a:xfrm>
          <a:custGeom>
            <a:avLst/>
            <a:gdLst/>
            <a:ahLst/>
            <a:cxnLst/>
            <a:rect l="l" t="t" r="r" b="b"/>
            <a:pathLst>
              <a:path w="107950" h="104775">
                <a:moveTo>
                  <a:pt x="0" y="0"/>
                </a:moveTo>
                <a:lnTo>
                  <a:pt x="8382" y="104647"/>
                </a:lnTo>
                <a:lnTo>
                  <a:pt x="107569" y="7035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8" name="bg object 4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29355" y="2240254"/>
            <a:ext cx="558584" cy="539902"/>
          </a:xfrm>
          <a:prstGeom prst="rect">
            <a:avLst/>
          </a:prstGeom>
        </p:spPr>
      </p:pic>
      <p:sp>
        <p:nvSpPr>
          <p:cNvPr id="49" name="bg object 49"/>
          <p:cNvSpPr/>
          <p:nvPr/>
        </p:nvSpPr>
        <p:spPr>
          <a:xfrm>
            <a:off x="3426586" y="2509011"/>
            <a:ext cx="121285" cy="101600"/>
          </a:xfrm>
          <a:custGeom>
            <a:avLst/>
            <a:gdLst/>
            <a:ahLst/>
            <a:cxnLst/>
            <a:rect l="l" t="t" r="r" b="b"/>
            <a:pathLst>
              <a:path w="121285" h="101600">
                <a:moveTo>
                  <a:pt x="0" y="0"/>
                </a:moveTo>
                <a:lnTo>
                  <a:pt x="19812" y="101473"/>
                </a:lnTo>
                <a:lnTo>
                  <a:pt x="120776" y="7886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0" name="bg object 5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020567" y="2276906"/>
            <a:ext cx="472897" cy="472897"/>
          </a:xfrm>
          <a:prstGeom prst="rect">
            <a:avLst/>
          </a:prstGeom>
        </p:spPr>
      </p:pic>
      <p:sp>
        <p:nvSpPr>
          <p:cNvPr id="51" name="bg object 51"/>
          <p:cNvSpPr/>
          <p:nvPr/>
        </p:nvSpPr>
        <p:spPr>
          <a:xfrm>
            <a:off x="3216909" y="2544190"/>
            <a:ext cx="35560" cy="36195"/>
          </a:xfrm>
          <a:custGeom>
            <a:avLst/>
            <a:gdLst/>
            <a:ahLst/>
            <a:cxnLst/>
            <a:rect l="l" t="t" r="r" b="b"/>
            <a:pathLst>
              <a:path w="35560" h="36194">
                <a:moveTo>
                  <a:pt x="0" y="0"/>
                </a:moveTo>
                <a:lnTo>
                  <a:pt x="1396" y="36195"/>
                </a:lnTo>
                <a:lnTo>
                  <a:pt x="35178" y="2298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2" name="bg object 5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179063" y="2302814"/>
            <a:ext cx="506399" cy="485724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3375659" y="2571241"/>
            <a:ext cx="68580" cy="46355"/>
          </a:xfrm>
          <a:custGeom>
            <a:avLst/>
            <a:gdLst/>
            <a:ahLst/>
            <a:cxnLst/>
            <a:rect l="l" t="t" r="r" b="b"/>
            <a:pathLst>
              <a:path w="68579" h="46355">
                <a:moveTo>
                  <a:pt x="0" y="0"/>
                </a:moveTo>
                <a:lnTo>
                  <a:pt x="18541" y="46228"/>
                </a:lnTo>
                <a:lnTo>
                  <a:pt x="68325" y="4457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4" name="bg object 5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093719" y="2337854"/>
            <a:ext cx="501967" cy="481291"/>
          </a:xfrm>
          <a:prstGeom prst="rect">
            <a:avLst/>
          </a:prstGeom>
        </p:spPr>
      </p:pic>
      <p:sp>
        <p:nvSpPr>
          <p:cNvPr id="55" name="bg object 55"/>
          <p:cNvSpPr/>
          <p:nvPr/>
        </p:nvSpPr>
        <p:spPr>
          <a:xfrm>
            <a:off x="3290696" y="2605658"/>
            <a:ext cx="64135" cy="43180"/>
          </a:xfrm>
          <a:custGeom>
            <a:avLst/>
            <a:gdLst/>
            <a:ahLst/>
            <a:cxnLst/>
            <a:rect l="l" t="t" r="r" b="b"/>
            <a:pathLst>
              <a:path w="64135" h="43180">
                <a:moveTo>
                  <a:pt x="0" y="0"/>
                </a:moveTo>
                <a:lnTo>
                  <a:pt x="17144" y="43179"/>
                </a:lnTo>
                <a:lnTo>
                  <a:pt x="63626" y="4152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6" name="bg object 5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084575" y="2241854"/>
            <a:ext cx="499008" cy="485724"/>
          </a:xfrm>
          <a:prstGeom prst="rect">
            <a:avLst/>
          </a:prstGeom>
        </p:spPr>
      </p:pic>
      <p:sp>
        <p:nvSpPr>
          <p:cNvPr id="57" name="bg object 57"/>
          <p:cNvSpPr/>
          <p:nvPr/>
        </p:nvSpPr>
        <p:spPr>
          <a:xfrm>
            <a:off x="3281933" y="2509646"/>
            <a:ext cx="61594" cy="48260"/>
          </a:xfrm>
          <a:custGeom>
            <a:avLst/>
            <a:gdLst/>
            <a:ahLst/>
            <a:cxnLst/>
            <a:rect l="l" t="t" r="r" b="b"/>
            <a:pathLst>
              <a:path w="61595" h="48260">
                <a:moveTo>
                  <a:pt x="0" y="0"/>
                </a:moveTo>
                <a:lnTo>
                  <a:pt x="12573" y="47751"/>
                </a:lnTo>
                <a:lnTo>
                  <a:pt x="61340" y="4000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8" name="bg object 5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153155" y="2183942"/>
            <a:ext cx="506399" cy="485724"/>
          </a:xfrm>
          <a:prstGeom prst="rect">
            <a:avLst/>
          </a:prstGeom>
        </p:spPr>
      </p:pic>
      <p:sp>
        <p:nvSpPr>
          <p:cNvPr id="59" name="bg object 59"/>
          <p:cNvSpPr/>
          <p:nvPr/>
        </p:nvSpPr>
        <p:spPr>
          <a:xfrm>
            <a:off x="3349878" y="2452750"/>
            <a:ext cx="69215" cy="47625"/>
          </a:xfrm>
          <a:custGeom>
            <a:avLst/>
            <a:gdLst/>
            <a:ahLst/>
            <a:cxnLst/>
            <a:rect l="l" t="t" r="r" b="b"/>
            <a:pathLst>
              <a:path w="69214" h="47625">
                <a:moveTo>
                  <a:pt x="0" y="0"/>
                </a:moveTo>
                <a:lnTo>
                  <a:pt x="18287" y="47244"/>
                </a:lnTo>
                <a:lnTo>
                  <a:pt x="68834" y="4495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0" name="bg object 6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56003" y="2324125"/>
            <a:ext cx="509346" cy="520674"/>
          </a:xfrm>
          <a:prstGeom prst="rect">
            <a:avLst/>
          </a:prstGeom>
        </p:spPr>
      </p:pic>
      <p:sp>
        <p:nvSpPr>
          <p:cNvPr id="61" name="bg object 61"/>
          <p:cNvSpPr/>
          <p:nvPr/>
        </p:nvSpPr>
        <p:spPr>
          <a:xfrm>
            <a:off x="1753615" y="2592577"/>
            <a:ext cx="71755" cy="81915"/>
          </a:xfrm>
          <a:custGeom>
            <a:avLst/>
            <a:gdLst/>
            <a:ahLst/>
            <a:cxnLst/>
            <a:rect l="l" t="t" r="r" b="b"/>
            <a:pathLst>
              <a:path w="71755" h="81914">
                <a:moveTo>
                  <a:pt x="9651" y="0"/>
                </a:moveTo>
                <a:lnTo>
                  <a:pt x="0" y="81914"/>
                </a:lnTo>
                <a:lnTo>
                  <a:pt x="71246" y="40259"/>
                </a:lnTo>
                <a:lnTo>
                  <a:pt x="96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2" name="bg object 6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41575" y="2325636"/>
            <a:ext cx="558584" cy="536943"/>
          </a:xfrm>
          <a:prstGeom prst="rect">
            <a:avLst/>
          </a:prstGeom>
        </p:spPr>
      </p:pic>
      <p:sp>
        <p:nvSpPr>
          <p:cNvPr id="63" name="bg object 63"/>
          <p:cNvSpPr/>
          <p:nvPr/>
        </p:nvSpPr>
        <p:spPr>
          <a:xfrm>
            <a:off x="2138425" y="2594228"/>
            <a:ext cx="120014" cy="99060"/>
          </a:xfrm>
          <a:custGeom>
            <a:avLst/>
            <a:gdLst/>
            <a:ahLst/>
            <a:cxnLst/>
            <a:rect l="l" t="t" r="r" b="b"/>
            <a:pathLst>
              <a:path w="120014" h="99060">
                <a:moveTo>
                  <a:pt x="0" y="0"/>
                </a:moveTo>
                <a:lnTo>
                  <a:pt x="20828" y="99060"/>
                </a:lnTo>
                <a:lnTo>
                  <a:pt x="119887" y="7835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4" name="bg object 6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29739" y="2417025"/>
            <a:ext cx="549694" cy="531025"/>
          </a:xfrm>
          <a:prstGeom prst="rect">
            <a:avLst/>
          </a:prstGeom>
        </p:spPr>
      </p:pic>
      <p:sp>
        <p:nvSpPr>
          <p:cNvPr id="65" name="bg object 65"/>
          <p:cNvSpPr/>
          <p:nvPr/>
        </p:nvSpPr>
        <p:spPr>
          <a:xfrm>
            <a:off x="1926335" y="2684906"/>
            <a:ext cx="111760" cy="92710"/>
          </a:xfrm>
          <a:custGeom>
            <a:avLst/>
            <a:gdLst/>
            <a:ahLst/>
            <a:cxnLst/>
            <a:rect l="l" t="t" r="r" b="b"/>
            <a:pathLst>
              <a:path w="111760" h="92710">
                <a:moveTo>
                  <a:pt x="0" y="0"/>
                </a:moveTo>
                <a:lnTo>
                  <a:pt x="19050" y="92709"/>
                </a:lnTo>
                <a:lnTo>
                  <a:pt x="111632" y="7302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6" name="bg object 6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35835" y="2237257"/>
            <a:ext cx="545249" cy="541375"/>
          </a:xfrm>
          <a:prstGeom prst="rect">
            <a:avLst/>
          </a:prstGeom>
        </p:spPr>
      </p:pic>
      <p:sp>
        <p:nvSpPr>
          <p:cNvPr id="67" name="bg object 67"/>
          <p:cNvSpPr/>
          <p:nvPr/>
        </p:nvSpPr>
        <p:spPr>
          <a:xfrm>
            <a:off x="1932685" y="2504820"/>
            <a:ext cx="107950" cy="104775"/>
          </a:xfrm>
          <a:custGeom>
            <a:avLst/>
            <a:gdLst/>
            <a:ahLst/>
            <a:cxnLst/>
            <a:rect l="l" t="t" r="r" b="b"/>
            <a:pathLst>
              <a:path w="107950" h="104775">
                <a:moveTo>
                  <a:pt x="0" y="0"/>
                </a:moveTo>
                <a:lnTo>
                  <a:pt x="8381" y="104648"/>
                </a:lnTo>
                <a:lnTo>
                  <a:pt x="107695" y="7035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8" name="bg object 6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904999" y="2086330"/>
            <a:ext cx="558584" cy="539902"/>
          </a:xfrm>
          <a:prstGeom prst="rect">
            <a:avLst/>
          </a:prstGeom>
        </p:spPr>
      </p:pic>
      <p:sp>
        <p:nvSpPr>
          <p:cNvPr id="69" name="bg object 69"/>
          <p:cNvSpPr/>
          <p:nvPr/>
        </p:nvSpPr>
        <p:spPr>
          <a:xfrm>
            <a:off x="2101468" y="2354833"/>
            <a:ext cx="120650" cy="101600"/>
          </a:xfrm>
          <a:custGeom>
            <a:avLst/>
            <a:gdLst/>
            <a:ahLst/>
            <a:cxnLst/>
            <a:rect l="l" t="t" r="r" b="b"/>
            <a:pathLst>
              <a:path w="120650" h="101600">
                <a:moveTo>
                  <a:pt x="0" y="0"/>
                </a:moveTo>
                <a:lnTo>
                  <a:pt x="19812" y="101473"/>
                </a:lnTo>
                <a:lnTo>
                  <a:pt x="120650" y="7899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0" name="bg object 7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572511" y="2395753"/>
            <a:ext cx="509346" cy="520674"/>
          </a:xfrm>
          <a:prstGeom prst="rect">
            <a:avLst/>
          </a:prstGeom>
        </p:spPr>
      </p:pic>
      <p:sp>
        <p:nvSpPr>
          <p:cNvPr id="71" name="bg object 71"/>
          <p:cNvSpPr/>
          <p:nvPr/>
        </p:nvSpPr>
        <p:spPr>
          <a:xfrm>
            <a:off x="2770377" y="2664459"/>
            <a:ext cx="71755" cy="82550"/>
          </a:xfrm>
          <a:custGeom>
            <a:avLst/>
            <a:gdLst/>
            <a:ahLst/>
            <a:cxnLst/>
            <a:rect l="l" t="t" r="r" b="b"/>
            <a:pathLst>
              <a:path w="71755" h="82550">
                <a:moveTo>
                  <a:pt x="9525" y="0"/>
                </a:moveTo>
                <a:lnTo>
                  <a:pt x="0" y="82041"/>
                </a:lnTo>
                <a:lnTo>
                  <a:pt x="71247" y="40386"/>
                </a:lnTo>
                <a:lnTo>
                  <a:pt x="9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2" name="bg object 7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39795" y="2380500"/>
            <a:ext cx="557110" cy="536943"/>
          </a:xfrm>
          <a:prstGeom prst="rect">
            <a:avLst/>
          </a:prstGeom>
        </p:spPr>
      </p:pic>
      <p:sp>
        <p:nvSpPr>
          <p:cNvPr id="73" name="bg object 73"/>
          <p:cNvSpPr/>
          <p:nvPr/>
        </p:nvSpPr>
        <p:spPr>
          <a:xfrm>
            <a:off x="3136518" y="2647949"/>
            <a:ext cx="120014" cy="99695"/>
          </a:xfrm>
          <a:custGeom>
            <a:avLst/>
            <a:gdLst/>
            <a:ahLst/>
            <a:cxnLst/>
            <a:rect l="l" t="t" r="r" b="b"/>
            <a:pathLst>
              <a:path w="120014" h="99694">
                <a:moveTo>
                  <a:pt x="0" y="0"/>
                </a:moveTo>
                <a:lnTo>
                  <a:pt x="20700" y="99187"/>
                </a:lnTo>
                <a:lnTo>
                  <a:pt x="119760" y="7848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4" name="bg object 7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746247" y="2488653"/>
            <a:ext cx="549694" cy="531025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2942970" y="2756788"/>
            <a:ext cx="111760" cy="92710"/>
          </a:xfrm>
          <a:custGeom>
            <a:avLst/>
            <a:gdLst/>
            <a:ahLst/>
            <a:cxnLst/>
            <a:rect l="l" t="t" r="r" b="b"/>
            <a:pathLst>
              <a:path w="111760" h="92710">
                <a:moveTo>
                  <a:pt x="0" y="0"/>
                </a:moveTo>
                <a:lnTo>
                  <a:pt x="19177" y="92710"/>
                </a:lnTo>
                <a:lnTo>
                  <a:pt x="111760" y="7302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6" name="bg object 7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752343" y="2308796"/>
            <a:ext cx="546734" cy="542861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2949320" y="2576702"/>
            <a:ext cx="107950" cy="104775"/>
          </a:xfrm>
          <a:custGeom>
            <a:avLst/>
            <a:gdLst/>
            <a:ahLst/>
            <a:cxnLst/>
            <a:rect l="l" t="t" r="r" b="b"/>
            <a:pathLst>
              <a:path w="107950" h="104775">
                <a:moveTo>
                  <a:pt x="0" y="0"/>
                </a:moveTo>
                <a:lnTo>
                  <a:pt x="8381" y="104648"/>
                </a:lnTo>
                <a:lnTo>
                  <a:pt x="107696" y="7048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8" name="bg object 7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32175" y="2180818"/>
            <a:ext cx="558584" cy="539902"/>
          </a:xfrm>
          <a:prstGeom prst="rect">
            <a:avLst/>
          </a:prstGeom>
        </p:spPr>
      </p:pic>
      <p:sp>
        <p:nvSpPr>
          <p:cNvPr id="79" name="bg object 79"/>
          <p:cNvSpPr/>
          <p:nvPr/>
        </p:nvSpPr>
        <p:spPr>
          <a:xfrm>
            <a:off x="3128771" y="2449194"/>
            <a:ext cx="120650" cy="101600"/>
          </a:xfrm>
          <a:custGeom>
            <a:avLst/>
            <a:gdLst/>
            <a:ahLst/>
            <a:cxnLst/>
            <a:rect l="l" t="t" r="r" b="b"/>
            <a:pathLst>
              <a:path w="120650" h="101600">
                <a:moveTo>
                  <a:pt x="0" y="0"/>
                </a:moveTo>
                <a:lnTo>
                  <a:pt x="19811" y="101472"/>
                </a:lnTo>
                <a:lnTo>
                  <a:pt x="120650" y="7886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0" name="bg object 8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083307" y="2470429"/>
            <a:ext cx="509346" cy="520674"/>
          </a:xfrm>
          <a:prstGeom prst="rect">
            <a:avLst/>
          </a:prstGeom>
        </p:spPr>
      </p:pic>
      <p:sp>
        <p:nvSpPr>
          <p:cNvPr id="81" name="bg object 81"/>
          <p:cNvSpPr/>
          <p:nvPr/>
        </p:nvSpPr>
        <p:spPr>
          <a:xfrm>
            <a:off x="2281173" y="2739262"/>
            <a:ext cx="71755" cy="81915"/>
          </a:xfrm>
          <a:custGeom>
            <a:avLst/>
            <a:gdLst/>
            <a:ahLst/>
            <a:cxnLst/>
            <a:rect l="l" t="t" r="r" b="b"/>
            <a:pathLst>
              <a:path w="71755" h="81914">
                <a:moveTo>
                  <a:pt x="9525" y="0"/>
                </a:moveTo>
                <a:lnTo>
                  <a:pt x="0" y="81914"/>
                </a:lnTo>
                <a:lnTo>
                  <a:pt x="71246" y="40259"/>
                </a:lnTo>
                <a:lnTo>
                  <a:pt x="9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2" name="bg object 8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481071" y="2481084"/>
            <a:ext cx="558584" cy="536943"/>
          </a:xfrm>
          <a:prstGeom prst="rect">
            <a:avLst/>
          </a:prstGeom>
        </p:spPr>
      </p:pic>
      <p:sp>
        <p:nvSpPr>
          <p:cNvPr id="83" name="bg object 83"/>
          <p:cNvSpPr/>
          <p:nvPr/>
        </p:nvSpPr>
        <p:spPr>
          <a:xfrm>
            <a:off x="2678683" y="2748914"/>
            <a:ext cx="120014" cy="99695"/>
          </a:xfrm>
          <a:custGeom>
            <a:avLst/>
            <a:gdLst/>
            <a:ahLst/>
            <a:cxnLst/>
            <a:rect l="l" t="t" r="r" b="b"/>
            <a:pathLst>
              <a:path w="120014" h="99694">
                <a:moveTo>
                  <a:pt x="0" y="0"/>
                </a:moveTo>
                <a:lnTo>
                  <a:pt x="20701" y="99187"/>
                </a:lnTo>
                <a:lnTo>
                  <a:pt x="119761" y="7835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4" name="bg object 8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57043" y="2563329"/>
            <a:ext cx="549694" cy="531025"/>
          </a:xfrm>
          <a:prstGeom prst="rect">
            <a:avLst/>
          </a:prstGeom>
        </p:spPr>
      </p:pic>
      <p:sp>
        <p:nvSpPr>
          <p:cNvPr id="85" name="bg object 85"/>
          <p:cNvSpPr/>
          <p:nvPr/>
        </p:nvSpPr>
        <p:spPr>
          <a:xfrm>
            <a:off x="2453893" y="2831591"/>
            <a:ext cx="111760" cy="92710"/>
          </a:xfrm>
          <a:custGeom>
            <a:avLst/>
            <a:gdLst/>
            <a:ahLst/>
            <a:cxnLst/>
            <a:rect l="l" t="t" r="r" b="b"/>
            <a:pathLst>
              <a:path w="111760" h="92710">
                <a:moveTo>
                  <a:pt x="0" y="0"/>
                </a:moveTo>
                <a:lnTo>
                  <a:pt x="19050" y="92710"/>
                </a:lnTo>
                <a:lnTo>
                  <a:pt x="111632" y="7289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6" name="bg object 8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263139" y="2383472"/>
            <a:ext cx="546735" cy="542861"/>
          </a:xfrm>
          <a:prstGeom prst="rect">
            <a:avLst/>
          </a:prstGeom>
        </p:spPr>
      </p:pic>
      <p:sp>
        <p:nvSpPr>
          <p:cNvPr id="87" name="bg object 87"/>
          <p:cNvSpPr/>
          <p:nvPr/>
        </p:nvSpPr>
        <p:spPr>
          <a:xfrm>
            <a:off x="2460243" y="2651505"/>
            <a:ext cx="107950" cy="104775"/>
          </a:xfrm>
          <a:custGeom>
            <a:avLst/>
            <a:gdLst/>
            <a:ahLst/>
            <a:cxnLst/>
            <a:rect l="l" t="t" r="r" b="b"/>
            <a:pathLst>
              <a:path w="107950" h="104775">
                <a:moveTo>
                  <a:pt x="0" y="0"/>
                </a:moveTo>
                <a:lnTo>
                  <a:pt x="8381" y="104648"/>
                </a:lnTo>
                <a:lnTo>
                  <a:pt x="107568" y="7035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8" name="bg object 8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42971" y="2255494"/>
            <a:ext cx="558584" cy="539902"/>
          </a:xfrm>
          <a:prstGeom prst="rect">
            <a:avLst/>
          </a:prstGeom>
        </p:spPr>
      </p:pic>
      <p:sp>
        <p:nvSpPr>
          <p:cNvPr id="89" name="bg object 89"/>
          <p:cNvSpPr/>
          <p:nvPr/>
        </p:nvSpPr>
        <p:spPr>
          <a:xfrm>
            <a:off x="2639567" y="2523870"/>
            <a:ext cx="121285" cy="101600"/>
          </a:xfrm>
          <a:custGeom>
            <a:avLst/>
            <a:gdLst/>
            <a:ahLst/>
            <a:cxnLst/>
            <a:rect l="l" t="t" r="r" b="b"/>
            <a:pathLst>
              <a:path w="121285" h="101600">
                <a:moveTo>
                  <a:pt x="0" y="0"/>
                </a:moveTo>
                <a:lnTo>
                  <a:pt x="19812" y="101473"/>
                </a:lnTo>
                <a:lnTo>
                  <a:pt x="120776" y="7899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0" name="bg object 9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631947" y="2278405"/>
            <a:ext cx="509346" cy="520674"/>
          </a:xfrm>
          <a:prstGeom prst="rect">
            <a:avLst/>
          </a:prstGeom>
        </p:spPr>
      </p:pic>
      <p:sp>
        <p:nvSpPr>
          <p:cNvPr id="91" name="bg object 91"/>
          <p:cNvSpPr/>
          <p:nvPr/>
        </p:nvSpPr>
        <p:spPr>
          <a:xfrm>
            <a:off x="2829305" y="2546222"/>
            <a:ext cx="71755" cy="81915"/>
          </a:xfrm>
          <a:custGeom>
            <a:avLst/>
            <a:gdLst/>
            <a:ahLst/>
            <a:cxnLst/>
            <a:rect l="l" t="t" r="r" b="b"/>
            <a:pathLst>
              <a:path w="71755" h="81914">
                <a:moveTo>
                  <a:pt x="9525" y="0"/>
                </a:moveTo>
                <a:lnTo>
                  <a:pt x="0" y="81914"/>
                </a:lnTo>
                <a:lnTo>
                  <a:pt x="71246" y="40259"/>
                </a:lnTo>
                <a:lnTo>
                  <a:pt x="9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2" name="bg object 9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688336" y="1784565"/>
            <a:ext cx="494588" cy="499021"/>
          </a:xfrm>
          <a:prstGeom prst="rect">
            <a:avLst/>
          </a:prstGeom>
        </p:spPr>
      </p:pic>
      <p:pic>
        <p:nvPicPr>
          <p:cNvPr id="93" name="bg object 9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958083" y="1821205"/>
            <a:ext cx="548220" cy="516229"/>
          </a:xfrm>
          <a:prstGeom prst="rect">
            <a:avLst/>
          </a:prstGeom>
        </p:spPr>
      </p:pic>
      <p:pic>
        <p:nvPicPr>
          <p:cNvPr id="94" name="bg object 9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811779" y="1880666"/>
            <a:ext cx="539902" cy="509346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801111" y="1725104"/>
            <a:ext cx="536943" cy="517715"/>
          </a:xfrm>
          <a:prstGeom prst="rect">
            <a:avLst/>
          </a:prstGeom>
        </p:spPr>
      </p:pic>
      <p:pic>
        <p:nvPicPr>
          <p:cNvPr id="96" name="bg object 9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918459" y="1629092"/>
            <a:ext cx="549694" cy="517715"/>
          </a:xfrm>
          <a:prstGeom prst="rect">
            <a:avLst/>
          </a:prstGeom>
        </p:spPr>
      </p:pic>
      <p:pic>
        <p:nvPicPr>
          <p:cNvPr id="97" name="bg object 9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174747" y="2057425"/>
            <a:ext cx="509346" cy="520674"/>
          </a:xfrm>
          <a:prstGeom prst="rect">
            <a:avLst/>
          </a:prstGeom>
        </p:spPr>
      </p:pic>
      <p:sp>
        <p:nvSpPr>
          <p:cNvPr id="98" name="bg object 98"/>
          <p:cNvSpPr/>
          <p:nvPr/>
        </p:nvSpPr>
        <p:spPr>
          <a:xfrm>
            <a:off x="2371851" y="2325242"/>
            <a:ext cx="71755" cy="82550"/>
          </a:xfrm>
          <a:custGeom>
            <a:avLst/>
            <a:gdLst/>
            <a:ahLst/>
            <a:cxnLst/>
            <a:rect l="l" t="t" r="r" b="b"/>
            <a:pathLst>
              <a:path w="71755" h="82550">
                <a:moveTo>
                  <a:pt x="9525" y="0"/>
                </a:moveTo>
                <a:lnTo>
                  <a:pt x="0" y="82042"/>
                </a:lnTo>
                <a:lnTo>
                  <a:pt x="71247" y="40386"/>
                </a:lnTo>
                <a:lnTo>
                  <a:pt x="952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9" name="bg object 9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558795" y="2058936"/>
            <a:ext cx="558584" cy="536943"/>
          </a:xfrm>
          <a:prstGeom prst="rect">
            <a:avLst/>
          </a:prstGeom>
        </p:spPr>
      </p:pic>
      <p:sp>
        <p:nvSpPr>
          <p:cNvPr id="100" name="bg object 100"/>
          <p:cNvSpPr/>
          <p:nvPr/>
        </p:nvSpPr>
        <p:spPr>
          <a:xfrm>
            <a:off x="2756661" y="2326893"/>
            <a:ext cx="120014" cy="99695"/>
          </a:xfrm>
          <a:custGeom>
            <a:avLst/>
            <a:gdLst/>
            <a:ahLst/>
            <a:cxnLst/>
            <a:rect l="l" t="t" r="r" b="b"/>
            <a:pathLst>
              <a:path w="120014" h="99694">
                <a:moveTo>
                  <a:pt x="0" y="0"/>
                </a:moveTo>
                <a:lnTo>
                  <a:pt x="20700" y="99186"/>
                </a:lnTo>
                <a:lnTo>
                  <a:pt x="119887" y="7835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1" name="bg object 10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346959" y="2148801"/>
            <a:ext cx="551180" cy="531025"/>
          </a:xfrm>
          <a:prstGeom prst="rect">
            <a:avLst/>
          </a:prstGeom>
        </p:spPr>
      </p:pic>
      <p:sp>
        <p:nvSpPr>
          <p:cNvPr id="102" name="bg object 102"/>
          <p:cNvSpPr/>
          <p:nvPr/>
        </p:nvSpPr>
        <p:spPr>
          <a:xfrm>
            <a:off x="2544444" y="2417571"/>
            <a:ext cx="111760" cy="92710"/>
          </a:xfrm>
          <a:custGeom>
            <a:avLst/>
            <a:gdLst/>
            <a:ahLst/>
            <a:cxnLst/>
            <a:rect l="l" t="t" r="r" b="b"/>
            <a:pathLst>
              <a:path w="111760" h="92710">
                <a:moveTo>
                  <a:pt x="0" y="0"/>
                </a:moveTo>
                <a:lnTo>
                  <a:pt x="19050" y="92710"/>
                </a:lnTo>
                <a:lnTo>
                  <a:pt x="111632" y="7302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3" name="bg object 10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353055" y="1968944"/>
            <a:ext cx="546734" cy="542861"/>
          </a:xfrm>
          <a:prstGeom prst="rect">
            <a:avLst/>
          </a:prstGeom>
        </p:spPr>
      </p:pic>
      <p:sp>
        <p:nvSpPr>
          <p:cNvPr id="104" name="bg object 104"/>
          <p:cNvSpPr/>
          <p:nvPr/>
        </p:nvSpPr>
        <p:spPr>
          <a:xfrm>
            <a:off x="2550794" y="2237485"/>
            <a:ext cx="107950" cy="104775"/>
          </a:xfrm>
          <a:custGeom>
            <a:avLst/>
            <a:gdLst/>
            <a:ahLst/>
            <a:cxnLst/>
            <a:rect l="l" t="t" r="r" b="b"/>
            <a:pathLst>
              <a:path w="107950" h="104775">
                <a:moveTo>
                  <a:pt x="0" y="0"/>
                </a:moveTo>
                <a:lnTo>
                  <a:pt x="8381" y="104775"/>
                </a:lnTo>
                <a:lnTo>
                  <a:pt x="107696" y="7048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5" name="bg object 10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532887" y="1842579"/>
            <a:ext cx="558584" cy="538416"/>
          </a:xfrm>
          <a:prstGeom prst="rect">
            <a:avLst/>
          </a:prstGeom>
        </p:spPr>
      </p:pic>
      <p:pic>
        <p:nvPicPr>
          <p:cNvPr id="106" name="bg object 10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253739" y="2642615"/>
            <a:ext cx="481291" cy="484250"/>
          </a:xfrm>
          <a:prstGeom prst="rect">
            <a:avLst/>
          </a:prstGeom>
        </p:spPr>
      </p:pic>
      <p:sp>
        <p:nvSpPr>
          <p:cNvPr id="107" name="bg object 107"/>
          <p:cNvSpPr/>
          <p:nvPr/>
        </p:nvSpPr>
        <p:spPr>
          <a:xfrm>
            <a:off x="3451352" y="2910966"/>
            <a:ext cx="43180" cy="45085"/>
          </a:xfrm>
          <a:custGeom>
            <a:avLst/>
            <a:gdLst/>
            <a:ahLst/>
            <a:cxnLst/>
            <a:rect l="l" t="t" r="r" b="b"/>
            <a:pathLst>
              <a:path w="43179" h="45085">
                <a:moveTo>
                  <a:pt x="0" y="0"/>
                </a:moveTo>
                <a:lnTo>
                  <a:pt x="1270" y="44831"/>
                </a:lnTo>
                <a:lnTo>
                  <a:pt x="42799" y="2794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8" name="bg object 10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451859" y="2673095"/>
            <a:ext cx="522147" cy="496062"/>
          </a:xfrm>
          <a:prstGeom prst="rect">
            <a:avLst/>
          </a:prstGeom>
        </p:spPr>
      </p:pic>
      <p:sp>
        <p:nvSpPr>
          <p:cNvPr id="109" name="bg object 109"/>
          <p:cNvSpPr/>
          <p:nvPr/>
        </p:nvSpPr>
        <p:spPr>
          <a:xfrm>
            <a:off x="3649218" y="2941446"/>
            <a:ext cx="83185" cy="57150"/>
          </a:xfrm>
          <a:custGeom>
            <a:avLst/>
            <a:gdLst/>
            <a:ahLst/>
            <a:cxnLst/>
            <a:rect l="l" t="t" r="r" b="b"/>
            <a:pathLst>
              <a:path w="83185" h="57150">
                <a:moveTo>
                  <a:pt x="0" y="0"/>
                </a:moveTo>
                <a:lnTo>
                  <a:pt x="21971" y="57150"/>
                </a:lnTo>
                <a:lnTo>
                  <a:pt x="83185" y="54355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0" name="bg object 11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345180" y="2717279"/>
            <a:ext cx="516229" cy="491629"/>
          </a:xfrm>
          <a:prstGeom prst="rect">
            <a:avLst/>
          </a:prstGeom>
        </p:spPr>
      </p:pic>
      <p:sp>
        <p:nvSpPr>
          <p:cNvPr id="111" name="bg object 111"/>
          <p:cNvSpPr/>
          <p:nvPr/>
        </p:nvSpPr>
        <p:spPr>
          <a:xfrm>
            <a:off x="3542791" y="2984880"/>
            <a:ext cx="77470" cy="53340"/>
          </a:xfrm>
          <a:custGeom>
            <a:avLst/>
            <a:gdLst/>
            <a:ahLst/>
            <a:cxnLst/>
            <a:rect l="l" t="t" r="r" b="b"/>
            <a:pathLst>
              <a:path w="77470" h="53339">
                <a:moveTo>
                  <a:pt x="0" y="0"/>
                </a:moveTo>
                <a:lnTo>
                  <a:pt x="20320" y="53340"/>
                </a:lnTo>
                <a:lnTo>
                  <a:pt x="77343" y="505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2" name="bg object 11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336036" y="2599943"/>
            <a:ext cx="513270" cy="496062"/>
          </a:xfrm>
          <a:prstGeom prst="rect">
            <a:avLst/>
          </a:prstGeom>
        </p:spPr>
      </p:pic>
      <p:sp>
        <p:nvSpPr>
          <p:cNvPr id="113" name="bg object 113"/>
          <p:cNvSpPr/>
          <p:nvPr/>
        </p:nvSpPr>
        <p:spPr>
          <a:xfrm>
            <a:off x="3533266" y="2867532"/>
            <a:ext cx="74930" cy="59690"/>
          </a:xfrm>
          <a:custGeom>
            <a:avLst/>
            <a:gdLst/>
            <a:ahLst/>
            <a:cxnLst/>
            <a:rect l="l" t="t" r="r" b="b"/>
            <a:pathLst>
              <a:path w="74929" h="59689">
                <a:moveTo>
                  <a:pt x="0" y="0"/>
                </a:moveTo>
                <a:lnTo>
                  <a:pt x="14605" y="59181"/>
                </a:lnTo>
                <a:lnTo>
                  <a:pt x="74675" y="4876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4" name="bg object 11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421380" y="2528366"/>
            <a:ext cx="522147" cy="497535"/>
          </a:xfrm>
          <a:prstGeom prst="rect">
            <a:avLst/>
          </a:prstGeom>
        </p:spPr>
      </p:pic>
      <p:sp>
        <p:nvSpPr>
          <p:cNvPr id="115" name="bg object 115"/>
          <p:cNvSpPr/>
          <p:nvPr/>
        </p:nvSpPr>
        <p:spPr>
          <a:xfrm>
            <a:off x="3618864" y="2797047"/>
            <a:ext cx="83820" cy="58419"/>
          </a:xfrm>
          <a:custGeom>
            <a:avLst/>
            <a:gdLst/>
            <a:ahLst/>
            <a:cxnLst/>
            <a:rect l="l" t="t" r="r" b="b"/>
            <a:pathLst>
              <a:path w="83820" h="58419">
                <a:moveTo>
                  <a:pt x="0" y="0"/>
                </a:moveTo>
                <a:lnTo>
                  <a:pt x="21589" y="58292"/>
                </a:lnTo>
                <a:lnTo>
                  <a:pt x="83693" y="5461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6" name="bg object 11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766059" y="2601442"/>
            <a:ext cx="472897" cy="474370"/>
          </a:xfrm>
          <a:prstGeom prst="rect">
            <a:avLst/>
          </a:prstGeom>
        </p:spPr>
      </p:pic>
      <p:sp>
        <p:nvSpPr>
          <p:cNvPr id="117" name="bg object 117"/>
          <p:cNvSpPr/>
          <p:nvPr/>
        </p:nvSpPr>
        <p:spPr>
          <a:xfrm>
            <a:off x="2962782" y="2870072"/>
            <a:ext cx="35560" cy="36195"/>
          </a:xfrm>
          <a:custGeom>
            <a:avLst/>
            <a:gdLst/>
            <a:ahLst/>
            <a:cxnLst/>
            <a:rect l="l" t="t" r="r" b="b"/>
            <a:pathLst>
              <a:path w="35560" h="36194">
                <a:moveTo>
                  <a:pt x="0" y="0"/>
                </a:moveTo>
                <a:lnTo>
                  <a:pt x="1397" y="36194"/>
                </a:lnTo>
                <a:lnTo>
                  <a:pt x="35052" y="2298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8" name="bg object 11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924555" y="2628899"/>
            <a:ext cx="506399" cy="484250"/>
          </a:xfrm>
          <a:prstGeom prst="rect">
            <a:avLst/>
          </a:prstGeom>
        </p:spPr>
      </p:pic>
      <p:sp>
        <p:nvSpPr>
          <p:cNvPr id="119" name="bg object 119"/>
          <p:cNvSpPr/>
          <p:nvPr/>
        </p:nvSpPr>
        <p:spPr>
          <a:xfrm>
            <a:off x="3121532" y="2896996"/>
            <a:ext cx="68580" cy="46355"/>
          </a:xfrm>
          <a:custGeom>
            <a:avLst/>
            <a:gdLst/>
            <a:ahLst/>
            <a:cxnLst/>
            <a:rect l="l" t="t" r="r" b="b"/>
            <a:pathLst>
              <a:path w="68580" h="46355">
                <a:moveTo>
                  <a:pt x="0" y="0"/>
                </a:moveTo>
                <a:lnTo>
                  <a:pt x="18415" y="46354"/>
                </a:lnTo>
                <a:lnTo>
                  <a:pt x="68325" y="4470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0" name="bg object 1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839211" y="2663990"/>
            <a:ext cx="501967" cy="481291"/>
          </a:xfrm>
          <a:prstGeom prst="rect">
            <a:avLst/>
          </a:prstGeom>
        </p:spPr>
      </p:pic>
      <p:sp>
        <p:nvSpPr>
          <p:cNvPr id="121" name="bg object 121"/>
          <p:cNvSpPr/>
          <p:nvPr/>
        </p:nvSpPr>
        <p:spPr>
          <a:xfrm>
            <a:off x="3036569" y="2931413"/>
            <a:ext cx="64135" cy="43815"/>
          </a:xfrm>
          <a:custGeom>
            <a:avLst/>
            <a:gdLst/>
            <a:ahLst/>
            <a:cxnLst/>
            <a:rect l="l" t="t" r="r" b="b"/>
            <a:pathLst>
              <a:path w="64135" h="43814">
                <a:moveTo>
                  <a:pt x="0" y="0"/>
                </a:moveTo>
                <a:lnTo>
                  <a:pt x="17144" y="43307"/>
                </a:lnTo>
                <a:lnTo>
                  <a:pt x="63627" y="4165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2" name="bg object 12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598419" y="2609062"/>
            <a:ext cx="499008" cy="487197"/>
          </a:xfrm>
          <a:prstGeom prst="rect">
            <a:avLst/>
          </a:prstGeom>
        </p:spPr>
      </p:pic>
      <p:sp>
        <p:nvSpPr>
          <p:cNvPr id="123" name="bg object 123"/>
          <p:cNvSpPr/>
          <p:nvPr/>
        </p:nvSpPr>
        <p:spPr>
          <a:xfrm>
            <a:off x="2795015" y="2877438"/>
            <a:ext cx="61594" cy="48260"/>
          </a:xfrm>
          <a:custGeom>
            <a:avLst/>
            <a:gdLst/>
            <a:ahLst/>
            <a:cxnLst/>
            <a:rect l="l" t="t" r="r" b="b"/>
            <a:pathLst>
              <a:path w="61594" h="48260">
                <a:moveTo>
                  <a:pt x="0" y="0"/>
                </a:moveTo>
                <a:lnTo>
                  <a:pt x="12572" y="47751"/>
                </a:lnTo>
                <a:lnTo>
                  <a:pt x="61467" y="4013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4" name="bg object 12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898647" y="2510078"/>
            <a:ext cx="506399" cy="485724"/>
          </a:xfrm>
          <a:prstGeom prst="rect">
            <a:avLst/>
          </a:prstGeom>
        </p:spPr>
      </p:pic>
      <p:sp>
        <p:nvSpPr>
          <p:cNvPr id="125" name="bg object 125"/>
          <p:cNvSpPr/>
          <p:nvPr/>
        </p:nvSpPr>
        <p:spPr>
          <a:xfrm>
            <a:off x="3095751" y="2778632"/>
            <a:ext cx="69215" cy="47625"/>
          </a:xfrm>
          <a:custGeom>
            <a:avLst/>
            <a:gdLst/>
            <a:ahLst/>
            <a:cxnLst/>
            <a:rect l="l" t="t" r="r" b="b"/>
            <a:pathLst>
              <a:path w="69214" h="47625">
                <a:moveTo>
                  <a:pt x="0" y="0"/>
                </a:moveTo>
                <a:lnTo>
                  <a:pt x="18161" y="47243"/>
                </a:lnTo>
                <a:lnTo>
                  <a:pt x="68834" y="4495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6" name="bg object 12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879091" y="2523794"/>
            <a:ext cx="472897" cy="472897"/>
          </a:xfrm>
          <a:prstGeom prst="rect">
            <a:avLst/>
          </a:prstGeom>
        </p:spPr>
      </p:pic>
      <p:sp>
        <p:nvSpPr>
          <p:cNvPr id="127" name="bg object 127"/>
          <p:cNvSpPr/>
          <p:nvPr/>
        </p:nvSpPr>
        <p:spPr>
          <a:xfrm>
            <a:off x="2076830" y="2791332"/>
            <a:ext cx="35560" cy="36195"/>
          </a:xfrm>
          <a:custGeom>
            <a:avLst/>
            <a:gdLst/>
            <a:ahLst/>
            <a:cxnLst/>
            <a:rect l="l" t="t" r="r" b="b"/>
            <a:pathLst>
              <a:path w="35560" h="36194">
                <a:moveTo>
                  <a:pt x="0" y="0"/>
                </a:moveTo>
                <a:lnTo>
                  <a:pt x="1396" y="36194"/>
                </a:lnTo>
                <a:lnTo>
                  <a:pt x="35051" y="22987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8" name="bg object 12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039111" y="2549702"/>
            <a:ext cx="504913" cy="485724"/>
          </a:xfrm>
          <a:prstGeom prst="rect">
            <a:avLst/>
          </a:prstGeom>
        </p:spPr>
      </p:pic>
      <p:sp>
        <p:nvSpPr>
          <p:cNvPr id="129" name="bg object 129"/>
          <p:cNvSpPr/>
          <p:nvPr/>
        </p:nvSpPr>
        <p:spPr>
          <a:xfrm>
            <a:off x="2235580" y="2818383"/>
            <a:ext cx="68580" cy="46355"/>
          </a:xfrm>
          <a:custGeom>
            <a:avLst/>
            <a:gdLst/>
            <a:ahLst/>
            <a:cxnLst/>
            <a:rect l="l" t="t" r="r" b="b"/>
            <a:pathLst>
              <a:path w="68580" h="46355">
                <a:moveTo>
                  <a:pt x="0" y="0"/>
                </a:moveTo>
                <a:lnTo>
                  <a:pt x="18542" y="46227"/>
                </a:lnTo>
                <a:lnTo>
                  <a:pt x="68325" y="4470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0" name="bg object 1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53767" y="2584742"/>
            <a:ext cx="501967" cy="481291"/>
          </a:xfrm>
          <a:prstGeom prst="rect">
            <a:avLst/>
          </a:prstGeom>
        </p:spPr>
      </p:pic>
      <p:sp>
        <p:nvSpPr>
          <p:cNvPr id="131" name="bg object 131"/>
          <p:cNvSpPr/>
          <p:nvPr/>
        </p:nvSpPr>
        <p:spPr>
          <a:xfrm>
            <a:off x="2150617" y="2852800"/>
            <a:ext cx="64135" cy="43180"/>
          </a:xfrm>
          <a:custGeom>
            <a:avLst/>
            <a:gdLst/>
            <a:ahLst/>
            <a:cxnLst/>
            <a:rect l="l" t="t" r="r" b="b"/>
            <a:pathLst>
              <a:path w="64135" h="43180">
                <a:moveTo>
                  <a:pt x="0" y="0"/>
                </a:moveTo>
                <a:lnTo>
                  <a:pt x="17144" y="43179"/>
                </a:lnTo>
                <a:lnTo>
                  <a:pt x="63626" y="4165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2" name="bg object 13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944623" y="2488742"/>
            <a:ext cx="499008" cy="485724"/>
          </a:xfrm>
          <a:prstGeom prst="rect">
            <a:avLst/>
          </a:prstGeom>
        </p:spPr>
      </p:pic>
      <p:sp>
        <p:nvSpPr>
          <p:cNvPr id="133" name="bg object 133"/>
          <p:cNvSpPr/>
          <p:nvPr/>
        </p:nvSpPr>
        <p:spPr>
          <a:xfrm>
            <a:off x="2141854" y="2756788"/>
            <a:ext cx="61594" cy="48260"/>
          </a:xfrm>
          <a:custGeom>
            <a:avLst/>
            <a:gdLst/>
            <a:ahLst/>
            <a:cxnLst/>
            <a:rect l="l" t="t" r="r" b="b"/>
            <a:pathLst>
              <a:path w="61594" h="48260">
                <a:moveTo>
                  <a:pt x="0" y="0"/>
                </a:moveTo>
                <a:lnTo>
                  <a:pt x="12572" y="47751"/>
                </a:lnTo>
                <a:lnTo>
                  <a:pt x="61340" y="4013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4" name="bg object 13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013203" y="2432354"/>
            <a:ext cx="506399" cy="485724"/>
          </a:xfrm>
          <a:prstGeom prst="rect">
            <a:avLst/>
          </a:prstGeom>
        </p:spPr>
      </p:pic>
      <p:sp>
        <p:nvSpPr>
          <p:cNvPr id="135" name="bg object 135"/>
          <p:cNvSpPr/>
          <p:nvPr/>
        </p:nvSpPr>
        <p:spPr>
          <a:xfrm>
            <a:off x="2209799" y="2699892"/>
            <a:ext cx="69215" cy="47625"/>
          </a:xfrm>
          <a:custGeom>
            <a:avLst/>
            <a:gdLst/>
            <a:ahLst/>
            <a:cxnLst/>
            <a:rect l="l" t="t" r="r" b="b"/>
            <a:pathLst>
              <a:path w="69214" h="47625">
                <a:moveTo>
                  <a:pt x="0" y="0"/>
                </a:moveTo>
                <a:lnTo>
                  <a:pt x="18161" y="47244"/>
                </a:lnTo>
                <a:lnTo>
                  <a:pt x="68833" y="4495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6" name="bg object 13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0" y="4791455"/>
            <a:ext cx="2280666" cy="2064258"/>
          </a:xfrm>
          <a:prstGeom prst="rect">
            <a:avLst/>
          </a:prstGeom>
        </p:spPr>
      </p:pic>
      <p:pic>
        <p:nvPicPr>
          <p:cNvPr id="137" name="bg object 13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0" y="2234183"/>
            <a:ext cx="12191999" cy="105155"/>
          </a:xfrm>
          <a:prstGeom prst="rect">
            <a:avLst/>
          </a:prstGeom>
        </p:spPr>
      </p:pic>
      <p:pic>
        <p:nvPicPr>
          <p:cNvPr id="138" name="bg object 13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0" y="1132321"/>
            <a:ext cx="12191999" cy="91450"/>
          </a:xfrm>
          <a:prstGeom prst="rect">
            <a:avLst/>
          </a:prstGeom>
        </p:spPr>
      </p:pic>
      <p:sp>
        <p:nvSpPr>
          <p:cNvPr id="139" name="bg object 139"/>
          <p:cNvSpPr/>
          <p:nvPr/>
        </p:nvSpPr>
        <p:spPr>
          <a:xfrm>
            <a:off x="0" y="1223771"/>
            <a:ext cx="12192000" cy="1010919"/>
          </a:xfrm>
          <a:custGeom>
            <a:avLst/>
            <a:gdLst/>
            <a:ahLst/>
            <a:cxnLst/>
            <a:rect l="l" t="t" r="r" b="b"/>
            <a:pathLst>
              <a:path w="12192000" h="1010919">
                <a:moveTo>
                  <a:pt x="0" y="1010412"/>
                </a:moveTo>
                <a:lnTo>
                  <a:pt x="12192000" y="1010412"/>
                </a:lnTo>
                <a:lnTo>
                  <a:pt x="12192000" y="0"/>
                </a:lnTo>
                <a:lnTo>
                  <a:pt x="0" y="0"/>
                </a:lnTo>
                <a:lnTo>
                  <a:pt x="0" y="1010412"/>
                </a:lnTo>
                <a:close/>
              </a:path>
            </a:pathLst>
          </a:custGeom>
          <a:solidFill>
            <a:srgbClr val="9E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bg object 140"/>
          <p:cNvSpPr/>
          <p:nvPr/>
        </p:nvSpPr>
        <p:spPr>
          <a:xfrm>
            <a:off x="0" y="1223771"/>
            <a:ext cx="12192000" cy="1010919"/>
          </a:xfrm>
          <a:custGeom>
            <a:avLst/>
            <a:gdLst/>
            <a:ahLst/>
            <a:cxnLst/>
            <a:rect l="l" t="t" r="r" b="b"/>
            <a:pathLst>
              <a:path w="12192000" h="1010919">
                <a:moveTo>
                  <a:pt x="0" y="1010412"/>
                </a:moveTo>
                <a:lnTo>
                  <a:pt x="12192000" y="1010412"/>
                </a:lnTo>
              </a:path>
              <a:path w="12192000" h="1010919">
                <a:moveTo>
                  <a:pt x="12192000" y="0"/>
                </a:moveTo>
                <a:lnTo>
                  <a:pt x="0" y="0"/>
                </a:lnTo>
                <a:lnTo>
                  <a:pt x="0" y="1010412"/>
                </a:lnTo>
              </a:path>
            </a:pathLst>
          </a:custGeom>
          <a:ln w="9525">
            <a:solidFill>
              <a:srgbClr val="9E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41" name="bg object 14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457700" y="1181099"/>
            <a:ext cx="3318509" cy="12291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83581" y="1311020"/>
            <a:ext cx="2624836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iberation Sans Narrow" panose="020B0606020202030204"/>
                <a:cs typeface="Liberation Sans Narrow" panose="020B0606020202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E7E6E6"/>
                </a:solidFill>
                <a:latin typeface="Carlito"/>
                <a:cs typeface="Carlito"/>
              </a:defRPr>
            </a:lvl1pPr>
          </a:lstStyle>
          <a:p>
            <a:pPr marL="41275">
              <a:lnSpc>
                <a:spcPts val="1500"/>
              </a:lnSpc>
            </a:pPr>
            <a:r>
              <a:rPr dirty="0"/>
              <a:t>38</a:t>
            </a:r>
            <a:r>
              <a:rPr sz="1350" baseline="25000" dirty="0"/>
              <a:t>th</a:t>
            </a:r>
            <a:r>
              <a:rPr sz="1350" spc="157" baseline="25000" dirty="0"/>
              <a:t> </a:t>
            </a:r>
            <a:r>
              <a:rPr sz="1400" spc="-10" dirty="0"/>
              <a:t>Cycle</a:t>
            </a:r>
            <a:endParaRPr sz="1400"/>
          </a:p>
          <a:p>
            <a:pPr marL="89535">
              <a:lnSpc>
                <a:spcPct val="100000"/>
              </a:lnSpc>
            </a:pPr>
            <a:r>
              <a:rPr spc="-10" dirty="0"/>
              <a:t>2022/23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525"/>
              </a:lnSpc>
            </a:pPr>
            <a:r>
              <a:rPr dirty="0"/>
              <a:t>Student:</a:t>
            </a:r>
            <a:r>
              <a:rPr spc="-45" dirty="0"/>
              <a:t> </a:t>
            </a:r>
            <a:r>
              <a:rPr dirty="0"/>
              <a:t>Muhammad</a:t>
            </a:r>
            <a:r>
              <a:rPr spc="-65" dirty="0"/>
              <a:t> </a:t>
            </a:r>
            <a:r>
              <a:rPr spc="-20" dirty="0"/>
              <a:t>Umair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iberation Sans Narrow" panose="020B0606020202030204"/>
                <a:cs typeface="Liberation Sans Narrow" panose="020B0606020202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E7E6E6"/>
                </a:solidFill>
                <a:latin typeface="Carlito"/>
                <a:cs typeface="Carlito"/>
              </a:defRPr>
            </a:lvl1pPr>
          </a:lstStyle>
          <a:p>
            <a:pPr marL="41275">
              <a:lnSpc>
                <a:spcPts val="1500"/>
              </a:lnSpc>
            </a:pPr>
            <a:r>
              <a:rPr dirty="0"/>
              <a:t>38</a:t>
            </a:r>
            <a:r>
              <a:rPr sz="1350" baseline="25000" dirty="0"/>
              <a:t>th</a:t>
            </a:r>
            <a:r>
              <a:rPr sz="1350" spc="157" baseline="25000" dirty="0"/>
              <a:t> </a:t>
            </a:r>
            <a:r>
              <a:rPr sz="1400" spc="-10" dirty="0"/>
              <a:t>Cycle</a:t>
            </a:r>
            <a:endParaRPr sz="1400"/>
          </a:p>
          <a:p>
            <a:pPr marL="89535">
              <a:lnSpc>
                <a:spcPct val="100000"/>
              </a:lnSpc>
            </a:pPr>
            <a:r>
              <a:rPr spc="-10" dirty="0"/>
              <a:t>2022/23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525"/>
              </a:lnSpc>
            </a:pPr>
            <a:r>
              <a:rPr dirty="0"/>
              <a:t>Student:</a:t>
            </a:r>
            <a:r>
              <a:rPr spc="-45" dirty="0"/>
              <a:t> </a:t>
            </a:r>
            <a:r>
              <a:rPr dirty="0"/>
              <a:t>Muhammad</a:t>
            </a:r>
            <a:r>
              <a:rPr spc="-65" dirty="0"/>
              <a:t> </a:t>
            </a:r>
            <a:r>
              <a:rPr spc="-20" dirty="0"/>
              <a:t>Umair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iberation Sans Narrow" panose="020B0606020202030204"/>
                <a:cs typeface="Liberation Sans Narrow" panose="020B0606020202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E7E6E6"/>
                </a:solidFill>
                <a:latin typeface="Carlito"/>
                <a:cs typeface="Carlito"/>
              </a:defRPr>
            </a:lvl1pPr>
          </a:lstStyle>
          <a:p>
            <a:pPr marL="41275">
              <a:lnSpc>
                <a:spcPts val="1500"/>
              </a:lnSpc>
            </a:pPr>
            <a:r>
              <a:rPr dirty="0"/>
              <a:t>38</a:t>
            </a:r>
            <a:r>
              <a:rPr sz="1350" baseline="25000" dirty="0"/>
              <a:t>th</a:t>
            </a:r>
            <a:r>
              <a:rPr sz="1350" spc="157" baseline="25000" dirty="0"/>
              <a:t> </a:t>
            </a:r>
            <a:r>
              <a:rPr sz="1400" spc="-10" dirty="0"/>
              <a:t>Cycle</a:t>
            </a:r>
            <a:endParaRPr sz="1400"/>
          </a:p>
          <a:p>
            <a:pPr marL="89535">
              <a:lnSpc>
                <a:spcPct val="100000"/>
              </a:lnSpc>
            </a:pPr>
            <a:r>
              <a:rPr spc="-10" dirty="0"/>
              <a:t>2022/23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525"/>
              </a:lnSpc>
            </a:pPr>
            <a:r>
              <a:rPr dirty="0"/>
              <a:t>Student:</a:t>
            </a:r>
            <a:r>
              <a:rPr spc="-45" dirty="0"/>
              <a:t> </a:t>
            </a:r>
            <a:r>
              <a:rPr dirty="0"/>
              <a:t>Muhammad</a:t>
            </a:r>
            <a:r>
              <a:rPr spc="-65" dirty="0"/>
              <a:t> </a:t>
            </a:r>
            <a:r>
              <a:rPr spc="-20" dirty="0"/>
              <a:t>Umair</a:t>
            </a:r>
            <a:endParaRPr spc="-2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iberation Sans Narrow" panose="020B0606020202030204"/>
                <a:cs typeface="Liberation Sans Narrow" panose="020B0606020202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E7E6E6"/>
                </a:solidFill>
                <a:latin typeface="Carlito"/>
                <a:cs typeface="Carlito"/>
              </a:defRPr>
            </a:lvl1pPr>
          </a:lstStyle>
          <a:p>
            <a:pPr marL="41275">
              <a:lnSpc>
                <a:spcPts val="1500"/>
              </a:lnSpc>
            </a:pPr>
            <a:r>
              <a:rPr dirty="0"/>
              <a:t>38</a:t>
            </a:r>
            <a:r>
              <a:rPr sz="1350" baseline="25000" dirty="0"/>
              <a:t>th</a:t>
            </a:r>
            <a:r>
              <a:rPr sz="1350" spc="157" baseline="25000" dirty="0"/>
              <a:t> </a:t>
            </a:r>
            <a:r>
              <a:rPr sz="1400" spc="-10" dirty="0"/>
              <a:t>Cycle</a:t>
            </a:r>
            <a:endParaRPr sz="1400"/>
          </a:p>
          <a:p>
            <a:pPr marL="89535">
              <a:lnSpc>
                <a:spcPct val="100000"/>
              </a:lnSpc>
            </a:pPr>
            <a:r>
              <a:rPr spc="-10" dirty="0"/>
              <a:t>2022/23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525"/>
              </a:lnSpc>
            </a:pPr>
            <a:r>
              <a:rPr dirty="0"/>
              <a:t>Student:</a:t>
            </a:r>
            <a:r>
              <a:rPr spc="-45" dirty="0"/>
              <a:t> </a:t>
            </a:r>
            <a:r>
              <a:rPr dirty="0"/>
              <a:t>Muhammad</a:t>
            </a:r>
            <a:r>
              <a:rPr spc="-65" dirty="0"/>
              <a:t> </a:t>
            </a:r>
            <a:r>
              <a:rPr spc="-20" dirty="0"/>
              <a:t>Umair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E7E6E6"/>
                </a:solidFill>
                <a:latin typeface="Carlito"/>
                <a:cs typeface="Carlito"/>
              </a:defRPr>
            </a:lvl1pPr>
          </a:lstStyle>
          <a:p>
            <a:pPr marL="41275">
              <a:lnSpc>
                <a:spcPts val="1500"/>
              </a:lnSpc>
            </a:pPr>
            <a:r>
              <a:rPr dirty="0"/>
              <a:t>38</a:t>
            </a:r>
            <a:r>
              <a:rPr sz="1350" baseline="25000" dirty="0"/>
              <a:t>th</a:t>
            </a:r>
            <a:r>
              <a:rPr sz="1350" spc="157" baseline="25000" dirty="0"/>
              <a:t> </a:t>
            </a:r>
            <a:r>
              <a:rPr sz="1400" spc="-10" dirty="0"/>
              <a:t>Cycle</a:t>
            </a:r>
            <a:endParaRPr sz="1400"/>
          </a:p>
          <a:p>
            <a:pPr marL="89535">
              <a:lnSpc>
                <a:spcPct val="100000"/>
              </a:lnSpc>
            </a:pPr>
            <a:r>
              <a:rPr spc="-10" dirty="0"/>
              <a:t>2022/23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525"/>
              </a:lnSpc>
            </a:pPr>
            <a:r>
              <a:rPr dirty="0"/>
              <a:t>Student:</a:t>
            </a:r>
            <a:r>
              <a:rPr spc="-45" dirty="0"/>
              <a:t> </a:t>
            </a:r>
            <a:r>
              <a:rPr dirty="0"/>
              <a:t>Muhammad</a:t>
            </a:r>
            <a:r>
              <a:rPr spc="-65" dirty="0"/>
              <a:t> </a:t>
            </a:r>
            <a:r>
              <a:rPr spc="-20" dirty="0"/>
              <a:t>Umair</a:t>
            </a:r>
            <a:endParaRPr spc="-20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  <p:hf hdr="0" ftr="0" dt="0"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3068" y="752982"/>
            <a:ext cx="9925862" cy="8469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iberation Sans Narrow" panose="020B0606020202030204"/>
                <a:cs typeface="Liberation Sans Narrow" panose="020B0606020202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793493"/>
            <a:ext cx="10036810" cy="2500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698616" y="6455613"/>
            <a:ext cx="788670" cy="426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E7E6E6"/>
                </a:solidFill>
                <a:latin typeface="Carlito"/>
                <a:cs typeface="Carlito"/>
              </a:defRPr>
            </a:lvl1pPr>
          </a:lstStyle>
          <a:p>
            <a:pPr marL="41275">
              <a:lnSpc>
                <a:spcPts val="1500"/>
              </a:lnSpc>
            </a:pPr>
            <a:r>
              <a:rPr dirty="0"/>
              <a:t>38</a:t>
            </a:r>
            <a:r>
              <a:rPr sz="1350" baseline="25000" dirty="0"/>
              <a:t>th</a:t>
            </a:r>
            <a:r>
              <a:rPr sz="1350" spc="157" baseline="25000" dirty="0"/>
              <a:t> </a:t>
            </a:r>
            <a:r>
              <a:rPr sz="1400" spc="-10" dirty="0"/>
              <a:t>Cycle</a:t>
            </a:r>
            <a:endParaRPr sz="1400"/>
          </a:p>
          <a:p>
            <a:pPr marL="89535">
              <a:lnSpc>
                <a:spcPct val="100000"/>
              </a:lnSpc>
            </a:pPr>
            <a:r>
              <a:rPr spc="-10" dirty="0"/>
              <a:t>2022/23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5978" y="6447612"/>
            <a:ext cx="2398877" cy="330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pPr marL="12700">
              <a:lnSpc>
                <a:spcPts val="1525"/>
              </a:lnSpc>
            </a:pPr>
            <a:r>
              <a:rPr dirty="0"/>
              <a:t>Student:</a:t>
            </a:r>
            <a:r>
              <a:rPr spc="-45" dirty="0"/>
              <a:t> </a:t>
            </a:r>
            <a:r>
              <a:rPr dirty="0"/>
              <a:t>Muhammad</a:t>
            </a:r>
            <a:r>
              <a:rPr spc="-65" dirty="0"/>
              <a:t> </a:t>
            </a:r>
            <a:r>
              <a:rPr spc="-20" dirty="0"/>
              <a:t>Umair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70.jpe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47.pn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47.pn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7.pn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62.jpeg"/><Relationship Id="rId7" Type="http://schemas.openxmlformats.org/officeDocument/2006/relationships/image" Target="../media/image61.jpeg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47.pn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1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7.pn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600200" y="2667000"/>
            <a:ext cx="7220585" cy="30289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435860" marR="5080" indent="-2423795" algn="ctr">
              <a:lnSpc>
                <a:spcPts val="4100"/>
              </a:lnSpc>
              <a:spcBef>
                <a:spcPts val="625"/>
              </a:spcBef>
            </a:pPr>
            <a:endParaRPr lang="en-US" altLang="en-US" sz="2800" b="1" dirty="0">
              <a:latin typeface="Carlito"/>
              <a:cs typeface="Carlito"/>
            </a:endParaRPr>
          </a:p>
          <a:p>
            <a:pPr marL="2435860" marR="5080" indent="-2423795" algn="ctr">
              <a:lnSpc>
                <a:spcPts val="4100"/>
              </a:lnSpc>
              <a:spcBef>
                <a:spcPts val="625"/>
              </a:spcBef>
            </a:pPr>
            <a:r>
              <a:rPr lang="en-US" altLang="en-US" sz="2800" b="1" dirty="0">
                <a:latin typeface="Carlito"/>
                <a:cs typeface="Carlito"/>
              </a:rPr>
              <a:t> </a:t>
            </a:r>
            <a:r>
              <a:rPr lang="en-US" altLang="en-US" sz="4000" b="1">
                <a:latin typeface="Carlito"/>
                <a:cs typeface="Carlito"/>
              </a:rPr>
              <a:t>Presented By: Saba Imtiaz </a:t>
            </a:r>
            <a:endParaRPr lang="en-US" altLang="en-US" sz="2800" b="1">
              <a:latin typeface="Carlito"/>
              <a:cs typeface="Carlito"/>
            </a:endParaRPr>
          </a:p>
          <a:p>
            <a:pPr marL="2435860" marR="5080" indent="-2423795" algn="ctr">
              <a:lnSpc>
                <a:spcPts val="4100"/>
              </a:lnSpc>
              <a:spcBef>
                <a:spcPts val="625"/>
              </a:spcBef>
            </a:pPr>
            <a:r>
              <a:rPr lang="en-US" altLang="en-US" sz="2400" b="1">
                <a:latin typeface="Carlito"/>
                <a:cs typeface="Carlito"/>
              </a:rPr>
              <a:t>Research Group Head: Dr Paolo Soffitta </a:t>
            </a:r>
            <a:endParaRPr lang="en-US" altLang="en-US" sz="2400" b="1">
              <a:latin typeface="Carlito"/>
              <a:cs typeface="Carlito"/>
            </a:endParaRPr>
          </a:p>
          <a:p>
            <a:pPr marL="2435860" marR="5080" indent="-2423795" algn="ctr">
              <a:lnSpc>
                <a:spcPts val="4100"/>
              </a:lnSpc>
              <a:spcBef>
                <a:spcPts val="625"/>
              </a:spcBef>
            </a:pPr>
            <a:r>
              <a:rPr lang="en-US" altLang="en-US" sz="2400" b="1">
                <a:latin typeface="Carlito"/>
                <a:cs typeface="Carlito"/>
              </a:rPr>
              <a:t>Supervisor: Dr Fabio Muleri</a:t>
            </a:r>
            <a:r>
              <a:rPr lang="en-US" altLang="en-US" sz="2800" b="1">
                <a:latin typeface="Carlito"/>
                <a:cs typeface="Carlito"/>
              </a:rPr>
              <a:t> </a:t>
            </a:r>
            <a:endParaRPr lang="en-US" altLang="en-US" sz="2800" b="1">
              <a:latin typeface="Carlito"/>
              <a:cs typeface="Carlito"/>
            </a:endParaRPr>
          </a:p>
          <a:p>
            <a:pPr marL="2435860" marR="5080" indent="-2423795" algn="ctr">
              <a:lnSpc>
                <a:spcPts val="4100"/>
              </a:lnSpc>
              <a:spcBef>
                <a:spcPts val="625"/>
              </a:spcBef>
            </a:pPr>
            <a:r>
              <a:rPr lang="en-US" altLang="en-US" sz="3800" b="1">
                <a:latin typeface="Carlito"/>
                <a:cs typeface="Carlito"/>
              </a:rPr>
              <a:t> </a:t>
            </a:r>
            <a:endParaRPr lang="en-US" altLang="en-US" sz="3800" b="1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6472427"/>
            <a:ext cx="12192000" cy="386080"/>
            <a:chOff x="0" y="6472427"/>
            <a:chExt cx="12192000" cy="386080"/>
          </a:xfrm>
        </p:grpSpPr>
        <p:sp>
          <p:nvSpPr>
            <p:cNvPr id="11" name="object 11"/>
            <p:cNvSpPr/>
            <p:nvPr/>
          </p:nvSpPr>
          <p:spPr>
            <a:xfrm>
              <a:off x="0" y="6472427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6472427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Rectangles 23"/>
          <p:cNvSpPr/>
          <p:nvPr/>
        </p:nvSpPr>
        <p:spPr>
          <a:xfrm>
            <a:off x="0" y="990600"/>
            <a:ext cx="12192000" cy="11061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/>
              <a:t>First Year Presentation</a:t>
            </a:r>
            <a:r>
              <a:rPr lang="en-US"/>
              <a:t> </a:t>
            </a:r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135"/>
            <a:ext cx="2258060" cy="80518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0245" y="3048000"/>
            <a:ext cx="3366135" cy="234950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14460" y="-3175"/>
            <a:ext cx="871220" cy="703580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9885680" y="64135"/>
            <a:ext cx="2197735" cy="592455"/>
            <a:chOff x="9918192" y="185928"/>
            <a:chExt cx="2177415" cy="434340"/>
          </a:xfrm>
        </p:grpSpPr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>
          <a:xfrm>
            <a:off x="9372600" y="6096000"/>
            <a:ext cx="2567940" cy="276860"/>
          </a:xfrm>
        </p:spPr>
        <p:txBody>
          <a:bodyPr wrap="square"/>
          <a:p>
            <a:fld id="{B6F15528-21DE-4FAA-801E-634DDDAF4B2B}" type="slidenum">
              <a:rPr>
                <a:solidFill>
                  <a:srgbClr val="00B0F0"/>
                </a:solidFill>
              </a:rPr>
            </a:fld>
            <a:endParaRPr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1099820"/>
            <a:ext cx="9989185" cy="6902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n-lt"/>
                <a:cs typeface="Carlito"/>
              </a:rPr>
              <a:t>Difficulties</a:t>
            </a:r>
            <a:r>
              <a:rPr spc="-135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Encountered</a:t>
            </a:r>
            <a:r>
              <a:rPr spc="-100" dirty="0">
                <a:latin typeface="+mn-lt"/>
                <a:cs typeface="Carlito"/>
              </a:rPr>
              <a:t> </a:t>
            </a:r>
            <a:r>
              <a:rPr dirty="0">
                <a:latin typeface="+mn-lt"/>
                <a:cs typeface="Carlito"/>
              </a:rPr>
              <a:t>During</a:t>
            </a:r>
            <a:r>
              <a:rPr spc="-80" dirty="0">
                <a:latin typeface="+mn-lt"/>
                <a:cs typeface="Carlito"/>
              </a:rPr>
              <a:t> </a:t>
            </a:r>
            <a:r>
              <a:rPr spc="-35" dirty="0">
                <a:latin typeface="+mn-lt"/>
                <a:cs typeface="Carlito"/>
              </a:rPr>
              <a:t>Year</a:t>
            </a:r>
            <a:endParaRPr spc="-35" dirty="0">
              <a:latin typeface="+mn-lt"/>
              <a:cs typeface="Carlito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457200" y="2895600"/>
            <a:ext cx="11277600" cy="21888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0030" marR="5080" indent="-227965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1800" b="0" spc="-10" dirty="0">
                <a:latin typeface="+mn-lt"/>
              </a:rPr>
              <a:t>I experienced a </a:t>
            </a:r>
            <a:r>
              <a:rPr lang="en-US" sz="1800" spc="-10" dirty="0" smtClean="0">
                <a:latin typeface="+mn-lt"/>
              </a:rPr>
              <a:t>long </a:t>
            </a:r>
            <a:r>
              <a:rPr lang="en-US" sz="1800" spc="-10" dirty="0">
                <a:latin typeface="+mn-lt"/>
              </a:rPr>
              <a:t>delay in obtaining my visa</a:t>
            </a:r>
            <a:r>
              <a:rPr lang="en-US" sz="1800" b="0" spc="-10" dirty="0">
                <a:latin typeface="+mn-lt"/>
              </a:rPr>
              <a:t> due to extremely inefficient process of </a:t>
            </a:r>
            <a:r>
              <a:rPr lang="en-US" sz="1800" b="0" spc="-10" dirty="0" smtClean="0">
                <a:latin typeface="+mn-lt"/>
              </a:rPr>
              <a:t>embassy</a:t>
            </a:r>
            <a:r>
              <a:rPr lang="en-US" sz="1800" b="0" spc="-10" dirty="0">
                <a:latin typeface="+mn-lt"/>
              </a:rPr>
              <a:t>. </a:t>
            </a:r>
            <a:endParaRPr sz="1800" b="0" spc="-10" dirty="0">
              <a:latin typeface="+mn-lt"/>
            </a:endParaRPr>
          </a:p>
          <a:p>
            <a:pPr marL="240030" marR="5080" indent="-227965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1800" b="0" spc="-10" dirty="0">
                <a:latin typeface="+mn-lt"/>
              </a:rPr>
              <a:t>Research</a:t>
            </a:r>
            <a:r>
              <a:rPr sz="1800" b="0" spc="-60" dirty="0">
                <a:latin typeface="+mn-lt"/>
              </a:rPr>
              <a:t> </a:t>
            </a:r>
            <a:r>
              <a:rPr sz="1800" b="0" spc="-10" dirty="0">
                <a:latin typeface="+mn-lt"/>
              </a:rPr>
              <a:t>Work</a:t>
            </a:r>
            <a:r>
              <a:rPr sz="1800" b="0" spc="-7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in</a:t>
            </a:r>
            <a:r>
              <a:rPr sz="1800" b="0" spc="-85" dirty="0">
                <a:latin typeface="+mn-lt"/>
              </a:rPr>
              <a:t> </a:t>
            </a:r>
            <a:r>
              <a:rPr sz="1800" b="0" spc="-10" dirty="0">
                <a:latin typeface="+mn-lt"/>
              </a:rPr>
              <a:t>Parallel</a:t>
            </a:r>
            <a:r>
              <a:rPr sz="1800" b="0" spc="-4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of</a:t>
            </a:r>
            <a:r>
              <a:rPr sz="1800" b="0" spc="-9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studying</a:t>
            </a:r>
            <a:r>
              <a:rPr sz="1800" b="0" spc="-6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the</a:t>
            </a:r>
            <a:r>
              <a:rPr lang="en-US" sz="1800" b="0" dirty="0">
                <a:latin typeface="+mn-lt"/>
              </a:rPr>
              <a:t> courses</a:t>
            </a:r>
            <a:r>
              <a:rPr sz="1800" b="0" spc="-8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and</a:t>
            </a:r>
            <a:r>
              <a:rPr sz="1800" b="0" spc="-85" dirty="0">
                <a:latin typeface="+mn-lt"/>
              </a:rPr>
              <a:t> </a:t>
            </a:r>
            <a:r>
              <a:rPr sz="1800" b="0" spc="-10" dirty="0">
                <a:latin typeface="+mn-lt"/>
              </a:rPr>
              <a:t>preparation </a:t>
            </a:r>
            <a:r>
              <a:rPr sz="1800" b="0" dirty="0">
                <a:latin typeface="+mn-lt"/>
              </a:rPr>
              <a:t>of</a:t>
            </a:r>
            <a:r>
              <a:rPr sz="1800" b="0" spc="-10" dirty="0">
                <a:latin typeface="+mn-lt"/>
              </a:rPr>
              <a:t> exams.</a:t>
            </a:r>
            <a:endParaRPr sz="1800" b="0" spc="-10" dirty="0">
              <a:latin typeface="+mn-lt"/>
            </a:endParaRPr>
          </a:p>
          <a:p>
            <a:pPr marL="240030" marR="300990" indent="-227965">
              <a:lnSpc>
                <a:spcPts val="302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1800" b="0" dirty="0">
                <a:latin typeface="+mn-lt"/>
              </a:rPr>
              <a:t>Due</a:t>
            </a:r>
            <a:r>
              <a:rPr sz="1800" b="0" spc="-8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to</a:t>
            </a:r>
            <a:r>
              <a:rPr sz="1800" b="0" spc="-8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first</a:t>
            </a:r>
            <a:r>
              <a:rPr sz="1800" b="0" spc="-7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time</a:t>
            </a:r>
            <a:r>
              <a:rPr sz="1800" b="0" spc="-80" dirty="0">
                <a:latin typeface="+mn-lt"/>
              </a:rPr>
              <a:t> </a:t>
            </a:r>
            <a:r>
              <a:rPr sz="1800" b="0" spc="-10" dirty="0">
                <a:latin typeface="+mn-lt"/>
              </a:rPr>
              <a:t>experience</a:t>
            </a:r>
            <a:r>
              <a:rPr sz="1800" b="0" spc="-4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of</a:t>
            </a:r>
            <a:r>
              <a:rPr sz="1800" b="0" spc="-9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living</a:t>
            </a:r>
            <a:r>
              <a:rPr sz="1800" b="0" spc="-7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abroad,</a:t>
            </a:r>
            <a:r>
              <a:rPr sz="1800" b="0" spc="-7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faced</a:t>
            </a:r>
            <a:r>
              <a:rPr sz="1800" b="0" spc="-6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fewer</a:t>
            </a:r>
            <a:r>
              <a:rPr sz="1800" b="0" spc="-65" dirty="0">
                <a:latin typeface="+mn-lt"/>
              </a:rPr>
              <a:t> </a:t>
            </a:r>
            <a:r>
              <a:rPr sz="1800" b="0" spc="-10" dirty="0">
                <a:latin typeface="+mn-lt"/>
              </a:rPr>
              <a:t>issues regarding</a:t>
            </a:r>
            <a:r>
              <a:rPr sz="1800" b="0" spc="-65" dirty="0">
                <a:latin typeface="+mn-lt"/>
              </a:rPr>
              <a:t> </a:t>
            </a:r>
            <a:r>
              <a:rPr sz="1800" b="0" spc="-10" dirty="0">
                <a:latin typeface="+mn-lt"/>
              </a:rPr>
              <a:t>settlement</a:t>
            </a:r>
            <a:r>
              <a:rPr sz="1800" b="0" spc="-6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in</a:t>
            </a:r>
            <a:r>
              <a:rPr sz="1800" b="0" spc="-9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new</a:t>
            </a:r>
            <a:r>
              <a:rPr sz="1800" b="0" spc="-8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place,</a:t>
            </a:r>
            <a:r>
              <a:rPr sz="1800" b="0" spc="-7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new</a:t>
            </a:r>
            <a:r>
              <a:rPr sz="1800" b="0" spc="-85" dirty="0">
                <a:latin typeface="+mn-lt"/>
              </a:rPr>
              <a:t> </a:t>
            </a:r>
            <a:r>
              <a:rPr sz="1800" b="0" spc="-10" dirty="0">
                <a:latin typeface="+mn-lt"/>
              </a:rPr>
              <a:t>environment,</a:t>
            </a:r>
            <a:r>
              <a:rPr sz="1800" b="0" spc="-7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process</a:t>
            </a:r>
            <a:r>
              <a:rPr sz="1800" b="0" spc="-90" dirty="0">
                <a:latin typeface="+mn-lt"/>
              </a:rPr>
              <a:t> </a:t>
            </a:r>
            <a:r>
              <a:rPr sz="1800" b="0" spc="-25" dirty="0">
                <a:latin typeface="+mn-lt"/>
              </a:rPr>
              <a:t>of </a:t>
            </a:r>
            <a:r>
              <a:rPr sz="1800" b="0" spc="-10" dirty="0">
                <a:latin typeface="+mn-lt"/>
              </a:rPr>
              <a:t>documentation</a:t>
            </a:r>
            <a:r>
              <a:rPr sz="1800" b="0" spc="-9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in</a:t>
            </a:r>
            <a:r>
              <a:rPr sz="1800" b="0" spc="-8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Italy</a:t>
            </a:r>
            <a:r>
              <a:rPr sz="1800" b="0" spc="-9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(even</a:t>
            </a:r>
            <a:r>
              <a:rPr sz="1800" b="0" spc="-7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you</a:t>
            </a:r>
            <a:r>
              <a:rPr sz="1800" b="0" spc="-9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are</a:t>
            </a:r>
            <a:r>
              <a:rPr sz="1800" b="0" spc="-70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legal</a:t>
            </a:r>
            <a:r>
              <a:rPr sz="1800" b="0" spc="-65" dirty="0">
                <a:latin typeface="+mn-lt"/>
              </a:rPr>
              <a:t> </a:t>
            </a:r>
            <a:r>
              <a:rPr sz="1800" b="0" dirty="0">
                <a:latin typeface="+mn-lt"/>
              </a:rPr>
              <a:t>person</a:t>
            </a:r>
            <a:r>
              <a:rPr sz="1800" b="0" dirty="0" smtClean="0">
                <a:latin typeface="+mn-lt"/>
              </a:rPr>
              <a:t>),</a:t>
            </a:r>
            <a:r>
              <a:rPr lang="en-US" sz="1800" b="0" dirty="0">
                <a:latin typeface="+mn-lt"/>
              </a:rPr>
              <a:t>l</a:t>
            </a:r>
            <a:r>
              <a:rPr lang="en-US" sz="1800" b="0" dirty="0" smtClean="0">
                <a:latin typeface="+mn-lt"/>
              </a:rPr>
              <a:t>anguage </a:t>
            </a:r>
            <a:r>
              <a:rPr lang="en-US" sz="1800" b="0" dirty="0">
                <a:latin typeface="+mn-lt"/>
              </a:rPr>
              <a:t>barrier</a:t>
            </a:r>
            <a:r>
              <a:rPr sz="1800" b="0" spc="-10" dirty="0">
                <a:latin typeface="+mn-lt"/>
              </a:rPr>
              <a:t>, </a:t>
            </a:r>
            <a:r>
              <a:rPr sz="1800" b="0" spc="110" dirty="0">
                <a:latin typeface="+mn-lt"/>
                <a:cs typeface="Liberation Sans Narrow" panose="020B0606020202030204"/>
              </a:rPr>
              <a:t>Medication,</a:t>
            </a:r>
            <a:r>
              <a:rPr sz="1800" b="0" spc="50" dirty="0">
                <a:latin typeface="+mn-lt"/>
                <a:cs typeface="Liberation Sans Narrow" panose="020B0606020202030204"/>
              </a:rPr>
              <a:t> </a:t>
            </a:r>
            <a:r>
              <a:rPr sz="1800" b="0" spc="-10" dirty="0">
                <a:latin typeface="+mn-lt"/>
                <a:cs typeface="Liberation Sans Narrow" panose="020B0606020202030204"/>
              </a:rPr>
              <a:t>etc.…….</a:t>
            </a:r>
            <a:endParaRPr sz="1800" b="0" spc="-10" dirty="0">
              <a:latin typeface="+mn-lt"/>
              <a:cs typeface="Liberation Sans Narrow" panose="020B0606020202030204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918065" y="186055"/>
            <a:ext cx="2131060" cy="542925"/>
            <a:chOff x="9918192" y="185928"/>
            <a:chExt cx="2177415" cy="434340"/>
          </a:xfrm>
        </p:grpSpPr>
        <p:pic>
          <p:nvPicPr>
            <p:cNvPr id="15" name="object 1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04140" y="76073"/>
            <a:ext cx="12192000" cy="914526"/>
            <a:chOff x="0" y="-99187"/>
            <a:chExt cx="12192000" cy="914526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77248" y="-99187"/>
              <a:ext cx="821435" cy="77266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8153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635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0" y="6166103"/>
            <a:ext cx="12192000" cy="693420"/>
            <a:chOff x="0" y="6166103"/>
            <a:chExt cx="12192000" cy="693420"/>
          </a:xfrm>
        </p:grpSpPr>
        <p:sp>
          <p:nvSpPr>
            <p:cNvPr id="21" name="object 21"/>
            <p:cNvSpPr/>
            <p:nvPr/>
          </p:nvSpPr>
          <p:spPr>
            <a:xfrm>
              <a:off x="80772" y="6208775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1517904" y="0"/>
                  </a:moveTo>
                  <a:lnTo>
                    <a:pt x="1442145" y="376"/>
                  </a:lnTo>
                  <a:lnTo>
                    <a:pt x="1367348" y="1495"/>
                  </a:lnTo>
                  <a:lnTo>
                    <a:pt x="1293599" y="3337"/>
                  </a:lnTo>
                  <a:lnTo>
                    <a:pt x="1220986" y="5887"/>
                  </a:lnTo>
                  <a:lnTo>
                    <a:pt x="1149595" y="9125"/>
                  </a:lnTo>
                  <a:lnTo>
                    <a:pt x="1079513" y="13034"/>
                  </a:lnTo>
                  <a:lnTo>
                    <a:pt x="1010828" y="17597"/>
                  </a:lnTo>
                  <a:lnTo>
                    <a:pt x="943626" y="22795"/>
                  </a:lnTo>
                  <a:lnTo>
                    <a:pt x="877994" y="28612"/>
                  </a:lnTo>
                  <a:lnTo>
                    <a:pt x="814019" y="35030"/>
                  </a:lnTo>
                  <a:lnTo>
                    <a:pt x="751789" y="42031"/>
                  </a:lnTo>
                  <a:lnTo>
                    <a:pt x="691389" y="49597"/>
                  </a:lnTo>
                  <a:lnTo>
                    <a:pt x="632908" y="57711"/>
                  </a:lnTo>
                  <a:lnTo>
                    <a:pt x="576432" y="66355"/>
                  </a:lnTo>
                  <a:lnTo>
                    <a:pt x="522047" y="75511"/>
                  </a:lnTo>
                  <a:lnTo>
                    <a:pt x="469842" y="85162"/>
                  </a:lnTo>
                  <a:lnTo>
                    <a:pt x="419903" y="95291"/>
                  </a:lnTo>
                  <a:lnTo>
                    <a:pt x="372316" y="105879"/>
                  </a:lnTo>
                  <a:lnTo>
                    <a:pt x="327169" y="116908"/>
                  </a:lnTo>
                  <a:lnTo>
                    <a:pt x="284550" y="128362"/>
                  </a:lnTo>
                  <a:lnTo>
                    <a:pt x="244543" y="140223"/>
                  </a:lnTo>
                  <a:lnTo>
                    <a:pt x="207238" y="152473"/>
                  </a:lnTo>
                  <a:lnTo>
                    <a:pt x="141077" y="178069"/>
                  </a:lnTo>
                  <a:lnTo>
                    <a:pt x="86763" y="205009"/>
                  </a:lnTo>
                  <a:lnTo>
                    <a:pt x="44991" y="233152"/>
                  </a:lnTo>
                  <a:lnTo>
                    <a:pt x="16457" y="262357"/>
                  </a:lnTo>
                  <a:lnTo>
                    <a:pt x="0" y="307848"/>
                  </a:lnTo>
                  <a:lnTo>
                    <a:pt x="1857" y="323212"/>
                  </a:lnTo>
                  <a:lnTo>
                    <a:pt x="29026" y="368064"/>
                  </a:lnTo>
                  <a:lnTo>
                    <a:pt x="64266" y="396756"/>
                  </a:lnTo>
                  <a:lnTo>
                    <a:pt x="112396" y="424316"/>
                  </a:lnTo>
                  <a:lnTo>
                    <a:pt x="172720" y="450601"/>
                  </a:lnTo>
                  <a:lnTo>
                    <a:pt x="244543" y="475472"/>
                  </a:lnTo>
                  <a:lnTo>
                    <a:pt x="284550" y="487333"/>
                  </a:lnTo>
                  <a:lnTo>
                    <a:pt x="327169" y="498787"/>
                  </a:lnTo>
                  <a:lnTo>
                    <a:pt x="372316" y="509816"/>
                  </a:lnTo>
                  <a:lnTo>
                    <a:pt x="419903" y="520404"/>
                  </a:lnTo>
                  <a:lnTo>
                    <a:pt x="469842" y="530533"/>
                  </a:lnTo>
                  <a:lnTo>
                    <a:pt x="522047" y="540184"/>
                  </a:lnTo>
                  <a:lnTo>
                    <a:pt x="576432" y="549340"/>
                  </a:lnTo>
                  <a:lnTo>
                    <a:pt x="632908" y="557984"/>
                  </a:lnTo>
                  <a:lnTo>
                    <a:pt x="691389" y="566098"/>
                  </a:lnTo>
                  <a:lnTo>
                    <a:pt x="751789" y="573664"/>
                  </a:lnTo>
                  <a:lnTo>
                    <a:pt x="814019" y="580665"/>
                  </a:lnTo>
                  <a:lnTo>
                    <a:pt x="877994" y="587083"/>
                  </a:lnTo>
                  <a:lnTo>
                    <a:pt x="943626" y="592900"/>
                  </a:lnTo>
                  <a:lnTo>
                    <a:pt x="1010828" y="598098"/>
                  </a:lnTo>
                  <a:lnTo>
                    <a:pt x="1079513" y="602661"/>
                  </a:lnTo>
                  <a:lnTo>
                    <a:pt x="1149595" y="606570"/>
                  </a:lnTo>
                  <a:lnTo>
                    <a:pt x="1220986" y="609808"/>
                  </a:lnTo>
                  <a:lnTo>
                    <a:pt x="1293599" y="612358"/>
                  </a:lnTo>
                  <a:lnTo>
                    <a:pt x="1367348" y="614200"/>
                  </a:lnTo>
                  <a:lnTo>
                    <a:pt x="1442145" y="615319"/>
                  </a:lnTo>
                  <a:lnTo>
                    <a:pt x="1517904" y="615696"/>
                  </a:lnTo>
                  <a:lnTo>
                    <a:pt x="1593663" y="615319"/>
                  </a:lnTo>
                  <a:lnTo>
                    <a:pt x="1668461" y="614200"/>
                  </a:lnTo>
                  <a:lnTo>
                    <a:pt x="1742211" y="612358"/>
                  </a:lnTo>
                  <a:lnTo>
                    <a:pt x="1814825" y="609808"/>
                  </a:lnTo>
                  <a:lnTo>
                    <a:pt x="1886216" y="606570"/>
                  </a:lnTo>
                  <a:lnTo>
                    <a:pt x="1956299" y="602661"/>
                  </a:lnTo>
                  <a:lnTo>
                    <a:pt x="2024984" y="598098"/>
                  </a:lnTo>
                  <a:lnTo>
                    <a:pt x="2092187" y="592900"/>
                  </a:lnTo>
                  <a:lnTo>
                    <a:pt x="2157819" y="587083"/>
                  </a:lnTo>
                  <a:lnTo>
                    <a:pt x="2221793" y="580665"/>
                  </a:lnTo>
                  <a:lnTo>
                    <a:pt x="2284024" y="573664"/>
                  </a:lnTo>
                  <a:lnTo>
                    <a:pt x="2344423" y="566098"/>
                  </a:lnTo>
                  <a:lnTo>
                    <a:pt x="2402905" y="557984"/>
                  </a:lnTo>
                  <a:lnTo>
                    <a:pt x="2459381" y="549340"/>
                  </a:lnTo>
                  <a:lnTo>
                    <a:pt x="2513765" y="540184"/>
                  </a:lnTo>
                  <a:lnTo>
                    <a:pt x="2565970" y="530533"/>
                  </a:lnTo>
                  <a:lnTo>
                    <a:pt x="2615909" y="520404"/>
                  </a:lnTo>
                  <a:lnTo>
                    <a:pt x="2663495" y="509816"/>
                  </a:lnTo>
                  <a:lnTo>
                    <a:pt x="2708642" y="498787"/>
                  </a:lnTo>
                  <a:lnTo>
                    <a:pt x="2751261" y="487333"/>
                  </a:lnTo>
                  <a:lnTo>
                    <a:pt x="2791267" y="475472"/>
                  </a:lnTo>
                  <a:lnTo>
                    <a:pt x="2828572" y="463222"/>
                  </a:lnTo>
                  <a:lnTo>
                    <a:pt x="2894732" y="437626"/>
                  </a:lnTo>
                  <a:lnTo>
                    <a:pt x="2949045" y="410686"/>
                  </a:lnTo>
                  <a:lnTo>
                    <a:pt x="2990816" y="382543"/>
                  </a:lnTo>
                  <a:lnTo>
                    <a:pt x="3019350" y="353338"/>
                  </a:lnTo>
                  <a:lnTo>
                    <a:pt x="3035808" y="307848"/>
                  </a:lnTo>
                  <a:lnTo>
                    <a:pt x="3033950" y="292483"/>
                  </a:lnTo>
                  <a:lnTo>
                    <a:pt x="3006781" y="247631"/>
                  </a:lnTo>
                  <a:lnTo>
                    <a:pt x="2971542" y="218939"/>
                  </a:lnTo>
                  <a:lnTo>
                    <a:pt x="2923413" y="191379"/>
                  </a:lnTo>
                  <a:lnTo>
                    <a:pt x="2863089" y="165094"/>
                  </a:lnTo>
                  <a:lnTo>
                    <a:pt x="2791267" y="140223"/>
                  </a:lnTo>
                  <a:lnTo>
                    <a:pt x="2751261" y="128362"/>
                  </a:lnTo>
                  <a:lnTo>
                    <a:pt x="2708642" y="116908"/>
                  </a:lnTo>
                  <a:lnTo>
                    <a:pt x="2663495" y="105879"/>
                  </a:lnTo>
                  <a:lnTo>
                    <a:pt x="2615909" y="95291"/>
                  </a:lnTo>
                  <a:lnTo>
                    <a:pt x="2565970" y="85162"/>
                  </a:lnTo>
                  <a:lnTo>
                    <a:pt x="2513765" y="75511"/>
                  </a:lnTo>
                  <a:lnTo>
                    <a:pt x="2459381" y="66355"/>
                  </a:lnTo>
                  <a:lnTo>
                    <a:pt x="2402905" y="57711"/>
                  </a:lnTo>
                  <a:lnTo>
                    <a:pt x="2344423" y="49597"/>
                  </a:lnTo>
                  <a:lnTo>
                    <a:pt x="2284024" y="42031"/>
                  </a:lnTo>
                  <a:lnTo>
                    <a:pt x="2221793" y="35030"/>
                  </a:lnTo>
                  <a:lnTo>
                    <a:pt x="2157819" y="28612"/>
                  </a:lnTo>
                  <a:lnTo>
                    <a:pt x="2092187" y="22795"/>
                  </a:lnTo>
                  <a:lnTo>
                    <a:pt x="2024984" y="17597"/>
                  </a:lnTo>
                  <a:lnTo>
                    <a:pt x="1956299" y="13034"/>
                  </a:lnTo>
                  <a:lnTo>
                    <a:pt x="1886216" y="9125"/>
                  </a:lnTo>
                  <a:lnTo>
                    <a:pt x="1814825" y="5887"/>
                  </a:lnTo>
                  <a:lnTo>
                    <a:pt x="1742211" y="3337"/>
                  </a:lnTo>
                  <a:lnTo>
                    <a:pt x="1668461" y="1495"/>
                  </a:lnTo>
                  <a:lnTo>
                    <a:pt x="1593663" y="376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0772" y="6208775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0" y="307848"/>
                  </a:moveTo>
                  <a:lnTo>
                    <a:pt x="16457" y="262357"/>
                  </a:lnTo>
                  <a:lnTo>
                    <a:pt x="44991" y="233152"/>
                  </a:lnTo>
                  <a:lnTo>
                    <a:pt x="86763" y="205009"/>
                  </a:lnTo>
                  <a:lnTo>
                    <a:pt x="141077" y="178069"/>
                  </a:lnTo>
                  <a:lnTo>
                    <a:pt x="207238" y="152473"/>
                  </a:lnTo>
                  <a:lnTo>
                    <a:pt x="244543" y="140223"/>
                  </a:lnTo>
                  <a:lnTo>
                    <a:pt x="284550" y="128362"/>
                  </a:lnTo>
                  <a:lnTo>
                    <a:pt x="327169" y="116908"/>
                  </a:lnTo>
                  <a:lnTo>
                    <a:pt x="372316" y="105879"/>
                  </a:lnTo>
                  <a:lnTo>
                    <a:pt x="419903" y="95291"/>
                  </a:lnTo>
                  <a:lnTo>
                    <a:pt x="469842" y="85162"/>
                  </a:lnTo>
                  <a:lnTo>
                    <a:pt x="522047" y="75511"/>
                  </a:lnTo>
                  <a:lnTo>
                    <a:pt x="576432" y="66355"/>
                  </a:lnTo>
                  <a:lnTo>
                    <a:pt x="632908" y="57711"/>
                  </a:lnTo>
                  <a:lnTo>
                    <a:pt x="691389" y="49597"/>
                  </a:lnTo>
                  <a:lnTo>
                    <a:pt x="751789" y="42031"/>
                  </a:lnTo>
                  <a:lnTo>
                    <a:pt x="814019" y="35030"/>
                  </a:lnTo>
                  <a:lnTo>
                    <a:pt x="877994" y="28612"/>
                  </a:lnTo>
                  <a:lnTo>
                    <a:pt x="943626" y="22795"/>
                  </a:lnTo>
                  <a:lnTo>
                    <a:pt x="1010828" y="17597"/>
                  </a:lnTo>
                  <a:lnTo>
                    <a:pt x="1079513" y="13034"/>
                  </a:lnTo>
                  <a:lnTo>
                    <a:pt x="1149595" y="9125"/>
                  </a:lnTo>
                  <a:lnTo>
                    <a:pt x="1220986" y="5887"/>
                  </a:lnTo>
                  <a:lnTo>
                    <a:pt x="1293599" y="3337"/>
                  </a:lnTo>
                  <a:lnTo>
                    <a:pt x="1367348" y="1495"/>
                  </a:lnTo>
                  <a:lnTo>
                    <a:pt x="1442145" y="376"/>
                  </a:lnTo>
                  <a:lnTo>
                    <a:pt x="1517904" y="0"/>
                  </a:lnTo>
                  <a:lnTo>
                    <a:pt x="1593663" y="376"/>
                  </a:lnTo>
                  <a:lnTo>
                    <a:pt x="1668461" y="1495"/>
                  </a:lnTo>
                  <a:lnTo>
                    <a:pt x="1742211" y="3337"/>
                  </a:lnTo>
                  <a:lnTo>
                    <a:pt x="1814825" y="5887"/>
                  </a:lnTo>
                  <a:lnTo>
                    <a:pt x="1886216" y="9125"/>
                  </a:lnTo>
                  <a:lnTo>
                    <a:pt x="1956299" y="13034"/>
                  </a:lnTo>
                  <a:lnTo>
                    <a:pt x="2024984" y="17597"/>
                  </a:lnTo>
                  <a:lnTo>
                    <a:pt x="2092187" y="22795"/>
                  </a:lnTo>
                  <a:lnTo>
                    <a:pt x="2157819" y="28612"/>
                  </a:lnTo>
                  <a:lnTo>
                    <a:pt x="2221793" y="35030"/>
                  </a:lnTo>
                  <a:lnTo>
                    <a:pt x="2284024" y="42031"/>
                  </a:lnTo>
                  <a:lnTo>
                    <a:pt x="2344423" y="49597"/>
                  </a:lnTo>
                  <a:lnTo>
                    <a:pt x="2402905" y="57711"/>
                  </a:lnTo>
                  <a:lnTo>
                    <a:pt x="2459381" y="66355"/>
                  </a:lnTo>
                  <a:lnTo>
                    <a:pt x="2513765" y="75511"/>
                  </a:lnTo>
                  <a:lnTo>
                    <a:pt x="2565970" y="85162"/>
                  </a:lnTo>
                  <a:lnTo>
                    <a:pt x="2615909" y="95291"/>
                  </a:lnTo>
                  <a:lnTo>
                    <a:pt x="2663495" y="105879"/>
                  </a:lnTo>
                  <a:lnTo>
                    <a:pt x="2708642" y="116908"/>
                  </a:lnTo>
                  <a:lnTo>
                    <a:pt x="2751261" y="128362"/>
                  </a:lnTo>
                  <a:lnTo>
                    <a:pt x="2791267" y="140223"/>
                  </a:lnTo>
                  <a:lnTo>
                    <a:pt x="2828572" y="152473"/>
                  </a:lnTo>
                  <a:lnTo>
                    <a:pt x="2894732" y="178069"/>
                  </a:lnTo>
                  <a:lnTo>
                    <a:pt x="2949045" y="205009"/>
                  </a:lnTo>
                  <a:lnTo>
                    <a:pt x="2990816" y="233152"/>
                  </a:lnTo>
                  <a:lnTo>
                    <a:pt x="3019350" y="262357"/>
                  </a:lnTo>
                  <a:lnTo>
                    <a:pt x="3035808" y="307848"/>
                  </a:lnTo>
                  <a:lnTo>
                    <a:pt x="3033950" y="323212"/>
                  </a:lnTo>
                  <a:lnTo>
                    <a:pt x="3006781" y="368064"/>
                  </a:lnTo>
                  <a:lnTo>
                    <a:pt x="2971542" y="396756"/>
                  </a:lnTo>
                  <a:lnTo>
                    <a:pt x="2923413" y="424316"/>
                  </a:lnTo>
                  <a:lnTo>
                    <a:pt x="2863089" y="450601"/>
                  </a:lnTo>
                  <a:lnTo>
                    <a:pt x="2791267" y="475472"/>
                  </a:lnTo>
                  <a:lnTo>
                    <a:pt x="2751261" y="487333"/>
                  </a:lnTo>
                  <a:lnTo>
                    <a:pt x="2708642" y="498787"/>
                  </a:lnTo>
                  <a:lnTo>
                    <a:pt x="2663495" y="509816"/>
                  </a:lnTo>
                  <a:lnTo>
                    <a:pt x="2615909" y="520404"/>
                  </a:lnTo>
                  <a:lnTo>
                    <a:pt x="2565970" y="530533"/>
                  </a:lnTo>
                  <a:lnTo>
                    <a:pt x="2513765" y="540184"/>
                  </a:lnTo>
                  <a:lnTo>
                    <a:pt x="2459381" y="549340"/>
                  </a:lnTo>
                  <a:lnTo>
                    <a:pt x="2402905" y="557984"/>
                  </a:lnTo>
                  <a:lnTo>
                    <a:pt x="2344423" y="566098"/>
                  </a:lnTo>
                  <a:lnTo>
                    <a:pt x="2284024" y="573664"/>
                  </a:lnTo>
                  <a:lnTo>
                    <a:pt x="2221793" y="580665"/>
                  </a:lnTo>
                  <a:lnTo>
                    <a:pt x="2157819" y="587083"/>
                  </a:lnTo>
                  <a:lnTo>
                    <a:pt x="2092187" y="592900"/>
                  </a:lnTo>
                  <a:lnTo>
                    <a:pt x="2024984" y="598098"/>
                  </a:lnTo>
                  <a:lnTo>
                    <a:pt x="1956299" y="602661"/>
                  </a:lnTo>
                  <a:lnTo>
                    <a:pt x="1886216" y="606570"/>
                  </a:lnTo>
                  <a:lnTo>
                    <a:pt x="1814825" y="609808"/>
                  </a:lnTo>
                  <a:lnTo>
                    <a:pt x="1742211" y="612358"/>
                  </a:lnTo>
                  <a:lnTo>
                    <a:pt x="1668461" y="614200"/>
                  </a:lnTo>
                  <a:lnTo>
                    <a:pt x="1593663" y="615319"/>
                  </a:lnTo>
                  <a:lnTo>
                    <a:pt x="1517904" y="615696"/>
                  </a:lnTo>
                  <a:lnTo>
                    <a:pt x="1442145" y="615319"/>
                  </a:lnTo>
                  <a:lnTo>
                    <a:pt x="1367348" y="614200"/>
                  </a:lnTo>
                  <a:lnTo>
                    <a:pt x="1293599" y="612358"/>
                  </a:lnTo>
                  <a:lnTo>
                    <a:pt x="1220986" y="609808"/>
                  </a:lnTo>
                  <a:lnTo>
                    <a:pt x="1149595" y="606570"/>
                  </a:lnTo>
                  <a:lnTo>
                    <a:pt x="1079513" y="602661"/>
                  </a:lnTo>
                  <a:lnTo>
                    <a:pt x="1010828" y="598098"/>
                  </a:lnTo>
                  <a:lnTo>
                    <a:pt x="943626" y="592900"/>
                  </a:lnTo>
                  <a:lnTo>
                    <a:pt x="877994" y="587083"/>
                  </a:lnTo>
                  <a:lnTo>
                    <a:pt x="814019" y="580665"/>
                  </a:lnTo>
                  <a:lnTo>
                    <a:pt x="751789" y="573664"/>
                  </a:lnTo>
                  <a:lnTo>
                    <a:pt x="691389" y="566098"/>
                  </a:lnTo>
                  <a:lnTo>
                    <a:pt x="632908" y="557984"/>
                  </a:lnTo>
                  <a:lnTo>
                    <a:pt x="576432" y="549340"/>
                  </a:lnTo>
                  <a:lnTo>
                    <a:pt x="522047" y="540184"/>
                  </a:lnTo>
                  <a:lnTo>
                    <a:pt x="469842" y="530533"/>
                  </a:lnTo>
                  <a:lnTo>
                    <a:pt x="419903" y="520404"/>
                  </a:lnTo>
                  <a:lnTo>
                    <a:pt x="372316" y="509816"/>
                  </a:lnTo>
                  <a:lnTo>
                    <a:pt x="327169" y="498787"/>
                  </a:lnTo>
                  <a:lnTo>
                    <a:pt x="284550" y="487333"/>
                  </a:lnTo>
                  <a:lnTo>
                    <a:pt x="244543" y="475472"/>
                  </a:lnTo>
                  <a:lnTo>
                    <a:pt x="207238" y="463222"/>
                  </a:lnTo>
                  <a:lnTo>
                    <a:pt x="141077" y="437626"/>
                  </a:lnTo>
                  <a:lnTo>
                    <a:pt x="86763" y="410686"/>
                  </a:lnTo>
                  <a:lnTo>
                    <a:pt x="44991" y="382543"/>
                  </a:lnTo>
                  <a:lnTo>
                    <a:pt x="16457" y="353338"/>
                  </a:lnTo>
                  <a:lnTo>
                    <a:pt x="0" y="30784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985504" y="6170675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1554479" y="0"/>
                  </a:moveTo>
                  <a:lnTo>
                    <a:pt x="1479163" y="355"/>
                  </a:lnTo>
                  <a:lnTo>
                    <a:pt x="1404772" y="1412"/>
                  </a:lnTo>
                  <a:lnTo>
                    <a:pt x="1331387" y="3154"/>
                  </a:lnTo>
                  <a:lnTo>
                    <a:pt x="1259091" y="5564"/>
                  </a:lnTo>
                  <a:lnTo>
                    <a:pt x="1187964" y="8627"/>
                  </a:lnTo>
                  <a:lnTo>
                    <a:pt x="1118088" y="12326"/>
                  </a:lnTo>
                  <a:lnTo>
                    <a:pt x="1049544" y="16645"/>
                  </a:lnTo>
                  <a:lnTo>
                    <a:pt x="982413" y="21568"/>
                  </a:lnTo>
                  <a:lnTo>
                    <a:pt x="916778" y="27079"/>
                  </a:lnTo>
                  <a:lnTo>
                    <a:pt x="852720" y="33161"/>
                  </a:lnTo>
                  <a:lnTo>
                    <a:pt x="790319" y="39799"/>
                  </a:lnTo>
                  <a:lnTo>
                    <a:pt x="729658" y="46976"/>
                  </a:lnTo>
                  <a:lnTo>
                    <a:pt x="670818" y="54677"/>
                  </a:lnTo>
                  <a:lnTo>
                    <a:pt x="613880" y="62884"/>
                  </a:lnTo>
                  <a:lnTo>
                    <a:pt x="558926" y="71583"/>
                  </a:lnTo>
                  <a:lnTo>
                    <a:pt x="506037" y="80756"/>
                  </a:lnTo>
                  <a:lnTo>
                    <a:pt x="455295" y="90387"/>
                  </a:lnTo>
                  <a:lnTo>
                    <a:pt x="406780" y="100461"/>
                  </a:lnTo>
                  <a:lnTo>
                    <a:pt x="360575" y="110961"/>
                  </a:lnTo>
                  <a:lnTo>
                    <a:pt x="316761" y="121871"/>
                  </a:lnTo>
                  <a:lnTo>
                    <a:pt x="275419" y="133174"/>
                  </a:lnTo>
                  <a:lnTo>
                    <a:pt x="236631" y="144856"/>
                  </a:lnTo>
                  <a:lnTo>
                    <a:pt x="200477" y="156899"/>
                  </a:lnTo>
                  <a:lnTo>
                    <a:pt x="136402" y="182005"/>
                  </a:lnTo>
                  <a:lnTo>
                    <a:pt x="83845" y="208363"/>
                  </a:lnTo>
                  <a:lnTo>
                    <a:pt x="43456" y="235844"/>
                  </a:lnTo>
                  <a:lnTo>
                    <a:pt x="15888" y="264318"/>
                  </a:lnTo>
                  <a:lnTo>
                    <a:pt x="0" y="308610"/>
                  </a:lnTo>
                  <a:lnTo>
                    <a:pt x="1792" y="323561"/>
                  </a:lnTo>
                  <a:lnTo>
                    <a:pt x="28029" y="367251"/>
                  </a:lnTo>
                  <a:lnTo>
                    <a:pt x="62089" y="395243"/>
                  </a:lnTo>
                  <a:lnTo>
                    <a:pt x="108643" y="422178"/>
                  </a:lnTo>
                  <a:lnTo>
                    <a:pt x="167041" y="447926"/>
                  </a:lnTo>
                  <a:lnTo>
                    <a:pt x="236631" y="472357"/>
                  </a:lnTo>
                  <a:lnTo>
                    <a:pt x="275419" y="484039"/>
                  </a:lnTo>
                  <a:lnTo>
                    <a:pt x="316761" y="495343"/>
                  </a:lnTo>
                  <a:lnTo>
                    <a:pt x="360575" y="506253"/>
                  </a:lnTo>
                  <a:lnTo>
                    <a:pt x="406780" y="516753"/>
                  </a:lnTo>
                  <a:lnTo>
                    <a:pt x="455295" y="526827"/>
                  </a:lnTo>
                  <a:lnTo>
                    <a:pt x="506037" y="536459"/>
                  </a:lnTo>
                  <a:lnTo>
                    <a:pt x="558926" y="545632"/>
                  </a:lnTo>
                  <a:lnTo>
                    <a:pt x="613880" y="554331"/>
                  </a:lnTo>
                  <a:lnTo>
                    <a:pt x="670818" y="562539"/>
                  </a:lnTo>
                  <a:lnTo>
                    <a:pt x="729658" y="570239"/>
                  </a:lnTo>
                  <a:lnTo>
                    <a:pt x="790319" y="577417"/>
                  </a:lnTo>
                  <a:lnTo>
                    <a:pt x="852720" y="584056"/>
                  </a:lnTo>
                  <a:lnTo>
                    <a:pt x="916778" y="590138"/>
                  </a:lnTo>
                  <a:lnTo>
                    <a:pt x="982413" y="595650"/>
                  </a:lnTo>
                  <a:lnTo>
                    <a:pt x="1049544" y="600573"/>
                  </a:lnTo>
                  <a:lnTo>
                    <a:pt x="1118088" y="604892"/>
                  </a:lnTo>
                  <a:lnTo>
                    <a:pt x="1187964" y="608592"/>
                  </a:lnTo>
                  <a:lnTo>
                    <a:pt x="1259091" y="611655"/>
                  </a:lnTo>
                  <a:lnTo>
                    <a:pt x="1331387" y="614065"/>
                  </a:lnTo>
                  <a:lnTo>
                    <a:pt x="1404772" y="615807"/>
                  </a:lnTo>
                  <a:lnTo>
                    <a:pt x="1479163" y="616864"/>
                  </a:lnTo>
                  <a:lnTo>
                    <a:pt x="1554479" y="617220"/>
                  </a:lnTo>
                  <a:lnTo>
                    <a:pt x="1629796" y="616864"/>
                  </a:lnTo>
                  <a:lnTo>
                    <a:pt x="1704187" y="615807"/>
                  </a:lnTo>
                  <a:lnTo>
                    <a:pt x="1777572" y="614065"/>
                  </a:lnTo>
                  <a:lnTo>
                    <a:pt x="1849868" y="611655"/>
                  </a:lnTo>
                  <a:lnTo>
                    <a:pt x="1920995" y="608592"/>
                  </a:lnTo>
                  <a:lnTo>
                    <a:pt x="1990871" y="604892"/>
                  </a:lnTo>
                  <a:lnTo>
                    <a:pt x="2059415" y="600573"/>
                  </a:lnTo>
                  <a:lnTo>
                    <a:pt x="2126546" y="595650"/>
                  </a:lnTo>
                  <a:lnTo>
                    <a:pt x="2192181" y="590138"/>
                  </a:lnTo>
                  <a:lnTo>
                    <a:pt x="2256239" y="584056"/>
                  </a:lnTo>
                  <a:lnTo>
                    <a:pt x="2318640" y="577417"/>
                  </a:lnTo>
                  <a:lnTo>
                    <a:pt x="2379301" y="570239"/>
                  </a:lnTo>
                  <a:lnTo>
                    <a:pt x="2438141" y="562539"/>
                  </a:lnTo>
                  <a:lnTo>
                    <a:pt x="2495079" y="554331"/>
                  </a:lnTo>
                  <a:lnTo>
                    <a:pt x="2550033" y="545632"/>
                  </a:lnTo>
                  <a:lnTo>
                    <a:pt x="2602922" y="536459"/>
                  </a:lnTo>
                  <a:lnTo>
                    <a:pt x="2653665" y="526827"/>
                  </a:lnTo>
                  <a:lnTo>
                    <a:pt x="2702179" y="516753"/>
                  </a:lnTo>
                  <a:lnTo>
                    <a:pt x="2748384" y="506253"/>
                  </a:lnTo>
                  <a:lnTo>
                    <a:pt x="2792198" y="495343"/>
                  </a:lnTo>
                  <a:lnTo>
                    <a:pt x="2833540" y="484039"/>
                  </a:lnTo>
                  <a:lnTo>
                    <a:pt x="2872328" y="472357"/>
                  </a:lnTo>
                  <a:lnTo>
                    <a:pt x="2908482" y="460314"/>
                  </a:lnTo>
                  <a:lnTo>
                    <a:pt x="2972557" y="435209"/>
                  </a:lnTo>
                  <a:lnTo>
                    <a:pt x="3025114" y="408851"/>
                  </a:lnTo>
                  <a:lnTo>
                    <a:pt x="3065503" y="381371"/>
                  </a:lnTo>
                  <a:lnTo>
                    <a:pt x="3093071" y="352898"/>
                  </a:lnTo>
                  <a:lnTo>
                    <a:pt x="3108960" y="308610"/>
                  </a:lnTo>
                  <a:lnTo>
                    <a:pt x="3107167" y="293657"/>
                  </a:lnTo>
                  <a:lnTo>
                    <a:pt x="3080930" y="249965"/>
                  </a:lnTo>
                  <a:lnTo>
                    <a:pt x="3046870" y="221971"/>
                  </a:lnTo>
                  <a:lnTo>
                    <a:pt x="3000316" y="195035"/>
                  </a:lnTo>
                  <a:lnTo>
                    <a:pt x="2941918" y="169287"/>
                  </a:lnTo>
                  <a:lnTo>
                    <a:pt x="2872328" y="144856"/>
                  </a:lnTo>
                  <a:lnTo>
                    <a:pt x="2833540" y="133174"/>
                  </a:lnTo>
                  <a:lnTo>
                    <a:pt x="2792198" y="121871"/>
                  </a:lnTo>
                  <a:lnTo>
                    <a:pt x="2748384" y="110961"/>
                  </a:lnTo>
                  <a:lnTo>
                    <a:pt x="2702179" y="100461"/>
                  </a:lnTo>
                  <a:lnTo>
                    <a:pt x="2653664" y="90387"/>
                  </a:lnTo>
                  <a:lnTo>
                    <a:pt x="2602922" y="80756"/>
                  </a:lnTo>
                  <a:lnTo>
                    <a:pt x="2550033" y="71583"/>
                  </a:lnTo>
                  <a:lnTo>
                    <a:pt x="2495079" y="62884"/>
                  </a:lnTo>
                  <a:lnTo>
                    <a:pt x="2438141" y="54677"/>
                  </a:lnTo>
                  <a:lnTo>
                    <a:pt x="2379301" y="46976"/>
                  </a:lnTo>
                  <a:lnTo>
                    <a:pt x="2318640" y="39799"/>
                  </a:lnTo>
                  <a:lnTo>
                    <a:pt x="2256239" y="33161"/>
                  </a:lnTo>
                  <a:lnTo>
                    <a:pt x="2192181" y="27079"/>
                  </a:lnTo>
                  <a:lnTo>
                    <a:pt x="2126546" y="21568"/>
                  </a:lnTo>
                  <a:lnTo>
                    <a:pt x="2059415" y="16645"/>
                  </a:lnTo>
                  <a:lnTo>
                    <a:pt x="1990871" y="12326"/>
                  </a:lnTo>
                  <a:lnTo>
                    <a:pt x="1920995" y="8627"/>
                  </a:lnTo>
                  <a:lnTo>
                    <a:pt x="1849868" y="5564"/>
                  </a:lnTo>
                  <a:lnTo>
                    <a:pt x="1777572" y="3154"/>
                  </a:lnTo>
                  <a:lnTo>
                    <a:pt x="1704187" y="1412"/>
                  </a:lnTo>
                  <a:lnTo>
                    <a:pt x="1629796" y="355"/>
                  </a:lnTo>
                  <a:lnTo>
                    <a:pt x="1554479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985504" y="6170675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0" y="308610"/>
                  </a:moveTo>
                  <a:lnTo>
                    <a:pt x="15888" y="264318"/>
                  </a:lnTo>
                  <a:lnTo>
                    <a:pt x="43456" y="235844"/>
                  </a:lnTo>
                  <a:lnTo>
                    <a:pt x="83845" y="208363"/>
                  </a:lnTo>
                  <a:lnTo>
                    <a:pt x="136402" y="182005"/>
                  </a:lnTo>
                  <a:lnTo>
                    <a:pt x="200477" y="156899"/>
                  </a:lnTo>
                  <a:lnTo>
                    <a:pt x="236631" y="144856"/>
                  </a:lnTo>
                  <a:lnTo>
                    <a:pt x="275419" y="133174"/>
                  </a:lnTo>
                  <a:lnTo>
                    <a:pt x="316761" y="121871"/>
                  </a:lnTo>
                  <a:lnTo>
                    <a:pt x="360575" y="110961"/>
                  </a:lnTo>
                  <a:lnTo>
                    <a:pt x="406780" y="100461"/>
                  </a:lnTo>
                  <a:lnTo>
                    <a:pt x="455295" y="90387"/>
                  </a:lnTo>
                  <a:lnTo>
                    <a:pt x="506037" y="80756"/>
                  </a:lnTo>
                  <a:lnTo>
                    <a:pt x="558926" y="71583"/>
                  </a:lnTo>
                  <a:lnTo>
                    <a:pt x="613880" y="62884"/>
                  </a:lnTo>
                  <a:lnTo>
                    <a:pt x="670818" y="54677"/>
                  </a:lnTo>
                  <a:lnTo>
                    <a:pt x="729658" y="46976"/>
                  </a:lnTo>
                  <a:lnTo>
                    <a:pt x="790319" y="39799"/>
                  </a:lnTo>
                  <a:lnTo>
                    <a:pt x="852720" y="33161"/>
                  </a:lnTo>
                  <a:lnTo>
                    <a:pt x="916778" y="27079"/>
                  </a:lnTo>
                  <a:lnTo>
                    <a:pt x="982413" y="21568"/>
                  </a:lnTo>
                  <a:lnTo>
                    <a:pt x="1049544" y="16645"/>
                  </a:lnTo>
                  <a:lnTo>
                    <a:pt x="1118088" y="12326"/>
                  </a:lnTo>
                  <a:lnTo>
                    <a:pt x="1187964" y="8627"/>
                  </a:lnTo>
                  <a:lnTo>
                    <a:pt x="1259091" y="5564"/>
                  </a:lnTo>
                  <a:lnTo>
                    <a:pt x="1331387" y="3154"/>
                  </a:lnTo>
                  <a:lnTo>
                    <a:pt x="1404772" y="1412"/>
                  </a:lnTo>
                  <a:lnTo>
                    <a:pt x="1479163" y="355"/>
                  </a:lnTo>
                  <a:lnTo>
                    <a:pt x="1554479" y="0"/>
                  </a:lnTo>
                  <a:lnTo>
                    <a:pt x="1629796" y="355"/>
                  </a:lnTo>
                  <a:lnTo>
                    <a:pt x="1704187" y="1412"/>
                  </a:lnTo>
                  <a:lnTo>
                    <a:pt x="1777572" y="3154"/>
                  </a:lnTo>
                  <a:lnTo>
                    <a:pt x="1849868" y="5564"/>
                  </a:lnTo>
                  <a:lnTo>
                    <a:pt x="1920995" y="8627"/>
                  </a:lnTo>
                  <a:lnTo>
                    <a:pt x="1990871" y="12326"/>
                  </a:lnTo>
                  <a:lnTo>
                    <a:pt x="2059415" y="16645"/>
                  </a:lnTo>
                  <a:lnTo>
                    <a:pt x="2126546" y="21568"/>
                  </a:lnTo>
                  <a:lnTo>
                    <a:pt x="2192181" y="27079"/>
                  </a:lnTo>
                  <a:lnTo>
                    <a:pt x="2256239" y="33161"/>
                  </a:lnTo>
                  <a:lnTo>
                    <a:pt x="2318640" y="39799"/>
                  </a:lnTo>
                  <a:lnTo>
                    <a:pt x="2379301" y="46976"/>
                  </a:lnTo>
                  <a:lnTo>
                    <a:pt x="2438141" y="54677"/>
                  </a:lnTo>
                  <a:lnTo>
                    <a:pt x="2495079" y="62884"/>
                  </a:lnTo>
                  <a:lnTo>
                    <a:pt x="2550033" y="71583"/>
                  </a:lnTo>
                  <a:lnTo>
                    <a:pt x="2602922" y="80756"/>
                  </a:lnTo>
                  <a:lnTo>
                    <a:pt x="2653664" y="90387"/>
                  </a:lnTo>
                  <a:lnTo>
                    <a:pt x="2702179" y="100461"/>
                  </a:lnTo>
                  <a:lnTo>
                    <a:pt x="2748384" y="110961"/>
                  </a:lnTo>
                  <a:lnTo>
                    <a:pt x="2792198" y="121871"/>
                  </a:lnTo>
                  <a:lnTo>
                    <a:pt x="2833540" y="133174"/>
                  </a:lnTo>
                  <a:lnTo>
                    <a:pt x="2872328" y="144856"/>
                  </a:lnTo>
                  <a:lnTo>
                    <a:pt x="2908482" y="156899"/>
                  </a:lnTo>
                  <a:lnTo>
                    <a:pt x="2972557" y="182005"/>
                  </a:lnTo>
                  <a:lnTo>
                    <a:pt x="3025114" y="208363"/>
                  </a:lnTo>
                  <a:lnTo>
                    <a:pt x="3065503" y="235844"/>
                  </a:lnTo>
                  <a:lnTo>
                    <a:pt x="3093071" y="264318"/>
                  </a:lnTo>
                  <a:lnTo>
                    <a:pt x="3108960" y="308610"/>
                  </a:lnTo>
                  <a:lnTo>
                    <a:pt x="3107167" y="323561"/>
                  </a:lnTo>
                  <a:lnTo>
                    <a:pt x="3080930" y="367251"/>
                  </a:lnTo>
                  <a:lnTo>
                    <a:pt x="3046870" y="395243"/>
                  </a:lnTo>
                  <a:lnTo>
                    <a:pt x="3000316" y="422178"/>
                  </a:lnTo>
                  <a:lnTo>
                    <a:pt x="2941918" y="447926"/>
                  </a:lnTo>
                  <a:lnTo>
                    <a:pt x="2872328" y="472357"/>
                  </a:lnTo>
                  <a:lnTo>
                    <a:pt x="2833540" y="484039"/>
                  </a:lnTo>
                  <a:lnTo>
                    <a:pt x="2792198" y="495343"/>
                  </a:lnTo>
                  <a:lnTo>
                    <a:pt x="2748384" y="506253"/>
                  </a:lnTo>
                  <a:lnTo>
                    <a:pt x="2702179" y="516753"/>
                  </a:lnTo>
                  <a:lnTo>
                    <a:pt x="2653665" y="526827"/>
                  </a:lnTo>
                  <a:lnTo>
                    <a:pt x="2602922" y="536459"/>
                  </a:lnTo>
                  <a:lnTo>
                    <a:pt x="2550033" y="545632"/>
                  </a:lnTo>
                  <a:lnTo>
                    <a:pt x="2495079" y="554331"/>
                  </a:lnTo>
                  <a:lnTo>
                    <a:pt x="2438141" y="562539"/>
                  </a:lnTo>
                  <a:lnTo>
                    <a:pt x="2379301" y="570239"/>
                  </a:lnTo>
                  <a:lnTo>
                    <a:pt x="2318640" y="577417"/>
                  </a:lnTo>
                  <a:lnTo>
                    <a:pt x="2256239" y="584056"/>
                  </a:lnTo>
                  <a:lnTo>
                    <a:pt x="2192181" y="590138"/>
                  </a:lnTo>
                  <a:lnTo>
                    <a:pt x="2126546" y="595650"/>
                  </a:lnTo>
                  <a:lnTo>
                    <a:pt x="2059415" y="600573"/>
                  </a:lnTo>
                  <a:lnTo>
                    <a:pt x="1990871" y="604892"/>
                  </a:lnTo>
                  <a:lnTo>
                    <a:pt x="1920995" y="608592"/>
                  </a:lnTo>
                  <a:lnTo>
                    <a:pt x="1849868" y="611655"/>
                  </a:lnTo>
                  <a:lnTo>
                    <a:pt x="1777572" y="614065"/>
                  </a:lnTo>
                  <a:lnTo>
                    <a:pt x="1704187" y="615807"/>
                  </a:lnTo>
                  <a:lnTo>
                    <a:pt x="1629796" y="616864"/>
                  </a:lnTo>
                  <a:lnTo>
                    <a:pt x="1554479" y="617220"/>
                  </a:lnTo>
                  <a:lnTo>
                    <a:pt x="1479163" y="616864"/>
                  </a:lnTo>
                  <a:lnTo>
                    <a:pt x="1404772" y="615807"/>
                  </a:lnTo>
                  <a:lnTo>
                    <a:pt x="1331387" y="614065"/>
                  </a:lnTo>
                  <a:lnTo>
                    <a:pt x="1259091" y="611655"/>
                  </a:lnTo>
                  <a:lnTo>
                    <a:pt x="1187964" y="608592"/>
                  </a:lnTo>
                  <a:lnTo>
                    <a:pt x="1118088" y="604892"/>
                  </a:lnTo>
                  <a:lnTo>
                    <a:pt x="1049544" y="600573"/>
                  </a:lnTo>
                  <a:lnTo>
                    <a:pt x="982413" y="595650"/>
                  </a:lnTo>
                  <a:lnTo>
                    <a:pt x="916778" y="590138"/>
                  </a:lnTo>
                  <a:lnTo>
                    <a:pt x="852720" y="584056"/>
                  </a:lnTo>
                  <a:lnTo>
                    <a:pt x="790319" y="577417"/>
                  </a:lnTo>
                  <a:lnTo>
                    <a:pt x="729658" y="570239"/>
                  </a:lnTo>
                  <a:lnTo>
                    <a:pt x="670818" y="562539"/>
                  </a:lnTo>
                  <a:lnTo>
                    <a:pt x="613880" y="554331"/>
                  </a:lnTo>
                  <a:lnTo>
                    <a:pt x="558926" y="545632"/>
                  </a:lnTo>
                  <a:lnTo>
                    <a:pt x="506037" y="536459"/>
                  </a:lnTo>
                  <a:lnTo>
                    <a:pt x="455295" y="526827"/>
                  </a:lnTo>
                  <a:lnTo>
                    <a:pt x="406780" y="516753"/>
                  </a:lnTo>
                  <a:lnTo>
                    <a:pt x="360575" y="506253"/>
                  </a:lnTo>
                  <a:lnTo>
                    <a:pt x="316761" y="495343"/>
                  </a:lnTo>
                  <a:lnTo>
                    <a:pt x="275419" y="484039"/>
                  </a:lnTo>
                  <a:lnTo>
                    <a:pt x="236631" y="472357"/>
                  </a:lnTo>
                  <a:lnTo>
                    <a:pt x="200477" y="460314"/>
                  </a:lnTo>
                  <a:lnTo>
                    <a:pt x="136402" y="435209"/>
                  </a:lnTo>
                  <a:lnTo>
                    <a:pt x="83845" y="408851"/>
                  </a:lnTo>
                  <a:lnTo>
                    <a:pt x="43456" y="381371"/>
                  </a:lnTo>
                  <a:lnTo>
                    <a:pt x="15888" y="352898"/>
                  </a:lnTo>
                  <a:lnTo>
                    <a:pt x="0" y="30861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0" y="6472427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0" y="6472427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811779" y="6167627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811779" y="6167627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7" name="object 3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97340" y="4953000"/>
            <a:ext cx="2684780" cy="110680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5" y="76200"/>
            <a:ext cx="2258060" cy="80518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4678680" y="6448425"/>
            <a:ext cx="2913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My Project is my Passion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3200" y="6426200"/>
            <a:ext cx="2913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Student: Saba Imtiaz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105265" y="6408420"/>
            <a:ext cx="2913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Grazie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object 46"/>
          <p:cNvGrpSpPr/>
          <p:nvPr/>
        </p:nvGrpSpPr>
        <p:grpSpPr>
          <a:xfrm>
            <a:off x="9918192" y="185928"/>
            <a:ext cx="2177415" cy="434340"/>
            <a:chOff x="9918192" y="185928"/>
            <a:chExt cx="2177415" cy="434340"/>
          </a:xfrm>
        </p:grpSpPr>
        <p:pic>
          <p:nvPicPr>
            <p:cNvPr id="47" name="object 4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9370" y="10033"/>
            <a:ext cx="12192000" cy="6841235"/>
            <a:chOff x="0" y="18288"/>
            <a:chExt cx="12192000" cy="6841235"/>
          </a:xfrm>
        </p:grpSpPr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123" y="18288"/>
              <a:ext cx="821435" cy="7726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0" y="8153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635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-8255"/>
            <a:ext cx="2258060" cy="805180"/>
          </a:xfrm>
          <a:prstGeom prst="rect">
            <a:avLst/>
          </a:prstGeom>
        </p:spPr>
      </p:pic>
      <p:pic>
        <p:nvPicPr>
          <p:cNvPr id="3" name="IXPE_Launch_Separation_andanimat_short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675" y="10160"/>
            <a:ext cx="12258040" cy="6847840"/>
          </a:xfrm>
          <a:prstGeom prst="rect">
            <a:avLst/>
          </a:prstGeom>
          <a:ln w="38100">
            <a:solidFill>
              <a:srgbClr val="C00000">
                <a:alpha val="0"/>
              </a:srgbClr>
            </a:solidFill>
          </a:ln>
        </p:spPr>
      </p:pic>
      <p:sp>
        <p:nvSpPr>
          <p:cNvPr id="6" name="Rectangles 5"/>
          <p:cNvSpPr/>
          <p:nvPr/>
        </p:nvSpPr>
        <p:spPr>
          <a:xfrm>
            <a:off x="3124835" y="197485"/>
            <a:ext cx="5240655" cy="609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</a:rPr>
              <a:t>9 DEC, 2021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3429635" y="5791200"/>
            <a:ext cx="4876800" cy="609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>
                <a:solidFill>
                  <a:srgbClr val="FF0000"/>
                </a:solidFill>
              </a:rPr>
              <a:t>IXPE Launch</a:t>
            </a:r>
            <a:r>
              <a:rPr lang="en-US" sz="3600" b="1">
                <a:solidFill>
                  <a:srgbClr val="FF0000"/>
                </a:solidFill>
              </a:rPr>
              <a:t> 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080" y="762001"/>
            <a:ext cx="11674475" cy="1622425"/>
          </a:xfrm>
          <a:prstGeom prst="rect">
            <a:avLst/>
          </a:prstGeom>
        </p:spPr>
        <p:txBody>
          <a:bodyPr vert="horz" wrap="square" lIns="0" tIns="207213" rIns="0" bIns="0" rtlCol="0">
            <a:spAutoFit/>
          </a:bodyPr>
          <a:lstStyle/>
          <a:p>
            <a:pPr marL="283210" algn="l">
              <a:lnSpc>
                <a:spcPct val="100000"/>
              </a:lnSpc>
              <a:spcBef>
                <a:spcPts val="105"/>
              </a:spcBef>
            </a:pPr>
            <a:r>
              <a:rPr lang="en-US" sz="5400" i="1" dirty="0" smtClean="0">
                <a:effectLst/>
                <a:latin typeface="+mn-lt"/>
                <a:ea typeface="+mn-ea"/>
                <a:cs typeface="+mn-cs"/>
                <a:sym typeface="+mn-ea"/>
              </a:rPr>
              <a:t>What is IXPE?</a:t>
            </a:r>
            <a:r>
              <a:rPr lang="en-US" sz="4000" i="1" dirty="0" smtClean="0">
                <a:effectLst/>
                <a:latin typeface="+mn-lt"/>
                <a:ea typeface="+mn-ea"/>
                <a:cs typeface="+mn-cs"/>
                <a:sym typeface="+mn-ea"/>
              </a:rPr>
              <a:t> </a:t>
            </a:r>
            <a:br>
              <a:rPr lang="en-US" sz="2000" i="1" dirty="0" smtClean="0">
                <a:effectLst/>
                <a:latin typeface="+mn-lt"/>
                <a:ea typeface="+mn-ea"/>
                <a:cs typeface="+mn-cs"/>
                <a:sym typeface="+mn-ea"/>
              </a:rPr>
            </a:br>
            <a:endParaRPr lang="en-US" sz="3800" dirty="0">
              <a:latin typeface="Carlito"/>
              <a:cs typeface="Carlito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9918192" y="185928"/>
            <a:ext cx="2177415" cy="434340"/>
            <a:chOff x="9918192" y="185928"/>
            <a:chExt cx="2177415" cy="434340"/>
          </a:xfrm>
        </p:grpSpPr>
        <p:pic>
          <p:nvPicPr>
            <p:cNvPr id="47" name="object 4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9370" y="10033"/>
            <a:ext cx="12192000" cy="6841235"/>
            <a:chOff x="0" y="18288"/>
            <a:chExt cx="12192000" cy="6841235"/>
          </a:xfrm>
        </p:grpSpPr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123" y="18288"/>
              <a:ext cx="821435" cy="7726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0" y="8153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635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1517904" y="0"/>
                  </a:moveTo>
                  <a:lnTo>
                    <a:pt x="1442145" y="376"/>
                  </a:lnTo>
                  <a:lnTo>
                    <a:pt x="1367348" y="1495"/>
                  </a:lnTo>
                  <a:lnTo>
                    <a:pt x="1293599" y="3337"/>
                  </a:lnTo>
                  <a:lnTo>
                    <a:pt x="1220986" y="5887"/>
                  </a:lnTo>
                  <a:lnTo>
                    <a:pt x="1149595" y="9125"/>
                  </a:lnTo>
                  <a:lnTo>
                    <a:pt x="1079513" y="13034"/>
                  </a:lnTo>
                  <a:lnTo>
                    <a:pt x="1010828" y="17597"/>
                  </a:lnTo>
                  <a:lnTo>
                    <a:pt x="943626" y="22795"/>
                  </a:lnTo>
                  <a:lnTo>
                    <a:pt x="877994" y="28612"/>
                  </a:lnTo>
                  <a:lnTo>
                    <a:pt x="814019" y="35030"/>
                  </a:lnTo>
                  <a:lnTo>
                    <a:pt x="751789" y="42031"/>
                  </a:lnTo>
                  <a:lnTo>
                    <a:pt x="691389" y="49597"/>
                  </a:lnTo>
                  <a:lnTo>
                    <a:pt x="632908" y="57711"/>
                  </a:lnTo>
                  <a:lnTo>
                    <a:pt x="576432" y="66355"/>
                  </a:lnTo>
                  <a:lnTo>
                    <a:pt x="522047" y="75511"/>
                  </a:lnTo>
                  <a:lnTo>
                    <a:pt x="469842" y="85162"/>
                  </a:lnTo>
                  <a:lnTo>
                    <a:pt x="419903" y="95291"/>
                  </a:lnTo>
                  <a:lnTo>
                    <a:pt x="372316" y="105879"/>
                  </a:lnTo>
                  <a:lnTo>
                    <a:pt x="327169" y="116908"/>
                  </a:lnTo>
                  <a:lnTo>
                    <a:pt x="284550" y="128362"/>
                  </a:lnTo>
                  <a:lnTo>
                    <a:pt x="244543" y="140223"/>
                  </a:lnTo>
                  <a:lnTo>
                    <a:pt x="207238" y="152473"/>
                  </a:lnTo>
                  <a:lnTo>
                    <a:pt x="141077" y="178069"/>
                  </a:lnTo>
                  <a:lnTo>
                    <a:pt x="86763" y="205009"/>
                  </a:lnTo>
                  <a:lnTo>
                    <a:pt x="44991" y="233152"/>
                  </a:lnTo>
                  <a:lnTo>
                    <a:pt x="16457" y="262357"/>
                  </a:lnTo>
                  <a:lnTo>
                    <a:pt x="0" y="307848"/>
                  </a:lnTo>
                  <a:lnTo>
                    <a:pt x="1857" y="323212"/>
                  </a:lnTo>
                  <a:lnTo>
                    <a:pt x="29026" y="368064"/>
                  </a:lnTo>
                  <a:lnTo>
                    <a:pt x="64266" y="396756"/>
                  </a:lnTo>
                  <a:lnTo>
                    <a:pt x="112396" y="424316"/>
                  </a:lnTo>
                  <a:lnTo>
                    <a:pt x="172720" y="450601"/>
                  </a:lnTo>
                  <a:lnTo>
                    <a:pt x="244543" y="475472"/>
                  </a:lnTo>
                  <a:lnTo>
                    <a:pt x="284550" y="487333"/>
                  </a:lnTo>
                  <a:lnTo>
                    <a:pt x="327169" y="498787"/>
                  </a:lnTo>
                  <a:lnTo>
                    <a:pt x="372316" y="509816"/>
                  </a:lnTo>
                  <a:lnTo>
                    <a:pt x="419903" y="520404"/>
                  </a:lnTo>
                  <a:lnTo>
                    <a:pt x="469842" y="530533"/>
                  </a:lnTo>
                  <a:lnTo>
                    <a:pt x="522047" y="540184"/>
                  </a:lnTo>
                  <a:lnTo>
                    <a:pt x="576432" y="549340"/>
                  </a:lnTo>
                  <a:lnTo>
                    <a:pt x="632908" y="557984"/>
                  </a:lnTo>
                  <a:lnTo>
                    <a:pt x="691389" y="566098"/>
                  </a:lnTo>
                  <a:lnTo>
                    <a:pt x="751789" y="573664"/>
                  </a:lnTo>
                  <a:lnTo>
                    <a:pt x="814019" y="580665"/>
                  </a:lnTo>
                  <a:lnTo>
                    <a:pt x="877994" y="587083"/>
                  </a:lnTo>
                  <a:lnTo>
                    <a:pt x="943626" y="592900"/>
                  </a:lnTo>
                  <a:lnTo>
                    <a:pt x="1010828" y="598098"/>
                  </a:lnTo>
                  <a:lnTo>
                    <a:pt x="1079513" y="602661"/>
                  </a:lnTo>
                  <a:lnTo>
                    <a:pt x="1149595" y="606570"/>
                  </a:lnTo>
                  <a:lnTo>
                    <a:pt x="1220986" y="609808"/>
                  </a:lnTo>
                  <a:lnTo>
                    <a:pt x="1293599" y="612358"/>
                  </a:lnTo>
                  <a:lnTo>
                    <a:pt x="1367348" y="614200"/>
                  </a:lnTo>
                  <a:lnTo>
                    <a:pt x="1442145" y="615319"/>
                  </a:lnTo>
                  <a:lnTo>
                    <a:pt x="1517904" y="615696"/>
                  </a:lnTo>
                  <a:lnTo>
                    <a:pt x="1593663" y="615319"/>
                  </a:lnTo>
                  <a:lnTo>
                    <a:pt x="1668461" y="614200"/>
                  </a:lnTo>
                  <a:lnTo>
                    <a:pt x="1742211" y="612358"/>
                  </a:lnTo>
                  <a:lnTo>
                    <a:pt x="1814825" y="609808"/>
                  </a:lnTo>
                  <a:lnTo>
                    <a:pt x="1886216" y="606570"/>
                  </a:lnTo>
                  <a:lnTo>
                    <a:pt x="1956299" y="602661"/>
                  </a:lnTo>
                  <a:lnTo>
                    <a:pt x="2024984" y="598098"/>
                  </a:lnTo>
                  <a:lnTo>
                    <a:pt x="2092187" y="592900"/>
                  </a:lnTo>
                  <a:lnTo>
                    <a:pt x="2157819" y="587083"/>
                  </a:lnTo>
                  <a:lnTo>
                    <a:pt x="2221793" y="580665"/>
                  </a:lnTo>
                  <a:lnTo>
                    <a:pt x="2284024" y="573664"/>
                  </a:lnTo>
                  <a:lnTo>
                    <a:pt x="2344423" y="566098"/>
                  </a:lnTo>
                  <a:lnTo>
                    <a:pt x="2402905" y="557984"/>
                  </a:lnTo>
                  <a:lnTo>
                    <a:pt x="2459381" y="549340"/>
                  </a:lnTo>
                  <a:lnTo>
                    <a:pt x="2513765" y="540184"/>
                  </a:lnTo>
                  <a:lnTo>
                    <a:pt x="2565970" y="530533"/>
                  </a:lnTo>
                  <a:lnTo>
                    <a:pt x="2615909" y="520404"/>
                  </a:lnTo>
                  <a:lnTo>
                    <a:pt x="2663495" y="509816"/>
                  </a:lnTo>
                  <a:lnTo>
                    <a:pt x="2708642" y="498787"/>
                  </a:lnTo>
                  <a:lnTo>
                    <a:pt x="2751261" y="487333"/>
                  </a:lnTo>
                  <a:lnTo>
                    <a:pt x="2791267" y="475472"/>
                  </a:lnTo>
                  <a:lnTo>
                    <a:pt x="2828572" y="463222"/>
                  </a:lnTo>
                  <a:lnTo>
                    <a:pt x="2894732" y="437626"/>
                  </a:lnTo>
                  <a:lnTo>
                    <a:pt x="2949045" y="410686"/>
                  </a:lnTo>
                  <a:lnTo>
                    <a:pt x="2990816" y="382543"/>
                  </a:lnTo>
                  <a:lnTo>
                    <a:pt x="3019350" y="353338"/>
                  </a:lnTo>
                  <a:lnTo>
                    <a:pt x="3035808" y="307848"/>
                  </a:lnTo>
                  <a:lnTo>
                    <a:pt x="3033950" y="292483"/>
                  </a:lnTo>
                  <a:lnTo>
                    <a:pt x="3006781" y="247631"/>
                  </a:lnTo>
                  <a:lnTo>
                    <a:pt x="2971542" y="218939"/>
                  </a:lnTo>
                  <a:lnTo>
                    <a:pt x="2923413" y="191379"/>
                  </a:lnTo>
                  <a:lnTo>
                    <a:pt x="2863089" y="165094"/>
                  </a:lnTo>
                  <a:lnTo>
                    <a:pt x="2791267" y="140223"/>
                  </a:lnTo>
                  <a:lnTo>
                    <a:pt x="2751261" y="128362"/>
                  </a:lnTo>
                  <a:lnTo>
                    <a:pt x="2708642" y="116908"/>
                  </a:lnTo>
                  <a:lnTo>
                    <a:pt x="2663495" y="105879"/>
                  </a:lnTo>
                  <a:lnTo>
                    <a:pt x="2615909" y="95291"/>
                  </a:lnTo>
                  <a:lnTo>
                    <a:pt x="2565970" y="85162"/>
                  </a:lnTo>
                  <a:lnTo>
                    <a:pt x="2513765" y="75511"/>
                  </a:lnTo>
                  <a:lnTo>
                    <a:pt x="2459381" y="66355"/>
                  </a:lnTo>
                  <a:lnTo>
                    <a:pt x="2402905" y="57711"/>
                  </a:lnTo>
                  <a:lnTo>
                    <a:pt x="2344423" y="49597"/>
                  </a:lnTo>
                  <a:lnTo>
                    <a:pt x="2284024" y="42031"/>
                  </a:lnTo>
                  <a:lnTo>
                    <a:pt x="2221793" y="35030"/>
                  </a:lnTo>
                  <a:lnTo>
                    <a:pt x="2157819" y="28612"/>
                  </a:lnTo>
                  <a:lnTo>
                    <a:pt x="2092187" y="22795"/>
                  </a:lnTo>
                  <a:lnTo>
                    <a:pt x="2024984" y="17597"/>
                  </a:lnTo>
                  <a:lnTo>
                    <a:pt x="1956299" y="13034"/>
                  </a:lnTo>
                  <a:lnTo>
                    <a:pt x="1886216" y="9125"/>
                  </a:lnTo>
                  <a:lnTo>
                    <a:pt x="1814825" y="5887"/>
                  </a:lnTo>
                  <a:lnTo>
                    <a:pt x="1742211" y="3337"/>
                  </a:lnTo>
                  <a:lnTo>
                    <a:pt x="1668461" y="1495"/>
                  </a:lnTo>
                  <a:lnTo>
                    <a:pt x="1593663" y="376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0" y="307848"/>
                  </a:moveTo>
                  <a:lnTo>
                    <a:pt x="16457" y="262357"/>
                  </a:lnTo>
                  <a:lnTo>
                    <a:pt x="44991" y="233152"/>
                  </a:lnTo>
                  <a:lnTo>
                    <a:pt x="86763" y="205009"/>
                  </a:lnTo>
                  <a:lnTo>
                    <a:pt x="141077" y="178069"/>
                  </a:lnTo>
                  <a:lnTo>
                    <a:pt x="207238" y="152473"/>
                  </a:lnTo>
                  <a:lnTo>
                    <a:pt x="244543" y="140223"/>
                  </a:lnTo>
                  <a:lnTo>
                    <a:pt x="284550" y="128362"/>
                  </a:lnTo>
                  <a:lnTo>
                    <a:pt x="327169" y="116908"/>
                  </a:lnTo>
                  <a:lnTo>
                    <a:pt x="372316" y="105879"/>
                  </a:lnTo>
                  <a:lnTo>
                    <a:pt x="419903" y="95291"/>
                  </a:lnTo>
                  <a:lnTo>
                    <a:pt x="469842" y="85162"/>
                  </a:lnTo>
                  <a:lnTo>
                    <a:pt x="522047" y="75511"/>
                  </a:lnTo>
                  <a:lnTo>
                    <a:pt x="576432" y="66355"/>
                  </a:lnTo>
                  <a:lnTo>
                    <a:pt x="632908" y="57711"/>
                  </a:lnTo>
                  <a:lnTo>
                    <a:pt x="691389" y="49597"/>
                  </a:lnTo>
                  <a:lnTo>
                    <a:pt x="751789" y="42031"/>
                  </a:lnTo>
                  <a:lnTo>
                    <a:pt x="814019" y="35030"/>
                  </a:lnTo>
                  <a:lnTo>
                    <a:pt x="877994" y="28612"/>
                  </a:lnTo>
                  <a:lnTo>
                    <a:pt x="943626" y="22795"/>
                  </a:lnTo>
                  <a:lnTo>
                    <a:pt x="1010828" y="17597"/>
                  </a:lnTo>
                  <a:lnTo>
                    <a:pt x="1079513" y="13034"/>
                  </a:lnTo>
                  <a:lnTo>
                    <a:pt x="1149595" y="9125"/>
                  </a:lnTo>
                  <a:lnTo>
                    <a:pt x="1220986" y="5887"/>
                  </a:lnTo>
                  <a:lnTo>
                    <a:pt x="1293599" y="3337"/>
                  </a:lnTo>
                  <a:lnTo>
                    <a:pt x="1367348" y="1495"/>
                  </a:lnTo>
                  <a:lnTo>
                    <a:pt x="1442145" y="376"/>
                  </a:lnTo>
                  <a:lnTo>
                    <a:pt x="1517904" y="0"/>
                  </a:lnTo>
                  <a:lnTo>
                    <a:pt x="1593663" y="376"/>
                  </a:lnTo>
                  <a:lnTo>
                    <a:pt x="1668461" y="1495"/>
                  </a:lnTo>
                  <a:lnTo>
                    <a:pt x="1742211" y="3337"/>
                  </a:lnTo>
                  <a:lnTo>
                    <a:pt x="1814825" y="5887"/>
                  </a:lnTo>
                  <a:lnTo>
                    <a:pt x="1886216" y="9125"/>
                  </a:lnTo>
                  <a:lnTo>
                    <a:pt x="1956299" y="13034"/>
                  </a:lnTo>
                  <a:lnTo>
                    <a:pt x="2024984" y="17597"/>
                  </a:lnTo>
                  <a:lnTo>
                    <a:pt x="2092187" y="22795"/>
                  </a:lnTo>
                  <a:lnTo>
                    <a:pt x="2157819" y="28612"/>
                  </a:lnTo>
                  <a:lnTo>
                    <a:pt x="2221793" y="35030"/>
                  </a:lnTo>
                  <a:lnTo>
                    <a:pt x="2284024" y="42031"/>
                  </a:lnTo>
                  <a:lnTo>
                    <a:pt x="2344423" y="49597"/>
                  </a:lnTo>
                  <a:lnTo>
                    <a:pt x="2402905" y="57711"/>
                  </a:lnTo>
                  <a:lnTo>
                    <a:pt x="2459381" y="66355"/>
                  </a:lnTo>
                  <a:lnTo>
                    <a:pt x="2513765" y="75511"/>
                  </a:lnTo>
                  <a:lnTo>
                    <a:pt x="2565970" y="85162"/>
                  </a:lnTo>
                  <a:lnTo>
                    <a:pt x="2615909" y="95291"/>
                  </a:lnTo>
                  <a:lnTo>
                    <a:pt x="2663495" y="105879"/>
                  </a:lnTo>
                  <a:lnTo>
                    <a:pt x="2708642" y="116908"/>
                  </a:lnTo>
                  <a:lnTo>
                    <a:pt x="2751261" y="128362"/>
                  </a:lnTo>
                  <a:lnTo>
                    <a:pt x="2791267" y="140223"/>
                  </a:lnTo>
                  <a:lnTo>
                    <a:pt x="2828572" y="152473"/>
                  </a:lnTo>
                  <a:lnTo>
                    <a:pt x="2894732" y="178069"/>
                  </a:lnTo>
                  <a:lnTo>
                    <a:pt x="2949045" y="205009"/>
                  </a:lnTo>
                  <a:lnTo>
                    <a:pt x="2990816" y="233152"/>
                  </a:lnTo>
                  <a:lnTo>
                    <a:pt x="3019350" y="262357"/>
                  </a:lnTo>
                  <a:lnTo>
                    <a:pt x="3035808" y="307848"/>
                  </a:lnTo>
                  <a:lnTo>
                    <a:pt x="3033950" y="323212"/>
                  </a:lnTo>
                  <a:lnTo>
                    <a:pt x="3006781" y="368064"/>
                  </a:lnTo>
                  <a:lnTo>
                    <a:pt x="2971542" y="396756"/>
                  </a:lnTo>
                  <a:lnTo>
                    <a:pt x="2923413" y="424316"/>
                  </a:lnTo>
                  <a:lnTo>
                    <a:pt x="2863089" y="450601"/>
                  </a:lnTo>
                  <a:lnTo>
                    <a:pt x="2791267" y="475472"/>
                  </a:lnTo>
                  <a:lnTo>
                    <a:pt x="2751261" y="487333"/>
                  </a:lnTo>
                  <a:lnTo>
                    <a:pt x="2708642" y="498787"/>
                  </a:lnTo>
                  <a:lnTo>
                    <a:pt x="2663495" y="509816"/>
                  </a:lnTo>
                  <a:lnTo>
                    <a:pt x="2615909" y="520404"/>
                  </a:lnTo>
                  <a:lnTo>
                    <a:pt x="2565970" y="530533"/>
                  </a:lnTo>
                  <a:lnTo>
                    <a:pt x="2513765" y="540184"/>
                  </a:lnTo>
                  <a:lnTo>
                    <a:pt x="2459381" y="549340"/>
                  </a:lnTo>
                  <a:lnTo>
                    <a:pt x="2402905" y="557984"/>
                  </a:lnTo>
                  <a:lnTo>
                    <a:pt x="2344423" y="566098"/>
                  </a:lnTo>
                  <a:lnTo>
                    <a:pt x="2284024" y="573664"/>
                  </a:lnTo>
                  <a:lnTo>
                    <a:pt x="2221793" y="580665"/>
                  </a:lnTo>
                  <a:lnTo>
                    <a:pt x="2157819" y="587083"/>
                  </a:lnTo>
                  <a:lnTo>
                    <a:pt x="2092187" y="592900"/>
                  </a:lnTo>
                  <a:lnTo>
                    <a:pt x="2024984" y="598098"/>
                  </a:lnTo>
                  <a:lnTo>
                    <a:pt x="1956299" y="602661"/>
                  </a:lnTo>
                  <a:lnTo>
                    <a:pt x="1886216" y="606570"/>
                  </a:lnTo>
                  <a:lnTo>
                    <a:pt x="1814825" y="609808"/>
                  </a:lnTo>
                  <a:lnTo>
                    <a:pt x="1742211" y="612358"/>
                  </a:lnTo>
                  <a:lnTo>
                    <a:pt x="1668461" y="614200"/>
                  </a:lnTo>
                  <a:lnTo>
                    <a:pt x="1593663" y="615319"/>
                  </a:lnTo>
                  <a:lnTo>
                    <a:pt x="1517904" y="615696"/>
                  </a:lnTo>
                  <a:lnTo>
                    <a:pt x="1442145" y="615319"/>
                  </a:lnTo>
                  <a:lnTo>
                    <a:pt x="1367348" y="614200"/>
                  </a:lnTo>
                  <a:lnTo>
                    <a:pt x="1293599" y="612358"/>
                  </a:lnTo>
                  <a:lnTo>
                    <a:pt x="1220986" y="609808"/>
                  </a:lnTo>
                  <a:lnTo>
                    <a:pt x="1149595" y="606570"/>
                  </a:lnTo>
                  <a:lnTo>
                    <a:pt x="1079513" y="602661"/>
                  </a:lnTo>
                  <a:lnTo>
                    <a:pt x="1010828" y="598098"/>
                  </a:lnTo>
                  <a:lnTo>
                    <a:pt x="943626" y="592900"/>
                  </a:lnTo>
                  <a:lnTo>
                    <a:pt x="877994" y="587083"/>
                  </a:lnTo>
                  <a:lnTo>
                    <a:pt x="814019" y="580665"/>
                  </a:lnTo>
                  <a:lnTo>
                    <a:pt x="751789" y="573664"/>
                  </a:lnTo>
                  <a:lnTo>
                    <a:pt x="691389" y="566098"/>
                  </a:lnTo>
                  <a:lnTo>
                    <a:pt x="632908" y="557984"/>
                  </a:lnTo>
                  <a:lnTo>
                    <a:pt x="576432" y="549340"/>
                  </a:lnTo>
                  <a:lnTo>
                    <a:pt x="522047" y="540184"/>
                  </a:lnTo>
                  <a:lnTo>
                    <a:pt x="469842" y="530533"/>
                  </a:lnTo>
                  <a:lnTo>
                    <a:pt x="419903" y="520404"/>
                  </a:lnTo>
                  <a:lnTo>
                    <a:pt x="372316" y="509816"/>
                  </a:lnTo>
                  <a:lnTo>
                    <a:pt x="327169" y="498787"/>
                  </a:lnTo>
                  <a:lnTo>
                    <a:pt x="284550" y="487333"/>
                  </a:lnTo>
                  <a:lnTo>
                    <a:pt x="244543" y="475472"/>
                  </a:lnTo>
                  <a:lnTo>
                    <a:pt x="207238" y="463222"/>
                  </a:lnTo>
                  <a:lnTo>
                    <a:pt x="141077" y="437626"/>
                  </a:lnTo>
                  <a:lnTo>
                    <a:pt x="86763" y="410686"/>
                  </a:lnTo>
                  <a:lnTo>
                    <a:pt x="44991" y="382543"/>
                  </a:lnTo>
                  <a:lnTo>
                    <a:pt x="16457" y="353338"/>
                  </a:lnTo>
                  <a:lnTo>
                    <a:pt x="0" y="30784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1554479" y="0"/>
                  </a:moveTo>
                  <a:lnTo>
                    <a:pt x="1479163" y="355"/>
                  </a:lnTo>
                  <a:lnTo>
                    <a:pt x="1404772" y="1412"/>
                  </a:lnTo>
                  <a:lnTo>
                    <a:pt x="1331387" y="3154"/>
                  </a:lnTo>
                  <a:lnTo>
                    <a:pt x="1259091" y="5564"/>
                  </a:lnTo>
                  <a:lnTo>
                    <a:pt x="1187964" y="8627"/>
                  </a:lnTo>
                  <a:lnTo>
                    <a:pt x="1118088" y="12326"/>
                  </a:lnTo>
                  <a:lnTo>
                    <a:pt x="1049544" y="16645"/>
                  </a:lnTo>
                  <a:lnTo>
                    <a:pt x="982413" y="21568"/>
                  </a:lnTo>
                  <a:lnTo>
                    <a:pt x="916778" y="27079"/>
                  </a:lnTo>
                  <a:lnTo>
                    <a:pt x="852720" y="33161"/>
                  </a:lnTo>
                  <a:lnTo>
                    <a:pt x="790319" y="39799"/>
                  </a:lnTo>
                  <a:lnTo>
                    <a:pt x="729658" y="46976"/>
                  </a:lnTo>
                  <a:lnTo>
                    <a:pt x="670818" y="54677"/>
                  </a:lnTo>
                  <a:lnTo>
                    <a:pt x="613880" y="62884"/>
                  </a:lnTo>
                  <a:lnTo>
                    <a:pt x="558926" y="71583"/>
                  </a:lnTo>
                  <a:lnTo>
                    <a:pt x="506037" y="80756"/>
                  </a:lnTo>
                  <a:lnTo>
                    <a:pt x="455295" y="90387"/>
                  </a:lnTo>
                  <a:lnTo>
                    <a:pt x="406780" y="100461"/>
                  </a:lnTo>
                  <a:lnTo>
                    <a:pt x="360575" y="110961"/>
                  </a:lnTo>
                  <a:lnTo>
                    <a:pt x="316761" y="121871"/>
                  </a:lnTo>
                  <a:lnTo>
                    <a:pt x="275419" y="133174"/>
                  </a:lnTo>
                  <a:lnTo>
                    <a:pt x="236631" y="144856"/>
                  </a:lnTo>
                  <a:lnTo>
                    <a:pt x="200477" y="156899"/>
                  </a:lnTo>
                  <a:lnTo>
                    <a:pt x="136402" y="182005"/>
                  </a:lnTo>
                  <a:lnTo>
                    <a:pt x="83845" y="208363"/>
                  </a:lnTo>
                  <a:lnTo>
                    <a:pt x="43456" y="235844"/>
                  </a:lnTo>
                  <a:lnTo>
                    <a:pt x="15888" y="264318"/>
                  </a:lnTo>
                  <a:lnTo>
                    <a:pt x="0" y="308610"/>
                  </a:lnTo>
                  <a:lnTo>
                    <a:pt x="1792" y="323561"/>
                  </a:lnTo>
                  <a:lnTo>
                    <a:pt x="28029" y="367251"/>
                  </a:lnTo>
                  <a:lnTo>
                    <a:pt x="62089" y="395243"/>
                  </a:lnTo>
                  <a:lnTo>
                    <a:pt x="108643" y="422178"/>
                  </a:lnTo>
                  <a:lnTo>
                    <a:pt x="167041" y="447926"/>
                  </a:lnTo>
                  <a:lnTo>
                    <a:pt x="236631" y="472357"/>
                  </a:lnTo>
                  <a:lnTo>
                    <a:pt x="275419" y="484039"/>
                  </a:lnTo>
                  <a:lnTo>
                    <a:pt x="316761" y="495343"/>
                  </a:lnTo>
                  <a:lnTo>
                    <a:pt x="360575" y="506253"/>
                  </a:lnTo>
                  <a:lnTo>
                    <a:pt x="406780" y="516753"/>
                  </a:lnTo>
                  <a:lnTo>
                    <a:pt x="455295" y="526827"/>
                  </a:lnTo>
                  <a:lnTo>
                    <a:pt x="506037" y="536459"/>
                  </a:lnTo>
                  <a:lnTo>
                    <a:pt x="558926" y="545632"/>
                  </a:lnTo>
                  <a:lnTo>
                    <a:pt x="613880" y="554331"/>
                  </a:lnTo>
                  <a:lnTo>
                    <a:pt x="670818" y="562539"/>
                  </a:lnTo>
                  <a:lnTo>
                    <a:pt x="729658" y="570239"/>
                  </a:lnTo>
                  <a:lnTo>
                    <a:pt x="790319" y="577417"/>
                  </a:lnTo>
                  <a:lnTo>
                    <a:pt x="852720" y="584056"/>
                  </a:lnTo>
                  <a:lnTo>
                    <a:pt x="916778" y="590138"/>
                  </a:lnTo>
                  <a:lnTo>
                    <a:pt x="982413" y="595650"/>
                  </a:lnTo>
                  <a:lnTo>
                    <a:pt x="1049544" y="600573"/>
                  </a:lnTo>
                  <a:lnTo>
                    <a:pt x="1118088" y="604892"/>
                  </a:lnTo>
                  <a:lnTo>
                    <a:pt x="1187964" y="608592"/>
                  </a:lnTo>
                  <a:lnTo>
                    <a:pt x="1259091" y="611655"/>
                  </a:lnTo>
                  <a:lnTo>
                    <a:pt x="1331387" y="614065"/>
                  </a:lnTo>
                  <a:lnTo>
                    <a:pt x="1404772" y="615807"/>
                  </a:lnTo>
                  <a:lnTo>
                    <a:pt x="1479163" y="616864"/>
                  </a:lnTo>
                  <a:lnTo>
                    <a:pt x="1554479" y="617220"/>
                  </a:lnTo>
                  <a:lnTo>
                    <a:pt x="1629796" y="616864"/>
                  </a:lnTo>
                  <a:lnTo>
                    <a:pt x="1704187" y="615807"/>
                  </a:lnTo>
                  <a:lnTo>
                    <a:pt x="1777572" y="614065"/>
                  </a:lnTo>
                  <a:lnTo>
                    <a:pt x="1849868" y="611655"/>
                  </a:lnTo>
                  <a:lnTo>
                    <a:pt x="1920995" y="608592"/>
                  </a:lnTo>
                  <a:lnTo>
                    <a:pt x="1990871" y="604892"/>
                  </a:lnTo>
                  <a:lnTo>
                    <a:pt x="2059415" y="600573"/>
                  </a:lnTo>
                  <a:lnTo>
                    <a:pt x="2126546" y="595650"/>
                  </a:lnTo>
                  <a:lnTo>
                    <a:pt x="2192181" y="590138"/>
                  </a:lnTo>
                  <a:lnTo>
                    <a:pt x="2256239" y="584056"/>
                  </a:lnTo>
                  <a:lnTo>
                    <a:pt x="2318640" y="577417"/>
                  </a:lnTo>
                  <a:lnTo>
                    <a:pt x="2379301" y="570239"/>
                  </a:lnTo>
                  <a:lnTo>
                    <a:pt x="2438141" y="562539"/>
                  </a:lnTo>
                  <a:lnTo>
                    <a:pt x="2495079" y="554331"/>
                  </a:lnTo>
                  <a:lnTo>
                    <a:pt x="2550033" y="545632"/>
                  </a:lnTo>
                  <a:lnTo>
                    <a:pt x="2602922" y="536459"/>
                  </a:lnTo>
                  <a:lnTo>
                    <a:pt x="2653665" y="526827"/>
                  </a:lnTo>
                  <a:lnTo>
                    <a:pt x="2702179" y="516753"/>
                  </a:lnTo>
                  <a:lnTo>
                    <a:pt x="2748384" y="506253"/>
                  </a:lnTo>
                  <a:lnTo>
                    <a:pt x="2792198" y="495343"/>
                  </a:lnTo>
                  <a:lnTo>
                    <a:pt x="2833540" y="484039"/>
                  </a:lnTo>
                  <a:lnTo>
                    <a:pt x="2872328" y="472357"/>
                  </a:lnTo>
                  <a:lnTo>
                    <a:pt x="2908482" y="460314"/>
                  </a:lnTo>
                  <a:lnTo>
                    <a:pt x="2972557" y="435209"/>
                  </a:lnTo>
                  <a:lnTo>
                    <a:pt x="3025114" y="408851"/>
                  </a:lnTo>
                  <a:lnTo>
                    <a:pt x="3065503" y="381371"/>
                  </a:lnTo>
                  <a:lnTo>
                    <a:pt x="3093071" y="352898"/>
                  </a:lnTo>
                  <a:lnTo>
                    <a:pt x="3108960" y="308610"/>
                  </a:lnTo>
                  <a:lnTo>
                    <a:pt x="3107167" y="293657"/>
                  </a:lnTo>
                  <a:lnTo>
                    <a:pt x="3080930" y="249965"/>
                  </a:lnTo>
                  <a:lnTo>
                    <a:pt x="3046870" y="221971"/>
                  </a:lnTo>
                  <a:lnTo>
                    <a:pt x="3000316" y="195035"/>
                  </a:lnTo>
                  <a:lnTo>
                    <a:pt x="2941918" y="169287"/>
                  </a:lnTo>
                  <a:lnTo>
                    <a:pt x="2872328" y="144856"/>
                  </a:lnTo>
                  <a:lnTo>
                    <a:pt x="2833540" y="133174"/>
                  </a:lnTo>
                  <a:lnTo>
                    <a:pt x="2792198" y="121871"/>
                  </a:lnTo>
                  <a:lnTo>
                    <a:pt x="2748384" y="110961"/>
                  </a:lnTo>
                  <a:lnTo>
                    <a:pt x="2702179" y="100461"/>
                  </a:lnTo>
                  <a:lnTo>
                    <a:pt x="2653664" y="90387"/>
                  </a:lnTo>
                  <a:lnTo>
                    <a:pt x="2602922" y="80756"/>
                  </a:lnTo>
                  <a:lnTo>
                    <a:pt x="2550033" y="71583"/>
                  </a:lnTo>
                  <a:lnTo>
                    <a:pt x="2495079" y="62884"/>
                  </a:lnTo>
                  <a:lnTo>
                    <a:pt x="2438141" y="54677"/>
                  </a:lnTo>
                  <a:lnTo>
                    <a:pt x="2379301" y="46976"/>
                  </a:lnTo>
                  <a:lnTo>
                    <a:pt x="2318640" y="39799"/>
                  </a:lnTo>
                  <a:lnTo>
                    <a:pt x="2256239" y="33161"/>
                  </a:lnTo>
                  <a:lnTo>
                    <a:pt x="2192181" y="27079"/>
                  </a:lnTo>
                  <a:lnTo>
                    <a:pt x="2126546" y="21568"/>
                  </a:lnTo>
                  <a:lnTo>
                    <a:pt x="2059415" y="16645"/>
                  </a:lnTo>
                  <a:lnTo>
                    <a:pt x="1990871" y="12326"/>
                  </a:lnTo>
                  <a:lnTo>
                    <a:pt x="1920995" y="8627"/>
                  </a:lnTo>
                  <a:lnTo>
                    <a:pt x="1849868" y="5564"/>
                  </a:lnTo>
                  <a:lnTo>
                    <a:pt x="1777572" y="3154"/>
                  </a:lnTo>
                  <a:lnTo>
                    <a:pt x="1704187" y="1412"/>
                  </a:lnTo>
                  <a:lnTo>
                    <a:pt x="1629796" y="355"/>
                  </a:lnTo>
                  <a:lnTo>
                    <a:pt x="1554479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0" y="308610"/>
                  </a:moveTo>
                  <a:lnTo>
                    <a:pt x="15888" y="264318"/>
                  </a:lnTo>
                  <a:lnTo>
                    <a:pt x="43456" y="235844"/>
                  </a:lnTo>
                  <a:lnTo>
                    <a:pt x="83845" y="208363"/>
                  </a:lnTo>
                  <a:lnTo>
                    <a:pt x="136402" y="182005"/>
                  </a:lnTo>
                  <a:lnTo>
                    <a:pt x="200477" y="156899"/>
                  </a:lnTo>
                  <a:lnTo>
                    <a:pt x="236631" y="144856"/>
                  </a:lnTo>
                  <a:lnTo>
                    <a:pt x="275419" y="133174"/>
                  </a:lnTo>
                  <a:lnTo>
                    <a:pt x="316761" y="121871"/>
                  </a:lnTo>
                  <a:lnTo>
                    <a:pt x="360575" y="110961"/>
                  </a:lnTo>
                  <a:lnTo>
                    <a:pt x="406780" y="100461"/>
                  </a:lnTo>
                  <a:lnTo>
                    <a:pt x="455295" y="90387"/>
                  </a:lnTo>
                  <a:lnTo>
                    <a:pt x="506037" y="80756"/>
                  </a:lnTo>
                  <a:lnTo>
                    <a:pt x="558926" y="71583"/>
                  </a:lnTo>
                  <a:lnTo>
                    <a:pt x="613880" y="62884"/>
                  </a:lnTo>
                  <a:lnTo>
                    <a:pt x="670818" y="54677"/>
                  </a:lnTo>
                  <a:lnTo>
                    <a:pt x="729658" y="46976"/>
                  </a:lnTo>
                  <a:lnTo>
                    <a:pt x="790319" y="39799"/>
                  </a:lnTo>
                  <a:lnTo>
                    <a:pt x="852720" y="33161"/>
                  </a:lnTo>
                  <a:lnTo>
                    <a:pt x="916778" y="27079"/>
                  </a:lnTo>
                  <a:lnTo>
                    <a:pt x="982413" y="21568"/>
                  </a:lnTo>
                  <a:lnTo>
                    <a:pt x="1049544" y="16645"/>
                  </a:lnTo>
                  <a:lnTo>
                    <a:pt x="1118088" y="12326"/>
                  </a:lnTo>
                  <a:lnTo>
                    <a:pt x="1187964" y="8627"/>
                  </a:lnTo>
                  <a:lnTo>
                    <a:pt x="1259091" y="5564"/>
                  </a:lnTo>
                  <a:lnTo>
                    <a:pt x="1331387" y="3154"/>
                  </a:lnTo>
                  <a:lnTo>
                    <a:pt x="1404772" y="1412"/>
                  </a:lnTo>
                  <a:lnTo>
                    <a:pt x="1479163" y="355"/>
                  </a:lnTo>
                  <a:lnTo>
                    <a:pt x="1554479" y="0"/>
                  </a:lnTo>
                  <a:lnTo>
                    <a:pt x="1629796" y="355"/>
                  </a:lnTo>
                  <a:lnTo>
                    <a:pt x="1704187" y="1412"/>
                  </a:lnTo>
                  <a:lnTo>
                    <a:pt x="1777572" y="3154"/>
                  </a:lnTo>
                  <a:lnTo>
                    <a:pt x="1849868" y="5564"/>
                  </a:lnTo>
                  <a:lnTo>
                    <a:pt x="1920995" y="8627"/>
                  </a:lnTo>
                  <a:lnTo>
                    <a:pt x="1990871" y="12326"/>
                  </a:lnTo>
                  <a:lnTo>
                    <a:pt x="2059415" y="16645"/>
                  </a:lnTo>
                  <a:lnTo>
                    <a:pt x="2126546" y="21568"/>
                  </a:lnTo>
                  <a:lnTo>
                    <a:pt x="2192181" y="27079"/>
                  </a:lnTo>
                  <a:lnTo>
                    <a:pt x="2256239" y="33161"/>
                  </a:lnTo>
                  <a:lnTo>
                    <a:pt x="2318640" y="39799"/>
                  </a:lnTo>
                  <a:lnTo>
                    <a:pt x="2379301" y="46976"/>
                  </a:lnTo>
                  <a:lnTo>
                    <a:pt x="2438141" y="54677"/>
                  </a:lnTo>
                  <a:lnTo>
                    <a:pt x="2495079" y="62884"/>
                  </a:lnTo>
                  <a:lnTo>
                    <a:pt x="2550033" y="71583"/>
                  </a:lnTo>
                  <a:lnTo>
                    <a:pt x="2602922" y="80756"/>
                  </a:lnTo>
                  <a:lnTo>
                    <a:pt x="2653664" y="90387"/>
                  </a:lnTo>
                  <a:lnTo>
                    <a:pt x="2702179" y="100461"/>
                  </a:lnTo>
                  <a:lnTo>
                    <a:pt x="2748384" y="110961"/>
                  </a:lnTo>
                  <a:lnTo>
                    <a:pt x="2792198" y="121871"/>
                  </a:lnTo>
                  <a:lnTo>
                    <a:pt x="2833540" y="133174"/>
                  </a:lnTo>
                  <a:lnTo>
                    <a:pt x="2872328" y="144856"/>
                  </a:lnTo>
                  <a:lnTo>
                    <a:pt x="2908482" y="156899"/>
                  </a:lnTo>
                  <a:lnTo>
                    <a:pt x="2972557" y="182005"/>
                  </a:lnTo>
                  <a:lnTo>
                    <a:pt x="3025114" y="208363"/>
                  </a:lnTo>
                  <a:lnTo>
                    <a:pt x="3065503" y="235844"/>
                  </a:lnTo>
                  <a:lnTo>
                    <a:pt x="3093071" y="264318"/>
                  </a:lnTo>
                  <a:lnTo>
                    <a:pt x="3108960" y="308610"/>
                  </a:lnTo>
                  <a:lnTo>
                    <a:pt x="3107167" y="323561"/>
                  </a:lnTo>
                  <a:lnTo>
                    <a:pt x="3080930" y="367251"/>
                  </a:lnTo>
                  <a:lnTo>
                    <a:pt x="3046870" y="395243"/>
                  </a:lnTo>
                  <a:lnTo>
                    <a:pt x="3000316" y="422178"/>
                  </a:lnTo>
                  <a:lnTo>
                    <a:pt x="2941918" y="447926"/>
                  </a:lnTo>
                  <a:lnTo>
                    <a:pt x="2872328" y="472357"/>
                  </a:lnTo>
                  <a:lnTo>
                    <a:pt x="2833540" y="484039"/>
                  </a:lnTo>
                  <a:lnTo>
                    <a:pt x="2792198" y="495343"/>
                  </a:lnTo>
                  <a:lnTo>
                    <a:pt x="2748384" y="506253"/>
                  </a:lnTo>
                  <a:lnTo>
                    <a:pt x="2702179" y="516753"/>
                  </a:lnTo>
                  <a:lnTo>
                    <a:pt x="2653665" y="526827"/>
                  </a:lnTo>
                  <a:lnTo>
                    <a:pt x="2602922" y="536459"/>
                  </a:lnTo>
                  <a:lnTo>
                    <a:pt x="2550033" y="545632"/>
                  </a:lnTo>
                  <a:lnTo>
                    <a:pt x="2495079" y="554331"/>
                  </a:lnTo>
                  <a:lnTo>
                    <a:pt x="2438141" y="562539"/>
                  </a:lnTo>
                  <a:lnTo>
                    <a:pt x="2379301" y="570239"/>
                  </a:lnTo>
                  <a:lnTo>
                    <a:pt x="2318640" y="577417"/>
                  </a:lnTo>
                  <a:lnTo>
                    <a:pt x="2256239" y="584056"/>
                  </a:lnTo>
                  <a:lnTo>
                    <a:pt x="2192181" y="590138"/>
                  </a:lnTo>
                  <a:lnTo>
                    <a:pt x="2126546" y="595650"/>
                  </a:lnTo>
                  <a:lnTo>
                    <a:pt x="2059415" y="600573"/>
                  </a:lnTo>
                  <a:lnTo>
                    <a:pt x="1990871" y="604892"/>
                  </a:lnTo>
                  <a:lnTo>
                    <a:pt x="1920995" y="608592"/>
                  </a:lnTo>
                  <a:lnTo>
                    <a:pt x="1849868" y="611655"/>
                  </a:lnTo>
                  <a:lnTo>
                    <a:pt x="1777572" y="614065"/>
                  </a:lnTo>
                  <a:lnTo>
                    <a:pt x="1704187" y="615807"/>
                  </a:lnTo>
                  <a:lnTo>
                    <a:pt x="1629796" y="616864"/>
                  </a:lnTo>
                  <a:lnTo>
                    <a:pt x="1554479" y="617220"/>
                  </a:lnTo>
                  <a:lnTo>
                    <a:pt x="1479163" y="616864"/>
                  </a:lnTo>
                  <a:lnTo>
                    <a:pt x="1404772" y="615807"/>
                  </a:lnTo>
                  <a:lnTo>
                    <a:pt x="1331387" y="614065"/>
                  </a:lnTo>
                  <a:lnTo>
                    <a:pt x="1259091" y="611655"/>
                  </a:lnTo>
                  <a:lnTo>
                    <a:pt x="1187964" y="608592"/>
                  </a:lnTo>
                  <a:lnTo>
                    <a:pt x="1118088" y="604892"/>
                  </a:lnTo>
                  <a:lnTo>
                    <a:pt x="1049544" y="600573"/>
                  </a:lnTo>
                  <a:lnTo>
                    <a:pt x="982413" y="595650"/>
                  </a:lnTo>
                  <a:lnTo>
                    <a:pt x="916778" y="590138"/>
                  </a:lnTo>
                  <a:lnTo>
                    <a:pt x="852720" y="584056"/>
                  </a:lnTo>
                  <a:lnTo>
                    <a:pt x="790319" y="577417"/>
                  </a:lnTo>
                  <a:lnTo>
                    <a:pt x="729658" y="570239"/>
                  </a:lnTo>
                  <a:lnTo>
                    <a:pt x="670818" y="562539"/>
                  </a:lnTo>
                  <a:lnTo>
                    <a:pt x="613880" y="554331"/>
                  </a:lnTo>
                  <a:lnTo>
                    <a:pt x="558926" y="545632"/>
                  </a:lnTo>
                  <a:lnTo>
                    <a:pt x="506037" y="536459"/>
                  </a:lnTo>
                  <a:lnTo>
                    <a:pt x="455295" y="526827"/>
                  </a:lnTo>
                  <a:lnTo>
                    <a:pt x="406780" y="516753"/>
                  </a:lnTo>
                  <a:lnTo>
                    <a:pt x="360575" y="506253"/>
                  </a:lnTo>
                  <a:lnTo>
                    <a:pt x="316761" y="495343"/>
                  </a:lnTo>
                  <a:lnTo>
                    <a:pt x="275419" y="484039"/>
                  </a:lnTo>
                  <a:lnTo>
                    <a:pt x="236631" y="472357"/>
                  </a:lnTo>
                  <a:lnTo>
                    <a:pt x="200477" y="460314"/>
                  </a:lnTo>
                  <a:lnTo>
                    <a:pt x="136402" y="435209"/>
                  </a:lnTo>
                  <a:lnTo>
                    <a:pt x="83845" y="408851"/>
                  </a:lnTo>
                  <a:lnTo>
                    <a:pt x="43456" y="381371"/>
                  </a:lnTo>
                  <a:lnTo>
                    <a:pt x="15888" y="352898"/>
                  </a:lnTo>
                  <a:lnTo>
                    <a:pt x="0" y="30861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-8255"/>
            <a:ext cx="2258060" cy="8051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553200" y="5715000"/>
            <a:ext cx="4343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Overview of the Observatory 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9" name="Text Box 8"/>
          <p:cNvSpPr txBox="1"/>
          <p:nvPr/>
        </p:nvSpPr>
        <p:spPr>
          <a:xfrm>
            <a:off x="304800" y="1905000"/>
            <a:ext cx="5257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1800" b="1" dirty="0">
                <a:latin typeface="+mn-lt"/>
                <a:sym typeface="+mn-ea"/>
              </a:rPr>
              <a:t>Introduction:</a:t>
            </a:r>
            <a:endParaRPr lang="en-US" sz="1800" b="1" dirty="0">
              <a:latin typeface="+mn-lt"/>
              <a:sym typeface="+mn-ea"/>
            </a:endParaRPr>
          </a:p>
          <a:p>
            <a:pPr algn="just"/>
            <a:r>
              <a:rPr lang="en-US" sz="1800" dirty="0">
                <a:latin typeface="+mn-lt"/>
                <a:sym typeface="+mn-ea"/>
              </a:rPr>
              <a:t>IXPE is a pioneering mission designed to </a:t>
            </a:r>
            <a:r>
              <a:rPr lang="en-US" dirty="0" smtClean="0">
                <a:solidFill>
                  <a:schemeClr val="tx1"/>
                </a:solidFill>
                <a:latin typeface="+mn-lt"/>
                <a:sym typeface="+mn-ea"/>
              </a:rPr>
              <a:t>measure</a:t>
            </a:r>
            <a:r>
              <a:rPr lang="en-US" sz="1800" dirty="0" smtClean="0">
                <a:latin typeface="+mn-lt"/>
                <a:sym typeface="+mn-ea"/>
              </a:rPr>
              <a:t> </a:t>
            </a:r>
            <a:r>
              <a:rPr lang="en-US" sz="1800" dirty="0">
                <a:latin typeface="+mn-lt"/>
                <a:sym typeface="+mn-ea"/>
              </a:rPr>
              <a:t>X ray polarization in the 2-8KeV range  revealing critical insights into the nature of black holes, neutron stars, supernova remnants, and other cosmic phenomena.</a:t>
            </a:r>
            <a:endParaRPr lang="en-US" sz="1800" dirty="0">
              <a:latin typeface="+mn-lt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1800" b="1" dirty="0">
                <a:latin typeface="+mn-lt"/>
              </a:rPr>
              <a:t>Current Limitations of IXPE in X-ray Polarization:</a:t>
            </a:r>
            <a:endParaRPr lang="en-US" sz="1800" b="1" dirty="0">
              <a:latin typeface="+mn-lt"/>
            </a:endParaRPr>
          </a:p>
          <a:p>
            <a:pPr algn="just"/>
            <a:r>
              <a:rPr lang="en-US" sz="1800" b="1" dirty="0">
                <a:latin typeface="+mn-lt"/>
              </a:rPr>
              <a:t>(</a:t>
            </a:r>
            <a:r>
              <a:rPr lang="en-US" sz="1800" b="1" dirty="0" err="1">
                <a:latin typeface="+mn-lt"/>
              </a:rPr>
              <a:t>i</a:t>
            </a:r>
            <a:r>
              <a:rPr lang="en-US" sz="1800" b="1" dirty="0">
                <a:latin typeface="+mn-lt"/>
              </a:rPr>
              <a:t>)</a:t>
            </a:r>
            <a:r>
              <a:rPr lang="en-US" sz="1800" dirty="0">
                <a:latin typeface="+mn-lt"/>
              </a:rPr>
              <a:t> Limited to 2-8 </a:t>
            </a:r>
            <a:r>
              <a:rPr lang="en-US" sz="1800" dirty="0" err="1">
                <a:latin typeface="+mn-lt"/>
              </a:rPr>
              <a:t>keV</a:t>
            </a:r>
            <a:r>
              <a:rPr lang="en-US" sz="1800" dirty="0">
                <a:latin typeface="+mn-lt"/>
              </a:rPr>
              <a:t>, missing key polarization data at other X-ray energies.</a:t>
            </a:r>
            <a:endParaRPr lang="en-US" sz="1800" dirty="0">
              <a:latin typeface="+mn-lt"/>
            </a:endParaRPr>
          </a:p>
          <a:p>
            <a:pPr algn="just"/>
            <a:r>
              <a:rPr lang="en-US" sz="1800" b="1" dirty="0">
                <a:latin typeface="+mn-lt"/>
              </a:rPr>
              <a:t>(ii)</a:t>
            </a:r>
            <a:r>
              <a:rPr lang="en-US" sz="1800" dirty="0">
                <a:latin typeface="+mn-lt"/>
              </a:rPr>
              <a:t> Challenges in detecting faint X-ray sources and managing background noise.</a:t>
            </a:r>
            <a:endParaRPr lang="en-US" sz="1800" dirty="0">
              <a:latin typeface="+mn-lt"/>
            </a:endParaRPr>
          </a:p>
          <a:p>
            <a:pPr algn="just"/>
            <a:r>
              <a:rPr lang="en-US" sz="1800" b="1" dirty="0">
                <a:latin typeface="+mn-lt"/>
              </a:rPr>
              <a:t>(iii)</a:t>
            </a:r>
            <a:r>
              <a:rPr lang="en-US" sz="1800" dirty="0">
                <a:latin typeface="+mn-lt"/>
              </a:rPr>
              <a:t> Cannot achieve high-resolution polarization imaging, affecting detailed study of extended X-ray sources like supernova remnants.</a:t>
            </a:r>
            <a:endParaRPr lang="en-US" sz="1800" dirty="0">
              <a:latin typeface="+mn-lt"/>
            </a:endParaRPr>
          </a:p>
        </p:txBody>
      </p:sp>
      <p:sp>
        <p:nvSpPr>
          <p:cNvPr id="63" name="Text Box 62"/>
          <p:cNvSpPr txBox="1"/>
          <p:nvPr/>
        </p:nvSpPr>
        <p:spPr>
          <a:xfrm>
            <a:off x="990600" y="6400800"/>
            <a:ext cx="10312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IXPE</a:t>
            </a:r>
            <a:r>
              <a:rPr lang="en-US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678680" y="6448425"/>
            <a:ext cx="2913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My Project is my Passion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9677400" y="6400800"/>
            <a:ext cx="1616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NASA+ASI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8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38800" y="1905000"/>
            <a:ext cx="6373495" cy="37566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 txBox="1"/>
          <p:nvPr/>
        </p:nvSpPr>
        <p:spPr>
          <a:xfrm>
            <a:off x="381000" y="1524000"/>
            <a:ext cx="5257800" cy="524502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755"/>
              </a:spcBef>
              <a:buFont typeface="Arial" panose="02080604020202020204" pitchFamily="34" charset="0"/>
              <a:buChar char="•"/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  <a:sym typeface="+mn-ea"/>
              </a:rPr>
              <a:t>Enhancements with TimePix3  </a:t>
            </a:r>
            <a:endParaRPr lang="en-US" altLang="en-US" sz="1800" b="1" dirty="0">
              <a:latin typeface="Carlito"/>
              <a:cs typeface="Carlito"/>
              <a:sym typeface="+mn-ea"/>
            </a:endParaRPr>
          </a:p>
          <a:p>
            <a:pPr>
              <a:lnSpc>
                <a:spcPct val="100000"/>
              </a:lnSpc>
              <a:spcBef>
                <a:spcPts val="755"/>
              </a:spcBef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  <a:sym typeface="+mn-ea"/>
              </a:rPr>
              <a:t> (i) </a:t>
            </a:r>
            <a:r>
              <a:rPr lang="en-US" altLang="en-US" sz="1800" dirty="0">
                <a:latin typeface="Carlito"/>
                <a:cs typeface="Carlito"/>
                <a:sym typeface="+mn-ea"/>
              </a:rPr>
              <a:t>Negligible dead time. </a:t>
            </a:r>
            <a:endParaRPr lang="en-US" altLang="en-US" sz="1800" dirty="0">
              <a:latin typeface="Carlito"/>
              <a:cs typeface="Carlito"/>
              <a:sym typeface="+mn-ea"/>
            </a:endParaRPr>
          </a:p>
          <a:p>
            <a:pPr>
              <a:lnSpc>
                <a:spcPct val="100000"/>
              </a:lnSpc>
              <a:spcBef>
                <a:spcPts val="755"/>
              </a:spcBef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  <a:sym typeface="+mn-ea"/>
              </a:rPr>
              <a:t> (ii) </a:t>
            </a:r>
            <a:r>
              <a:rPr lang="en-US" altLang="en-US" sz="1800" b="0" dirty="0" smtClean="0">
                <a:latin typeface="Carlito"/>
                <a:cs typeface="Carlito"/>
                <a:sym typeface="+mn-ea"/>
              </a:rPr>
              <a:t>Simultaneous </a:t>
            </a:r>
            <a:r>
              <a:rPr lang="en-US" altLang="en-US" sz="1800" b="0" dirty="0">
                <a:latin typeface="Carlito"/>
                <a:cs typeface="Carlito"/>
                <a:sym typeface="+mn-ea"/>
              </a:rPr>
              <a:t>time and energy per pixel.</a:t>
            </a:r>
            <a:endParaRPr lang="en-US" altLang="en-US" sz="1800" b="1" dirty="0">
              <a:latin typeface="Carlito"/>
              <a:cs typeface="Carlito"/>
              <a:sym typeface="+mn-ea"/>
            </a:endParaRPr>
          </a:p>
          <a:p>
            <a:pPr marL="349250" indent="-285750" algn="just">
              <a:lnSpc>
                <a:spcPct val="100000"/>
              </a:lnSpc>
              <a:spcBef>
                <a:spcPts val="755"/>
              </a:spcBef>
              <a:buFont typeface="Arial" panose="02080604020202020204" pitchFamily="34" charset="0"/>
              <a:buChar char="•"/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</a:rPr>
              <a:t>Advancing with GridPix Technology</a:t>
            </a:r>
            <a:endParaRPr lang="en-US" altLang="en-US" sz="1800" b="1" dirty="0">
              <a:latin typeface="Carlito"/>
              <a:cs typeface="Carlito"/>
            </a:endParaRPr>
          </a:p>
          <a:p>
            <a:pPr marL="63500" indent="0" algn="just">
              <a:lnSpc>
                <a:spcPct val="100000"/>
              </a:lnSpc>
              <a:spcBef>
                <a:spcPts val="755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</a:rPr>
              <a:t> (i) </a:t>
            </a:r>
            <a:r>
              <a:rPr lang="en-US" altLang="en-US" sz="1800" b="0" dirty="0">
                <a:latin typeface="Carlito"/>
                <a:cs typeface="Carlito"/>
              </a:rPr>
              <a:t>Unlike GPDs,GridPix offers, precise 3D reconstruction of electron tracks</a:t>
            </a:r>
            <a:r>
              <a:rPr lang="en-US" altLang="en-US" sz="1800" b="0" dirty="0" smtClean="0">
                <a:latin typeface="Carlito"/>
                <a:cs typeface="Carlito"/>
              </a:rPr>
              <a:t>, enhancing </a:t>
            </a:r>
            <a:r>
              <a:rPr lang="en-US" altLang="en-US" sz="1800" b="0" dirty="0">
                <a:latin typeface="Carlito"/>
                <a:cs typeface="Carlito"/>
              </a:rPr>
              <a:t>polarization measurement accuracy.</a:t>
            </a:r>
            <a:r>
              <a:rPr lang="en-US" altLang="en-US" sz="1800" b="1" dirty="0">
                <a:latin typeface="Carlito"/>
                <a:cs typeface="Carlito"/>
              </a:rPr>
              <a:t> </a:t>
            </a:r>
            <a:endParaRPr lang="en-US" altLang="en-US" sz="1800" b="1" dirty="0">
              <a:latin typeface="Carlito"/>
              <a:cs typeface="Carlito"/>
            </a:endParaRPr>
          </a:p>
          <a:p>
            <a:pPr marL="63500" indent="0" algn="just">
              <a:lnSpc>
                <a:spcPct val="100000"/>
              </a:lnSpc>
              <a:spcBef>
                <a:spcPts val="755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</a:rPr>
              <a:t>(ii) </a:t>
            </a:r>
            <a:r>
              <a:rPr lang="en-US" altLang="en-US" sz="1800" b="0" dirty="0">
                <a:latin typeface="Carlito"/>
                <a:cs typeface="Carlito"/>
              </a:rPr>
              <a:t>Achieve larger modulation, improving sensitivity across a wider energy range (</a:t>
            </a:r>
            <a:r>
              <a:rPr lang="en-US" altLang="en-US" sz="1800" b="0" dirty="0" smtClean="0">
                <a:latin typeface="Carlito"/>
                <a:cs typeface="Carlito"/>
              </a:rPr>
              <a:t>2-8 &amp; 6-35  </a:t>
            </a:r>
            <a:r>
              <a:rPr lang="en-US" altLang="en-US" sz="1800" b="0" dirty="0">
                <a:latin typeface="Carlito"/>
                <a:cs typeface="Carlito"/>
              </a:rPr>
              <a:t>keV).</a:t>
            </a:r>
            <a:endParaRPr lang="en-US" altLang="en-US" sz="1800" b="0" dirty="0">
              <a:latin typeface="Carlito"/>
              <a:cs typeface="Carlito"/>
            </a:endParaRPr>
          </a:p>
          <a:p>
            <a:pPr marL="63500" indent="0" algn="just">
              <a:lnSpc>
                <a:spcPct val="100000"/>
              </a:lnSpc>
              <a:spcBef>
                <a:spcPts val="755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  <a:sym typeface="+mn-ea"/>
              </a:rPr>
              <a:t>(ii) </a:t>
            </a:r>
            <a:r>
              <a:rPr lang="en-US" altLang="en-US" sz="1800" b="0" dirty="0">
                <a:latin typeface="Carlito"/>
                <a:cs typeface="Carlito"/>
                <a:sym typeface="+mn-ea"/>
              </a:rPr>
              <a:t>Improve energy resolution </a:t>
            </a:r>
            <a:endParaRPr lang="en-US" altLang="en-US" sz="1800" b="0" dirty="0">
              <a:latin typeface="Carlito"/>
              <a:cs typeface="Carlito"/>
              <a:sym typeface="+mn-ea"/>
            </a:endParaRPr>
          </a:p>
          <a:p>
            <a:pPr marL="63500" indent="0" algn="just">
              <a:lnSpc>
                <a:spcPct val="100000"/>
              </a:lnSpc>
              <a:spcBef>
                <a:spcPts val="755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  <a:sym typeface="+mn-ea"/>
              </a:rPr>
              <a:t>(iv)</a:t>
            </a:r>
            <a:r>
              <a:rPr lang="en-US" altLang="en-US" sz="1800" b="0" dirty="0">
                <a:latin typeface="Carlito"/>
                <a:cs typeface="Carlito"/>
                <a:sym typeface="+mn-ea"/>
              </a:rPr>
              <a:t> Increase effective area</a:t>
            </a:r>
            <a:endParaRPr lang="en-US" altLang="en-US" sz="1800" b="0" dirty="0">
              <a:latin typeface="Carlito"/>
              <a:cs typeface="Carlito"/>
              <a:sym typeface="+mn-ea"/>
            </a:endParaRPr>
          </a:p>
          <a:p>
            <a:pPr marL="63500" indent="0" algn="just">
              <a:lnSpc>
                <a:spcPct val="100000"/>
              </a:lnSpc>
              <a:spcBef>
                <a:spcPts val="755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endParaRPr lang="en-US" altLang="en-US" sz="1800" b="0" dirty="0">
              <a:latin typeface="Carlito"/>
              <a:cs typeface="Carlito"/>
            </a:endParaRPr>
          </a:p>
          <a:p>
            <a:pPr lvl="8" algn="just">
              <a:lnSpc>
                <a:spcPct val="100000"/>
              </a:lnSpc>
              <a:spcBef>
                <a:spcPts val="755"/>
              </a:spcBef>
              <a:tabLst>
                <a:tab pos="291465" algn="l"/>
              </a:tabLst>
            </a:pPr>
            <a:r>
              <a:rPr lang="en-US" altLang="en-US" sz="1800" b="1" dirty="0">
                <a:latin typeface="Carlito"/>
                <a:cs typeface="Carlito"/>
                <a:sym typeface="+mn-ea"/>
              </a:rPr>
              <a:t>  </a:t>
            </a:r>
            <a:endParaRPr lang="en-US" altLang="en-US" sz="1800" b="1" dirty="0">
              <a:latin typeface="Carlito"/>
              <a:cs typeface="Carlito"/>
            </a:endParaRPr>
          </a:p>
          <a:p>
            <a:pPr marL="63500" indent="0" algn="l">
              <a:lnSpc>
                <a:spcPct val="100000"/>
              </a:lnSpc>
              <a:spcBef>
                <a:spcPts val="755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endParaRPr lang="en-US" altLang="en-US" sz="1800" b="1" dirty="0">
              <a:latin typeface="Carlito"/>
              <a:cs typeface="Carlito"/>
            </a:endParaRPr>
          </a:p>
          <a:p>
            <a:pPr marL="749300" marR="186055" lvl="1" indent="-228600">
              <a:lnSpc>
                <a:spcPts val="1510"/>
              </a:lnSpc>
              <a:spcBef>
                <a:spcPts val="555"/>
              </a:spcBef>
              <a:buFont typeface="Arial"/>
              <a:buChar char="•"/>
              <a:tabLst>
                <a:tab pos="749300" algn="l"/>
              </a:tabLst>
            </a:pPr>
            <a:endParaRPr sz="1400" dirty="0">
              <a:latin typeface="Carlito"/>
              <a:cs typeface="Carlito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9918192" y="185928"/>
            <a:ext cx="2177415" cy="434340"/>
            <a:chOff x="9918192" y="185928"/>
            <a:chExt cx="2177415" cy="434340"/>
          </a:xfrm>
        </p:grpSpPr>
        <p:pic>
          <p:nvPicPr>
            <p:cNvPr id="47" name="object 4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9370" y="10033"/>
            <a:ext cx="12192000" cy="6841235"/>
            <a:chOff x="0" y="18288"/>
            <a:chExt cx="12192000" cy="6841235"/>
          </a:xfrm>
        </p:grpSpPr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123" y="18288"/>
              <a:ext cx="821435" cy="7726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0" y="8153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635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1517904" y="0"/>
                  </a:moveTo>
                  <a:lnTo>
                    <a:pt x="1442145" y="376"/>
                  </a:lnTo>
                  <a:lnTo>
                    <a:pt x="1367348" y="1495"/>
                  </a:lnTo>
                  <a:lnTo>
                    <a:pt x="1293599" y="3337"/>
                  </a:lnTo>
                  <a:lnTo>
                    <a:pt x="1220986" y="5887"/>
                  </a:lnTo>
                  <a:lnTo>
                    <a:pt x="1149595" y="9125"/>
                  </a:lnTo>
                  <a:lnTo>
                    <a:pt x="1079513" y="13034"/>
                  </a:lnTo>
                  <a:lnTo>
                    <a:pt x="1010828" y="17597"/>
                  </a:lnTo>
                  <a:lnTo>
                    <a:pt x="943626" y="22795"/>
                  </a:lnTo>
                  <a:lnTo>
                    <a:pt x="877994" y="28612"/>
                  </a:lnTo>
                  <a:lnTo>
                    <a:pt x="814019" y="35030"/>
                  </a:lnTo>
                  <a:lnTo>
                    <a:pt x="751789" y="42031"/>
                  </a:lnTo>
                  <a:lnTo>
                    <a:pt x="691389" y="49597"/>
                  </a:lnTo>
                  <a:lnTo>
                    <a:pt x="632908" y="57711"/>
                  </a:lnTo>
                  <a:lnTo>
                    <a:pt x="576432" y="66355"/>
                  </a:lnTo>
                  <a:lnTo>
                    <a:pt x="522047" y="75511"/>
                  </a:lnTo>
                  <a:lnTo>
                    <a:pt x="469842" y="85162"/>
                  </a:lnTo>
                  <a:lnTo>
                    <a:pt x="419903" y="95291"/>
                  </a:lnTo>
                  <a:lnTo>
                    <a:pt x="372316" y="105879"/>
                  </a:lnTo>
                  <a:lnTo>
                    <a:pt x="327169" y="116908"/>
                  </a:lnTo>
                  <a:lnTo>
                    <a:pt x="284550" y="128362"/>
                  </a:lnTo>
                  <a:lnTo>
                    <a:pt x="244543" y="140223"/>
                  </a:lnTo>
                  <a:lnTo>
                    <a:pt x="207238" y="152473"/>
                  </a:lnTo>
                  <a:lnTo>
                    <a:pt x="141077" y="178069"/>
                  </a:lnTo>
                  <a:lnTo>
                    <a:pt x="86763" y="205009"/>
                  </a:lnTo>
                  <a:lnTo>
                    <a:pt x="44991" y="233152"/>
                  </a:lnTo>
                  <a:lnTo>
                    <a:pt x="16457" y="262357"/>
                  </a:lnTo>
                  <a:lnTo>
                    <a:pt x="0" y="307848"/>
                  </a:lnTo>
                  <a:lnTo>
                    <a:pt x="1857" y="323212"/>
                  </a:lnTo>
                  <a:lnTo>
                    <a:pt x="29026" y="368064"/>
                  </a:lnTo>
                  <a:lnTo>
                    <a:pt x="64266" y="396756"/>
                  </a:lnTo>
                  <a:lnTo>
                    <a:pt x="112396" y="424316"/>
                  </a:lnTo>
                  <a:lnTo>
                    <a:pt x="172720" y="450601"/>
                  </a:lnTo>
                  <a:lnTo>
                    <a:pt x="244543" y="475472"/>
                  </a:lnTo>
                  <a:lnTo>
                    <a:pt x="284550" y="487333"/>
                  </a:lnTo>
                  <a:lnTo>
                    <a:pt x="327169" y="498787"/>
                  </a:lnTo>
                  <a:lnTo>
                    <a:pt x="372316" y="509816"/>
                  </a:lnTo>
                  <a:lnTo>
                    <a:pt x="419903" y="520404"/>
                  </a:lnTo>
                  <a:lnTo>
                    <a:pt x="469842" y="530533"/>
                  </a:lnTo>
                  <a:lnTo>
                    <a:pt x="522047" y="540184"/>
                  </a:lnTo>
                  <a:lnTo>
                    <a:pt x="576432" y="549340"/>
                  </a:lnTo>
                  <a:lnTo>
                    <a:pt x="632908" y="557984"/>
                  </a:lnTo>
                  <a:lnTo>
                    <a:pt x="691389" y="566098"/>
                  </a:lnTo>
                  <a:lnTo>
                    <a:pt x="751789" y="573664"/>
                  </a:lnTo>
                  <a:lnTo>
                    <a:pt x="814019" y="580665"/>
                  </a:lnTo>
                  <a:lnTo>
                    <a:pt x="877994" y="587083"/>
                  </a:lnTo>
                  <a:lnTo>
                    <a:pt x="943626" y="592900"/>
                  </a:lnTo>
                  <a:lnTo>
                    <a:pt x="1010828" y="598098"/>
                  </a:lnTo>
                  <a:lnTo>
                    <a:pt x="1079513" y="602661"/>
                  </a:lnTo>
                  <a:lnTo>
                    <a:pt x="1149595" y="606570"/>
                  </a:lnTo>
                  <a:lnTo>
                    <a:pt x="1220986" y="609808"/>
                  </a:lnTo>
                  <a:lnTo>
                    <a:pt x="1293599" y="612358"/>
                  </a:lnTo>
                  <a:lnTo>
                    <a:pt x="1367348" y="614200"/>
                  </a:lnTo>
                  <a:lnTo>
                    <a:pt x="1442145" y="615319"/>
                  </a:lnTo>
                  <a:lnTo>
                    <a:pt x="1517904" y="615696"/>
                  </a:lnTo>
                  <a:lnTo>
                    <a:pt x="1593663" y="615319"/>
                  </a:lnTo>
                  <a:lnTo>
                    <a:pt x="1668461" y="614200"/>
                  </a:lnTo>
                  <a:lnTo>
                    <a:pt x="1742211" y="612358"/>
                  </a:lnTo>
                  <a:lnTo>
                    <a:pt x="1814825" y="609808"/>
                  </a:lnTo>
                  <a:lnTo>
                    <a:pt x="1886216" y="606570"/>
                  </a:lnTo>
                  <a:lnTo>
                    <a:pt x="1956299" y="602661"/>
                  </a:lnTo>
                  <a:lnTo>
                    <a:pt x="2024984" y="598098"/>
                  </a:lnTo>
                  <a:lnTo>
                    <a:pt x="2092187" y="592900"/>
                  </a:lnTo>
                  <a:lnTo>
                    <a:pt x="2157819" y="587083"/>
                  </a:lnTo>
                  <a:lnTo>
                    <a:pt x="2221793" y="580665"/>
                  </a:lnTo>
                  <a:lnTo>
                    <a:pt x="2284024" y="573664"/>
                  </a:lnTo>
                  <a:lnTo>
                    <a:pt x="2344423" y="566098"/>
                  </a:lnTo>
                  <a:lnTo>
                    <a:pt x="2402905" y="557984"/>
                  </a:lnTo>
                  <a:lnTo>
                    <a:pt x="2459381" y="549340"/>
                  </a:lnTo>
                  <a:lnTo>
                    <a:pt x="2513765" y="540184"/>
                  </a:lnTo>
                  <a:lnTo>
                    <a:pt x="2565970" y="530533"/>
                  </a:lnTo>
                  <a:lnTo>
                    <a:pt x="2615909" y="520404"/>
                  </a:lnTo>
                  <a:lnTo>
                    <a:pt x="2663495" y="509816"/>
                  </a:lnTo>
                  <a:lnTo>
                    <a:pt x="2708642" y="498787"/>
                  </a:lnTo>
                  <a:lnTo>
                    <a:pt x="2751261" y="487333"/>
                  </a:lnTo>
                  <a:lnTo>
                    <a:pt x="2791267" y="475472"/>
                  </a:lnTo>
                  <a:lnTo>
                    <a:pt x="2828572" y="463222"/>
                  </a:lnTo>
                  <a:lnTo>
                    <a:pt x="2894732" y="437626"/>
                  </a:lnTo>
                  <a:lnTo>
                    <a:pt x="2949045" y="410686"/>
                  </a:lnTo>
                  <a:lnTo>
                    <a:pt x="2990816" y="382543"/>
                  </a:lnTo>
                  <a:lnTo>
                    <a:pt x="3019350" y="353338"/>
                  </a:lnTo>
                  <a:lnTo>
                    <a:pt x="3035808" y="307848"/>
                  </a:lnTo>
                  <a:lnTo>
                    <a:pt x="3033950" y="292483"/>
                  </a:lnTo>
                  <a:lnTo>
                    <a:pt x="3006781" y="247631"/>
                  </a:lnTo>
                  <a:lnTo>
                    <a:pt x="2971542" y="218939"/>
                  </a:lnTo>
                  <a:lnTo>
                    <a:pt x="2923413" y="191379"/>
                  </a:lnTo>
                  <a:lnTo>
                    <a:pt x="2863089" y="165094"/>
                  </a:lnTo>
                  <a:lnTo>
                    <a:pt x="2791267" y="140223"/>
                  </a:lnTo>
                  <a:lnTo>
                    <a:pt x="2751261" y="128362"/>
                  </a:lnTo>
                  <a:lnTo>
                    <a:pt x="2708642" y="116908"/>
                  </a:lnTo>
                  <a:lnTo>
                    <a:pt x="2663495" y="105879"/>
                  </a:lnTo>
                  <a:lnTo>
                    <a:pt x="2615909" y="95291"/>
                  </a:lnTo>
                  <a:lnTo>
                    <a:pt x="2565970" y="85162"/>
                  </a:lnTo>
                  <a:lnTo>
                    <a:pt x="2513765" y="75511"/>
                  </a:lnTo>
                  <a:lnTo>
                    <a:pt x="2459381" y="66355"/>
                  </a:lnTo>
                  <a:lnTo>
                    <a:pt x="2402905" y="57711"/>
                  </a:lnTo>
                  <a:lnTo>
                    <a:pt x="2344423" y="49597"/>
                  </a:lnTo>
                  <a:lnTo>
                    <a:pt x="2284024" y="42031"/>
                  </a:lnTo>
                  <a:lnTo>
                    <a:pt x="2221793" y="35030"/>
                  </a:lnTo>
                  <a:lnTo>
                    <a:pt x="2157819" y="28612"/>
                  </a:lnTo>
                  <a:lnTo>
                    <a:pt x="2092187" y="22795"/>
                  </a:lnTo>
                  <a:lnTo>
                    <a:pt x="2024984" y="17597"/>
                  </a:lnTo>
                  <a:lnTo>
                    <a:pt x="1956299" y="13034"/>
                  </a:lnTo>
                  <a:lnTo>
                    <a:pt x="1886216" y="9125"/>
                  </a:lnTo>
                  <a:lnTo>
                    <a:pt x="1814825" y="5887"/>
                  </a:lnTo>
                  <a:lnTo>
                    <a:pt x="1742211" y="3337"/>
                  </a:lnTo>
                  <a:lnTo>
                    <a:pt x="1668461" y="1495"/>
                  </a:lnTo>
                  <a:lnTo>
                    <a:pt x="1593663" y="376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0" y="307848"/>
                  </a:moveTo>
                  <a:lnTo>
                    <a:pt x="16457" y="262357"/>
                  </a:lnTo>
                  <a:lnTo>
                    <a:pt x="44991" y="233152"/>
                  </a:lnTo>
                  <a:lnTo>
                    <a:pt x="86763" y="205009"/>
                  </a:lnTo>
                  <a:lnTo>
                    <a:pt x="141077" y="178069"/>
                  </a:lnTo>
                  <a:lnTo>
                    <a:pt x="207238" y="152473"/>
                  </a:lnTo>
                  <a:lnTo>
                    <a:pt x="244543" y="140223"/>
                  </a:lnTo>
                  <a:lnTo>
                    <a:pt x="284550" y="128362"/>
                  </a:lnTo>
                  <a:lnTo>
                    <a:pt x="327169" y="116908"/>
                  </a:lnTo>
                  <a:lnTo>
                    <a:pt x="372316" y="105879"/>
                  </a:lnTo>
                  <a:lnTo>
                    <a:pt x="419903" y="95291"/>
                  </a:lnTo>
                  <a:lnTo>
                    <a:pt x="469842" y="85162"/>
                  </a:lnTo>
                  <a:lnTo>
                    <a:pt x="522047" y="75511"/>
                  </a:lnTo>
                  <a:lnTo>
                    <a:pt x="576432" y="66355"/>
                  </a:lnTo>
                  <a:lnTo>
                    <a:pt x="632908" y="57711"/>
                  </a:lnTo>
                  <a:lnTo>
                    <a:pt x="691389" y="49597"/>
                  </a:lnTo>
                  <a:lnTo>
                    <a:pt x="751789" y="42031"/>
                  </a:lnTo>
                  <a:lnTo>
                    <a:pt x="814019" y="35030"/>
                  </a:lnTo>
                  <a:lnTo>
                    <a:pt x="877994" y="28612"/>
                  </a:lnTo>
                  <a:lnTo>
                    <a:pt x="943626" y="22795"/>
                  </a:lnTo>
                  <a:lnTo>
                    <a:pt x="1010828" y="17597"/>
                  </a:lnTo>
                  <a:lnTo>
                    <a:pt x="1079513" y="13034"/>
                  </a:lnTo>
                  <a:lnTo>
                    <a:pt x="1149595" y="9125"/>
                  </a:lnTo>
                  <a:lnTo>
                    <a:pt x="1220986" y="5887"/>
                  </a:lnTo>
                  <a:lnTo>
                    <a:pt x="1293599" y="3337"/>
                  </a:lnTo>
                  <a:lnTo>
                    <a:pt x="1367348" y="1495"/>
                  </a:lnTo>
                  <a:lnTo>
                    <a:pt x="1442145" y="376"/>
                  </a:lnTo>
                  <a:lnTo>
                    <a:pt x="1517904" y="0"/>
                  </a:lnTo>
                  <a:lnTo>
                    <a:pt x="1593663" y="376"/>
                  </a:lnTo>
                  <a:lnTo>
                    <a:pt x="1668461" y="1495"/>
                  </a:lnTo>
                  <a:lnTo>
                    <a:pt x="1742211" y="3337"/>
                  </a:lnTo>
                  <a:lnTo>
                    <a:pt x="1814825" y="5887"/>
                  </a:lnTo>
                  <a:lnTo>
                    <a:pt x="1886216" y="9125"/>
                  </a:lnTo>
                  <a:lnTo>
                    <a:pt x="1956299" y="13034"/>
                  </a:lnTo>
                  <a:lnTo>
                    <a:pt x="2024984" y="17597"/>
                  </a:lnTo>
                  <a:lnTo>
                    <a:pt x="2092187" y="22795"/>
                  </a:lnTo>
                  <a:lnTo>
                    <a:pt x="2157819" y="28612"/>
                  </a:lnTo>
                  <a:lnTo>
                    <a:pt x="2221793" y="35030"/>
                  </a:lnTo>
                  <a:lnTo>
                    <a:pt x="2284024" y="42031"/>
                  </a:lnTo>
                  <a:lnTo>
                    <a:pt x="2344423" y="49597"/>
                  </a:lnTo>
                  <a:lnTo>
                    <a:pt x="2402905" y="57711"/>
                  </a:lnTo>
                  <a:lnTo>
                    <a:pt x="2459381" y="66355"/>
                  </a:lnTo>
                  <a:lnTo>
                    <a:pt x="2513765" y="75511"/>
                  </a:lnTo>
                  <a:lnTo>
                    <a:pt x="2565970" y="85162"/>
                  </a:lnTo>
                  <a:lnTo>
                    <a:pt x="2615909" y="95291"/>
                  </a:lnTo>
                  <a:lnTo>
                    <a:pt x="2663495" y="105879"/>
                  </a:lnTo>
                  <a:lnTo>
                    <a:pt x="2708642" y="116908"/>
                  </a:lnTo>
                  <a:lnTo>
                    <a:pt x="2751261" y="128362"/>
                  </a:lnTo>
                  <a:lnTo>
                    <a:pt x="2791267" y="140223"/>
                  </a:lnTo>
                  <a:lnTo>
                    <a:pt x="2828572" y="152473"/>
                  </a:lnTo>
                  <a:lnTo>
                    <a:pt x="2894732" y="178069"/>
                  </a:lnTo>
                  <a:lnTo>
                    <a:pt x="2949045" y="205009"/>
                  </a:lnTo>
                  <a:lnTo>
                    <a:pt x="2990816" y="233152"/>
                  </a:lnTo>
                  <a:lnTo>
                    <a:pt x="3019350" y="262357"/>
                  </a:lnTo>
                  <a:lnTo>
                    <a:pt x="3035808" y="307848"/>
                  </a:lnTo>
                  <a:lnTo>
                    <a:pt x="3033950" y="323212"/>
                  </a:lnTo>
                  <a:lnTo>
                    <a:pt x="3006781" y="368064"/>
                  </a:lnTo>
                  <a:lnTo>
                    <a:pt x="2971542" y="396756"/>
                  </a:lnTo>
                  <a:lnTo>
                    <a:pt x="2923413" y="424316"/>
                  </a:lnTo>
                  <a:lnTo>
                    <a:pt x="2863089" y="450601"/>
                  </a:lnTo>
                  <a:lnTo>
                    <a:pt x="2791267" y="475472"/>
                  </a:lnTo>
                  <a:lnTo>
                    <a:pt x="2751261" y="487333"/>
                  </a:lnTo>
                  <a:lnTo>
                    <a:pt x="2708642" y="498787"/>
                  </a:lnTo>
                  <a:lnTo>
                    <a:pt x="2663495" y="509816"/>
                  </a:lnTo>
                  <a:lnTo>
                    <a:pt x="2615909" y="520404"/>
                  </a:lnTo>
                  <a:lnTo>
                    <a:pt x="2565970" y="530533"/>
                  </a:lnTo>
                  <a:lnTo>
                    <a:pt x="2513765" y="540184"/>
                  </a:lnTo>
                  <a:lnTo>
                    <a:pt x="2459381" y="549340"/>
                  </a:lnTo>
                  <a:lnTo>
                    <a:pt x="2402905" y="557984"/>
                  </a:lnTo>
                  <a:lnTo>
                    <a:pt x="2344423" y="566098"/>
                  </a:lnTo>
                  <a:lnTo>
                    <a:pt x="2284024" y="573664"/>
                  </a:lnTo>
                  <a:lnTo>
                    <a:pt x="2221793" y="580665"/>
                  </a:lnTo>
                  <a:lnTo>
                    <a:pt x="2157819" y="587083"/>
                  </a:lnTo>
                  <a:lnTo>
                    <a:pt x="2092187" y="592900"/>
                  </a:lnTo>
                  <a:lnTo>
                    <a:pt x="2024984" y="598098"/>
                  </a:lnTo>
                  <a:lnTo>
                    <a:pt x="1956299" y="602661"/>
                  </a:lnTo>
                  <a:lnTo>
                    <a:pt x="1886216" y="606570"/>
                  </a:lnTo>
                  <a:lnTo>
                    <a:pt x="1814825" y="609808"/>
                  </a:lnTo>
                  <a:lnTo>
                    <a:pt x="1742211" y="612358"/>
                  </a:lnTo>
                  <a:lnTo>
                    <a:pt x="1668461" y="614200"/>
                  </a:lnTo>
                  <a:lnTo>
                    <a:pt x="1593663" y="615319"/>
                  </a:lnTo>
                  <a:lnTo>
                    <a:pt x="1517904" y="615696"/>
                  </a:lnTo>
                  <a:lnTo>
                    <a:pt x="1442145" y="615319"/>
                  </a:lnTo>
                  <a:lnTo>
                    <a:pt x="1367348" y="614200"/>
                  </a:lnTo>
                  <a:lnTo>
                    <a:pt x="1293599" y="612358"/>
                  </a:lnTo>
                  <a:lnTo>
                    <a:pt x="1220986" y="609808"/>
                  </a:lnTo>
                  <a:lnTo>
                    <a:pt x="1149595" y="606570"/>
                  </a:lnTo>
                  <a:lnTo>
                    <a:pt x="1079513" y="602661"/>
                  </a:lnTo>
                  <a:lnTo>
                    <a:pt x="1010828" y="598098"/>
                  </a:lnTo>
                  <a:lnTo>
                    <a:pt x="943626" y="592900"/>
                  </a:lnTo>
                  <a:lnTo>
                    <a:pt x="877994" y="587083"/>
                  </a:lnTo>
                  <a:lnTo>
                    <a:pt x="814019" y="580665"/>
                  </a:lnTo>
                  <a:lnTo>
                    <a:pt x="751789" y="573664"/>
                  </a:lnTo>
                  <a:lnTo>
                    <a:pt x="691389" y="566098"/>
                  </a:lnTo>
                  <a:lnTo>
                    <a:pt x="632908" y="557984"/>
                  </a:lnTo>
                  <a:lnTo>
                    <a:pt x="576432" y="549340"/>
                  </a:lnTo>
                  <a:lnTo>
                    <a:pt x="522047" y="540184"/>
                  </a:lnTo>
                  <a:lnTo>
                    <a:pt x="469842" y="530533"/>
                  </a:lnTo>
                  <a:lnTo>
                    <a:pt x="419903" y="520404"/>
                  </a:lnTo>
                  <a:lnTo>
                    <a:pt x="372316" y="509816"/>
                  </a:lnTo>
                  <a:lnTo>
                    <a:pt x="327169" y="498787"/>
                  </a:lnTo>
                  <a:lnTo>
                    <a:pt x="284550" y="487333"/>
                  </a:lnTo>
                  <a:lnTo>
                    <a:pt x="244543" y="475472"/>
                  </a:lnTo>
                  <a:lnTo>
                    <a:pt x="207238" y="463222"/>
                  </a:lnTo>
                  <a:lnTo>
                    <a:pt x="141077" y="437626"/>
                  </a:lnTo>
                  <a:lnTo>
                    <a:pt x="86763" y="410686"/>
                  </a:lnTo>
                  <a:lnTo>
                    <a:pt x="44991" y="382543"/>
                  </a:lnTo>
                  <a:lnTo>
                    <a:pt x="16457" y="353338"/>
                  </a:lnTo>
                  <a:lnTo>
                    <a:pt x="0" y="30784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1554479" y="0"/>
                  </a:moveTo>
                  <a:lnTo>
                    <a:pt x="1479163" y="355"/>
                  </a:lnTo>
                  <a:lnTo>
                    <a:pt x="1404772" y="1412"/>
                  </a:lnTo>
                  <a:lnTo>
                    <a:pt x="1331387" y="3154"/>
                  </a:lnTo>
                  <a:lnTo>
                    <a:pt x="1259091" y="5564"/>
                  </a:lnTo>
                  <a:lnTo>
                    <a:pt x="1187964" y="8627"/>
                  </a:lnTo>
                  <a:lnTo>
                    <a:pt x="1118088" y="12326"/>
                  </a:lnTo>
                  <a:lnTo>
                    <a:pt x="1049544" y="16645"/>
                  </a:lnTo>
                  <a:lnTo>
                    <a:pt x="982413" y="21568"/>
                  </a:lnTo>
                  <a:lnTo>
                    <a:pt x="916778" y="27079"/>
                  </a:lnTo>
                  <a:lnTo>
                    <a:pt x="852720" y="33161"/>
                  </a:lnTo>
                  <a:lnTo>
                    <a:pt x="790319" y="39799"/>
                  </a:lnTo>
                  <a:lnTo>
                    <a:pt x="729658" y="46976"/>
                  </a:lnTo>
                  <a:lnTo>
                    <a:pt x="670818" y="54677"/>
                  </a:lnTo>
                  <a:lnTo>
                    <a:pt x="613880" y="62884"/>
                  </a:lnTo>
                  <a:lnTo>
                    <a:pt x="558926" y="71583"/>
                  </a:lnTo>
                  <a:lnTo>
                    <a:pt x="506037" y="80756"/>
                  </a:lnTo>
                  <a:lnTo>
                    <a:pt x="455295" y="90387"/>
                  </a:lnTo>
                  <a:lnTo>
                    <a:pt x="406780" y="100461"/>
                  </a:lnTo>
                  <a:lnTo>
                    <a:pt x="360575" y="110961"/>
                  </a:lnTo>
                  <a:lnTo>
                    <a:pt x="316761" y="121871"/>
                  </a:lnTo>
                  <a:lnTo>
                    <a:pt x="275419" y="133174"/>
                  </a:lnTo>
                  <a:lnTo>
                    <a:pt x="236631" y="144856"/>
                  </a:lnTo>
                  <a:lnTo>
                    <a:pt x="200477" y="156899"/>
                  </a:lnTo>
                  <a:lnTo>
                    <a:pt x="136402" y="182005"/>
                  </a:lnTo>
                  <a:lnTo>
                    <a:pt x="83845" y="208363"/>
                  </a:lnTo>
                  <a:lnTo>
                    <a:pt x="43456" y="235844"/>
                  </a:lnTo>
                  <a:lnTo>
                    <a:pt x="15888" y="264318"/>
                  </a:lnTo>
                  <a:lnTo>
                    <a:pt x="0" y="308610"/>
                  </a:lnTo>
                  <a:lnTo>
                    <a:pt x="1792" y="323561"/>
                  </a:lnTo>
                  <a:lnTo>
                    <a:pt x="28029" y="367251"/>
                  </a:lnTo>
                  <a:lnTo>
                    <a:pt x="62089" y="395243"/>
                  </a:lnTo>
                  <a:lnTo>
                    <a:pt x="108643" y="422178"/>
                  </a:lnTo>
                  <a:lnTo>
                    <a:pt x="167041" y="447926"/>
                  </a:lnTo>
                  <a:lnTo>
                    <a:pt x="236631" y="472357"/>
                  </a:lnTo>
                  <a:lnTo>
                    <a:pt x="275419" y="484039"/>
                  </a:lnTo>
                  <a:lnTo>
                    <a:pt x="316761" y="495343"/>
                  </a:lnTo>
                  <a:lnTo>
                    <a:pt x="360575" y="506253"/>
                  </a:lnTo>
                  <a:lnTo>
                    <a:pt x="406780" y="516753"/>
                  </a:lnTo>
                  <a:lnTo>
                    <a:pt x="455295" y="526827"/>
                  </a:lnTo>
                  <a:lnTo>
                    <a:pt x="506037" y="536459"/>
                  </a:lnTo>
                  <a:lnTo>
                    <a:pt x="558926" y="545632"/>
                  </a:lnTo>
                  <a:lnTo>
                    <a:pt x="613880" y="554331"/>
                  </a:lnTo>
                  <a:lnTo>
                    <a:pt x="670818" y="562539"/>
                  </a:lnTo>
                  <a:lnTo>
                    <a:pt x="729658" y="570239"/>
                  </a:lnTo>
                  <a:lnTo>
                    <a:pt x="790319" y="577417"/>
                  </a:lnTo>
                  <a:lnTo>
                    <a:pt x="852720" y="584056"/>
                  </a:lnTo>
                  <a:lnTo>
                    <a:pt x="916778" y="590138"/>
                  </a:lnTo>
                  <a:lnTo>
                    <a:pt x="982413" y="595650"/>
                  </a:lnTo>
                  <a:lnTo>
                    <a:pt x="1049544" y="600573"/>
                  </a:lnTo>
                  <a:lnTo>
                    <a:pt x="1118088" y="604892"/>
                  </a:lnTo>
                  <a:lnTo>
                    <a:pt x="1187964" y="608592"/>
                  </a:lnTo>
                  <a:lnTo>
                    <a:pt x="1259091" y="611655"/>
                  </a:lnTo>
                  <a:lnTo>
                    <a:pt x="1331387" y="614065"/>
                  </a:lnTo>
                  <a:lnTo>
                    <a:pt x="1404772" y="615807"/>
                  </a:lnTo>
                  <a:lnTo>
                    <a:pt x="1479163" y="616864"/>
                  </a:lnTo>
                  <a:lnTo>
                    <a:pt x="1554479" y="617220"/>
                  </a:lnTo>
                  <a:lnTo>
                    <a:pt x="1629796" y="616864"/>
                  </a:lnTo>
                  <a:lnTo>
                    <a:pt x="1704187" y="615807"/>
                  </a:lnTo>
                  <a:lnTo>
                    <a:pt x="1777572" y="614065"/>
                  </a:lnTo>
                  <a:lnTo>
                    <a:pt x="1849868" y="611655"/>
                  </a:lnTo>
                  <a:lnTo>
                    <a:pt x="1920995" y="608592"/>
                  </a:lnTo>
                  <a:lnTo>
                    <a:pt x="1990871" y="604892"/>
                  </a:lnTo>
                  <a:lnTo>
                    <a:pt x="2059415" y="600573"/>
                  </a:lnTo>
                  <a:lnTo>
                    <a:pt x="2126546" y="595650"/>
                  </a:lnTo>
                  <a:lnTo>
                    <a:pt x="2192181" y="590138"/>
                  </a:lnTo>
                  <a:lnTo>
                    <a:pt x="2256239" y="584056"/>
                  </a:lnTo>
                  <a:lnTo>
                    <a:pt x="2318640" y="577417"/>
                  </a:lnTo>
                  <a:lnTo>
                    <a:pt x="2379301" y="570239"/>
                  </a:lnTo>
                  <a:lnTo>
                    <a:pt x="2438141" y="562539"/>
                  </a:lnTo>
                  <a:lnTo>
                    <a:pt x="2495079" y="554331"/>
                  </a:lnTo>
                  <a:lnTo>
                    <a:pt x="2550033" y="545632"/>
                  </a:lnTo>
                  <a:lnTo>
                    <a:pt x="2602922" y="536459"/>
                  </a:lnTo>
                  <a:lnTo>
                    <a:pt x="2653665" y="526827"/>
                  </a:lnTo>
                  <a:lnTo>
                    <a:pt x="2702179" y="516753"/>
                  </a:lnTo>
                  <a:lnTo>
                    <a:pt x="2748384" y="506253"/>
                  </a:lnTo>
                  <a:lnTo>
                    <a:pt x="2792198" y="495343"/>
                  </a:lnTo>
                  <a:lnTo>
                    <a:pt x="2833540" y="484039"/>
                  </a:lnTo>
                  <a:lnTo>
                    <a:pt x="2872328" y="472357"/>
                  </a:lnTo>
                  <a:lnTo>
                    <a:pt x="2908482" y="460314"/>
                  </a:lnTo>
                  <a:lnTo>
                    <a:pt x="2972557" y="435209"/>
                  </a:lnTo>
                  <a:lnTo>
                    <a:pt x="3025114" y="408851"/>
                  </a:lnTo>
                  <a:lnTo>
                    <a:pt x="3065503" y="381371"/>
                  </a:lnTo>
                  <a:lnTo>
                    <a:pt x="3093071" y="352898"/>
                  </a:lnTo>
                  <a:lnTo>
                    <a:pt x="3108960" y="308610"/>
                  </a:lnTo>
                  <a:lnTo>
                    <a:pt x="3107167" y="293657"/>
                  </a:lnTo>
                  <a:lnTo>
                    <a:pt x="3080930" y="249965"/>
                  </a:lnTo>
                  <a:lnTo>
                    <a:pt x="3046870" y="221971"/>
                  </a:lnTo>
                  <a:lnTo>
                    <a:pt x="3000316" y="195035"/>
                  </a:lnTo>
                  <a:lnTo>
                    <a:pt x="2941918" y="169287"/>
                  </a:lnTo>
                  <a:lnTo>
                    <a:pt x="2872328" y="144856"/>
                  </a:lnTo>
                  <a:lnTo>
                    <a:pt x="2833540" y="133174"/>
                  </a:lnTo>
                  <a:lnTo>
                    <a:pt x="2792198" y="121871"/>
                  </a:lnTo>
                  <a:lnTo>
                    <a:pt x="2748384" y="110961"/>
                  </a:lnTo>
                  <a:lnTo>
                    <a:pt x="2702179" y="100461"/>
                  </a:lnTo>
                  <a:lnTo>
                    <a:pt x="2653664" y="90387"/>
                  </a:lnTo>
                  <a:lnTo>
                    <a:pt x="2602922" y="80756"/>
                  </a:lnTo>
                  <a:lnTo>
                    <a:pt x="2550033" y="71583"/>
                  </a:lnTo>
                  <a:lnTo>
                    <a:pt x="2495079" y="62884"/>
                  </a:lnTo>
                  <a:lnTo>
                    <a:pt x="2438141" y="54677"/>
                  </a:lnTo>
                  <a:lnTo>
                    <a:pt x="2379301" y="46976"/>
                  </a:lnTo>
                  <a:lnTo>
                    <a:pt x="2318640" y="39799"/>
                  </a:lnTo>
                  <a:lnTo>
                    <a:pt x="2256239" y="33161"/>
                  </a:lnTo>
                  <a:lnTo>
                    <a:pt x="2192181" y="27079"/>
                  </a:lnTo>
                  <a:lnTo>
                    <a:pt x="2126546" y="21568"/>
                  </a:lnTo>
                  <a:lnTo>
                    <a:pt x="2059415" y="16645"/>
                  </a:lnTo>
                  <a:lnTo>
                    <a:pt x="1990871" y="12326"/>
                  </a:lnTo>
                  <a:lnTo>
                    <a:pt x="1920995" y="8627"/>
                  </a:lnTo>
                  <a:lnTo>
                    <a:pt x="1849868" y="5564"/>
                  </a:lnTo>
                  <a:lnTo>
                    <a:pt x="1777572" y="3154"/>
                  </a:lnTo>
                  <a:lnTo>
                    <a:pt x="1704187" y="1412"/>
                  </a:lnTo>
                  <a:lnTo>
                    <a:pt x="1629796" y="355"/>
                  </a:lnTo>
                  <a:lnTo>
                    <a:pt x="1554479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0" y="308610"/>
                  </a:moveTo>
                  <a:lnTo>
                    <a:pt x="15888" y="264318"/>
                  </a:lnTo>
                  <a:lnTo>
                    <a:pt x="43456" y="235844"/>
                  </a:lnTo>
                  <a:lnTo>
                    <a:pt x="83845" y="208363"/>
                  </a:lnTo>
                  <a:lnTo>
                    <a:pt x="136402" y="182005"/>
                  </a:lnTo>
                  <a:lnTo>
                    <a:pt x="200477" y="156899"/>
                  </a:lnTo>
                  <a:lnTo>
                    <a:pt x="236631" y="144856"/>
                  </a:lnTo>
                  <a:lnTo>
                    <a:pt x="275419" y="133174"/>
                  </a:lnTo>
                  <a:lnTo>
                    <a:pt x="316761" y="121871"/>
                  </a:lnTo>
                  <a:lnTo>
                    <a:pt x="360575" y="110961"/>
                  </a:lnTo>
                  <a:lnTo>
                    <a:pt x="406780" y="100461"/>
                  </a:lnTo>
                  <a:lnTo>
                    <a:pt x="455295" y="90387"/>
                  </a:lnTo>
                  <a:lnTo>
                    <a:pt x="506037" y="80756"/>
                  </a:lnTo>
                  <a:lnTo>
                    <a:pt x="558926" y="71583"/>
                  </a:lnTo>
                  <a:lnTo>
                    <a:pt x="613880" y="62884"/>
                  </a:lnTo>
                  <a:lnTo>
                    <a:pt x="670818" y="54677"/>
                  </a:lnTo>
                  <a:lnTo>
                    <a:pt x="729658" y="46976"/>
                  </a:lnTo>
                  <a:lnTo>
                    <a:pt x="790319" y="39799"/>
                  </a:lnTo>
                  <a:lnTo>
                    <a:pt x="852720" y="33161"/>
                  </a:lnTo>
                  <a:lnTo>
                    <a:pt x="916778" y="27079"/>
                  </a:lnTo>
                  <a:lnTo>
                    <a:pt x="982413" y="21568"/>
                  </a:lnTo>
                  <a:lnTo>
                    <a:pt x="1049544" y="16645"/>
                  </a:lnTo>
                  <a:lnTo>
                    <a:pt x="1118088" y="12326"/>
                  </a:lnTo>
                  <a:lnTo>
                    <a:pt x="1187964" y="8627"/>
                  </a:lnTo>
                  <a:lnTo>
                    <a:pt x="1259091" y="5564"/>
                  </a:lnTo>
                  <a:lnTo>
                    <a:pt x="1331387" y="3154"/>
                  </a:lnTo>
                  <a:lnTo>
                    <a:pt x="1404772" y="1412"/>
                  </a:lnTo>
                  <a:lnTo>
                    <a:pt x="1479163" y="355"/>
                  </a:lnTo>
                  <a:lnTo>
                    <a:pt x="1554479" y="0"/>
                  </a:lnTo>
                  <a:lnTo>
                    <a:pt x="1629796" y="355"/>
                  </a:lnTo>
                  <a:lnTo>
                    <a:pt x="1704187" y="1412"/>
                  </a:lnTo>
                  <a:lnTo>
                    <a:pt x="1777572" y="3154"/>
                  </a:lnTo>
                  <a:lnTo>
                    <a:pt x="1849868" y="5564"/>
                  </a:lnTo>
                  <a:lnTo>
                    <a:pt x="1920995" y="8627"/>
                  </a:lnTo>
                  <a:lnTo>
                    <a:pt x="1990871" y="12326"/>
                  </a:lnTo>
                  <a:lnTo>
                    <a:pt x="2059415" y="16645"/>
                  </a:lnTo>
                  <a:lnTo>
                    <a:pt x="2126546" y="21568"/>
                  </a:lnTo>
                  <a:lnTo>
                    <a:pt x="2192181" y="27079"/>
                  </a:lnTo>
                  <a:lnTo>
                    <a:pt x="2256239" y="33161"/>
                  </a:lnTo>
                  <a:lnTo>
                    <a:pt x="2318640" y="39799"/>
                  </a:lnTo>
                  <a:lnTo>
                    <a:pt x="2379301" y="46976"/>
                  </a:lnTo>
                  <a:lnTo>
                    <a:pt x="2438141" y="54677"/>
                  </a:lnTo>
                  <a:lnTo>
                    <a:pt x="2495079" y="62884"/>
                  </a:lnTo>
                  <a:lnTo>
                    <a:pt x="2550033" y="71583"/>
                  </a:lnTo>
                  <a:lnTo>
                    <a:pt x="2602922" y="80756"/>
                  </a:lnTo>
                  <a:lnTo>
                    <a:pt x="2653664" y="90387"/>
                  </a:lnTo>
                  <a:lnTo>
                    <a:pt x="2702179" y="100461"/>
                  </a:lnTo>
                  <a:lnTo>
                    <a:pt x="2748384" y="110961"/>
                  </a:lnTo>
                  <a:lnTo>
                    <a:pt x="2792198" y="121871"/>
                  </a:lnTo>
                  <a:lnTo>
                    <a:pt x="2833540" y="133174"/>
                  </a:lnTo>
                  <a:lnTo>
                    <a:pt x="2872328" y="144856"/>
                  </a:lnTo>
                  <a:lnTo>
                    <a:pt x="2908482" y="156899"/>
                  </a:lnTo>
                  <a:lnTo>
                    <a:pt x="2972557" y="182005"/>
                  </a:lnTo>
                  <a:lnTo>
                    <a:pt x="3025114" y="208363"/>
                  </a:lnTo>
                  <a:lnTo>
                    <a:pt x="3065503" y="235844"/>
                  </a:lnTo>
                  <a:lnTo>
                    <a:pt x="3093071" y="264318"/>
                  </a:lnTo>
                  <a:lnTo>
                    <a:pt x="3108960" y="308610"/>
                  </a:lnTo>
                  <a:lnTo>
                    <a:pt x="3107167" y="323561"/>
                  </a:lnTo>
                  <a:lnTo>
                    <a:pt x="3080930" y="367251"/>
                  </a:lnTo>
                  <a:lnTo>
                    <a:pt x="3046870" y="395243"/>
                  </a:lnTo>
                  <a:lnTo>
                    <a:pt x="3000316" y="422178"/>
                  </a:lnTo>
                  <a:lnTo>
                    <a:pt x="2941918" y="447926"/>
                  </a:lnTo>
                  <a:lnTo>
                    <a:pt x="2872328" y="472357"/>
                  </a:lnTo>
                  <a:lnTo>
                    <a:pt x="2833540" y="484039"/>
                  </a:lnTo>
                  <a:lnTo>
                    <a:pt x="2792198" y="495343"/>
                  </a:lnTo>
                  <a:lnTo>
                    <a:pt x="2748384" y="506253"/>
                  </a:lnTo>
                  <a:lnTo>
                    <a:pt x="2702179" y="516753"/>
                  </a:lnTo>
                  <a:lnTo>
                    <a:pt x="2653665" y="526827"/>
                  </a:lnTo>
                  <a:lnTo>
                    <a:pt x="2602922" y="536459"/>
                  </a:lnTo>
                  <a:lnTo>
                    <a:pt x="2550033" y="545632"/>
                  </a:lnTo>
                  <a:lnTo>
                    <a:pt x="2495079" y="554331"/>
                  </a:lnTo>
                  <a:lnTo>
                    <a:pt x="2438141" y="562539"/>
                  </a:lnTo>
                  <a:lnTo>
                    <a:pt x="2379301" y="570239"/>
                  </a:lnTo>
                  <a:lnTo>
                    <a:pt x="2318640" y="577417"/>
                  </a:lnTo>
                  <a:lnTo>
                    <a:pt x="2256239" y="584056"/>
                  </a:lnTo>
                  <a:lnTo>
                    <a:pt x="2192181" y="590138"/>
                  </a:lnTo>
                  <a:lnTo>
                    <a:pt x="2126546" y="595650"/>
                  </a:lnTo>
                  <a:lnTo>
                    <a:pt x="2059415" y="600573"/>
                  </a:lnTo>
                  <a:lnTo>
                    <a:pt x="1990871" y="604892"/>
                  </a:lnTo>
                  <a:lnTo>
                    <a:pt x="1920995" y="608592"/>
                  </a:lnTo>
                  <a:lnTo>
                    <a:pt x="1849868" y="611655"/>
                  </a:lnTo>
                  <a:lnTo>
                    <a:pt x="1777572" y="614065"/>
                  </a:lnTo>
                  <a:lnTo>
                    <a:pt x="1704187" y="615807"/>
                  </a:lnTo>
                  <a:lnTo>
                    <a:pt x="1629796" y="616864"/>
                  </a:lnTo>
                  <a:lnTo>
                    <a:pt x="1554479" y="617220"/>
                  </a:lnTo>
                  <a:lnTo>
                    <a:pt x="1479163" y="616864"/>
                  </a:lnTo>
                  <a:lnTo>
                    <a:pt x="1404772" y="615807"/>
                  </a:lnTo>
                  <a:lnTo>
                    <a:pt x="1331387" y="614065"/>
                  </a:lnTo>
                  <a:lnTo>
                    <a:pt x="1259091" y="611655"/>
                  </a:lnTo>
                  <a:lnTo>
                    <a:pt x="1187964" y="608592"/>
                  </a:lnTo>
                  <a:lnTo>
                    <a:pt x="1118088" y="604892"/>
                  </a:lnTo>
                  <a:lnTo>
                    <a:pt x="1049544" y="600573"/>
                  </a:lnTo>
                  <a:lnTo>
                    <a:pt x="982413" y="595650"/>
                  </a:lnTo>
                  <a:lnTo>
                    <a:pt x="916778" y="590138"/>
                  </a:lnTo>
                  <a:lnTo>
                    <a:pt x="852720" y="584056"/>
                  </a:lnTo>
                  <a:lnTo>
                    <a:pt x="790319" y="577417"/>
                  </a:lnTo>
                  <a:lnTo>
                    <a:pt x="729658" y="570239"/>
                  </a:lnTo>
                  <a:lnTo>
                    <a:pt x="670818" y="562539"/>
                  </a:lnTo>
                  <a:lnTo>
                    <a:pt x="613880" y="554331"/>
                  </a:lnTo>
                  <a:lnTo>
                    <a:pt x="558926" y="545632"/>
                  </a:lnTo>
                  <a:lnTo>
                    <a:pt x="506037" y="536459"/>
                  </a:lnTo>
                  <a:lnTo>
                    <a:pt x="455295" y="526827"/>
                  </a:lnTo>
                  <a:lnTo>
                    <a:pt x="406780" y="516753"/>
                  </a:lnTo>
                  <a:lnTo>
                    <a:pt x="360575" y="506253"/>
                  </a:lnTo>
                  <a:lnTo>
                    <a:pt x="316761" y="495343"/>
                  </a:lnTo>
                  <a:lnTo>
                    <a:pt x="275419" y="484039"/>
                  </a:lnTo>
                  <a:lnTo>
                    <a:pt x="236631" y="472357"/>
                  </a:lnTo>
                  <a:lnTo>
                    <a:pt x="200477" y="460314"/>
                  </a:lnTo>
                  <a:lnTo>
                    <a:pt x="136402" y="435209"/>
                  </a:lnTo>
                  <a:lnTo>
                    <a:pt x="83845" y="408851"/>
                  </a:lnTo>
                  <a:lnTo>
                    <a:pt x="43456" y="381371"/>
                  </a:lnTo>
                  <a:lnTo>
                    <a:pt x="15888" y="352898"/>
                  </a:lnTo>
                  <a:lnTo>
                    <a:pt x="0" y="30861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-8255"/>
            <a:ext cx="2258060" cy="805180"/>
          </a:xfrm>
          <a:prstGeom prst="rect">
            <a:avLst/>
          </a:prstGeom>
        </p:spPr>
      </p:pic>
      <p:sp>
        <p:nvSpPr>
          <p:cNvPr id="3" name="object 6"/>
          <p:cNvSpPr txBox="1">
            <a:spLocks noGrp="1"/>
          </p:cNvSpPr>
          <p:nvPr>
            <p:ph type="title"/>
          </p:nvPr>
        </p:nvSpPr>
        <p:spPr>
          <a:xfrm>
            <a:off x="152400" y="782955"/>
            <a:ext cx="11722100" cy="637540"/>
          </a:xfrm>
          <a:prstGeom prst="rect">
            <a:avLst/>
          </a:prstGeom>
        </p:spPr>
        <p:txBody>
          <a:bodyPr vert="horz" wrap="square" lIns="0" tIns="207213" rIns="0" bIns="0" rtlCol="0">
            <a:spAutoFit/>
          </a:bodyPr>
          <a:lstStyle/>
          <a:p>
            <a:pPr marL="283210">
              <a:lnSpc>
                <a:spcPct val="100000"/>
              </a:lnSpc>
              <a:spcBef>
                <a:spcPts val="105"/>
              </a:spcBef>
            </a:pPr>
            <a:r>
              <a:rPr lang="en-US" sz="2000" i="1" dirty="0">
                <a:effectLst/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lang="en-US" sz="2800" dirty="0">
                <a:effectLst/>
                <a:latin typeface="+mn-lt"/>
                <a:ea typeface="+mn-ea"/>
                <a:cs typeface="+mn-cs"/>
                <a:sym typeface="+mn-ea"/>
              </a:rPr>
              <a:t>Expanding X-ray Polarimetry Capabilities beyond </a:t>
            </a:r>
            <a:r>
              <a:rPr lang="en-US" sz="2800" dirty="0" smtClean="0">
                <a:effectLst/>
                <a:latin typeface="+mn-lt"/>
                <a:ea typeface="+mn-ea"/>
                <a:cs typeface="+mn-cs"/>
                <a:sym typeface="+mn-ea"/>
              </a:rPr>
              <a:t>IXPE</a:t>
            </a:r>
            <a:r>
              <a:rPr lang="en-US" sz="2400" dirty="0" smtClean="0">
                <a:effectLst/>
                <a:latin typeface="+mn-lt"/>
                <a:ea typeface="+mn-ea"/>
                <a:cs typeface="+mn-cs"/>
                <a:sym typeface="+mn-ea"/>
              </a:rPr>
              <a:t> </a:t>
            </a:r>
            <a:endParaRPr lang="en-US" sz="2400" dirty="0" smtClean="0">
              <a:effectLst/>
              <a:latin typeface="+mn-lt"/>
              <a:ea typeface="+mn-ea"/>
              <a:cs typeface="+mn-cs"/>
              <a:sym typeface="+mn-e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1600200"/>
            <a:ext cx="5791200" cy="2133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3886201"/>
            <a:ext cx="2748280" cy="1828800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86201"/>
            <a:ext cx="2928620" cy="1828799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 cstate="print"/>
          <a:srcRect l="17548"/>
          <a:stretch>
            <a:fillRect/>
          </a:stretch>
        </p:blipFill>
        <p:spPr>
          <a:xfrm>
            <a:off x="3429000" y="4603750"/>
            <a:ext cx="2133600" cy="9588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" name="Text Box 1"/>
          <p:cNvSpPr txBox="1"/>
          <p:nvPr/>
        </p:nvSpPr>
        <p:spPr>
          <a:xfrm>
            <a:off x="9201785" y="1828800"/>
            <a:ext cx="716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GPD</a:t>
            </a:r>
            <a:endParaRPr lang="en-US" b="1"/>
          </a:p>
        </p:txBody>
      </p:sp>
      <p:sp>
        <p:nvSpPr>
          <p:cNvPr id="4" name="Text Box 3"/>
          <p:cNvSpPr txBox="1"/>
          <p:nvPr/>
        </p:nvSpPr>
        <p:spPr>
          <a:xfrm>
            <a:off x="6248400" y="5715000"/>
            <a:ext cx="253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dirty="0" err="1" smtClean="0"/>
              <a:t>Gridpix</a:t>
            </a:r>
            <a:r>
              <a:rPr lang="en-US" dirty="0" smtClean="0"/>
              <a:t> </a:t>
            </a:r>
            <a:r>
              <a:rPr lang="en-US" dirty="0"/>
              <a:t>Detector </a:t>
            </a:r>
            <a:endParaRPr lang="en-US" dirty="0"/>
          </a:p>
        </p:txBody>
      </p:sp>
      <p:sp>
        <p:nvSpPr>
          <p:cNvPr id="6" name="Text Box 5"/>
          <p:cNvSpPr txBox="1"/>
          <p:nvPr/>
        </p:nvSpPr>
        <p:spPr>
          <a:xfrm>
            <a:off x="9943465" y="5715000"/>
            <a:ext cx="151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TimePix3</a:t>
            </a:r>
            <a:endParaRPr lang="en-US" dirty="0"/>
          </a:p>
        </p:txBody>
      </p:sp>
      <p:sp>
        <p:nvSpPr>
          <p:cNvPr id="5" name="Text Box 4"/>
          <p:cNvSpPr txBox="1"/>
          <p:nvPr/>
        </p:nvSpPr>
        <p:spPr>
          <a:xfrm>
            <a:off x="3429000" y="57150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3D </a:t>
            </a:r>
            <a:r>
              <a:rPr lang="en-US" sz="1200" dirty="0"/>
              <a:t>track of </a:t>
            </a:r>
            <a:r>
              <a:rPr lang="en-US" sz="1200" dirty="0" smtClean="0"/>
              <a:t>Photo-  electron </a:t>
            </a:r>
            <a:endParaRPr lang="en-US" sz="1200" dirty="0"/>
          </a:p>
        </p:txBody>
      </p:sp>
      <p:sp>
        <p:nvSpPr>
          <p:cNvPr id="63" name="Text Box 62"/>
          <p:cNvSpPr txBox="1"/>
          <p:nvPr/>
        </p:nvSpPr>
        <p:spPr>
          <a:xfrm>
            <a:off x="990600" y="6400800"/>
            <a:ext cx="10312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IXPE</a:t>
            </a:r>
            <a:r>
              <a:rPr lang="en-US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996805" y="6412230"/>
            <a:ext cx="1605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NASA-ASI 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76800" y="6489700"/>
            <a:ext cx="2251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sym typeface="+mn-ea"/>
              </a:rPr>
              <a:t>    </a:t>
            </a:r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4678680" y="6448425"/>
            <a:ext cx="2913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My Project is my Passion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object 46"/>
          <p:cNvGrpSpPr/>
          <p:nvPr/>
        </p:nvGrpSpPr>
        <p:grpSpPr>
          <a:xfrm>
            <a:off x="9918192" y="185928"/>
            <a:ext cx="2177415" cy="434340"/>
            <a:chOff x="9918192" y="185928"/>
            <a:chExt cx="2177415" cy="434340"/>
          </a:xfrm>
        </p:grpSpPr>
        <p:pic>
          <p:nvPicPr>
            <p:cNvPr id="47" name="object 4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9370" y="10033"/>
            <a:ext cx="12192000" cy="6841235"/>
            <a:chOff x="0" y="18288"/>
            <a:chExt cx="12192000" cy="6841235"/>
          </a:xfrm>
        </p:grpSpPr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123" y="18288"/>
              <a:ext cx="821435" cy="7726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0" y="8153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635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1517904" y="0"/>
                  </a:moveTo>
                  <a:lnTo>
                    <a:pt x="1442145" y="376"/>
                  </a:lnTo>
                  <a:lnTo>
                    <a:pt x="1367348" y="1495"/>
                  </a:lnTo>
                  <a:lnTo>
                    <a:pt x="1293599" y="3337"/>
                  </a:lnTo>
                  <a:lnTo>
                    <a:pt x="1220986" y="5887"/>
                  </a:lnTo>
                  <a:lnTo>
                    <a:pt x="1149595" y="9125"/>
                  </a:lnTo>
                  <a:lnTo>
                    <a:pt x="1079513" y="13034"/>
                  </a:lnTo>
                  <a:lnTo>
                    <a:pt x="1010828" y="17597"/>
                  </a:lnTo>
                  <a:lnTo>
                    <a:pt x="943626" y="22795"/>
                  </a:lnTo>
                  <a:lnTo>
                    <a:pt x="877994" y="28612"/>
                  </a:lnTo>
                  <a:lnTo>
                    <a:pt x="814019" y="35030"/>
                  </a:lnTo>
                  <a:lnTo>
                    <a:pt x="751789" y="42031"/>
                  </a:lnTo>
                  <a:lnTo>
                    <a:pt x="691389" y="49597"/>
                  </a:lnTo>
                  <a:lnTo>
                    <a:pt x="632908" y="57711"/>
                  </a:lnTo>
                  <a:lnTo>
                    <a:pt x="576432" y="66355"/>
                  </a:lnTo>
                  <a:lnTo>
                    <a:pt x="522047" y="75511"/>
                  </a:lnTo>
                  <a:lnTo>
                    <a:pt x="469842" y="85162"/>
                  </a:lnTo>
                  <a:lnTo>
                    <a:pt x="419903" y="95291"/>
                  </a:lnTo>
                  <a:lnTo>
                    <a:pt x="372316" y="105879"/>
                  </a:lnTo>
                  <a:lnTo>
                    <a:pt x="327169" y="116908"/>
                  </a:lnTo>
                  <a:lnTo>
                    <a:pt x="284550" y="128362"/>
                  </a:lnTo>
                  <a:lnTo>
                    <a:pt x="244543" y="140223"/>
                  </a:lnTo>
                  <a:lnTo>
                    <a:pt x="207238" y="152473"/>
                  </a:lnTo>
                  <a:lnTo>
                    <a:pt x="141077" y="178069"/>
                  </a:lnTo>
                  <a:lnTo>
                    <a:pt x="86763" y="205009"/>
                  </a:lnTo>
                  <a:lnTo>
                    <a:pt x="44991" y="233152"/>
                  </a:lnTo>
                  <a:lnTo>
                    <a:pt x="16457" y="262357"/>
                  </a:lnTo>
                  <a:lnTo>
                    <a:pt x="0" y="307848"/>
                  </a:lnTo>
                  <a:lnTo>
                    <a:pt x="1857" y="323212"/>
                  </a:lnTo>
                  <a:lnTo>
                    <a:pt x="29026" y="368064"/>
                  </a:lnTo>
                  <a:lnTo>
                    <a:pt x="64266" y="396756"/>
                  </a:lnTo>
                  <a:lnTo>
                    <a:pt x="112396" y="424316"/>
                  </a:lnTo>
                  <a:lnTo>
                    <a:pt x="172720" y="450601"/>
                  </a:lnTo>
                  <a:lnTo>
                    <a:pt x="244543" y="475472"/>
                  </a:lnTo>
                  <a:lnTo>
                    <a:pt x="284550" y="487333"/>
                  </a:lnTo>
                  <a:lnTo>
                    <a:pt x="327169" y="498787"/>
                  </a:lnTo>
                  <a:lnTo>
                    <a:pt x="372316" y="509816"/>
                  </a:lnTo>
                  <a:lnTo>
                    <a:pt x="419903" y="520404"/>
                  </a:lnTo>
                  <a:lnTo>
                    <a:pt x="469842" y="530533"/>
                  </a:lnTo>
                  <a:lnTo>
                    <a:pt x="522047" y="540184"/>
                  </a:lnTo>
                  <a:lnTo>
                    <a:pt x="576432" y="549340"/>
                  </a:lnTo>
                  <a:lnTo>
                    <a:pt x="632908" y="557984"/>
                  </a:lnTo>
                  <a:lnTo>
                    <a:pt x="691389" y="566098"/>
                  </a:lnTo>
                  <a:lnTo>
                    <a:pt x="751789" y="573664"/>
                  </a:lnTo>
                  <a:lnTo>
                    <a:pt x="814019" y="580665"/>
                  </a:lnTo>
                  <a:lnTo>
                    <a:pt x="877994" y="587083"/>
                  </a:lnTo>
                  <a:lnTo>
                    <a:pt x="943626" y="592900"/>
                  </a:lnTo>
                  <a:lnTo>
                    <a:pt x="1010828" y="598098"/>
                  </a:lnTo>
                  <a:lnTo>
                    <a:pt x="1079513" y="602661"/>
                  </a:lnTo>
                  <a:lnTo>
                    <a:pt x="1149595" y="606570"/>
                  </a:lnTo>
                  <a:lnTo>
                    <a:pt x="1220986" y="609808"/>
                  </a:lnTo>
                  <a:lnTo>
                    <a:pt x="1293599" y="612358"/>
                  </a:lnTo>
                  <a:lnTo>
                    <a:pt x="1367348" y="614200"/>
                  </a:lnTo>
                  <a:lnTo>
                    <a:pt x="1442145" y="615319"/>
                  </a:lnTo>
                  <a:lnTo>
                    <a:pt x="1517904" y="615696"/>
                  </a:lnTo>
                  <a:lnTo>
                    <a:pt x="1593663" y="615319"/>
                  </a:lnTo>
                  <a:lnTo>
                    <a:pt x="1668461" y="614200"/>
                  </a:lnTo>
                  <a:lnTo>
                    <a:pt x="1742211" y="612358"/>
                  </a:lnTo>
                  <a:lnTo>
                    <a:pt x="1814825" y="609808"/>
                  </a:lnTo>
                  <a:lnTo>
                    <a:pt x="1886216" y="606570"/>
                  </a:lnTo>
                  <a:lnTo>
                    <a:pt x="1956299" y="602661"/>
                  </a:lnTo>
                  <a:lnTo>
                    <a:pt x="2024984" y="598098"/>
                  </a:lnTo>
                  <a:lnTo>
                    <a:pt x="2092187" y="592900"/>
                  </a:lnTo>
                  <a:lnTo>
                    <a:pt x="2157819" y="587083"/>
                  </a:lnTo>
                  <a:lnTo>
                    <a:pt x="2221793" y="580665"/>
                  </a:lnTo>
                  <a:lnTo>
                    <a:pt x="2284024" y="573664"/>
                  </a:lnTo>
                  <a:lnTo>
                    <a:pt x="2344423" y="566098"/>
                  </a:lnTo>
                  <a:lnTo>
                    <a:pt x="2402905" y="557984"/>
                  </a:lnTo>
                  <a:lnTo>
                    <a:pt x="2459381" y="549340"/>
                  </a:lnTo>
                  <a:lnTo>
                    <a:pt x="2513765" y="540184"/>
                  </a:lnTo>
                  <a:lnTo>
                    <a:pt x="2565970" y="530533"/>
                  </a:lnTo>
                  <a:lnTo>
                    <a:pt x="2615909" y="520404"/>
                  </a:lnTo>
                  <a:lnTo>
                    <a:pt x="2663495" y="509816"/>
                  </a:lnTo>
                  <a:lnTo>
                    <a:pt x="2708642" y="498787"/>
                  </a:lnTo>
                  <a:lnTo>
                    <a:pt x="2751261" y="487333"/>
                  </a:lnTo>
                  <a:lnTo>
                    <a:pt x="2791267" y="475472"/>
                  </a:lnTo>
                  <a:lnTo>
                    <a:pt x="2828572" y="463222"/>
                  </a:lnTo>
                  <a:lnTo>
                    <a:pt x="2894732" y="437626"/>
                  </a:lnTo>
                  <a:lnTo>
                    <a:pt x="2949045" y="410686"/>
                  </a:lnTo>
                  <a:lnTo>
                    <a:pt x="2990816" y="382543"/>
                  </a:lnTo>
                  <a:lnTo>
                    <a:pt x="3019350" y="353338"/>
                  </a:lnTo>
                  <a:lnTo>
                    <a:pt x="3035808" y="307848"/>
                  </a:lnTo>
                  <a:lnTo>
                    <a:pt x="3033950" y="292483"/>
                  </a:lnTo>
                  <a:lnTo>
                    <a:pt x="3006781" y="247631"/>
                  </a:lnTo>
                  <a:lnTo>
                    <a:pt x="2971542" y="218939"/>
                  </a:lnTo>
                  <a:lnTo>
                    <a:pt x="2923413" y="191379"/>
                  </a:lnTo>
                  <a:lnTo>
                    <a:pt x="2863089" y="165094"/>
                  </a:lnTo>
                  <a:lnTo>
                    <a:pt x="2791267" y="140223"/>
                  </a:lnTo>
                  <a:lnTo>
                    <a:pt x="2751261" y="128362"/>
                  </a:lnTo>
                  <a:lnTo>
                    <a:pt x="2708642" y="116908"/>
                  </a:lnTo>
                  <a:lnTo>
                    <a:pt x="2663495" y="105879"/>
                  </a:lnTo>
                  <a:lnTo>
                    <a:pt x="2615909" y="95291"/>
                  </a:lnTo>
                  <a:lnTo>
                    <a:pt x="2565970" y="85162"/>
                  </a:lnTo>
                  <a:lnTo>
                    <a:pt x="2513765" y="75511"/>
                  </a:lnTo>
                  <a:lnTo>
                    <a:pt x="2459381" y="66355"/>
                  </a:lnTo>
                  <a:lnTo>
                    <a:pt x="2402905" y="57711"/>
                  </a:lnTo>
                  <a:lnTo>
                    <a:pt x="2344423" y="49597"/>
                  </a:lnTo>
                  <a:lnTo>
                    <a:pt x="2284024" y="42031"/>
                  </a:lnTo>
                  <a:lnTo>
                    <a:pt x="2221793" y="35030"/>
                  </a:lnTo>
                  <a:lnTo>
                    <a:pt x="2157819" y="28612"/>
                  </a:lnTo>
                  <a:lnTo>
                    <a:pt x="2092187" y="22795"/>
                  </a:lnTo>
                  <a:lnTo>
                    <a:pt x="2024984" y="17597"/>
                  </a:lnTo>
                  <a:lnTo>
                    <a:pt x="1956299" y="13034"/>
                  </a:lnTo>
                  <a:lnTo>
                    <a:pt x="1886216" y="9125"/>
                  </a:lnTo>
                  <a:lnTo>
                    <a:pt x="1814825" y="5887"/>
                  </a:lnTo>
                  <a:lnTo>
                    <a:pt x="1742211" y="3337"/>
                  </a:lnTo>
                  <a:lnTo>
                    <a:pt x="1668461" y="1495"/>
                  </a:lnTo>
                  <a:lnTo>
                    <a:pt x="1593663" y="376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0" y="307848"/>
                  </a:moveTo>
                  <a:lnTo>
                    <a:pt x="16457" y="262357"/>
                  </a:lnTo>
                  <a:lnTo>
                    <a:pt x="44991" y="233152"/>
                  </a:lnTo>
                  <a:lnTo>
                    <a:pt x="86763" y="205009"/>
                  </a:lnTo>
                  <a:lnTo>
                    <a:pt x="141077" y="178069"/>
                  </a:lnTo>
                  <a:lnTo>
                    <a:pt x="207238" y="152473"/>
                  </a:lnTo>
                  <a:lnTo>
                    <a:pt x="244543" y="140223"/>
                  </a:lnTo>
                  <a:lnTo>
                    <a:pt x="284550" y="128362"/>
                  </a:lnTo>
                  <a:lnTo>
                    <a:pt x="327169" y="116908"/>
                  </a:lnTo>
                  <a:lnTo>
                    <a:pt x="372316" y="105879"/>
                  </a:lnTo>
                  <a:lnTo>
                    <a:pt x="419903" y="95291"/>
                  </a:lnTo>
                  <a:lnTo>
                    <a:pt x="469842" y="85162"/>
                  </a:lnTo>
                  <a:lnTo>
                    <a:pt x="522047" y="75511"/>
                  </a:lnTo>
                  <a:lnTo>
                    <a:pt x="576432" y="66355"/>
                  </a:lnTo>
                  <a:lnTo>
                    <a:pt x="632908" y="57711"/>
                  </a:lnTo>
                  <a:lnTo>
                    <a:pt x="691389" y="49597"/>
                  </a:lnTo>
                  <a:lnTo>
                    <a:pt x="751789" y="42031"/>
                  </a:lnTo>
                  <a:lnTo>
                    <a:pt x="814019" y="35030"/>
                  </a:lnTo>
                  <a:lnTo>
                    <a:pt x="877994" y="28612"/>
                  </a:lnTo>
                  <a:lnTo>
                    <a:pt x="943626" y="22795"/>
                  </a:lnTo>
                  <a:lnTo>
                    <a:pt x="1010828" y="17597"/>
                  </a:lnTo>
                  <a:lnTo>
                    <a:pt x="1079513" y="13034"/>
                  </a:lnTo>
                  <a:lnTo>
                    <a:pt x="1149595" y="9125"/>
                  </a:lnTo>
                  <a:lnTo>
                    <a:pt x="1220986" y="5887"/>
                  </a:lnTo>
                  <a:lnTo>
                    <a:pt x="1293599" y="3337"/>
                  </a:lnTo>
                  <a:lnTo>
                    <a:pt x="1367348" y="1495"/>
                  </a:lnTo>
                  <a:lnTo>
                    <a:pt x="1442145" y="376"/>
                  </a:lnTo>
                  <a:lnTo>
                    <a:pt x="1517904" y="0"/>
                  </a:lnTo>
                  <a:lnTo>
                    <a:pt x="1593663" y="376"/>
                  </a:lnTo>
                  <a:lnTo>
                    <a:pt x="1668461" y="1495"/>
                  </a:lnTo>
                  <a:lnTo>
                    <a:pt x="1742211" y="3337"/>
                  </a:lnTo>
                  <a:lnTo>
                    <a:pt x="1814825" y="5887"/>
                  </a:lnTo>
                  <a:lnTo>
                    <a:pt x="1886216" y="9125"/>
                  </a:lnTo>
                  <a:lnTo>
                    <a:pt x="1956299" y="13034"/>
                  </a:lnTo>
                  <a:lnTo>
                    <a:pt x="2024984" y="17597"/>
                  </a:lnTo>
                  <a:lnTo>
                    <a:pt x="2092187" y="22795"/>
                  </a:lnTo>
                  <a:lnTo>
                    <a:pt x="2157819" y="28612"/>
                  </a:lnTo>
                  <a:lnTo>
                    <a:pt x="2221793" y="35030"/>
                  </a:lnTo>
                  <a:lnTo>
                    <a:pt x="2284024" y="42031"/>
                  </a:lnTo>
                  <a:lnTo>
                    <a:pt x="2344423" y="49597"/>
                  </a:lnTo>
                  <a:lnTo>
                    <a:pt x="2402905" y="57711"/>
                  </a:lnTo>
                  <a:lnTo>
                    <a:pt x="2459381" y="66355"/>
                  </a:lnTo>
                  <a:lnTo>
                    <a:pt x="2513765" y="75511"/>
                  </a:lnTo>
                  <a:lnTo>
                    <a:pt x="2565970" y="85162"/>
                  </a:lnTo>
                  <a:lnTo>
                    <a:pt x="2615909" y="95291"/>
                  </a:lnTo>
                  <a:lnTo>
                    <a:pt x="2663495" y="105879"/>
                  </a:lnTo>
                  <a:lnTo>
                    <a:pt x="2708642" y="116908"/>
                  </a:lnTo>
                  <a:lnTo>
                    <a:pt x="2751261" y="128362"/>
                  </a:lnTo>
                  <a:lnTo>
                    <a:pt x="2791267" y="140223"/>
                  </a:lnTo>
                  <a:lnTo>
                    <a:pt x="2828572" y="152473"/>
                  </a:lnTo>
                  <a:lnTo>
                    <a:pt x="2894732" y="178069"/>
                  </a:lnTo>
                  <a:lnTo>
                    <a:pt x="2949045" y="205009"/>
                  </a:lnTo>
                  <a:lnTo>
                    <a:pt x="2990816" y="233152"/>
                  </a:lnTo>
                  <a:lnTo>
                    <a:pt x="3019350" y="262357"/>
                  </a:lnTo>
                  <a:lnTo>
                    <a:pt x="3035808" y="307848"/>
                  </a:lnTo>
                  <a:lnTo>
                    <a:pt x="3033950" y="323212"/>
                  </a:lnTo>
                  <a:lnTo>
                    <a:pt x="3006781" y="368064"/>
                  </a:lnTo>
                  <a:lnTo>
                    <a:pt x="2971542" y="396756"/>
                  </a:lnTo>
                  <a:lnTo>
                    <a:pt x="2923413" y="424316"/>
                  </a:lnTo>
                  <a:lnTo>
                    <a:pt x="2863089" y="450601"/>
                  </a:lnTo>
                  <a:lnTo>
                    <a:pt x="2791267" y="475472"/>
                  </a:lnTo>
                  <a:lnTo>
                    <a:pt x="2751261" y="487333"/>
                  </a:lnTo>
                  <a:lnTo>
                    <a:pt x="2708642" y="498787"/>
                  </a:lnTo>
                  <a:lnTo>
                    <a:pt x="2663495" y="509816"/>
                  </a:lnTo>
                  <a:lnTo>
                    <a:pt x="2615909" y="520404"/>
                  </a:lnTo>
                  <a:lnTo>
                    <a:pt x="2565970" y="530533"/>
                  </a:lnTo>
                  <a:lnTo>
                    <a:pt x="2513765" y="540184"/>
                  </a:lnTo>
                  <a:lnTo>
                    <a:pt x="2459381" y="549340"/>
                  </a:lnTo>
                  <a:lnTo>
                    <a:pt x="2402905" y="557984"/>
                  </a:lnTo>
                  <a:lnTo>
                    <a:pt x="2344423" y="566098"/>
                  </a:lnTo>
                  <a:lnTo>
                    <a:pt x="2284024" y="573664"/>
                  </a:lnTo>
                  <a:lnTo>
                    <a:pt x="2221793" y="580665"/>
                  </a:lnTo>
                  <a:lnTo>
                    <a:pt x="2157819" y="587083"/>
                  </a:lnTo>
                  <a:lnTo>
                    <a:pt x="2092187" y="592900"/>
                  </a:lnTo>
                  <a:lnTo>
                    <a:pt x="2024984" y="598098"/>
                  </a:lnTo>
                  <a:lnTo>
                    <a:pt x="1956299" y="602661"/>
                  </a:lnTo>
                  <a:lnTo>
                    <a:pt x="1886216" y="606570"/>
                  </a:lnTo>
                  <a:lnTo>
                    <a:pt x="1814825" y="609808"/>
                  </a:lnTo>
                  <a:lnTo>
                    <a:pt x="1742211" y="612358"/>
                  </a:lnTo>
                  <a:lnTo>
                    <a:pt x="1668461" y="614200"/>
                  </a:lnTo>
                  <a:lnTo>
                    <a:pt x="1593663" y="615319"/>
                  </a:lnTo>
                  <a:lnTo>
                    <a:pt x="1517904" y="615696"/>
                  </a:lnTo>
                  <a:lnTo>
                    <a:pt x="1442145" y="615319"/>
                  </a:lnTo>
                  <a:lnTo>
                    <a:pt x="1367348" y="614200"/>
                  </a:lnTo>
                  <a:lnTo>
                    <a:pt x="1293599" y="612358"/>
                  </a:lnTo>
                  <a:lnTo>
                    <a:pt x="1220986" y="609808"/>
                  </a:lnTo>
                  <a:lnTo>
                    <a:pt x="1149595" y="606570"/>
                  </a:lnTo>
                  <a:lnTo>
                    <a:pt x="1079513" y="602661"/>
                  </a:lnTo>
                  <a:lnTo>
                    <a:pt x="1010828" y="598098"/>
                  </a:lnTo>
                  <a:lnTo>
                    <a:pt x="943626" y="592900"/>
                  </a:lnTo>
                  <a:lnTo>
                    <a:pt x="877994" y="587083"/>
                  </a:lnTo>
                  <a:lnTo>
                    <a:pt x="814019" y="580665"/>
                  </a:lnTo>
                  <a:lnTo>
                    <a:pt x="751789" y="573664"/>
                  </a:lnTo>
                  <a:lnTo>
                    <a:pt x="691389" y="566098"/>
                  </a:lnTo>
                  <a:lnTo>
                    <a:pt x="632908" y="557984"/>
                  </a:lnTo>
                  <a:lnTo>
                    <a:pt x="576432" y="549340"/>
                  </a:lnTo>
                  <a:lnTo>
                    <a:pt x="522047" y="540184"/>
                  </a:lnTo>
                  <a:lnTo>
                    <a:pt x="469842" y="530533"/>
                  </a:lnTo>
                  <a:lnTo>
                    <a:pt x="419903" y="520404"/>
                  </a:lnTo>
                  <a:lnTo>
                    <a:pt x="372316" y="509816"/>
                  </a:lnTo>
                  <a:lnTo>
                    <a:pt x="327169" y="498787"/>
                  </a:lnTo>
                  <a:lnTo>
                    <a:pt x="284550" y="487333"/>
                  </a:lnTo>
                  <a:lnTo>
                    <a:pt x="244543" y="475472"/>
                  </a:lnTo>
                  <a:lnTo>
                    <a:pt x="207238" y="463222"/>
                  </a:lnTo>
                  <a:lnTo>
                    <a:pt x="141077" y="437626"/>
                  </a:lnTo>
                  <a:lnTo>
                    <a:pt x="86763" y="410686"/>
                  </a:lnTo>
                  <a:lnTo>
                    <a:pt x="44991" y="382543"/>
                  </a:lnTo>
                  <a:lnTo>
                    <a:pt x="16457" y="353338"/>
                  </a:lnTo>
                  <a:lnTo>
                    <a:pt x="0" y="30784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1554479" y="0"/>
                  </a:moveTo>
                  <a:lnTo>
                    <a:pt x="1479163" y="355"/>
                  </a:lnTo>
                  <a:lnTo>
                    <a:pt x="1404772" y="1412"/>
                  </a:lnTo>
                  <a:lnTo>
                    <a:pt x="1331387" y="3154"/>
                  </a:lnTo>
                  <a:lnTo>
                    <a:pt x="1259091" y="5564"/>
                  </a:lnTo>
                  <a:lnTo>
                    <a:pt x="1187964" y="8627"/>
                  </a:lnTo>
                  <a:lnTo>
                    <a:pt x="1118088" y="12326"/>
                  </a:lnTo>
                  <a:lnTo>
                    <a:pt x="1049544" y="16645"/>
                  </a:lnTo>
                  <a:lnTo>
                    <a:pt x="982413" y="21568"/>
                  </a:lnTo>
                  <a:lnTo>
                    <a:pt x="916778" y="27079"/>
                  </a:lnTo>
                  <a:lnTo>
                    <a:pt x="852720" y="33161"/>
                  </a:lnTo>
                  <a:lnTo>
                    <a:pt x="790319" y="39799"/>
                  </a:lnTo>
                  <a:lnTo>
                    <a:pt x="729658" y="46976"/>
                  </a:lnTo>
                  <a:lnTo>
                    <a:pt x="670818" y="54677"/>
                  </a:lnTo>
                  <a:lnTo>
                    <a:pt x="613880" y="62884"/>
                  </a:lnTo>
                  <a:lnTo>
                    <a:pt x="558926" y="71583"/>
                  </a:lnTo>
                  <a:lnTo>
                    <a:pt x="506037" y="80756"/>
                  </a:lnTo>
                  <a:lnTo>
                    <a:pt x="455295" y="90387"/>
                  </a:lnTo>
                  <a:lnTo>
                    <a:pt x="406780" y="100461"/>
                  </a:lnTo>
                  <a:lnTo>
                    <a:pt x="360575" y="110961"/>
                  </a:lnTo>
                  <a:lnTo>
                    <a:pt x="316761" y="121871"/>
                  </a:lnTo>
                  <a:lnTo>
                    <a:pt x="275419" y="133174"/>
                  </a:lnTo>
                  <a:lnTo>
                    <a:pt x="236631" y="144856"/>
                  </a:lnTo>
                  <a:lnTo>
                    <a:pt x="200477" y="156899"/>
                  </a:lnTo>
                  <a:lnTo>
                    <a:pt x="136402" y="182005"/>
                  </a:lnTo>
                  <a:lnTo>
                    <a:pt x="83845" y="208363"/>
                  </a:lnTo>
                  <a:lnTo>
                    <a:pt x="43456" y="235844"/>
                  </a:lnTo>
                  <a:lnTo>
                    <a:pt x="15888" y="264318"/>
                  </a:lnTo>
                  <a:lnTo>
                    <a:pt x="0" y="308610"/>
                  </a:lnTo>
                  <a:lnTo>
                    <a:pt x="1792" y="323561"/>
                  </a:lnTo>
                  <a:lnTo>
                    <a:pt x="28029" y="367251"/>
                  </a:lnTo>
                  <a:lnTo>
                    <a:pt x="62089" y="395243"/>
                  </a:lnTo>
                  <a:lnTo>
                    <a:pt x="108643" y="422178"/>
                  </a:lnTo>
                  <a:lnTo>
                    <a:pt x="167041" y="447926"/>
                  </a:lnTo>
                  <a:lnTo>
                    <a:pt x="236631" y="472357"/>
                  </a:lnTo>
                  <a:lnTo>
                    <a:pt x="275419" y="484039"/>
                  </a:lnTo>
                  <a:lnTo>
                    <a:pt x="316761" y="495343"/>
                  </a:lnTo>
                  <a:lnTo>
                    <a:pt x="360575" y="506253"/>
                  </a:lnTo>
                  <a:lnTo>
                    <a:pt x="406780" y="516753"/>
                  </a:lnTo>
                  <a:lnTo>
                    <a:pt x="455295" y="526827"/>
                  </a:lnTo>
                  <a:lnTo>
                    <a:pt x="506037" y="536459"/>
                  </a:lnTo>
                  <a:lnTo>
                    <a:pt x="558926" y="545632"/>
                  </a:lnTo>
                  <a:lnTo>
                    <a:pt x="613880" y="554331"/>
                  </a:lnTo>
                  <a:lnTo>
                    <a:pt x="670818" y="562539"/>
                  </a:lnTo>
                  <a:lnTo>
                    <a:pt x="729658" y="570239"/>
                  </a:lnTo>
                  <a:lnTo>
                    <a:pt x="790319" y="577417"/>
                  </a:lnTo>
                  <a:lnTo>
                    <a:pt x="852720" y="584056"/>
                  </a:lnTo>
                  <a:lnTo>
                    <a:pt x="916778" y="590138"/>
                  </a:lnTo>
                  <a:lnTo>
                    <a:pt x="982413" y="595650"/>
                  </a:lnTo>
                  <a:lnTo>
                    <a:pt x="1049544" y="600573"/>
                  </a:lnTo>
                  <a:lnTo>
                    <a:pt x="1118088" y="604892"/>
                  </a:lnTo>
                  <a:lnTo>
                    <a:pt x="1187964" y="608592"/>
                  </a:lnTo>
                  <a:lnTo>
                    <a:pt x="1259091" y="611655"/>
                  </a:lnTo>
                  <a:lnTo>
                    <a:pt x="1331387" y="614065"/>
                  </a:lnTo>
                  <a:lnTo>
                    <a:pt x="1404772" y="615807"/>
                  </a:lnTo>
                  <a:lnTo>
                    <a:pt x="1479163" y="616864"/>
                  </a:lnTo>
                  <a:lnTo>
                    <a:pt x="1554479" y="617220"/>
                  </a:lnTo>
                  <a:lnTo>
                    <a:pt x="1629796" y="616864"/>
                  </a:lnTo>
                  <a:lnTo>
                    <a:pt x="1704187" y="615807"/>
                  </a:lnTo>
                  <a:lnTo>
                    <a:pt x="1777572" y="614065"/>
                  </a:lnTo>
                  <a:lnTo>
                    <a:pt x="1849868" y="611655"/>
                  </a:lnTo>
                  <a:lnTo>
                    <a:pt x="1920995" y="608592"/>
                  </a:lnTo>
                  <a:lnTo>
                    <a:pt x="1990871" y="604892"/>
                  </a:lnTo>
                  <a:lnTo>
                    <a:pt x="2059415" y="600573"/>
                  </a:lnTo>
                  <a:lnTo>
                    <a:pt x="2126546" y="595650"/>
                  </a:lnTo>
                  <a:lnTo>
                    <a:pt x="2192181" y="590138"/>
                  </a:lnTo>
                  <a:lnTo>
                    <a:pt x="2256239" y="584056"/>
                  </a:lnTo>
                  <a:lnTo>
                    <a:pt x="2318640" y="577417"/>
                  </a:lnTo>
                  <a:lnTo>
                    <a:pt x="2379301" y="570239"/>
                  </a:lnTo>
                  <a:lnTo>
                    <a:pt x="2438141" y="562539"/>
                  </a:lnTo>
                  <a:lnTo>
                    <a:pt x="2495079" y="554331"/>
                  </a:lnTo>
                  <a:lnTo>
                    <a:pt x="2550033" y="545632"/>
                  </a:lnTo>
                  <a:lnTo>
                    <a:pt x="2602922" y="536459"/>
                  </a:lnTo>
                  <a:lnTo>
                    <a:pt x="2653665" y="526827"/>
                  </a:lnTo>
                  <a:lnTo>
                    <a:pt x="2702179" y="516753"/>
                  </a:lnTo>
                  <a:lnTo>
                    <a:pt x="2748384" y="506253"/>
                  </a:lnTo>
                  <a:lnTo>
                    <a:pt x="2792198" y="495343"/>
                  </a:lnTo>
                  <a:lnTo>
                    <a:pt x="2833540" y="484039"/>
                  </a:lnTo>
                  <a:lnTo>
                    <a:pt x="2872328" y="472357"/>
                  </a:lnTo>
                  <a:lnTo>
                    <a:pt x="2908482" y="460314"/>
                  </a:lnTo>
                  <a:lnTo>
                    <a:pt x="2972557" y="435209"/>
                  </a:lnTo>
                  <a:lnTo>
                    <a:pt x="3025114" y="408851"/>
                  </a:lnTo>
                  <a:lnTo>
                    <a:pt x="3065503" y="381371"/>
                  </a:lnTo>
                  <a:lnTo>
                    <a:pt x="3093071" y="352898"/>
                  </a:lnTo>
                  <a:lnTo>
                    <a:pt x="3108960" y="308610"/>
                  </a:lnTo>
                  <a:lnTo>
                    <a:pt x="3107167" y="293657"/>
                  </a:lnTo>
                  <a:lnTo>
                    <a:pt x="3080930" y="249965"/>
                  </a:lnTo>
                  <a:lnTo>
                    <a:pt x="3046870" y="221971"/>
                  </a:lnTo>
                  <a:lnTo>
                    <a:pt x="3000316" y="195035"/>
                  </a:lnTo>
                  <a:lnTo>
                    <a:pt x="2941918" y="169287"/>
                  </a:lnTo>
                  <a:lnTo>
                    <a:pt x="2872328" y="144856"/>
                  </a:lnTo>
                  <a:lnTo>
                    <a:pt x="2833540" y="133174"/>
                  </a:lnTo>
                  <a:lnTo>
                    <a:pt x="2792198" y="121871"/>
                  </a:lnTo>
                  <a:lnTo>
                    <a:pt x="2748384" y="110961"/>
                  </a:lnTo>
                  <a:lnTo>
                    <a:pt x="2702179" y="100461"/>
                  </a:lnTo>
                  <a:lnTo>
                    <a:pt x="2653664" y="90387"/>
                  </a:lnTo>
                  <a:lnTo>
                    <a:pt x="2602922" y="80756"/>
                  </a:lnTo>
                  <a:lnTo>
                    <a:pt x="2550033" y="71583"/>
                  </a:lnTo>
                  <a:lnTo>
                    <a:pt x="2495079" y="62884"/>
                  </a:lnTo>
                  <a:lnTo>
                    <a:pt x="2438141" y="54677"/>
                  </a:lnTo>
                  <a:lnTo>
                    <a:pt x="2379301" y="46976"/>
                  </a:lnTo>
                  <a:lnTo>
                    <a:pt x="2318640" y="39799"/>
                  </a:lnTo>
                  <a:lnTo>
                    <a:pt x="2256239" y="33161"/>
                  </a:lnTo>
                  <a:lnTo>
                    <a:pt x="2192181" y="27079"/>
                  </a:lnTo>
                  <a:lnTo>
                    <a:pt x="2126546" y="21568"/>
                  </a:lnTo>
                  <a:lnTo>
                    <a:pt x="2059415" y="16645"/>
                  </a:lnTo>
                  <a:lnTo>
                    <a:pt x="1990871" y="12326"/>
                  </a:lnTo>
                  <a:lnTo>
                    <a:pt x="1920995" y="8627"/>
                  </a:lnTo>
                  <a:lnTo>
                    <a:pt x="1849868" y="5564"/>
                  </a:lnTo>
                  <a:lnTo>
                    <a:pt x="1777572" y="3154"/>
                  </a:lnTo>
                  <a:lnTo>
                    <a:pt x="1704187" y="1412"/>
                  </a:lnTo>
                  <a:lnTo>
                    <a:pt x="1629796" y="355"/>
                  </a:lnTo>
                  <a:lnTo>
                    <a:pt x="1554479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0" y="308610"/>
                  </a:moveTo>
                  <a:lnTo>
                    <a:pt x="15888" y="264318"/>
                  </a:lnTo>
                  <a:lnTo>
                    <a:pt x="43456" y="235844"/>
                  </a:lnTo>
                  <a:lnTo>
                    <a:pt x="83845" y="208363"/>
                  </a:lnTo>
                  <a:lnTo>
                    <a:pt x="136402" y="182005"/>
                  </a:lnTo>
                  <a:lnTo>
                    <a:pt x="200477" y="156899"/>
                  </a:lnTo>
                  <a:lnTo>
                    <a:pt x="236631" y="144856"/>
                  </a:lnTo>
                  <a:lnTo>
                    <a:pt x="275419" y="133174"/>
                  </a:lnTo>
                  <a:lnTo>
                    <a:pt x="316761" y="121871"/>
                  </a:lnTo>
                  <a:lnTo>
                    <a:pt x="360575" y="110961"/>
                  </a:lnTo>
                  <a:lnTo>
                    <a:pt x="406780" y="100461"/>
                  </a:lnTo>
                  <a:lnTo>
                    <a:pt x="455295" y="90387"/>
                  </a:lnTo>
                  <a:lnTo>
                    <a:pt x="506037" y="80756"/>
                  </a:lnTo>
                  <a:lnTo>
                    <a:pt x="558926" y="71583"/>
                  </a:lnTo>
                  <a:lnTo>
                    <a:pt x="613880" y="62884"/>
                  </a:lnTo>
                  <a:lnTo>
                    <a:pt x="670818" y="54677"/>
                  </a:lnTo>
                  <a:lnTo>
                    <a:pt x="729658" y="46976"/>
                  </a:lnTo>
                  <a:lnTo>
                    <a:pt x="790319" y="39799"/>
                  </a:lnTo>
                  <a:lnTo>
                    <a:pt x="852720" y="33161"/>
                  </a:lnTo>
                  <a:lnTo>
                    <a:pt x="916778" y="27079"/>
                  </a:lnTo>
                  <a:lnTo>
                    <a:pt x="982413" y="21568"/>
                  </a:lnTo>
                  <a:lnTo>
                    <a:pt x="1049544" y="16645"/>
                  </a:lnTo>
                  <a:lnTo>
                    <a:pt x="1118088" y="12326"/>
                  </a:lnTo>
                  <a:lnTo>
                    <a:pt x="1187964" y="8627"/>
                  </a:lnTo>
                  <a:lnTo>
                    <a:pt x="1259091" y="5564"/>
                  </a:lnTo>
                  <a:lnTo>
                    <a:pt x="1331387" y="3154"/>
                  </a:lnTo>
                  <a:lnTo>
                    <a:pt x="1404772" y="1412"/>
                  </a:lnTo>
                  <a:lnTo>
                    <a:pt x="1479163" y="355"/>
                  </a:lnTo>
                  <a:lnTo>
                    <a:pt x="1554479" y="0"/>
                  </a:lnTo>
                  <a:lnTo>
                    <a:pt x="1629796" y="355"/>
                  </a:lnTo>
                  <a:lnTo>
                    <a:pt x="1704187" y="1412"/>
                  </a:lnTo>
                  <a:lnTo>
                    <a:pt x="1777572" y="3154"/>
                  </a:lnTo>
                  <a:lnTo>
                    <a:pt x="1849868" y="5564"/>
                  </a:lnTo>
                  <a:lnTo>
                    <a:pt x="1920995" y="8627"/>
                  </a:lnTo>
                  <a:lnTo>
                    <a:pt x="1990871" y="12326"/>
                  </a:lnTo>
                  <a:lnTo>
                    <a:pt x="2059415" y="16645"/>
                  </a:lnTo>
                  <a:lnTo>
                    <a:pt x="2126546" y="21568"/>
                  </a:lnTo>
                  <a:lnTo>
                    <a:pt x="2192181" y="27079"/>
                  </a:lnTo>
                  <a:lnTo>
                    <a:pt x="2256239" y="33161"/>
                  </a:lnTo>
                  <a:lnTo>
                    <a:pt x="2318640" y="39799"/>
                  </a:lnTo>
                  <a:lnTo>
                    <a:pt x="2379301" y="46976"/>
                  </a:lnTo>
                  <a:lnTo>
                    <a:pt x="2438141" y="54677"/>
                  </a:lnTo>
                  <a:lnTo>
                    <a:pt x="2495079" y="62884"/>
                  </a:lnTo>
                  <a:lnTo>
                    <a:pt x="2550033" y="71583"/>
                  </a:lnTo>
                  <a:lnTo>
                    <a:pt x="2602922" y="80756"/>
                  </a:lnTo>
                  <a:lnTo>
                    <a:pt x="2653664" y="90387"/>
                  </a:lnTo>
                  <a:lnTo>
                    <a:pt x="2702179" y="100461"/>
                  </a:lnTo>
                  <a:lnTo>
                    <a:pt x="2748384" y="110961"/>
                  </a:lnTo>
                  <a:lnTo>
                    <a:pt x="2792198" y="121871"/>
                  </a:lnTo>
                  <a:lnTo>
                    <a:pt x="2833540" y="133174"/>
                  </a:lnTo>
                  <a:lnTo>
                    <a:pt x="2872328" y="144856"/>
                  </a:lnTo>
                  <a:lnTo>
                    <a:pt x="2908482" y="156899"/>
                  </a:lnTo>
                  <a:lnTo>
                    <a:pt x="2972557" y="182005"/>
                  </a:lnTo>
                  <a:lnTo>
                    <a:pt x="3025114" y="208363"/>
                  </a:lnTo>
                  <a:lnTo>
                    <a:pt x="3065503" y="235844"/>
                  </a:lnTo>
                  <a:lnTo>
                    <a:pt x="3093071" y="264318"/>
                  </a:lnTo>
                  <a:lnTo>
                    <a:pt x="3108960" y="308610"/>
                  </a:lnTo>
                  <a:lnTo>
                    <a:pt x="3107167" y="323561"/>
                  </a:lnTo>
                  <a:lnTo>
                    <a:pt x="3080930" y="367251"/>
                  </a:lnTo>
                  <a:lnTo>
                    <a:pt x="3046870" y="395243"/>
                  </a:lnTo>
                  <a:lnTo>
                    <a:pt x="3000316" y="422178"/>
                  </a:lnTo>
                  <a:lnTo>
                    <a:pt x="2941918" y="447926"/>
                  </a:lnTo>
                  <a:lnTo>
                    <a:pt x="2872328" y="472357"/>
                  </a:lnTo>
                  <a:lnTo>
                    <a:pt x="2833540" y="484039"/>
                  </a:lnTo>
                  <a:lnTo>
                    <a:pt x="2792198" y="495343"/>
                  </a:lnTo>
                  <a:lnTo>
                    <a:pt x="2748384" y="506253"/>
                  </a:lnTo>
                  <a:lnTo>
                    <a:pt x="2702179" y="516753"/>
                  </a:lnTo>
                  <a:lnTo>
                    <a:pt x="2653665" y="526827"/>
                  </a:lnTo>
                  <a:lnTo>
                    <a:pt x="2602922" y="536459"/>
                  </a:lnTo>
                  <a:lnTo>
                    <a:pt x="2550033" y="545632"/>
                  </a:lnTo>
                  <a:lnTo>
                    <a:pt x="2495079" y="554331"/>
                  </a:lnTo>
                  <a:lnTo>
                    <a:pt x="2438141" y="562539"/>
                  </a:lnTo>
                  <a:lnTo>
                    <a:pt x="2379301" y="570239"/>
                  </a:lnTo>
                  <a:lnTo>
                    <a:pt x="2318640" y="577417"/>
                  </a:lnTo>
                  <a:lnTo>
                    <a:pt x="2256239" y="584056"/>
                  </a:lnTo>
                  <a:lnTo>
                    <a:pt x="2192181" y="590138"/>
                  </a:lnTo>
                  <a:lnTo>
                    <a:pt x="2126546" y="595650"/>
                  </a:lnTo>
                  <a:lnTo>
                    <a:pt x="2059415" y="600573"/>
                  </a:lnTo>
                  <a:lnTo>
                    <a:pt x="1990871" y="604892"/>
                  </a:lnTo>
                  <a:lnTo>
                    <a:pt x="1920995" y="608592"/>
                  </a:lnTo>
                  <a:lnTo>
                    <a:pt x="1849868" y="611655"/>
                  </a:lnTo>
                  <a:lnTo>
                    <a:pt x="1777572" y="614065"/>
                  </a:lnTo>
                  <a:lnTo>
                    <a:pt x="1704187" y="615807"/>
                  </a:lnTo>
                  <a:lnTo>
                    <a:pt x="1629796" y="616864"/>
                  </a:lnTo>
                  <a:lnTo>
                    <a:pt x="1554479" y="617220"/>
                  </a:lnTo>
                  <a:lnTo>
                    <a:pt x="1479163" y="616864"/>
                  </a:lnTo>
                  <a:lnTo>
                    <a:pt x="1404772" y="615807"/>
                  </a:lnTo>
                  <a:lnTo>
                    <a:pt x="1331387" y="614065"/>
                  </a:lnTo>
                  <a:lnTo>
                    <a:pt x="1259091" y="611655"/>
                  </a:lnTo>
                  <a:lnTo>
                    <a:pt x="1187964" y="608592"/>
                  </a:lnTo>
                  <a:lnTo>
                    <a:pt x="1118088" y="604892"/>
                  </a:lnTo>
                  <a:lnTo>
                    <a:pt x="1049544" y="600573"/>
                  </a:lnTo>
                  <a:lnTo>
                    <a:pt x="982413" y="595650"/>
                  </a:lnTo>
                  <a:lnTo>
                    <a:pt x="916778" y="590138"/>
                  </a:lnTo>
                  <a:lnTo>
                    <a:pt x="852720" y="584056"/>
                  </a:lnTo>
                  <a:lnTo>
                    <a:pt x="790319" y="577417"/>
                  </a:lnTo>
                  <a:lnTo>
                    <a:pt x="729658" y="570239"/>
                  </a:lnTo>
                  <a:lnTo>
                    <a:pt x="670818" y="562539"/>
                  </a:lnTo>
                  <a:lnTo>
                    <a:pt x="613880" y="554331"/>
                  </a:lnTo>
                  <a:lnTo>
                    <a:pt x="558926" y="545632"/>
                  </a:lnTo>
                  <a:lnTo>
                    <a:pt x="506037" y="536459"/>
                  </a:lnTo>
                  <a:lnTo>
                    <a:pt x="455295" y="526827"/>
                  </a:lnTo>
                  <a:lnTo>
                    <a:pt x="406780" y="516753"/>
                  </a:lnTo>
                  <a:lnTo>
                    <a:pt x="360575" y="506253"/>
                  </a:lnTo>
                  <a:lnTo>
                    <a:pt x="316761" y="495343"/>
                  </a:lnTo>
                  <a:lnTo>
                    <a:pt x="275419" y="484039"/>
                  </a:lnTo>
                  <a:lnTo>
                    <a:pt x="236631" y="472357"/>
                  </a:lnTo>
                  <a:lnTo>
                    <a:pt x="200477" y="460314"/>
                  </a:lnTo>
                  <a:lnTo>
                    <a:pt x="136402" y="435209"/>
                  </a:lnTo>
                  <a:lnTo>
                    <a:pt x="83845" y="408851"/>
                  </a:lnTo>
                  <a:lnTo>
                    <a:pt x="43456" y="381371"/>
                  </a:lnTo>
                  <a:lnTo>
                    <a:pt x="15888" y="352898"/>
                  </a:lnTo>
                  <a:lnTo>
                    <a:pt x="0" y="30861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-76200"/>
            <a:ext cx="2258060" cy="8051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29000" y="6096000"/>
            <a:ext cx="2014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  </a:t>
            </a:r>
            <a:endParaRPr lang="en-US" sz="1200"/>
          </a:p>
        </p:txBody>
      </p:sp>
      <p:sp>
        <p:nvSpPr>
          <p:cNvPr id="63" name="Text Box 62"/>
          <p:cNvSpPr txBox="1"/>
          <p:nvPr/>
        </p:nvSpPr>
        <p:spPr>
          <a:xfrm>
            <a:off x="990600" y="6400800"/>
            <a:ext cx="10312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IXPE</a:t>
            </a:r>
            <a:r>
              <a:rPr lang="en-US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996805" y="6412230"/>
            <a:ext cx="16059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NASA-ASI 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76800" y="6489700"/>
            <a:ext cx="2251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sym typeface="+mn-ea"/>
              </a:rPr>
              <a:t>    </a:t>
            </a:r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4678680" y="6448425"/>
            <a:ext cx="2913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My Project is my Passion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13" name="object 2"/>
          <p:cNvGrpSpPr/>
          <p:nvPr/>
        </p:nvGrpSpPr>
        <p:grpSpPr>
          <a:xfrm>
            <a:off x="304114" y="1410335"/>
            <a:ext cx="3448685" cy="2438400"/>
            <a:chOff x="415239" y="1593683"/>
            <a:chExt cx="3448685" cy="2459990"/>
          </a:xfrm>
        </p:grpSpPr>
        <p:pic>
          <p:nvPicPr>
            <p:cNvPr id="14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0153" y="1611123"/>
              <a:ext cx="2750985" cy="2403295"/>
            </a:xfrm>
            <a:prstGeom prst="rect">
              <a:avLst/>
            </a:prstGeom>
          </p:spPr>
        </p:pic>
        <p:pic>
          <p:nvPicPr>
            <p:cNvPr id="15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3081" y="1611123"/>
              <a:ext cx="1988517" cy="2421594"/>
            </a:xfrm>
            <a:prstGeom prst="rect">
              <a:avLst/>
            </a:prstGeom>
          </p:spPr>
        </p:pic>
        <p:sp>
          <p:nvSpPr>
            <p:cNvPr id="16" name="object 5"/>
            <p:cNvSpPr/>
            <p:nvPr/>
          </p:nvSpPr>
          <p:spPr>
            <a:xfrm>
              <a:off x="434606" y="1613050"/>
              <a:ext cx="3409950" cy="2421255"/>
            </a:xfrm>
            <a:custGeom>
              <a:avLst/>
              <a:gdLst/>
              <a:ahLst/>
              <a:cxnLst/>
              <a:rect l="l" t="t" r="r" b="b"/>
              <a:pathLst>
                <a:path w="3409950" h="2421254">
                  <a:moveTo>
                    <a:pt x="1704116" y="2420831"/>
                  </a:moveTo>
                  <a:lnTo>
                    <a:pt x="0" y="2420831"/>
                  </a:lnTo>
                  <a:lnTo>
                    <a:pt x="0" y="0"/>
                  </a:lnTo>
                  <a:lnTo>
                    <a:pt x="3409496" y="0"/>
                  </a:lnTo>
                  <a:lnTo>
                    <a:pt x="3409496" y="2420831"/>
                  </a:lnTo>
                  <a:lnTo>
                    <a:pt x="1704116" y="2420831"/>
                  </a:lnTo>
                  <a:close/>
                </a:path>
              </a:pathLst>
            </a:custGeom>
            <a:ln w="38120">
              <a:solidFill>
                <a:srgbClr val="00A55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4" name="object 144"/>
          <p:cNvSpPr txBox="1"/>
          <p:nvPr/>
        </p:nvSpPr>
        <p:spPr>
          <a:xfrm>
            <a:off x="3942715" y="1570355"/>
            <a:ext cx="1411500" cy="2211887"/>
          </a:xfrm>
          <a:prstGeom prst="rect">
            <a:avLst/>
          </a:prstGeom>
          <a:ln w="38120">
            <a:solidFill>
              <a:srgbClr val="000000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109220" marR="106680">
              <a:lnSpc>
                <a:spcPct val="93000"/>
              </a:lnSpc>
              <a:spcBef>
                <a:spcPts val="485"/>
              </a:spcBef>
            </a:pPr>
            <a:r>
              <a:rPr sz="1800" b="1" dirty="0">
                <a:latin typeface="Arial"/>
                <a:cs typeface="Arial"/>
              </a:rPr>
              <a:t>Dark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age: </a:t>
            </a:r>
            <a:r>
              <a:rPr sz="1800" dirty="0">
                <a:latin typeface="Arial"/>
                <a:cs typeface="Arial"/>
              </a:rPr>
              <a:t>many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X-</a:t>
            </a:r>
            <a:r>
              <a:rPr sz="1800" spc="-25" dirty="0">
                <a:latin typeface="Arial"/>
                <a:cs typeface="Arial"/>
              </a:rPr>
              <a:t>ray </a:t>
            </a:r>
            <a:r>
              <a:rPr sz="1800" spc="-10" dirty="0">
                <a:latin typeface="Arial"/>
                <a:cs typeface="Arial"/>
              </a:rPr>
              <a:t>polarimeters developed, </a:t>
            </a:r>
            <a:r>
              <a:rPr sz="1800" spc="-20" dirty="0">
                <a:latin typeface="Arial"/>
                <a:cs typeface="Arial"/>
              </a:rPr>
              <a:t>none </a:t>
            </a:r>
            <a:r>
              <a:rPr sz="1800" spc="-10" dirty="0">
                <a:latin typeface="Arial"/>
                <a:cs typeface="Arial"/>
              </a:rPr>
              <a:t>flown…</a:t>
            </a:r>
            <a:endParaRPr sz="1800">
              <a:latin typeface="Arial"/>
              <a:cs typeface="Arial"/>
            </a:endParaRPr>
          </a:p>
          <a:p>
            <a:pPr marL="109220" marR="238125">
              <a:lnSpc>
                <a:spcPts val="1340"/>
              </a:lnSpc>
              <a:spcBef>
                <a:spcPts val="50"/>
              </a:spcBef>
            </a:pPr>
            <a:r>
              <a:rPr sz="1200" i="1" dirty="0">
                <a:latin typeface="Arial"/>
                <a:cs typeface="Arial"/>
              </a:rPr>
              <a:t>e.g.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Kaaret et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al. </a:t>
            </a:r>
            <a:r>
              <a:rPr sz="1200" i="1" spc="-20" dirty="0">
                <a:latin typeface="Arial"/>
                <a:cs typeface="Arial"/>
              </a:rPr>
              <a:t>1989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7" name="object 147"/>
          <p:cNvGrpSpPr/>
          <p:nvPr/>
        </p:nvGrpSpPr>
        <p:grpSpPr>
          <a:xfrm>
            <a:off x="5395595" y="1562100"/>
            <a:ext cx="3207385" cy="2112010"/>
            <a:chOff x="5523777" y="1591133"/>
            <a:chExt cx="3207385" cy="1816735"/>
          </a:xfrm>
        </p:grpSpPr>
        <p:pic>
          <p:nvPicPr>
            <p:cNvPr id="148" name="object 1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62968" y="1629422"/>
              <a:ext cx="3129169" cy="1738424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5543144" y="1610501"/>
              <a:ext cx="3168650" cy="1778000"/>
            </a:xfrm>
            <a:custGeom>
              <a:avLst/>
              <a:gdLst/>
              <a:ahLst/>
              <a:cxnLst/>
              <a:rect l="l" t="t" r="r" b="b"/>
              <a:pathLst>
                <a:path w="3168650" h="1778000">
                  <a:moveTo>
                    <a:pt x="0" y="0"/>
                  </a:moveTo>
                  <a:lnTo>
                    <a:pt x="3168055" y="0"/>
                  </a:lnTo>
                  <a:lnTo>
                    <a:pt x="3168055" y="1777834"/>
                  </a:lnTo>
                  <a:lnTo>
                    <a:pt x="0" y="1777834"/>
                  </a:lnTo>
                  <a:lnTo>
                    <a:pt x="0" y="0"/>
                  </a:lnTo>
                  <a:close/>
                </a:path>
              </a:pathLst>
            </a:custGeom>
            <a:ln w="38120">
              <a:solidFill>
                <a:srgbClr val="CD181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1"/>
          <p:cNvGrpSpPr/>
          <p:nvPr/>
        </p:nvGrpSpPr>
        <p:grpSpPr>
          <a:xfrm>
            <a:off x="321893" y="3826046"/>
            <a:ext cx="11857407" cy="758654"/>
            <a:chOff x="381228" y="3981772"/>
            <a:chExt cx="8260086" cy="789313"/>
          </a:xfrm>
        </p:grpSpPr>
        <p:sp>
          <p:nvSpPr>
            <p:cNvPr id="18" name="object 12"/>
            <p:cNvSpPr/>
            <p:nvPr/>
          </p:nvSpPr>
          <p:spPr>
            <a:xfrm>
              <a:off x="381228" y="3981780"/>
              <a:ext cx="8260080" cy="789305"/>
            </a:xfrm>
            <a:custGeom>
              <a:avLst/>
              <a:gdLst/>
              <a:ahLst/>
              <a:cxnLst/>
              <a:rect l="l" t="t" r="r" b="b"/>
              <a:pathLst>
                <a:path w="8260080" h="789304">
                  <a:moveTo>
                    <a:pt x="24130" y="236359"/>
                  </a:moveTo>
                  <a:lnTo>
                    <a:pt x="0" y="236359"/>
                  </a:lnTo>
                  <a:lnTo>
                    <a:pt x="0" y="551522"/>
                  </a:lnTo>
                  <a:lnTo>
                    <a:pt x="24130" y="551522"/>
                  </a:lnTo>
                  <a:lnTo>
                    <a:pt x="24130" y="236359"/>
                  </a:lnTo>
                  <a:close/>
                </a:path>
                <a:path w="8260080" h="789304">
                  <a:moveTo>
                    <a:pt x="7208698" y="787895"/>
                  </a:moveTo>
                  <a:lnTo>
                    <a:pt x="7205319" y="787895"/>
                  </a:lnTo>
                  <a:lnTo>
                    <a:pt x="7205319" y="789152"/>
                  </a:lnTo>
                  <a:lnTo>
                    <a:pt x="7208698" y="787895"/>
                  </a:lnTo>
                  <a:close/>
                </a:path>
                <a:path w="8260080" h="789304">
                  <a:moveTo>
                    <a:pt x="7212152" y="2552"/>
                  </a:moveTo>
                  <a:lnTo>
                    <a:pt x="7205319" y="0"/>
                  </a:lnTo>
                  <a:lnTo>
                    <a:pt x="7205319" y="2552"/>
                  </a:lnTo>
                  <a:lnTo>
                    <a:pt x="7212152" y="2552"/>
                  </a:lnTo>
                  <a:close/>
                </a:path>
                <a:path w="8260080" h="789304">
                  <a:moveTo>
                    <a:pt x="8260080" y="393954"/>
                  </a:moveTo>
                  <a:lnTo>
                    <a:pt x="8235924" y="384937"/>
                  </a:lnTo>
                  <a:lnTo>
                    <a:pt x="8235924" y="403009"/>
                  </a:lnTo>
                  <a:lnTo>
                    <a:pt x="8260080" y="393954"/>
                  </a:lnTo>
                  <a:close/>
                </a:path>
              </a:pathLst>
            </a:custGeom>
            <a:solidFill>
              <a:srgbClr val="72BF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3"/>
            <p:cNvSpPr/>
            <p:nvPr/>
          </p:nvSpPr>
          <p:spPr>
            <a:xfrm>
              <a:off x="405370" y="3984322"/>
              <a:ext cx="8211820" cy="785495"/>
            </a:xfrm>
            <a:custGeom>
              <a:avLst/>
              <a:gdLst/>
              <a:ahLst/>
              <a:cxnLst/>
              <a:rect l="l" t="t" r="r" b="b"/>
              <a:pathLst>
                <a:path w="8211820" h="785495">
                  <a:moveTo>
                    <a:pt x="7194841" y="2549"/>
                  </a:moveTo>
                  <a:lnTo>
                    <a:pt x="7181188" y="2549"/>
                  </a:lnTo>
                  <a:lnTo>
                    <a:pt x="7181188" y="0"/>
                  </a:lnTo>
                  <a:lnTo>
                    <a:pt x="7188014" y="0"/>
                  </a:lnTo>
                  <a:lnTo>
                    <a:pt x="7194841" y="2549"/>
                  </a:lnTo>
                  <a:close/>
                </a:path>
                <a:path w="8211820" h="785495">
                  <a:moveTo>
                    <a:pt x="24161" y="548976"/>
                  </a:moveTo>
                  <a:lnTo>
                    <a:pt x="0" y="548976"/>
                  </a:lnTo>
                  <a:lnTo>
                    <a:pt x="0" y="233815"/>
                  </a:lnTo>
                  <a:lnTo>
                    <a:pt x="24161" y="233815"/>
                  </a:lnTo>
                  <a:lnTo>
                    <a:pt x="24161" y="548976"/>
                  </a:lnTo>
                  <a:close/>
                </a:path>
                <a:path w="8211820" h="785495">
                  <a:moveTo>
                    <a:pt x="8186383" y="409977"/>
                  </a:moveTo>
                  <a:lnTo>
                    <a:pt x="8186383" y="372896"/>
                  </a:lnTo>
                  <a:lnTo>
                    <a:pt x="8211783" y="382383"/>
                  </a:lnTo>
                  <a:lnTo>
                    <a:pt x="8211783" y="400460"/>
                  </a:lnTo>
                  <a:lnTo>
                    <a:pt x="8186383" y="409977"/>
                  </a:lnTo>
                  <a:close/>
                </a:path>
                <a:path w="8211820" h="785495">
                  <a:moveTo>
                    <a:pt x="7184558" y="785340"/>
                  </a:moveTo>
                  <a:lnTo>
                    <a:pt x="7181188" y="785340"/>
                  </a:lnTo>
                  <a:lnTo>
                    <a:pt x="7181188" y="782791"/>
                  </a:lnTo>
                  <a:lnTo>
                    <a:pt x="7191363" y="782791"/>
                  </a:lnTo>
                  <a:lnTo>
                    <a:pt x="7184558" y="785340"/>
                  </a:lnTo>
                  <a:close/>
                </a:path>
              </a:pathLst>
            </a:custGeom>
            <a:solidFill>
              <a:srgbClr val="72BD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14"/>
            <p:cNvSpPr/>
            <p:nvPr/>
          </p:nvSpPr>
          <p:spPr>
            <a:xfrm>
              <a:off x="429526" y="3986872"/>
              <a:ext cx="8162290" cy="780415"/>
            </a:xfrm>
            <a:custGeom>
              <a:avLst/>
              <a:gdLst/>
              <a:ahLst/>
              <a:cxnLst/>
              <a:rect l="l" t="t" r="r" b="b"/>
              <a:pathLst>
                <a:path w="8162290" h="780414">
                  <a:moveTo>
                    <a:pt x="49555" y="231267"/>
                  </a:moveTo>
                  <a:lnTo>
                    <a:pt x="25400" y="231267"/>
                  </a:lnTo>
                  <a:lnTo>
                    <a:pt x="0" y="231267"/>
                  </a:lnTo>
                  <a:lnTo>
                    <a:pt x="0" y="546430"/>
                  </a:lnTo>
                  <a:lnTo>
                    <a:pt x="25400" y="546430"/>
                  </a:lnTo>
                  <a:lnTo>
                    <a:pt x="49555" y="546430"/>
                  </a:lnTo>
                  <a:lnTo>
                    <a:pt x="49555" y="231267"/>
                  </a:lnTo>
                  <a:close/>
                </a:path>
                <a:path w="8162290" h="780414">
                  <a:moveTo>
                    <a:pt x="7180491" y="775169"/>
                  </a:moveTo>
                  <a:lnTo>
                    <a:pt x="7157021" y="775169"/>
                  </a:lnTo>
                  <a:lnTo>
                    <a:pt x="7157021" y="777722"/>
                  </a:lnTo>
                  <a:lnTo>
                    <a:pt x="7157021" y="780249"/>
                  </a:lnTo>
                  <a:lnTo>
                    <a:pt x="7167207" y="780249"/>
                  </a:lnTo>
                  <a:lnTo>
                    <a:pt x="7173938" y="777722"/>
                  </a:lnTo>
                  <a:lnTo>
                    <a:pt x="7173684" y="777722"/>
                  </a:lnTo>
                  <a:lnTo>
                    <a:pt x="7180491" y="775169"/>
                  </a:lnTo>
                  <a:close/>
                </a:path>
                <a:path w="8162290" h="780414">
                  <a:moveTo>
                    <a:pt x="7180885" y="3822"/>
                  </a:moveTo>
                  <a:lnTo>
                    <a:pt x="7174065" y="1270"/>
                  </a:lnTo>
                  <a:lnTo>
                    <a:pt x="7170674" y="0"/>
                  </a:lnTo>
                  <a:lnTo>
                    <a:pt x="7157021" y="0"/>
                  </a:lnTo>
                  <a:lnTo>
                    <a:pt x="7157021" y="1270"/>
                  </a:lnTo>
                  <a:lnTo>
                    <a:pt x="7157021" y="3822"/>
                  </a:lnTo>
                  <a:lnTo>
                    <a:pt x="7180885" y="3822"/>
                  </a:lnTo>
                  <a:close/>
                </a:path>
                <a:path w="8162290" h="780414">
                  <a:moveTo>
                    <a:pt x="7791145" y="546430"/>
                  </a:moveTo>
                  <a:lnTo>
                    <a:pt x="7180491" y="775169"/>
                  </a:lnTo>
                  <a:lnTo>
                    <a:pt x="7180745" y="775169"/>
                  </a:lnTo>
                  <a:lnTo>
                    <a:pt x="7791145" y="546430"/>
                  </a:lnTo>
                  <a:close/>
                </a:path>
                <a:path w="8162290" h="780414">
                  <a:moveTo>
                    <a:pt x="8162226" y="370357"/>
                  </a:moveTo>
                  <a:lnTo>
                    <a:pt x="8138058" y="361327"/>
                  </a:lnTo>
                  <a:lnTo>
                    <a:pt x="8113928" y="352310"/>
                  </a:lnTo>
                  <a:lnTo>
                    <a:pt x="8113928" y="425526"/>
                  </a:lnTo>
                  <a:lnTo>
                    <a:pt x="8138058" y="416483"/>
                  </a:lnTo>
                  <a:lnTo>
                    <a:pt x="8162226" y="407428"/>
                  </a:lnTo>
                  <a:lnTo>
                    <a:pt x="8162226" y="370357"/>
                  </a:lnTo>
                  <a:close/>
                </a:path>
              </a:pathLst>
            </a:custGeom>
            <a:solidFill>
              <a:srgbClr val="72BC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15"/>
            <p:cNvSpPr/>
            <p:nvPr/>
          </p:nvSpPr>
          <p:spPr>
            <a:xfrm>
              <a:off x="479092" y="3990684"/>
              <a:ext cx="8064500" cy="771525"/>
            </a:xfrm>
            <a:custGeom>
              <a:avLst/>
              <a:gdLst/>
              <a:ahLst/>
              <a:cxnLst/>
              <a:rect l="l" t="t" r="r" b="b"/>
              <a:pathLst>
                <a:path w="8064500" h="771525">
                  <a:moveTo>
                    <a:pt x="7138087" y="2525"/>
                  </a:moveTo>
                  <a:lnTo>
                    <a:pt x="7107466" y="2525"/>
                  </a:lnTo>
                  <a:lnTo>
                    <a:pt x="7107466" y="0"/>
                  </a:lnTo>
                  <a:lnTo>
                    <a:pt x="7131326" y="0"/>
                  </a:lnTo>
                  <a:lnTo>
                    <a:pt x="7138087" y="2525"/>
                  </a:lnTo>
                  <a:close/>
                </a:path>
                <a:path w="8064500" h="771525">
                  <a:moveTo>
                    <a:pt x="25399" y="542614"/>
                  </a:moveTo>
                  <a:lnTo>
                    <a:pt x="0" y="542614"/>
                  </a:lnTo>
                  <a:lnTo>
                    <a:pt x="0" y="227452"/>
                  </a:lnTo>
                  <a:lnTo>
                    <a:pt x="25399" y="227452"/>
                  </a:lnTo>
                  <a:lnTo>
                    <a:pt x="25399" y="542614"/>
                  </a:lnTo>
                  <a:close/>
                </a:path>
                <a:path w="8064500" h="771525">
                  <a:moveTo>
                    <a:pt x="8038940" y="431236"/>
                  </a:moveTo>
                  <a:lnTo>
                    <a:pt x="8038940" y="338999"/>
                  </a:lnTo>
                  <a:lnTo>
                    <a:pt x="8064364" y="348495"/>
                  </a:lnTo>
                  <a:lnTo>
                    <a:pt x="8064364" y="421711"/>
                  </a:lnTo>
                  <a:lnTo>
                    <a:pt x="8038940" y="431236"/>
                  </a:lnTo>
                  <a:close/>
                </a:path>
                <a:path w="8064500" h="771525">
                  <a:moveTo>
                    <a:pt x="7131186" y="771354"/>
                  </a:moveTo>
                  <a:lnTo>
                    <a:pt x="7107466" y="771354"/>
                  </a:lnTo>
                  <a:lnTo>
                    <a:pt x="7107466" y="770091"/>
                  </a:lnTo>
                  <a:lnTo>
                    <a:pt x="7134556" y="770091"/>
                  </a:lnTo>
                  <a:lnTo>
                    <a:pt x="7131186" y="771354"/>
                  </a:lnTo>
                  <a:close/>
                </a:path>
              </a:pathLst>
            </a:custGeom>
            <a:solidFill>
              <a:srgbClr val="74BA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16"/>
            <p:cNvSpPr/>
            <p:nvPr/>
          </p:nvSpPr>
          <p:spPr>
            <a:xfrm>
              <a:off x="504491" y="3993209"/>
              <a:ext cx="8013700" cy="767715"/>
            </a:xfrm>
            <a:custGeom>
              <a:avLst/>
              <a:gdLst/>
              <a:ahLst/>
              <a:cxnLst/>
              <a:rect l="l" t="t" r="r" b="b"/>
              <a:pathLst>
                <a:path w="8013700" h="767714">
                  <a:moveTo>
                    <a:pt x="7119514" y="2549"/>
                  </a:moveTo>
                  <a:lnTo>
                    <a:pt x="7082067" y="2549"/>
                  </a:lnTo>
                  <a:lnTo>
                    <a:pt x="7082067" y="0"/>
                  </a:lnTo>
                  <a:lnTo>
                    <a:pt x="7112688" y="0"/>
                  </a:lnTo>
                  <a:lnTo>
                    <a:pt x="7119514" y="2549"/>
                  </a:lnTo>
                  <a:close/>
                </a:path>
                <a:path w="8013700" h="767714">
                  <a:moveTo>
                    <a:pt x="24161" y="540088"/>
                  </a:moveTo>
                  <a:lnTo>
                    <a:pt x="0" y="540088"/>
                  </a:lnTo>
                  <a:lnTo>
                    <a:pt x="0" y="224927"/>
                  </a:lnTo>
                  <a:lnTo>
                    <a:pt x="24161" y="224927"/>
                  </a:lnTo>
                  <a:lnTo>
                    <a:pt x="24161" y="540088"/>
                  </a:lnTo>
                  <a:close/>
                </a:path>
                <a:path w="8013700" h="767714">
                  <a:moveTo>
                    <a:pt x="7989404" y="437755"/>
                  </a:moveTo>
                  <a:lnTo>
                    <a:pt x="7989404" y="327458"/>
                  </a:lnTo>
                  <a:lnTo>
                    <a:pt x="8013541" y="336473"/>
                  </a:lnTo>
                  <a:lnTo>
                    <a:pt x="8013541" y="428711"/>
                  </a:lnTo>
                  <a:lnTo>
                    <a:pt x="7989404" y="437755"/>
                  </a:lnTo>
                  <a:close/>
                </a:path>
                <a:path w="8013700" h="767714">
                  <a:moveTo>
                    <a:pt x="7109157" y="767566"/>
                  </a:moveTo>
                  <a:lnTo>
                    <a:pt x="7082067" y="767566"/>
                  </a:lnTo>
                  <a:lnTo>
                    <a:pt x="7082067" y="765016"/>
                  </a:lnTo>
                  <a:lnTo>
                    <a:pt x="7115962" y="765016"/>
                  </a:lnTo>
                  <a:lnTo>
                    <a:pt x="7109157" y="767566"/>
                  </a:lnTo>
                  <a:close/>
                </a:path>
              </a:pathLst>
            </a:custGeom>
            <a:solidFill>
              <a:srgbClr val="74BA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17"/>
            <p:cNvSpPr/>
            <p:nvPr/>
          </p:nvSpPr>
          <p:spPr>
            <a:xfrm>
              <a:off x="528650" y="3995762"/>
              <a:ext cx="7965440" cy="762635"/>
            </a:xfrm>
            <a:custGeom>
              <a:avLst/>
              <a:gdLst/>
              <a:ahLst/>
              <a:cxnLst/>
              <a:rect l="l" t="t" r="r" b="b"/>
              <a:pathLst>
                <a:path w="7965440" h="762635">
                  <a:moveTo>
                    <a:pt x="49555" y="222377"/>
                  </a:moveTo>
                  <a:lnTo>
                    <a:pt x="25400" y="222377"/>
                  </a:lnTo>
                  <a:lnTo>
                    <a:pt x="0" y="222377"/>
                  </a:lnTo>
                  <a:lnTo>
                    <a:pt x="0" y="537540"/>
                  </a:lnTo>
                  <a:lnTo>
                    <a:pt x="25400" y="537540"/>
                  </a:lnTo>
                  <a:lnTo>
                    <a:pt x="49555" y="537540"/>
                  </a:lnTo>
                  <a:lnTo>
                    <a:pt x="49555" y="222377"/>
                  </a:lnTo>
                  <a:close/>
                </a:path>
                <a:path w="7965440" h="762635">
                  <a:moveTo>
                    <a:pt x="7105345" y="757389"/>
                  </a:moveTo>
                  <a:lnTo>
                    <a:pt x="7057898" y="757389"/>
                  </a:lnTo>
                  <a:lnTo>
                    <a:pt x="7057898" y="759917"/>
                  </a:lnTo>
                  <a:lnTo>
                    <a:pt x="7057898" y="762469"/>
                  </a:lnTo>
                  <a:lnTo>
                    <a:pt x="7091794" y="762469"/>
                  </a:lnTo>
                  <a:lnTo>
                    <a:pt x="7098601" y="759917"/>
                  </a:lnTo>
                  <a:lnTo>
                    <a:pt x="7105345" y="757389"/>
                  </a:lnTo>
                  <a:close/>
                </a:path>
                <a:path w="7965440" h="762635">
                  <a:moveTo>
                    <a:pt x="7108939" y="5080"/>
                  </a:moveTo>
                  <a:lnTo>
                    <a:pt x="7102170" y="2552"/>
                  </a:lnTo>
                  <a:lnTo>
                    <a:pt x="7095350" y="0"/>
                  </a:lnTo>
                  <a:lnTo>
                    <a:pt x="7057898" y="0"/>
                  </a:lnTo>
                  <a:lnTo>
                    <a:pt x="7057898" y="2552"/>
                  </a:lnTo>
                  <a:lnTo>
                    <a:pt x="7057898" y="5080"/>
                  </a:lnTo>
                  <a:lnTo>
                    <a:pt x="7108939" y="5080"/>
                  </a:lnTo>
                  <a:close/>
                </a:path>
                <a:path w="7965440" h="762635">
                  <a:moveTo>
                    <a:pt x="7965237" y="324916"/>
                  </a:moveTo>
                  <a:lnTo>
                    <a:pt x="7939811" y="315417"/>
                  </a:lnTo>
                  <a:lnTo>
                    <a:pt x="7915681" y="306400"/>
                  </a:lnTo>
                  <a:lnTo>
                    <a:pt x="7915681" y="453783"/>
                  </a:lnTo>
                  <a:lnTo>
                    <a:pt x="7939811" y="444728"/>
                  </a:lnTo>
                  <a:lnTo>
                    <a:pt x="7965237" y="435203"/>
                  </a:lnTo>
                  <a:lnTo>
                    <a:pt x="7965237" y="324916"/>
                  </a:lnTo>
                  <a:close/>
                </a:path>
              </a:pathLst>
            </a:custGeom>
            <a:solidFill>
              <a:srgbClr val="75B8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18"/>
            <p:cNvSpPr/>
            <p:nvPr/>
          </p:nvSpPr>
          <p:spPr>
            <a:xfrm>
              <a:off x="578205" y="4000842"/>
              <a:ext cx="7866380" cy="752475"/>
            </a:xfrm>
            <a:custGeom>
              <a:avLst/>
              <a:gdLst/>
              <a:ahLst/>
              <a:cxnLst/>
              <a:rect l="l" t="t" r="r" b="b"/>
              <a:pathLst>
                <a:path w="7866380" h="752475">
                  <a:moveTo>
                    <a:pt x="49555" y="217297"/>
                  </a:moveTo>
                  <a:lnTo>
                    <a:pt x="25400" y="217297"/>
                  </a:lnTo>
                  <a:lnTo>
                    <a:pt x="0" y="217297"/>
                  </a:lnTo>
                  <a:lnTo>
                    <a:pt x="0" y="532460"/>
                  </a:lnTo>
                  <a:lnTo>
                    <a:pt x="25400" y="532460"/>
                  </a:lnTo>
                  <a:lnTo>
                    <a:pt x="49555" y="532460"/>
                  </a:lnTo>
                  <a:lnTo>
                    <a:pt x="49555" y="217297"/>
                  </a:lnTo>
                  <a:close/>
                </a:path>
                <a:path w="7866380" h="752475">
                  <a:moveTo>
                    <a:pt x="7069391" y="747217"/>
                  </a:moveTo>
                  <a:lnTo>
                    <a:pt x="7008342" y="747217"/>
                  </a:lnTo>
                  <a:lnTo>
                    <a:pt x="7008342" y="749769"/>
                  </a:lnTo>
                  <a:lnTo>
                    <a:pt x="7008342" y="752309"/>
                  </a:lnTo>
                  <a:lnTo>
                    <a:pt x="7055790" y="752309"/>
                  </a:lnTo>
                  <a:lnTo>
                    <a:pt x="7062597" y="749769"/>
                  </a:lnTo>
                  <a:lnTo>
                    <a:pt x="7069391" y="747217"/>
                  </a:lnTo>
                  <a:close/>
                </a:path>
                <a:path w="7866380" h="752475">
                  <a:moveTo>
                    <a:pt x="7069595" y="3810"/>
                  </a:moveTo>
                  <a:lnTo>
                    <a:pt x="7066204" y="2552"/>
                  </a:lnTo>
                  <a:lnTo>
                    <a:pt x="7059384" y="0"/>
                  </a:lnTo>
                  <a:lnTo>
                    <a:pt x="7008342" y="0"/>
                  </a:lnTo>
                  <a:lnTo>
                    <a:pt x="7008342" y="2552"/>
                  </a:lnTo>
                  <a:lnTo>
                    <a:pt x="7008342" y="3810"/>
                  </a:lnTo>
                  <a:lnTo>
                    <a:pt x="7069595" y="3810"/>
                  </a:lnTo>
                  <a:close/>
                </a:path>
                <a:path w="7866380" h="752475">
                  <a:moveTo>
                    <a:pt x="7866126" y="301320"/>
                  </a:moveTo>
                  <a:lnTo>
                    <a:pt x="7840700" y="291820"/>
                  </a:lnTo>
                  <a:lnTo>
                    <a:pt x="7816558" y="282803"/>
                  </a:lnTo>
                  <a:lnTo>
                    <a:pt x="7816558" y="467271"/>
                  </a:lnTo>
                  <a:lnTo>
                    <a:pt x="7840700" y="458228"/>
                  </a:lnTo>
                  <a:lnTo>
                    <a:pt x="7866126" y="448703"/>
                  </a:lnTo>
                  <a:lnTo>
                    <a:pt x="7866126" y="301320"/>
                  </a:lnTo>
                  <a:close/>
                </a:path>
              </a:pathLst>
            </a:custGeom>
            <a:solidFill>
              <a:srgbClr val="75B6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19"/>
            <p:cNvSpPr/>
            <p:nvPr/>
          </p:nvSpPr>
          <p:spPr>
            <a:xfrm>
              <a:off x="627773" y="4004646"/>
              <a:ext cx="7767320" cy="743585"/>
            </a:xfrm>
            <a:custGeom>
              <a:avLst/>
              <a:gdLst/>
              <a:ahLst/>
              <a:cxnLst/>
              <a:rect l="l" t="t" r="r" b="b"/>
              <a:pathLst>
                <a:path w="7767320" h="743585">
                  <a:moveTo>
                    <a:pt x="7026853" y="2549"/>
                  </a:moveTo>
                  <a:lnTo>
                    <a:pt x="6958785" y="2549"/>
                  </a:lnTo>
                  <a:lnTo>
                    <a:pt x="6958785" y="0"/>
                  </a:lnTo>
                  <a:lnTo>
                    <a:pt x="7020026" y="0"/>
                  </a:lnTo>
                  <a:lnTo>
                    <a:pt x="7026853" y="2549"/>
                  </a:lnTo>
                  <a:close/>
                </a:path>
                <a:path w="7767320" h="743585">
                  <a:moveTo>
                    <a:pt x="25399" y="528651"/>
                  </a:moveTo>
                  <a:lnTo>
                    <a:pt x="0" y="528651"/>
                  </a:lnTo>
                  <a:lnTo>
                    <a:pt x="0" y="213490"/>
                  </a:lnTo>
                  <a:lnTo>
                    <a:pt x="25399" y="213490"/>
                  </a:lnTo>
                  <a:lnTo>
                    <a:pt x="25399" y="528651"/>
                  </a:lnTo>
                  <a:close/>
                </a:path>
                <a:path w="7767320" h="743585">
                  <a:moveTo>
                    <a:pt x="7741578" y="472982"/>
                  </a:moveTo>
                  <a:lnTo>
                    <a:pt x="7741578" y="269503"/>
                  </a:lnTo>
                  <a:lnTo>
                    <a:pt x="7767001" y="278999"/>
                  </a:lnTo>
                  <a:lnTo>
                    <a:pt x="7767001" y="463456"/>
                  </a:lnTo>
                  <a:lnTo>
                    <a:pt x="7741578" y="472982"/>
                  </a:lnTo>
                  <a:close/>
                </a:path>
                <a:path w="7767320" h="743585">
                  <a:moveTo>
                    <a:pt x="7019835" y="743405"/>
                  </a:moveTo>
                  <a:lnTo>
                    <a:pt x="6958785" y="743405"/>
                  </a:lnTo>
                  <a:lnTo>
                    <a:pt x="6958785" y="740879"/>
                  </a:lnTo>
                  <a:lnTo>
                    <a:pt x="7026574" y="740879"/>
                  </a:lnTo>
                  <a:lnTo>
                    <a:pt x="7019835" y="743405"/>
                  </a:lnTo>
                  <a:close/>
                </a:path>
              </a:pathLst>
            </a:custGeom>
            <a:solidFill>
              <a:srgbClr val="77B5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0"/>
            <p:cNvSpPr/>
            <p:nvPr/>
          </p:nvSpPr>
          <p:spPr>
            <a:xfrm>
              <a:off x="653161" y="4007205"/>
              <a:ext cx="7716520" cy="738505"/>
            </a:xfrm>
            <a:custGeom>
              <a:avLst/>
              <a:gdLst/>
              <a:ahLst/>
              <a:cxnLst/>
              <a:rect l="l" t="t" r="r" b="b"/>
              <a:pathLst>
                <a:path w="7716520" h="738504">
                  <a:moveTo>
                    <a:pt x="48298" y="210934"/>
                  </a:moveTo>
                  <a:lnTo>
                    <a:pt x="24168" y="210934"/>
                  </a:lnTo>
                  <a:lnTo>
                    <a:pt x="0" y="210934"/>
                  </a:lnTo>
                  <a:lnTo>
                    <a:pt x="0" y="526097"/>
                  </a:lnTo>
                  <a:lnTo>
                    <a:pt x="24168" y="526097"/>
                  </a:lnTo>
                  <a:lnTo>
                    <a:pt x="48298" y="526097"/>
                  </a:lnTo>
                  <a:lnTo>
                    <a:pt x="48298" y="210934"/>
                  </a:lnTo>
                  <a:close/>
                </a:path>
                <a:path w="7716520" h="738504">
                  <a:moveTo>
                    <a:pt x="7011352" y="734517"/>
                  </a:moveTo>
                  <a:lnTo>
                    <a:pt x="6933387" y="734517"/>
                  </a:lnTo>
                  <a:lnTo>
                    <a:pt x="6933387" y="737044"/>
                  </a:lnTo>
                  <a:lnTo>
                    <a:pt x="6933387" y="738327"/>
                  </a:lnTo>
                  <a:lnTo>
                    <a:pt x="7001180" y="738327"/>
                  </a:lnTo>
                  <a:lnTo>
                    <a:pt x="7004621" y="737044"/>
                  </a:lnTo>
                  <a:lnTo>
                    <a:pt x="7011352" y="734517"/>
                  </a:lnTo>
                  <a:close/>
                </a:path>
                <a:path w="7716520" h="738504">
                  <a:moveTo>
                    <a:pt x="7015048" y="5067"/>
                  </a:moveTo>
                  <a:lnTo>
                    <a:pt x="7008292" y="2552"/>
                  </a:lnTo>
                  <a:lnTo>
                    <a:pt x="7001459" y="0"/>
                  </a:lnTo>
                  <a:lnTo>
                    <a:pt x="6933387" y="0"/>
                  </a:lnTo>
                  <a:lnTo>
                    <a:pt x="6933387" y="2552"/>
                  </a:lnTo>
                  <a:lnTo>
                    <a:pt x="6933387" y="5067"/>
                  </a:lnTo>
                  <a:lnTo>
                    <a:pt x="7015048" y="5067"/>
                  </a:lnTo>
                  <a:close/>
                </a:path>
                <a:path w="7716520" h="738504">
                  <a:moveTo>
                    <a:pt x="7716190" y="266954"/>
                  </a:moveTo>
                  <a:lnTo>
                    <a:pt x="7692047" y="257937"/>
                  </a:lnTo>
                  <a:lnTo>
                    <a:pt x="7666622" y="248437"/>
                  </a:lnTo>
                  <a:lnTo>
                    <a:pt x="7666622" y="489000"/>
                  </a:lnTo>
                  <a:lnTo>
                    <a:pt x="7692047" y="479475"/>
                  </a:lnTo>
                  <a:lnTo>
                    <a:pt x="7716190" y="470433"/>
                  </a:lnTo>
                  <a:lnTo>
                    <a:pt x="7716190" y="266954"/>
                  </a:lnTo>
                  <a:close/>
                </a:path>
              </a:pathLst>
            </a:custGeom>
            <a:solidFill>
              <a:srgbClr val="77B3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1"/>
            <p:cNvSpPr/>
            <p:nvPr/>
          </p:nvSpPr>
          <p:spPr>
            <a:xfrm>
              <a:off x="701470" y="4012271"/>
              <a:ext cx="7618730" cy="729615"/>
            </a:xfrm>
            <a:custGeom>
              <a:avLst/>
              <a:gdLst/>
              <a:ahLst/>
              <a:cxnLst/>
              <a:rect l="l" t="t" r="r" b="b"/>
              <a:pathLst>
                <a:path w="7618730" h="729614">
                  <a:moveTo>
                    <a:pt x="6973569" y="2549"/>
                  </a:moveTo>
                  <a:lnTo>
                    <a:pt x="6885088" y="2549"/>
                  </a:lnTo>
                  <a:lnTo>
                    <a:pt x="6885088" y="0"/>
                  </a:lnTo>
                  <a:lnTo>
                    <a:pt x="6966743" y="0"/>
                  </a:lnTo>
                  <a:lnTo>
                    <a:pt x="6973569" y="2549"/>
                  </a:lnTo>
                  <a:close/>
                </a:path>
                <a:path w="7618730" h="729614">
                  <a:moveTo>
                    <a:pt x="25423" y="521027"/>
                  </a:moveTo>
                  <a:lnTo>
                    <a:pt x="0" y="521027"/>
                  </a:lnTo>
                  <a:lnTo>
                    <a:pt x="0" y="205866"/>
                  </a:lnTo>
                  <a:lnTo>
                    <a:pt x="25423" y="205866"/>
                  </a:lnTo>
                  <a:lnTo>
                    <a:pt x="25423" y="521027"/>
                  </a:lnTo>
                  <a:close/>
                </a:path>
                <a:path w="7618730" h="729614">
                  <a:moveTo>
                    <a:pt x="7594183" y="492970"/>
                  </a:moveTo>
                  <a:lnTo>
                    <a:pt x="7594183" y="234352"/>
                  </a:lnTo>
                  <a:lnTo>
                    <a:pt x="7618320" y="243367"/>
                  </a:lnTo>
                  <a:lnTo>
                    <a:pt x="7618320" y="483927"/>
                  </a:lnTo>
                  <a:lnTo>
                    <a:pt x="7594183" y="492970"/>
                  </a:lnTo>
                  <a:close/>
                </a:path>
                <a:path w="7618730" h="729614">
                  <a:moveTo>
                    <a:pt x="6963052" y="729442"/>
                  </a:moveTo>
                  <a:lnTo>
                    <a:pt x="6885088" y="729442"/>
                  </a:lnTo>
                  <a:lnTo>
                    <a:pt x="6885088" y="726893"/>
                  </a:lnTo>
                  <a:lnTo>
                    <a:pt x="6969857" y="726893"/>
                  </a:lnTo>
                  <a:lnTo>
                    <a:pt x="6963052" y="729442"/>
                  </a:lnTo>
                  <a:close/>
                </a:path>
              </a:pathLst>
            </a:custGeom>
            <a:solidFill>
              <a:srgbClr val="79B1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22"/>
            <p:cNvSpPr/>
            <p:nvPr/>
          </p:nvSpPr>
          <p:spPr>
            <a:xfrm>
              <a:off x="726894" y="4014821"/>
              <a:ext cx="7569200" cy="724535"/>
            </a:xfrm>
            <a:custGeom>
              <a:avLst/>
              <a:gdLst/>
              <a:ahLst/>
              <a:cxnLst/>
              <a:rect l="l" t="t" r="r" b="b"/>
              <a:pathLst>
                <a:path w="7569200" h="724535">
                  <a:moveTo>
                    <a:pt x="6954972" y="2549"/>
                  </a:moveTo>
                  <a:lnTo>
                    <a:pt x="6859664" y="2549"/>
                  </a:lnTo>
                  <a:lnTo>
                    <a:pt x="6859664" y="0"/>
                  </a:lnTo>
                  <a:lnTo>
                    <a:pt x="6948146" y="0"/>
                  </a:lnTo>
                  <a:lnTo>
                    <a:pt x="6954972" y="2549"/>
                  </a:lnTo>
                  <a:close/>
                </a:path>
                <a:path w="7569200" h="724535">
                  <a:moveTo>
                    <a:pt x="25399" y="518477"/>
                  </a:moveTo>
                  <a:lnTo>
                    <a:pt x="0" y="518477"/>
                  </a:lnTo>
                  <a:lnTo>
                    <a:pt x="0" y="203316"/>
                  </a:lnTo>
                  <a:lnTo>
                    <a:pt x="25399" y="203316"/>
                  </a:lnTo>
                  <a:lnTo>
                    <a:pt x="25399" y="518477"/>
                  </a:lnTo>
                  <a:close/>
                </a:path>
                <a:path w="7569200" h="724535">
                  <a:moveTo>
                    <a:pt x="7543336" y="499946"/>
                  </a:moveTo>
                  <a:lnTo>
                    <a:pt x="7543336" y="222306"/>
                  </a:lnTo>
                  <a:lnTo>
                    <a:pt x="7568760" y="231802"/>
                  </a:lnTo>
                  <a:lnTo>
                    <a:pt x="7568760" y="490421"/>
                  </a:lnTo>
                  <a:lnTo>
                    <a:pt x="7543336" y="499946"/>
                  </a:lnTo>
                  <a:close/>
                </a:path>
                <a:path w="7569200" h="724535">
                  <a:moveTo>
                    <a:pt x="6944433" y="724343"/>
                  </a:moveTo>
                  <a:lnTo>
                    <a:pt x="6859664" y="724343"/>
                  </a:lnTo>
                  <a:lnTo>
                    <a:pt x="6859664" y="721793"/>
                  </a:lnTo>
                  <a:lnTo>
                    <a:pt x="6951238" y="721793"/>
                  </a:lnTo>
                  <a:lnTo>
                    <a:pt x="6944433" y="724343"/>
                  </a:lnTo>
                  <a:close/>
                </a:path>
              </a:pathLst>
            </a:custGeom>
            <a:solidFill>
              <a:srgbClr val="79B1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23"/>
            <p:cNvSpPr/>
            <p:nvPr/>
          </p:nvSpPr>
          <p:spPr>
            <a:xfrm>
              <a:off x="752284" y="4017378"/>
              <a:ext cx="7518400" cy="719455"/>
            </a:xfrm>
            <a:custGeom>
              <a:avLst/>
              <a:gdLst/>
              <a:ahLst/>
              <a:cxnLst/>
              <a:rect l="l" t="t" r="r" b="b"/>
              <a:pathLst>
                <a:path w="7518400" h="719454">
                  <a:moveTo>
                    <a:pt x="48298" y="200761"/>
                  </a:moveTo>
                  <a:lnTo>
                    <a:pt x="24168" y="200761"/>
                  </a:lnTo>
                  <a:lnTo>
                    <a:pt x="0" y="200761"/>
                  </a:lnTo>
                  <a:lnTo>
                    <a:pt x="0" y="515924"/>
                  </a:lnTo>
                  <a:lnTo>
                    <a:pt x="24168" y="515924"/>
                  </a:lnTo>
                  <a:lnTo>
                    <a:pt x="48298" y="515924"/>
                  </a:lnTo>
                  <a:lnTo>
                    <a:pt x="48298" y="200761"/>
                  </a:lnTo>
                  <a:close/>
                </a:path>
                <a:path w="7518400" h="719454">
                  <a:moveTo>
                    <a:pt x="6939127" y="714171"/>
                  </a:moveTo>
                  <a:lnTo>
                    <a:pt x="6834264" y="714171"/>
                  </a:lnTo>
                  <a:lnTo>
                    <a:pt x="6834264" y="716711"/>
                  </a:lnTo>
                  <a:lnTo>
                    <a:pt x="6834264" y="719239"/>
                  </a:lnTo>
                  <a:lnTo>
                    <a:pt x="6925843" y="719239"/>
                  </a:lnTo>
                  <a:lnTo>
                    <a:pt x="6932587" y="716711"/>
                  </a:lnTo>
                  <a:lnTo>
                    <a:pt x="6932320" y="716711"/>
                  </a:lnTo>
                  <a:lnTo>
                    <a:pt x="6939127" y="714171"/>
                  </a:lnTo>
                  <a:close/>
                </a:path>
                <a:path w="7518400" h="719454">
                  <a:moveTo>
                    <a:pt x="6939788" y="3810"/>
                  </a:moveTo>
                  <a:lnTo>
                    <a:pt x="6936333" y="2527"/>
                  </a:lnTo>
                  <a:lnTo>
                    <a:pt x="6929577" y="0"/>
                  </a:lnTo>
                  <a:lnTo>
                    <a:pt x="6834264" y="0"/>
                  </a:lnTo>
                  <a:lnTo>
                    <a:pt x="6834264" y="2527"/>
                  </a:lnTo>
                  <a:lnTo>
                    <a:pt x="6834264" y="3810"/>
                  </a:lnTo>
                  <a:lnTo>
                    <a:pt x="6939788" y="3810"/>
                  </a:lnTo>
                  <a:close/>
                </a:path>
                <a:path w="7518400" h="719454">
                  <a:moveTo>
                    <a:pt x="7468476" y="515924"/>
                  </a:moveTo>
                  <a:lnTo>
                    <a:pt x="6939127" y="714171"/>
                  </a:lnTo>
                  <a:lnTo>
                    <a:pt x="6939381" y="714171"/>
                  </a:lnTo>
                  <a:lnTo>
                    <a:pt x="7468476" y="515924"/>
                  </a:lnTo>
                  <a:close/>
                </a:path>
                <a:path w="7518400" h="719454">
                  <a:moveTo>
                    <a:pt x="7517943" y="219760"/>
                  </a:moveTo>
                  <a:lnTo>
                    <a:pt x="7493800" y="210743"/>
                  </a:lnTo>
                  <a:lnTo>
                    <a:pt x="7469670" y="201726"/>
                  </a:lnTo>
                  <a:lnTo>
                    <a:pt x="7469683" y="515480"/>
                  </a:lnTo>
                  <a:lnTo>
                    <a:pt x="7493800" y="506437"/>
                  </a:lnTo>
                  <a:lnTo>
                    <a:pt x="7517943" y="497395"/>
                  </a:lnTo>
                  <a:lnTo>
                    <a:pt x="7517943" y="219760"/>
                  </a:lnTo>
                  <a:close/>
                </a:path>
              </a:pathLst>
            </a:custGeom>
            <a:solidFill>
              <a:srgbClr val="79AF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24"/>
            <p:cNvSpPr/>
            <p:nvPr/>
          </p:nvSpPr>
          <p:spPr>
            <a:xfrm>
              <a:off x="800591" y="4021183"/>
              <a:ext cx="7421880" cy="710565"/>
            </a:xfrm>
            <a:custGeom>
              <a:avLst/>
              <a:gdLst/>
              <a:ahLst/>
              <a:cxnLst/>
              <a:rect l="l" t="t" r="r" b="b"/>
              <a:pathLst>
                <a:path w="7421880" h="710564">
                  <a:moveTo>
                    <a:pt x="6898243" y="2525"/>
                  </a:moveTo>
                  <a:lnTo>
                    <a:pt x="6785967" y="2525"/>
                  </a:lnTo>
                  <a:lnTo>
                    <a:pt x="6785967" y="0"/>
                  </a:lnTo>
                  <a:lnTo>
                    <a:pt x="6891482" y="0"/>
                  </a:lnTo>
                  <a:lnTo>
                    <a:pt x="6898243" y="2525"/>
                  </a:lnTo>
                  <a:close/>
                </a:path>
                <a:path w="7421880" h="710564">
                  <a:moveTo>
                    <a:pt x="7395942" y="521197"/>
                  </a:moveTo>
                  <a:lnTo>
                    <a:pt x="7395942" y="188418"/>
                  </a:lnTo>
                  <a:lnTo>
                    <a:pt x="7421365" y="197914"/>
                  </a:lnTo>
                  <a:lnTo>
                    <a:pt x="7421365" y="511671"/>
                  </a:lnTo>
                  <a:lnTo>
                    <a:pt x="7395942" y="521197"/>
                  </a:lnTo>
                  <a:close/>
                </a:path>
                <a:path w="7421880" h="710564">
                  <a:moveTo>
                    <a:pt x="25423" y="512115"/>
                  </a:moveTo>
                  <a:lnTo>
                    <a:pt x="0" y="512115"/>
                  </a:lnTo>
                  <a:lnTo>
                    <a:pt x="0" y="196954"/>
                  </a:lnTo>
                  <a:lnTo>
                    <a:pt x="25423" y="196954"/>
                  </a:lnTo>
                  <a:lnTo>
                    <a:pt x="25423" y="512115"/>
                  </a:lnTo>
                  <a:close/>
                </a:path>
                <a:path w="7421880" h="710564">
                  <a:moveTo>
                    <a:pt x="6891086" y="710356"/>
                  </a:moveTo>
                  <a:lnTo>
                    <a:pt x="6785967" y="710356"/>
                  </a:lnTo>
                  <a:lnTo>
                    <a:pt x="6785967" y="707807"/>
                  </a:lnTo>
                  <a:lnTo>
                    <a:pt x="6897891" y="707807"/>
                  </a:lnTo>
                  <a:lnTo>
                    <a:pt x="6891086" y="710356"/>
                  </a:lnTo>
                  <a:close/>
                </a:path>
              </a:pathLst>
            </a:custGeom>
            <a:solidFill>
              <a:srgbClr val="7BAE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25"/>
            <p:cNvSpPr/>
            <p:nvPr/>
          </p:nvSpPr>
          <p:spPr>
            <a:xfrm>
              <a:off x="826015" y="4023708"/>
              <a:ext cx="7371080" cy="705485"/>
            </a:xfrm>
            <a:custGeom>
              <a:avLst/>
              <a:gdLst/>
              <a:ahLst/>
              <a:cxnLst/>
              <a:rect l="l" t="t" r="r" b="b"/>
              <a:pathLst>
                <a:path w="7371080" h="705485">
                  <a:moveTo>
                    <a:pt x="6879646" y="2549"/>
                  </a:moveTo>
                  <a:lnTo>
                    <a:pt x="6760543" y="2549"/>
                  </a:lnTo>
                  <a:lnTo>
                    <a:pt x="6760543" y="0"/>
                  </a:lnTo>
                  <a:lnTo>
                    <a:pt x="6872819" y="0"/>
                  </a:lnTo>
                  <a:lnTo>
                    <a:pt x="6879646" y="2549"/>
                  </a:lnTo>
                  <a:close/>
                </a:path>
                <a:path w="7371080" h="705485">
                  <a:moveTo>
                    <a:pt x="7346381" y="527715"/>
                  </a:moveTo>
                  <a:lnTo>
                    <a:pt x="7346381" y="176878"/>
                  </a:lnTo>
                  <a:lnTo>
                    <a:pt x="7370518" y="185893"/>
                  </a:lnTo>
                  <a:lnTo>
                    <a:pt x="7370518" y="518672"/>
                  </a:lnTo>
                  <a:lnTo>
                    <a:pt x="7346381" y="527715"/>
                  </a:lnTo>
                  <a:close/>
                </a:path>
                <a:path w="7371080" h="705485">
                  <a:moveTo>
                    <a:pt x="24136" y="509590"/>
                  </a:moveTo>
                  <a:lnTo>
                    <a:pt x="0" y="509590"/>
                  </a:lnTo>
                  <a:lnTo>
                    <a:pt x="0" y="194429"/>
                  </a:lnTo>
                  <a:lnTo>
                    <a:pt x="24136" y="194429"/>
                  </a:lnTo>
                  <a:lnTo>
                    <a:pt x="24136" y="509590"/>
                  </a:lnTo>
                  <a:close/>
                </a:path>
                <a:path w="7371080" h="705485">
                  <a:moveTo>
                    <a:pt x="6872467" y="705281"/>
                  </a:moveTo>
                  <a:lnTo>
                    <a:pt x="6760543" y="705281"/>
                  </a:lnTo>
                  <a:lnTo>
                    <a:pt x="6760543" y="702756"/>
                  </a:lnTo>
                  <a:lnTo>
                    <a:pt x="6879207" y="702756"/>
                  </a:lnTo>
                  <a:lnTo>
                    <a:pt x="6872467" y="705281"/>
                  </a:lnTo>
                  <a:close/>
                </a:path>
              </a:pathLst>
            </a:custGeom>
            <a:solidFill>
              <a:srgbClr val="7BAC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26"/>
            <p:cNvSpPr/>
            <p:nvPr/>
          </p:nvSpPr>
          <p:spPr>
            <a:xfrm>
              <a:off x="850152" y="4026258"/>
              <a:ext cx="7322820" cy="700405"/>
            </a:xfrm>
            <a:custGeom>
              <a:avLst/>
              <a:gdLst/>
              <a:ahLst/>
              <a:cxnLst/>
              <a:rect l="l" t="t" r="r" b="b"/>
              <a:pathLst>
                <a:path w="7322820" h="700404">
                  <a:moveTo>
                    <a:pt x="6862335" y="2549"/>
                  </a:moveTo>
                  <a:lnTo>
                    <a:pt x="6736407" y="2549"/>
                  </a:lnTo>
                  <a:lnTo>
                    <a:pt x="6736407" y="0"/>
                  </a:lnTo>
                  <a:lnTo>
                    <a:pt x="6855509" y="0"/>
                  </a:lnTo>
                  <a:lnTo>
                    <a:pt x="6862335" y="2549"/>
                  </a:lnTo>
                  <a:close/>
                </a:path>
                <a:path w="7322820" h="700404">
                  <a:moveTo>
                    <a:pt x="7296821" y="534691"/>
                  </a:moveTo>
                  <a:lnTo>
                    <a:pt x="7296821" y="164832"/>
                  </a:lnTo>
                  <a:lnTo>
                    <a:pt x="7322245" y="174328"/>
                  </a:lnTo>
                  <a:lnTo>
                    <a:pt x="7322245" y="525166"/>
                  </a:lnTo>
                  <a:lnTo>
                    <a:pt x="7296821" y="534691"/>
                  </a:lnTo>
                  <a:close/>
                </a:path>
                <a:path w="7322820" h="700404">
                  <a:moveTo>
                    <a:pt x="25423" y="507040"/>
                  </a:moveTo>
                  <a:lnTo>
                    <a:pt x="0" y="507040"/>
                  </a:lnTo>
                  <a:lnTo>
                    <a:pt x="0" y="191879"/>
                  </a:lnTo>
                  <a:lnTo>
                    <a:pt x="25423" y="191879"/>
                  </a:lnTo>
                  <a:lnTo>
                    <a:pt x="25423" y="507040"/>
                  </a:lnTo>
                  <a:close/>
                </a:path>
                <a:path w="7322820" h="700404">
                  <a:moveTo>
                    <a:pt x="6855071" y="700206"/>
                  </a:moveTo>
                  <a:lnTo>
                    <a:pt x="6736407" y="700206"/>
                  </a:lnTo>
                  <a:lnTo>
                    <a:pt x="6736407" y="698919"/>
                  </a:lnTo>
                  <a:lnTo>
                    <a:pt x="6858506" y="698919"/>
                  </a:lnTo>
                  <a:lnTo>
                    <a:pt x="6855071" y="700206"/>
                  </a:lnTo>
                  <a:close/>
                </a:path>
              </a:pathLst>
            </a:custGeom>
            <a:solidFill>
              <a:srgbClr val="7CAC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27"/>
            <p:cNvSpPr/>
            <p:nvPr/>
          </p:nvSpPr>
          <p:spPr>
            <a:xfrm>
              <a:off x="875563" y="4028808"/>
              <a:ext cx="7272020" cy="696595"/>
            </a:xfrm>
            <a:custGeom>
              <a:avLst/>
              <a:gdLst/>
              <a:ahLst/>
              <a:cxnLst/>
              <a:rect l="l" t="t" r="r" b="b"/>
              <a:pathLst>
                <a:path w="7272020" h="696595">
                  <a:moveTo>
                    <a:pt x="49568" y="189331"/>
                  </a:moveTo>
                  <a:lnTo>
                    <a:pt x="24142" y="189331"/>
                  </a:lnTo>
                  <a:lnTo>
                    <a:pt x="0" y="189331"/>
                  </a:lnTo>
                  <a:lnTo>
                    <a:pt x="0" y="504494"/>
                  </a:lnTo>
                  <a:lnTo>
                    <a:pt x="24142" y="504494"/>
                  </a:lnTo>
                  <a:lnTo>
                    <a:pt x="49568" y="504494"/>
                  </a:lnTo>
                  <a:lnTo>
                    <a:pt x="49568" y="189331"/>
                  </a:lnTo>
                  <a:close/>
                </a:path>
                <a:path w="7272020" h="696595">
                  <a:moveTo>
                    <a:pt x="6846633" y="691299"/>
                  </a:moveTo>
                  <a:lnTo>
                    <a:pt x="6710985" y="691299"/>
                  </a:lnTo>
                  <a:lnTo>
                    <a:pt x="6710985" y="693851"/>
                  </a:lnTo>
                  <a:lnTo>
                    <a:pt x="6710985" y="696379"/>
                  </a:lnTo>
                  <a:lnTo>
                    <a:pt x="6833082" y="696379"/>
                  </a:lnTo>
                  <a:lnTo>
                    <a:pt x="6839826" y="693851"/>
                  </a:lnTo>
                  <a:lnTo>
                    <a:pt x="6846633" y="691299"/>
                  </a:lnTo>
                  <a:close/>
                </a:path>
                <a:path w="7272020" h="696595">
                  <a:moveTo>
                    <a:pt x="6850507" y="5080"/>
                  </a:moveTo>
                  <a:lnTo>
                    <a:pt x="6843674" y="2527"/>
                  </a:lnTo>
                  <a:lnTo>
                    <a:pt x="6836918" y="0"/>
                  </a:lnTo>
                  <a:lnTo>
                    <a:pt x="6710985" y="0"/>
                  </a:lnTo>
                  <a:lnTo>
                    <a:pt x="6710985" y="2527"/>
                  </a:lnTo>
                  <a:lnTo>
                    <a:pt x="6710985" y="5080"/>
                  </a:lnTo>
                  <a:lnTo>
                    <a:pt x="6850507" y="5080"/>
                  </a:lnTo>
                  <a:close/>
                </a:path>
                <a:path w="7272020" h="696595">
                  <a:moveTo>
                    <a:pt x="7271398" y="162293"/>
                  </a:moveTo>
                  <a:lnTo>
                    <a:pt x="7247268" y="153276"/>
                  </a:lnTo>
                  <a:lnTo>
                    <a:pt x="7221842" y="143776"/>
                  </a:lnTo>
                  <a:lnTo>
                    <a:pt x="7221842" y="550722"/>
                  </a:lnTo>
                  <a:lnTo>
                    <a:pt x="7247268" y="541197"/>
                  </a:lnTo>
                  <a:lnTo>
                    <a:pt x="7271398" y="532142"/>
                  </a:lnTo>
                  <a:lnTo>
                    <a:pt x="7271398" y="162293"/>
                  </a:lnTo>
                  <a:close/>
                </a:path>
              </a:pathLst>
            </a:custGeom>
            <a:solidFill>
              <a:srgbClr val="7CAA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28"/>
            <p:cNvSpPr/>
            <p:nvPr/>
          </p:nvSpPr>
          <p:spPr>
            <a:xfrm>
              <a:off x="925131" y="4033888"/>
              <a:ext cx="7172325" cy="686435"/>
            </a:xfrm>
            <a:custGeom>
              <a:avLst/>
              <a:gdLst/>
              <a:ahLst/>
              <a:cxnLst/>
              <a:rect l="l" t="t" r="r" b="b"/>
              <a:pathLst>
                <a:path w="7172325" h="686435">
                  <a:moveTo>
                    <a:pt x="49555" y="184251"/>
                  </a:moveTo>
                  <a:lnTo>
                    <a:pt x="24130" y="184251"/>
                  </a:lnTo>
                  <a:lnTo>
                    <a:pt x="0" y="184251"/>
                  </a:lnTo>
                  <a:lnTo>
                    <a:pt x="0" y="499414"/>
                  </a:lnTo>
                  <a:lnTo>
                    <a:pt x="24130" y="499414"/>
                  </a:lnTo>
                  <a:lnTo>
                    <a:pt x="49555" y="499414"/>
                  </a:lnTo>
                  <a:lnTo>
                    <a:pt x="49555" y="184251"/>
                  </a:lnTo>
                  <a:close/>
                </a:path>
                <a:path w="7172325" h="686435">
                  <a:moveTo>
                    <a:pt x="6810616" y="681151"/>
                  </a:moveTo>
                  <a:lnTo>
                    <a:pt x="6661417" y="681151"/>
                  </a:lnTo>
                  <a:lnTo>
                    <a:pt x="6661417" y="683666"/>
                  </a:lnTo>
                  <a:lnTo>
                    <a:pt x="6661417" y="686219"/>
                  </a:lnTo>
                  <a:lnTo>
                    <a:pt x="6797065" y="686219"/>
                  </a:lnTo>
                  <a:lnTo>
                    <a:pt x="6803872" y="683666"/>
                  </a:lnTo>
                  <a:lnTo>
                    <a:pt x="6810616" y="681151"/>
                  </a:lnTo>
                  <a:close/>
                </a:path>
                <a:path w="7172325" h="686435">
                  <a:moveTo>
                    <a:pt x="6814528" y="5080"/>
                  </a:moveTo>
                  <a:lnTo>
                    <a:pt x="6807759" y="2552"/>
                  </a:lnTo>
                  <a:lnTo>
                    <a:pt x="6800939" y="0"/>
                  </a:lnTo>
                  <a:lnTo>
                    <a:pt x="6661417" y="0"/>
                  </a:lnTo>
                  <a:lnTo>
                    <a:pt x="6661417" y="2552"/>
                  </a:lnTo>
                  <a:lnTo>
                    <a:pt x="6661417" y="5080"/>
                  </a:lnTo>
                  <a:lnTo>
                    <a:pt x="6814528" y="5080"/>
                  </a:lnTo>
                  <a:close/>
                </a:path>
                <a:path w="7172325" h="686435">
                  <a:moveTo>
                    <a:pt x="7172274" y="138696"/>
                  </a:moveTo>
                  <a:lnTo>
                    <a:pt x="7148144" y="129679"/>
                  </a:lnTo>
                  <a:lnTo>
                    <a:pt x="7122719" y="120192"/>
                  </a:lnTo>
                  <a:lnTo>
                    <a:pt x="7122719" y="564210"/>
                  </a:lnTo>
                  <a:lnTo>
                    <a:pt x="7148144" y="554685"/>
                  </a:lnTo>
                  <a:lnTo>
                    <a:pt x="7172274" y="545642"/>
                  </a:lnTo>
                  <a:lnTo>
                    <a:pt x="7172274" y="138696"/>
                  </a:lnTo>
                  <a:close/>
                </a:path>
              </a:pathLst>
            </a:custGeom>
            <a:solidFill>
              <a:srgbClr val="7EA8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29"/>
            <p:cNvSpPr/>
            <p:nvPr/>
          </p:nvSpPr>
          <p:spPr>
            <a:xfrm>
              <a:off x="974696" y="4038957"/>
              <a:ext cx="7073265" cy="676275"/>
            </a:xfrm>
            <a:custGeom>
              <a:avLst/>
              <a:gdLst/>
              <a:ahLst/>
              <a:cxnLst/>
              <a:rect l="l" t="t" r="r" b="b"/>
              <a:pathLst>
                <a:path w="7073265" h="676275">
                  <a:moveTo>
                    <a:pt x="6768411" y="1287"/>
                  </a:moveTo>
                  <a:lnTo>
                    <a:pt x="6611862" y="1287"/>
                  </a:lnTo>
                  <a:lnTo>
                    <a:pt x="6611862" y="0"/>
                  </a:lnTo>
                  <a:lnTo>
                    <a:pt x="6764965" y="0"/>
                  </a:lnTo>
                  <a:lnTo>
                    <a:pt x="6768411" y="1287"/>
                  </a:lnTo>
                  <a:close/>
                </a:path>
                <a:path w="7073265" h="676275">
                  <a:moveTo>
                    <a:pt x="7049019" y="568174"/>
                  </a:moveTo>
                  <a:lnTo>
                    <a:pt x="7049019" y="106095"/>
                  </a:lnTo>
                  <a:lnTo>
                    <a:pt x="7073155" y="115110"/>
                  </a:lnTo>
                  <a:lnTo>
                    <a:pt x="7073155" y="559130"/>
                  </a:lnTo>
                  <a:lnTo>
                    <a:pt x="7049019" y="568174"/>
                  </a:lnTo>
                  <a:close/>
                </a:path>
                <a:path w="7073265" h="676275">
                  <a:moveTo>
                    <a:pt x="24136" y="494340"/>
                  </a:moveTo>
                  <a:lnTo>
                    <a:pt x="0" y="494340"/>
                  </a:lnTo>
                  <a:lnTo>
                    <a:pt x="0" y="179179"/>
                  </a:lnTo>
                  <a:lnTo>
                    <a:pt x="24136" y="179179"/>
                  </a:lnTo>
                  <a:lnTo>
                    <a:pt x="24136" y="494340"/>
                  </a:lnTo>
                  <a:close/>
                </a:path>
                <a:path w="7073265" h="676275">
                  <a:moveTo>
                    <a:pt x="6761051" y="676070"/>
                  </a:moveTo>
                  <a:lnTo>
                    <a:pt x="6611862" y="676070"/>
                  </a:lnTo>
                  <a:lnTo>
                    <a:pt x="6611862" y="673520"/>
                  </a:lnTo>
                  <a:lnTo>
                    <a:pt x="6767856" y="673520"/>
                  </a:lnTo>
                  <a:lnTo>
                    <a:pt x="6761051" y="676070"/>
                  </a:lnTo>
                  <a:close/>
                </a:path>
              </a:pathLst>
            </a:custGeom>
            <a:solidFill>
              <a:srgbClr val="7EA7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0"/>
            <p:cNvSpPr/>
            <p:nvPr/>
          </p:nvSpPr>
          <p:spPr>
            <a:xfrm>
              <a:off x="998833" y="4040244"/>
              <a:ext cx="7025005" cy="672465"/>
            </a:xfrm>
            <a:custGeom>
              <a:avLst/>
              <a:gdLst/>
              <a:ahLst/>
              <a:cxnLst/>
              <a:rect l="l" t="t" r="r" b="b"/>
              <a:pathLst>
                <a:path w="7025005" h="672464">
                  <a:moveTo>
                    <a:pt x="6751036" y="2525"/>
                  </a:moveTo>
                  <a:lnTo>
                    <a:pt x="6587725" y="2525"/>
                  </a:lnTo>
                  <a:lnTo>
                    <a:pt x="6587725" y="0"/>
                  </a:lnTo>
                  <a:lnTo>
                    <a:pt x="6744275" y="0"/>
                  </a:lnTo>
                  <a:lnTo>
                    <a:pt x="6751036" y="2525"/>
                  </a:lnTo>
                  <a:close/>
                </a:path>
                <a:path w="7025005" h="672464">
                  <a:moveTo>
                    <a:pt x="6999458" y="576413"/>
                  </a:moveTo>
                  <a:lnTo>
                    <a:pt x="6999458" y="95312"/>
                  </a:lnTo>
                  <a:lnTo>
                    <a:pt x="7024882" y="104808"/>
                  </a:lnTo>
                  <a:lnTo>
                    <a:pt x="7024882" y="566887"/>
                  </a:lnTo>
                  <a:lnTo>
                    <a:pt x="6999458" y="576413"/>
                  </a:lnTo>
                  <a:close/>
                </a:path>
                <a:path w="7025005" h="672464">
                  <a:moveTo>
                    <a:pt x="25423" y="493053"/>
                  </a:moveTo>
                  <a:lnTo>
                    <a:pt x="0" y="493053"/>
                  </a:lnTo>
                  <a:lnTo>
                    <a:pt x="0" y="177892"/>
                  </a:lnTo>
                  <a:lnTo>
                    <a:pt x="25423" y="177892"/>
                  </a:lnTo>
                  <a:lnTo>
                    <a:pt x="25423" y="493053"/>
                  </a:lnTo>
                  <a:close/>
                </a:path>
                <a:path w="7025005" h="672464">
                  <a:moveTo>
                    <a:pt x="6743719" y="672233"/>
                  </a:moveTo>
                  <a:lnTo>
                    <a:pt x="6587725" y="672233"/>
                  </a:lnTo>
                  <a:lnTo>
                    <a:pt x="6587725" y="669683"/>
                  </a:lnTo>
                  <a:lnTo>
                    <a:pt x="6750524" y="669683"/>
                  </a:lnTo>
                  <a:lnTo>
                    <a:pt x="6743719" y="672233"/>
                  </a:lnTo>
                  <a:close/>
                </a:path>
              </a:pathLst>
            </a:custGeom>
            <a:solidFill>
              <a:srgbClr val="7EA5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1"/>
            <p:cNvSpPr/>
            <p:nvPr/>
          </p:nvSpPr>
          <p:spPr>
            <a:xfrm>
              <a:off x="1024257" y="4042770"/>
              <a:ext cx="6974205" cy="667385"/>
            </a:xfrm>
            <a:custGeom>
              <a:avLst/>
              <a:gdLst/>
              <a:ahLst/>
              <a:cxnLst/>
              <a:rect l="l" t="t" r="r" b="b"/>
              <a:pathLst>
                <a:path w="6974205" h="667385">
                  <a:moveTo>
                    <a:pt x="6732438" y="2549"/>
                  </a:moveTo>
                  <a:lnTo>
                    <a:pt x="6562302" y="2549"/>
                  </a:lnTo>
                  <a:lnTo>
                    <a:pt x="6562302" y="0"/>
                  </a:lnTo>
                  <a:lnTo>
                    <a:pt x="6725612" y="0"/>
                  </a:lnTo>
                  <a:lnTo>
                    <a:pt x="6732438" y="2549"/>
                  </a:lnTo>
                  <a:close/>
                </a:path>
                <a:path w="6974205" h="667385">
                  <a:moveTo>
                    <a:pt x="6949898" y="582931"/>
                  </a:moveTo>
                  <a:lnTo>
                    <a:pt x="6949898" y="83772"/>
                  </a:lnTo>
                  <a:lnTo>
                    <a:pt x="6974034" y="92787"/>
                  </a:lnTo>
                  <a:lnTo>
                    <a:pt x="6974034" y="573887"/>
                  </a:lnTo>
                  <a:lnTo>
                    <a:pt x="6949898" y="582931"/>
                  </a:lnTo>
                  <a:close/>
                </a:path>
                <a:path w="6974205" h="667385">
                  <a:moveTo>
                    <a:pt x="24136" y="490528"/>
                  </a:moveTo>
                  <a:lnTo>
                    <a:pt x="0" y="490528"/>
                  </a:lnTo>
                  <a:lnTo>
                    <a:pt x="0" y="175367"/>
                  </a:lnTo>
                  <a:lnTo>
                    <a:pt x="24136" y="175367"/>
                  </a:lnTo>
                  <a:lnTo>
                    <a:pt x="24136" y="490528"/>
                  </a:lnTo>
                  <a:close/>
                </a:path>
                <a:path w="6974205" h="667385">
                  <a:moveTo>
                    <a:pt x="6725100" y="667158"/>
                  </a:moveTo>
                  <a:lnTo>
                    <a:pt x="6562302" y="667158"/>
                  </a:lnTo>
                  <a:lnTo>
                    <a:pt x="6562302" y="664633"/>
                  </a:lnTo>
                  <a:lnTo>
                    <a:pt x="6731840" y="664633"/>
                  </a:lnTo>
                  <a:lnTo>
                    <a:pt x="6725100" y="667158"/>
                  </a:lnTo>
                  <a:close/>
                </a:path>
              </a:pathLst>
            </a:custGeom>
            <a:solidFill>
              <a:srgbClr val="80A5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32"/>
            <p:cNvSpPr/>
            <p:nvPr/>
          </p:nvSpPr>
          <p:spPr>
            <a:xfrm>
              <a:off x="1048385" y="4045330"/>
              <a:ext cx="6925945" cy="662305"/>
            </a:xfrm>
            <a:custGeom>
              <a:avLst/>
              <a:gdLst/>
              <a:ahLst/>
              <a:cxnLst/>
              <a:rect l="l" t="t" r="r" b="b"/>
              <a:pathLst>
                <a:path w="6925945" h="662304">
                  <a:moveTo>
                    <a:pt x="49568" y="172808"/>
                  </a:moveTo>
                  <a:lnTo>
                    <a:pt x="24142" y="172808"/>
                  </a:lnTo>
                  <a:lnTo>
                    <a:pt x="0" y="172808"/>
                  </a:lnTo>
                  <a:lnTo>
                    <a:pt x="0" y="487972"/>
                  </a:lnTo>
                  <a:lnTo>
                    <a:pt x="24142" y="487972"/>
                  </a:lnTo>
                  <a:lnTo>
                    <a:pt x="49568" y="487972"/>
                  </a:lnTo>
                  <a:lnTo>
                    <a:pt x="49568" y="172808"/>
                  </a:lnTo>
                  <a:close/>
                </a:path>
                <a:path w="6925945" h="662304">
                  <a:moveTo>
                    <a:pt x="6717881" y="658266"/>
                  </a:moveTo>
                  <a:lnTo>
                    <a:pt x="6538163" y="658266"/>
                  </a:lnTo>
                  <a:lnTo>
                    <a:pt x="6538163" y="659523"/>
                  </a:lnTo>
                  <a:lnTo>
                    <a:pt x="6538163" y="662076"/>
                  </a:lnTo>
                  <a:lnTo>
                    <a:pt x="6707708" y="662076"/>
                  </a:lnTo>
                  <a:lnTo>
                    <a:pt x="6714515" y="659523"/>
                  </a:lnTo>
                  <a:lnTo>
                    <a:pt x="6717881" y="658266"/>
                  </a:lnTo>
                  <a:close/>
                </a:path>
                <a:path w="6925945" h="662304">
                  <a:moveTo>
                    <a:pt x="6721894" y="5067"/>
                  </a:moveTo>
                  <a:lnTo>
                    <a:pt x="6715125" y="2540"/>
                  </a:lnTo>
                  <a:lnTo>
                    <a:pt x="6708305" y="0"/>
                  </a:lnTo>
                  <a:lnTo>
                    <a:pt x="6538163" y="0"/>
                  </a:lnTo>
                  <a:lnTo>
                    <a:pt x="6538163" y="2540"/>
                  </a:lnTo>
                  <a:lnTo>
                    <a:pt x="6538163" y="5067"/>
                  </a:lnTo>
                  <a:lnTo>
                    <a:pt x="6721894" y="5067"/>
                  </a:lnTo>
                  <a:close/>
                </a:path>
                <a:path w="6925945" h="662304">
                  <a:moveTo>
                    <a:pt x="6925767" y="81216"/>
                  </a:moveTo>
                  <a:lnTo>
                    <a:pt x="6900342" y="71716"/>
                  </a:lnTo>
                  <a:lnTo>
                    <a:pt x="6876199" y="62712"/>
                  </a:lnTo>
                  <a:lnTo>
                    <a:pt x="6876199" y="598944"/>
                  </a:lnTo>
                  <a:lnTo>
                    <a:pt x="6900342" y="589902"/>
                  </a:lnTo>
                  <a:lnTo>
                    <a:pt x="6925767" y="580377"/>
                  </a:lnTo>
                  <a:lnTo>
                    <a:pt x="6925767" y="81216"/>
                  </a:lnTo>
                  <a:close/>
                </a:path>
              </a:pathLst>
            </a:custGeom>
            <a:solidFill>
              <a:srgbClr val="80A3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33"/>
            <p:cNvSpPr/>
            <p:nvPr/>
          </p:nvSpPr>
          <p:spPr>
            <a:xfrm>
              <a:off x="1097954" y="4050394"/>
              <a:ext cx="6826884" cy="653415"/>
            </a:xfrm>
            <a:custGeom>
              <a:avLst/>
              <a:gdLst/>
              <a:ahLst/>
              <a:cxnLst/>
              <a:rect l="l" t="t" r="r" b="b"/>
              <a:pathLst>
                <a:path w="6826884" h="653414">
                  <a:moveTo>
                    <a:pt x="6679155" y="2549"/>
                  </a:moveTo>
                  <a:lnTo>
                    <a:pt x="6488604" y="2549"/>
                  </a:lnTo>
                  <a:lnTo>
                    <a:pt x="6488604" y="0"/>
                  </a:lnTo>
                  <a:lnTo>
                    <a:pt x="6672329" y="0"/>
                  </a:lnTo>
                  <a:lnTo>
                    <a:pt x="6679155" y="2549"/>
                  </a:lnTo>
                  <a:close/>
                </a:path>
                <a:path w="6826884" h="653414">
                  <a:moveTo>
                    <a:pt x="6801258" y="603386"/>
                  </a:moveTo>
                  <a:lnTo>
                    <a:pt x="6801216" y="48140"/>
                  </a:lnTo>
                  <a:lnTo>
                    <a:pt x="6826640" y="57636"/>
                  </a:lnTo>
                  <a:lnTo>
                    <a:pt x="6826640" y="593875"/>
                  </a:lnTo>
                  <a:lnTo>
                    <a:pt x="6801258" y="603386"/>
                  </a:lnTo>
                  <a:close/>
                </a:path>
                <a:path w="6826884" h="653414">
                  <a:moveTo>
                    <a:pt x="25423" y="482903"/>
                  </a:moveTo>
                  <a:lnTo>
                    <a:pt x="0" y="482903"/>
                  </a:lnTo>
                  <a:lnTo>
                    <a:pt x="0" y="167742"/>
                  </a:lnTo>
                  <a:lnTo>
                    <a:pt x="25423" y="167742"/>
                  </a:lnTo>
                  <a:lnTo>
                    <a:pt x="25423" y="482903"/>
                  </a:lnTo>
                  <a:close/>
                </a:path>
                <a:path w="6826884" h="653414">
                  <a:moveTo>
                    <a:pt x="6675123" y="650646"/>
                  </a:moveTo>
                  <a:lnTo>
                    <a:pt x="6674874" y="650646"/>
                  </a:lnTo>
                  <a:lnTo>
                    <a:pt x="6801216" y="603386"/>
                  </a:lnTo>
                  <a:lnTo>
                    <a:pt x="6675123" y="650646"/>
                  </a:lnTo>
                  <a:close/>
                </a:path>
                <a:path w="6826884" h="653414">
                  <a:moveTo>
                    <a:pt x="6668057" y="653196"/>
                  </a:moveTo>
                  <a:lnTo>
                    <a:pt x="6488604" y="653196"/>
                  </a:lnTo>
                  <a:lnTo>
                    <a:pt x="6488604" y="650646"/>
                  </a:lnTo>
                  <a:lnTo>
                    <a:pt x="6674874" y="650646"/>
                  </a:lnTo>
                  <a:lnTo>
                    <a:pt x="6668057" y="653196"/>
                  </a:lnTo>
                  <a:close/>
                </a:path>
              </a:pathLst>
            </a:custGeom>
            <a:solidFill>
              <a:srgbClr val="80A1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34"/>
            <p:cNvSpPr/>
            <p:nvPr/>
          </p:nvSpPr>
          <p:spPr>
            <a:xfrm>
              <a:off x="1123378" y="4052944"/>
              <a:ext cx="6776084" cy="648335"/>
            </a:xfrm>
            <a:custGeom>
              <a:avLst/>
              <a:gdLst/>
              <a:ahLst/>
              <a:cxnLst/>
              <a:rect l="l" t="t" r="r" b="b"/>
              <a:pathLst>
                <a:path w="6776084" h="648335">
                  <a:moveTo>
                    <a:pt x="6660558" y="2549"/>
                  </a:moveTo>
                  <a:lnTo>
                    <a:pt x="6463181" y="2549"/>
                  </a:lnTo>
                  <a:lnTo>
                    <a:pt x="6463181" y="0"/>
                  </a:lnTo>
                  <a:lnTo>
                    <a:pt x="6653731" y="0"/>
                  </a:lnTo>
                  <a:lnTo>
                    <a:pt x="6660558" y="2549"/>
                  </a:lnTo>
                  <a:close/>
                </a:path>
                <a:path w="6776084" h="648335">
                  <a:moveTo>
                    <a:pt x="6751656" y="609895"/>
                  </a:moveTo>
                  <a:lnTo>
                    <a:pt x="6751656" y="36575"/>
                  </a:lnTo>
                  <a:lnTo>
                    <a:pt x="6775793" y="45590"/>
                  </a:lnTo>
                  <a:lnTo>
                    <a:pt x="6775793" y="600852"/>
                  </a:lnTo>
                  <a:lnTo>
                    <a:pt x="6751656" y="609895"/>
                  </a:lnTo>
                  <a:close/>
                </a:path>
                <a:path w="6776084" h="648335">
                  <a:moveTo>
                    <a:pt x="24136" y="480354"/>
                  </a:moveTo>
                  <a:lnTo>
                    <a:pt x="0" y="480354"/>
                  </a:lnTo>
                  <a:lnTo>
                    <a:pt x="0" y="165192"/>
                  </a:lnTo>
                  <a:lnTo>
                    <a:pt x="24136" y="165192"/>
                  </a:lnTo>
                  <a:lnTo>
                    <a:pt x="24136" y="480354"/>
                  </a:lnTo>
                  <a:close/>
                </a:path>
                <a:path w="6776084" h="648335">
                  <a:moveTo>
                    <a:pt x="6649699" y="648096"/>
                  </a:moveTo>
                  <a:lnTo>
                    <a:pt x="6463181" y="648096"/>
                  </a:lnTo>
                  <a:lnTo>
                    <a:pt x="6463181" y="645547"/>
                  </a:lnTo>
                  <a:lnTo>
                    <a:pt x="6656504" y="645547"/>
                  </a:lnTo>
                  <a:lnTo>
                    <a:pt x="6649699" y="648096"/>
                  </a:lnTo>
                  <a:close/>
                </a:path>
              </a:pathLst>
            </a:custGeom>
            <a:solidFill>
              <a:srgbClr val="82A1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35"/>
            <p:cNvSpPr/>
            <p:nvPr/>
          </p:nvSpPr>
          <p:spPr>
            <a:xfrm>
              <a:off x="1147514" y="4055494"/>
              <a:ext cx="6727825" cy="643255"/>
            </a:xfrm>
            <a:custGeom>
              <a:avLst/>
              <a:gdLst/>
              <a:ahLst/>
              <a:cxnLst/>
              <a:rect l="l" t="t" r="r" b="b"/>
              <a:pathLst>
                <a:path w="6727825" h="643254">
                  <a:moveTo>
                    <a:pt x="6643182" y="2525"/>
                  </a:moveTo>
                  <a:lnTo>
                    <a:pt x="6439044" y="2525"/>
                  </a:lnTo>
                  <a:lnTo>
                    <a:pt x="6439044" y="0"/>
                  </a:lnTo>
                  <a:lnTo>
                    <a:pt x="6636421" y="0"/>
                  </a:lnTo>
                  <a:lnTo>
                    <a:pt x="6643182" y="2525"/>
                  </a:lnTo>
                  <a:close/>
                </a:path>
                <a:path w="6727825" h="643254">
                  <a:moveTo>
                    <a:pt x="6703358" y="616398"/>
                  </a:moveTo>
                  <a:lnTo>
                    <a:pt x="6703358" y="25001"/>
                  </a:lnTo>
                  <a:lnTo>
                    <a:pt x="6727519" y="34025"/>
                  </a:lnTo>
                  <a:lnTo>
                    <a:pt x="6727519" y="607345"/>
                  </a:lnTo>
                  <a:lnTo>
                    <a:pt x="6703358" y="616398"/>
                  </a:lnTo>
                  <a:close/>
                </a:path>
                <a:path w="6727825" h="643254">
                  <a:moveTo>
                    <a:pt x="24136" y="477804"/>
                  </a:moveTo>
                  <a:lnTo>
                    <a:pt x="0" y="477804"/>
                  </a:lnTo>
                  <a:lnTo>
                    <a:pt x="0" y="162643"/>
                  </a:lnTo>
                  <a:lnTo>
                    <a:pt x="24136" y="162643"/>
                  </a:lnTo>
                  <a:lnTo>
                    <a:pt x="24136" y="477804"/>
                  </a:lnTo>
                  <a:close/>
                </a:path>
                <a:path w="6727825" h="643254">
                  <a:moveTo>
                    <a:pt x="6632367" y="642997"/>
                  </a:moveTo>
                  <a:lnTo>
                    <a:pt x="6439044" y="642997"/>
                  </a:lnTo>
                  <a:lnTo>
                    <a:pt x="6439044" y="640472"/>
                  </a:lnTo>
                  <a:lnTo>
                    <a:pt x="6639107" y="640472"/>
                  </a:lnTo>
                  <a:lnTo>
                    <a:pt x="6632367" y="642997"/>
                  </a:lnTo>
                  <a:close/>
                </a:path>
              </a:pathLst>
            </a:custGeom>
            <a:solidFill>
              <a:srgbClr val="83A0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36"/>
            <p:cNvSpPr/>
            <p:nvPr/>
          </p:nvSpPr>
          <p:spPr>
            <a:xfrm>
              <a:off x="1171651" y="4058030"/>
              <a:ext cx="6679565" cy="638175"/>
            </a:xfrm>
            <a:custGeom>
              <a:avLst/>
              <a:gdLst/>
              <a:ahLst/>
              <a:cxnLst/>
              <a:rect l="l" t="t" r="r" b="b"/>
              <a:pathLst>
                <a:path w="6679565" h="638175">
                  <a:moveTo>
                    <a:pt x="49555" y="160108"/>
                  </a:moveTo>
                  <a:lnTo>
                    <a:pt x="25412" y="160108"/>
                  </a:lnTo>
                  <a:lnTo>
                    <a:pt x="0" y="160108"/>
                  </a:lnTo>
                  <a:lnTo>
                    <a:pt x="0" y="475272"/>
                  </a:lnTo>
                  <a:lnTo>
                    <a:pt x="25412" y="475272"/>
                  </a:lnTo>
                  <a:lnTo>
                    <a:pt x="49555" y="475272"/>
                  </a:lnTo>
                  <a:lnTo>
                    <a:pt x="49555" y="160108"/>
                  </a:lnTo>
                  <a:close/>
                </a:path>
                <a:path w="6679565" h="638175">
                  <a:moveTo>
                    <a:pt x="6628574" y="632841"/>
                  </a:moveTo>
                  <a:lnTo>
                    <a:pt x="6414897" y="632841"/>
                  </a:lnTo>
                  <a:lnTo>
                    <a:pt x="6414897" y="635393"/>
                  </a:lnTo>
                  <a:lnTo>
                    <a:pt x="6414897" y="637946"/>
                  </a:lnTo>
                  <a:lnTo>
                    <a:pt x="6614960" y="637946"/>
                  </a:lnTo>
                  <a:lnTo>
                    <a:pt x="6621767" y="635393"/>
                  </a:lnTo>
                  <a:lnTo>
                    <a:pt x="6628574" y="632841"/>
                  </a:lnTo>
                  <a:close/>
                </a:path>
                <a:path w="6679565" h="638175">
                  <a:moveTo>
                    <a:pt x="6629247" y="3810"/>
                  </a:moveTo>
                  <a:lnTo>
                    <a:pt x="6622491" y="1282"/>
                  </a:lnTo>
                  <a:lnTo>
                    <a:pt x="6619037" y="0"/>
                  </a:lnTo>
                  <a:lnTo>
                    <a:pt x="6414897" y="0"/>
                  </a:lnTo>
                  <a:lnTo>
                    <a:pt x="6414897" y="1282"/>
                  </a:lnTo>
                  <a:lnTo>
                    <a:pt x="6414897" y="3810"/>
                  </a:lnTo>
                  <a:lnTo>
                    <a:pt x="6629247" y="3810"/>
                  </a:lnTo>
                  <a:close/>
                </a:path>
                <a:path w="6679565" h="638175">
                  <a:moveTo>
                    <a:pt x="6679222" y="22466"/>
                  </a:moveTo>
                  <a:lnTo>
                    <a:pt x="6653822" y="12979"/>
                  </a:lnTo>
                  <a:lnTo>
                    <a:pt x="6629654" y="3962"/>
                  </a:lnTo>
                  <a:lnTo>
                    <a:pt x="6629654" y="632434"/>
                  </a:lnTo>
                  <a:lnTo>
                    <a:pt x="6653822" y="623379"/>
                  </a:lnTo>
                  <a:lnTo>
                    <a:pt x="6679222" y="613867"/>
                  </a:lnTo>
                  <a:lnTo>
                    <a:pt x="6679222" y="22466"/>
                  </a:lnTo>
                  <a:close/>
                </a:path>
              </a:pathLst>
            </a:custGeom>
            <a:solidFill>
              <a:srgbClr val="839E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37"/>
            <p:cNvSpPr/>
            <p:nvPr/>
          </p:nvSpPr>
          <p:spPr>
            <a:xfrm>
              <a:off x="1221206" y="4062260"/>
              <a:ext cx="6580505" cy="628650"/>
            </a:xfrm>
            <a:custGeom>
              <a:avLst/>
              <a:gdLst/>
              <a:ahLst/>
              <a:cxnLst/>
              <a:rect l="l" t="t" r="r" b="b"/>
              <a:pathLst>
                <a:path w="6580505" h="628650">
                  <a:moveTo>
                    <a:pt x="25425" y="155879"/>
                  </a:moveTo>
                  <a:lnTo>
                    <a:pt x="0" y="155879"/>
                  </a:lnTo>
                  <a:lnTo>
                    <a:pt x="0" y="471043"/>
                  </a:lnTo>
                  <a:lnTo>
                    <a:pt x="25425" y="471043"/>
                  </a:lnTo>
                  <a:lnTo>
                    <a:pt x="25425" y="155879"/>
                  </a:lnTo>
                  <a:close/>
                </a:path>
                <a:path w="6580505" h="628650">
                  <a:moveTo>
                    <a:pt x="6580098" y="0"/>
                  </a:moveTo>
                  <a:lnTo>
                    <a:pt x="6365341" y="0"/>
                  </a:lnTo>
                  <a:lnTo>
                    <a:pt x="6365341" y="2540"/>
                  </a:lnTo>
                  <a:lnTo>
                    <a:pt x="6554698" y="2540"/>
                  </a:lnTo>
                  <a:lnTo>
                    <a:pt x="6554698" y="626110"/>
                  </a:lnTo>
                  <a:lnTo>
                    <a:pt x="6365341" y="626110"/>
                  </a:lnTo>
                  <a:lnTo>
                    <a:pt x="6365341" y="628650"/>
                  </a:lnTo>
                  <a:lnTo>
                    <a:pt x="6580098" y="628650"/>
                  </a:lnTo>
                  <a:lnTo>
                    <a:pt x="6580098" y="626110"/>
                  </a:lnTo>
                  <a:lnTo>
                    <a:pt x="6580098" y="2540"/>
                  </a:lnTo>
                  <a:lnTo>
                    <a:pt x="6580098" y="0"/>
                  </a:lnTo>
                  <a:close/>
                </a:path>
              </a:pathLst>
            </a:custGeom>
            <a:solidFill>
              <a:srgbClr val="839C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38"/>
            <p:cNvSpPr/>
            <p:nvPr/>
          </p:nvSpPr>
          <p:spPr>
            <a:xfrm>
              <a:off x="1246632" y="4064800"/>
              <a:ext cx="6529705" cy="623570"/>
            </a:xfrm>
            <a:custGeom>
              <a:avLst/>
              <a:gdLst/>
              <a:ahLst/>
              <a:cxnLst/>
              <a:rect l="l" t="t" r="r" b="b"/>
              <a:pathLst>
                <a:path w="6529705" h="623570">
                  <a:moveTo>
                    <a:pt x="24130" y="153339"/>
                  </a:moveTo>
                  <a:lnTo>
                    <a:pt x="0" y="153339"/>
                  </a:lnTo>
                  <a:lnTo>
                    <a:pt x="0" y="468503"/>
                  </a:lnTo>
                  <a:lnTo>
                    <a:pt x="24130" y="468503"/>
                  </a:lnTo>
                  <a:lnTo>
                    <a:pt x="24130" y="153339"/>
                  </a:lnTo>
                  <a:close/>
                </a:path>
                <a:path w="6529705" h="623570">
                  <a:moveTo>
                    <a:pt x="6529273" y="0"/>
                  </a:moveTo>
                  <a:lnTo>
                    <a:pt x="6339916" y="0"/>
                  </a:lnTo>
                  <a:lnTo>
                    <a:pt x="6339916" y="2540"/>
                  </a:lnTo>
                  <a:lnTo>
                    <a:pt x="6505118" y="2540"/>
                  </a:lnTo>
                  <a:lnTo>
                    <a:pt x="6505118" y="622300"/>
                  </a:lnTo>
                  <a:lnTo>
                    <a:pt x="6339916" y="622300"/>
                  </a:lnTo>
                  <a:lnTo>
                    <a:pt x="6339916" y="623570"/>
                  </a:lnTo>
                  <a:lnTo>
                    <a:pt x="6529273" y="623570"/>
                  </a:lnTo>
                  <a:lnTo>
                    <a:pt x="6529273" y="622300"/>
                  </a:lnTo>
                  <a:lnTo>
                    <a:pt x="6529273" y="2540"/>
                  </a:lnTo>
                  <a:lnTo>
                    <a:pt x="6529273" y="0"/>
                  </a:lnTo>
                  <a:close/>
                </a:path>
              </a:pathLst>
            </a:custGeom>
            <a:solidFill>
              <a:srgbClr val="859C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39"/>
            <p:cNvSpPr/>
            <p:nvPr/>
          </p:nvSpPr>
          <p:spPr>
            <a:xfrm>
              <a:off x="1270762" y="4067340"/>
              <a:ext cx="6481445" cy="619760"/>
            </a:xfrm>
            <a:custGeom>
              <a:avLst/>
              <a:gdLst/>
              <a:ahLst/>
              <a:cxnLst/>
              <a:rect l="l" t="t" r="r" b="b"/>
              <a:pathLst>
                <a:path w="6481445" h="619760">
                  <a:moveTo>
                    <a:pt x="49568" y="150799"/>
                  </a:moveTo>
                  <a:lnTo>
                    <a:pt x="25425" y="150799"/>
                  </a:lnTo>
                  <a:lnTo>
                    <a:pt x="0" y="150799"/>
                  </a:lnTo>
                  <a:lnTo>
                    <a:pt x="0" y="465963"/>
                  </a:lnTo>
                  <a:lnTo>
                    <a:pt x="25425" y="465963"/>
                  </a:lnTo>
                  <a:lnTo>
                    <a:pt x="49568" y="465963"/>
                  </a:lnTo>
                  <a:lnTo>
                    <a:pt x="49568" y="150799"/>
                  </a:lnTo>
                  <a:close/>
                </a:path>
                <a:path w="6481445" h="619760">
                  <a:moveTo>
                    <a:pt x="6480988" y="0"/>
                  </a:moveTo>
                  <a:lnTo>
                    <a:pt x="6315786" y="0"/>
                  </a:lnTo>
                  <a:lnTo>
                    <a:pt x="6315786" y="2540"/>
                  </a:lnTo>
                  <a:lnTo>
                    <a:pt x="6315786" y="5080"/>
                  </a:lnTo>
                  <a:lnTo>
                    <a:pt x="6431420" y="5080"/>
                  </a:lnTo>
                  <a:lnTo>
                    <a:pt x="6431420" y="614680"/>
                  </a:lnTo>
                  <a:lnTo>
                    <a:pt x="6315786" y="614680"/>
                  </a:lnTo>
                  <a:lnTo>
                    <a:pt x="6315786" y="617220"/>
                  </a:lnTo>
                  <a:lnTo>
                    <a:pt x="6315786" y="619760"/>
                  </a:lnTo>
                  <a:lnTo>
                    <a:pt x="6480988" y="619760"/>
                  </a:lnTo>
                  <a:lnTo>
                    <a:pt x="6480988" y="617220"/>
                  </a:lnTo>
                  <a:lnTo>
                    <a:pt x="6480988" y="2540"/>
                  </a:lnTo>
                  <a:lnTo>
                    <a:pt x="6480988" y="0"/>
                  </a:lnTo>
                  <a:close/>
                </a:path>
              </a:pathLst>
            </a:custGeom>
            <a:solidFill>
              <a:srgbClr val="859A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40"/>
            <p:cNvSpPr/>
            <p:nvPr/>
          </p:nvSpPr>
          <p:spPr>
            <a:xfrm>
              <a:off x="1320330" y="4072420"/>
              <a:ext cx="6382385" cy="609600"/>
            </a:xfrm>
            <a:custGeom>
              <a:avLst/>
              <a:gdLst/>
              <a:ahLst/>
              <a:cxnLst/>
              <a:rect l="l" t="t" r="r" b="b"/>
              <a:pathLst>
                <a:path w="6382384" h="609600">
                  <a:moveTo>
                    <a:pt x="25425" y="145719"/>
                  </a:moveTo>
                  <a:lnTo>
                    <a:pt x="0" y="145719"/>
                  </a:lnTo>
                  <a:lnTo>
                    <a:pt x="0" y="460883"/>
                  </a:lnTo>
                  <a:lnTo>
                    <a:pt x="25425" y="460883"/>
                  </a:lnTo>
                  <a:lnTo>
                    <a:pt x="25425" y="145719"/>
                  </a:lnTo>
                  <a:close/>
                </a:path>
                <a:path w="6382384" h="609600">
                  <a:moveTo>
                    <a:pt x="6381851" y="0"/>
                  </a:moveTo>
                  <a:lnTo>
                    <a:pt x="6266218" y="0"/>
                  </a:lnTo>
                  <a:lnTo>
                    <a:pt x="6266218" y="2540"/>
                  </a:lnTo>
                  <a:lnTo>
                    <a:pt x="6356451" y="2540"/>
                  </a:lnTo>
                  <a:lnTo>
                    <a:pt x="6356451" y="607060"/>
                  </a:lnTo>
                  <a:lnTo>
                    <a:pt x="6266218" y="607060"/>
                  </a:lnTo>
                  <a:lnTo>
                    <a:pt x="6266218" y="609600"/>
                  </a:lnTo>
                  <a:lnTo>
                    <a:pt x="6381851" y="609600"/>
                  </a:lnTo>
                  <a:lnTo>
                    <a:pt x="6381851" y="607060"/>
                  </a:lnTo>
                  <a:lnTo>
                    <a:pt x="6381851" y="2540"/>
                  </a:lnTo>
                  <a:lnTo>
                    <a:pt x="6381851" y="0"/>
                  </a:lnTo>
                  <a:close/>
                </a:path>
              </a:pathLst>
            </a:custGeom>
            <a:solidFill>
              <a:srgbClr val="8599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41"/>
            <p:cNvSpPr/>
            <p:nvPr/>
          </p:nvSpPr>
          <p:spPr>
            <a:xfrm>
              <a:off x="1345755" y="4074960"/>
              <a:ext cx="6331585" cy="604520"/>
            </a:xfrm>
            <a:custGeom>
              <a:avLst/>
              <a:gdLst/>
              <a:ahLst/>
              <a:cxnLst/>
              <a:rect l="l" t="t" r="r" b="b"/>
              <a:pathLst>
                <a:path w="6331584" h="604520">
                  <a:moveTo>
                    <a:pt x="49555" y="143179"/>
                  </a:moveTo>
                  <a:lnTo>
                    <a:pt x="24130" y="143179"/>
                  </a:lnTo>
                  <a:lnTo>
                    <a:pt x="0" y="143179"/>
                  </a:lnTo>
                  <a:lnTo>
                    <a:pt x="0" y="458343"/>
                  </a:lnTo>
                  <a:lnTo>
                    <a:pt x="24130" y="458343"/>
                  </a:lnTo>
                  <a:lnTo>
                    <a:pt x="49555" y="458343"/>
                  </a:lnTo>
                  <a:lnTo>
                    <a:pt x="49555" y="143179"/>
                  </a:lnTo>
                  <a:close/>
                </a:path>
                <a:path w="6331584" h="604520">
                  <a:moveTo>
                    <a:pt x="6331026" y="0"/>
                  </a:moveTo>
                  <a:lnTo>
                    <a:pt x="6240792" y="0"/>
                  </a:lnTo>
                  <a:lnTo>
                    <a:pt x="6240792" y="1270"/>
                  </a:lnTo>
                  <a:lnTo>
                    <a:pt x="6240792" y="3810"/>
                  </a:lnTo>
                  <a:lnTo>
                    <a:pt x="6281471" y="3810"/>
                  </a:lnTo>
                  <a:lnTo>
                    <a:pt x="6281471" y="599440"/>
                  </a:lnTo>
                  <a:lnTo>
                    <a:pt x="6240792" y="599440"/>
                  </a:lnTo>
                  <a:lnTo>
                    <a:pt x="6240792" y="601980"/>
                  </a:lnTo>
                  <a:lnTo>
                    <a:pt x="6240792" y="604520"/>
                  </a:lnTo>
                  <a:lnTo>
                    <a:pt x="6331026" y="604520"/>
                  </a:lnTo>
                  <a:lnTo>
                    <a:pt x="6331026" y="601980"/>
                  </a:lnTo>
                  <a:lnTo>
                    <a:pt x="6331026" y="1270"/>
                  </a:lnTo>
                  <a:lnTo>
                    <a:pt x="6331026" y="0"/>
                  </a:lnTo>
                  <a:close/>
                </a:path>
              </a:pathLst>
            </a:custGeom>
            <a:solidFill>
              <a:srgbClr val="8797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42"/>
            <p:cNvSpPr/>
            <p:nvPr/>
          </p:nvSpPr>
          <p:spPr>
            <a:xfrm>
              <a:off x="1395310" y="4078770"/>
              <a:ext cx="6232525" cy="595630"/>
            </a:xfrm>
            <a:custGeom>
              <a:avLst/>
              <a:gdLst/>
              <a:ahLst/>
              <a:cxnLst/>
              <a:rect l="l" t="t" r="r" b="b"/>
              <a:pathLst>
                <a:path w="6232525" h="595629">
                  <a:moveTo>
                    <a:pt x="24142" y="139369"/>
                  </a:moveTo>
                  <a:lnTo>
                    <a:pt x="0" y="139369"/>
                  </a:lnTo>
                  <a:lnTo>
                    <a:pt x="0" y="454533"/>
                  </a:lnTo>
                  <a:lnTo>
                    <a:pt x="24142" y="454533"/>
                  </a:lnTo>
                  <a:lnTo>
                    <a:pt x="24142" y="139369"/>
                  </a:lnTo>
                  <a:close/>
                </a:path>
                <a:path w="6232525" h="595629">
                  <a:moveTo>
                    <a:pt x="6231915" y="0"/>
                  </a:moveTo>
                  <a:lnTo>
                    <a:pt x="6191237" y="0"/>
                  </a:lnTo>
                  <a:lnTo>
                    <a:pt x="6191237" y="2540"/>
                  </a:lnTo>
                  <a:lnTo>
                    <a:pt x="6207760" y="2540"/>
                  </a:lnTo>
                  <a:lnTo>
                    <a:pt x="6207760" y="593090"/>
                  </a:lnTo>
                  <a:lnTo>
                    <a:pt x="6191237" y="593090"/>
                  </a:lnTo>
                  <a:lnTo>
                    <a:pt x="6191237" y="595630"/>
                  </a:lnTo>
                  <a:lnTo>
                    <a:pt x="6231915" y="595630"/>
                  </a:lnTo>
                  <a:lnTo>
                    <a:pt x="6231915" y="593090"/>
                  </a:lnTo>
                  <a:lnTo>
                    <a:pt x="6231915" y="2540"/>
                  </a:lnTo>
                  <a:lnTo>
                    <a:pt x="6231915" y="0"/>
                  </a:lnTo>
                  <a:close/>
                </a:path>
              </a:pathLst>
            </a:custGeom>
            <a:solidFill>
              <a:srgbClr val="8795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43"/>
            <p:cNvSpPr/>
            <p:nvPr/>
          </p:nvSpPr>
          <p:spPr>
            <a:xfrm>
              <a:off x="1419453" y="4081310"/>
              <a:ext cx="6183630" cy="590550"/>
            </a:xfrm>
            <a:custGeom>
              <a:avLst/>
              <a:gdLst/>
              <a:ahLst/>
              <a:cxnLst/>
              <a:rect l="l" t="t" r="r" b="b"/>
              <a:pathLst>
                <a:path w="6183630" h="590550">
                  <a:moveTo>
                    <a:pt x="24155" y="136829"/>
                  </a:moveTo>
                  <a:lnTo>
                    <a:pt x="0" y="136829"/>
                  </a:lnTo>
                  <a:lnTo>
                    <a:pt x="0" y="451993"/>
                  </a:lnTo>
                  <a:lnTo>
                    <a:pt x="24155" y="451993"/>
                  </a:lnTo>
                  <a:lnTo>
                    <a:pt x="24155" y="136829"/>
                  </a:lnTo>
                  <a:close/>
                </a:path>
                <a:path w="6183630" h="590550">
                  <a:moveTo>
                    <a:pt x="6183617" y="0"/>
                  </a:moveTo>
                  <a:lnTo>
                    <a:pt x="6167094" y="0"/>
                  </a:lnTo>
                  <a:lnTo>
                    <a:pt x="6167094" y="137160"/>
                  </a:lnTo>
                  <a:lnTo>
                    <a:pt x="6159474" y="137160"/>
                  </a:lnTo>
                  <a:lnTo>
                    <a:pt x="6159474" y="452120"/>
                  </a:lnTo>
                  <a:lnTo>
                    <a:pt x="6167094" y="452120"/>
                  </a:lnTo>
                  <a:lnTo>
                    <a:pt x="6167094" y="590550"/>
                  </a:lnTo>
                  <a:lnTo>
                    <a:pt x="6183617" y="590550"/>
                  </a:lnTo>
                  <a:lnTo>
                    <a:pt x="6183617" y="452120"/>
                  </a:lnTo>
                  <a:lnTo>
                    <a:pt x="6183617" y="137160"/>
                  </a:lnTo>
                  <a:lnTo>
                    <a:pt x="6183617" y="0"/>
                  </a:lnTo>
                  <a:close/>
                </a:path>
              </a:pathLst>
            </a:custGeom>
            <a:solidFill>
              <a:srgbClr val="8995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44"/>
            <p:cNvSpPr/>
            <p:nvPr/>
          </p:nvSpPr>
          <p:spPr>
            <a:xfrm>
              <a:off x="1443609" y="4218139"/>
              <a:ext cx="6135370" cy="315595"/>
            </a:xfrm>
            <a:custGeom>
              <a:avLst/>
              <a:gdLst/>
              <a:ahLst/>
              <a:cxnLst/>
              <a:rect l="l" t="t" r="r" b="b"/>
              <a:pathLst>
                <a:path w="6135370" h="315595">
                  <a:moveTo>
                    <a:pt x="2540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25400" y="0"/>
                  </a:lnTo>
                  <a:close/>
                </a:path>
                <a:path w="6135370" h="315595">
                  <a:moveTo>
                    <a:pt x="6135319" y="0"/>
                  </a:moveTo>
                  <a:lnTo>
                    <a:pt x="6109894" y="0"/>
                  </a:lnTo>
                  <a:lnTo>
                    <a:pt x="6109894" y="315163"/>
                  </a:lnTo>
                  <a:lnTo>
                    <a:pt x="6135319" y="315163"/>
                  </a:lnTo>
                  <a:lnTo>
                    <a:pt x="6135319" y="0"/>
                  </a:lnTo>
                  <a:close/>
                </a:path>
              </a:pathLst>
            </a:custGeom>
            <a:solidFill>
              <a:srgbClr val="89933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45"/>
            <p:cNvSpPr/>
            <p:nvPr/>
          </p:nvSpPr>
          <p:spPr>
            <a:xfrm>
              <a:off x="1469009" y="4218139"/>
              <a:ext cx="6084570" cy="315595"/>
            </a:xfrm>
            <a:custGeom>
              <a:avLst/>
              <a:gdLst/>
              <a:ahLst/>
              <a:cxnLst/>
              <a:rect l="l" t="t" r="r" b="b"/>
              <a:pathLst>
                <a:path w="6084570" h="315595">
                  <a:moveTo>
                    <a:pt x="2542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25425" y="0"/>
                  </a:lnTo>
                  <a:close/>
                </a:path>
                <a:path w="6084570" h="315595">
                  <a:moveTo>
                    <a:pt x="6084494" y="0"/>
                  </a:moveTo>
                  <a:lnTo>
                    <a:pt x="6059094" y="0"/>
                  </a:lnTo>
                  <a:lnTo>
                    <a:pt x="6059094" y="315163"/>
                  </a:lnTo>
                  <a:lnTo>
                    <a:pt x="6084494" y="315163"/>
                  </a:lnTo>
                  <a:lnTo>
                    <a:pt x="6084494" y="0"/>
                  </a:lnTo>
                  <a:close/>
                </a:path>
              </a:pathLst>
            </a:custGeom>
            <a:solidFill>
              <a:srgbClr val="8993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46"/>
            <p:cNvSpPr/>
            <p:nvPr/>
          </p:nvSpPr>
          <p:spPr>
            <a:xfrm>
              <a:off x="1494434" y="4218139"/>
              <a:ext cx="6033770" cy="315595"/>
            </a:xfrm>
            <a:custGeom>
              <a:avLst/>
              <a:gdLst/>
              <a:ahLst/>
              <a:cxnLst/>
              <a:rect l="l" t="t" r="r" b="b"/>
              <a:pathLst>
                <a:path w="6033770" h="315595">
                  <a:moveTo>
                    <a:pt x="2413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30" y="315163"/>
                  </a:lnTo>
                  <a:lnTo>
                    <a:pt x="24130" y="0"/>
                  </a:lnTo>
                  <a:close/>
                </a:path>
                <a:path w="6033770" h="315595">
                  <a:moveTo>
                    <a:pt x="6033668" y="0"/>
                  </a:moveTo>
                  <a:lnTo>
                    <a:pt x="6009513" y="0"/>
                  </a:lnTo>
                  <a:lnTo>
                    <a:pt x="6009513" y="315163"/>
                  </a:lnTo>
                  <a:lnTo>
                    <a:pt x="6033668" y="315163"/>
                  </a:lnTo>
                  <a:lnTo>
                    <a:pt x="6033668" y="0"/>
                  </a:lnTo>
                  <a:close/>
                </a:path>
              </a:pathLst>
            </a:custGeom>
            <a:solidFill>
              <a:srgbClr val="8991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47"/>
            <p:cNvSpPr/>
            <p:nvPr/>
          </p:nvSpPr>
          <p:spPr>
            <a:xfrm>
              <a:off x="1518564" y="4218139"/>
              <a:ext cx="5985510" cy="315595"/>
            </a:xfrm>
            <a:custGeom>
              <a:avLst/>
              <a:gdLst/>
              <a:ahLst/>
              <a:cxnLst/>
              <a:rect l="l" t="t" r="r" b="b"/>
              <a:pathLst>
                <a:path w="5985509" h="315595">
                  <a:moveTo>
                    <a:pt x="49568" y="0"/>
                  </a:moveTo>
                  <a:lnTo>
                    <a:pt x="24168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4168" y="315163"/>
                  </a:lnTo>
                  <a:lnTo>
                    <a:pt x="49568" y="315163"/>
                  </a:lnTo>
                  <a:lnTo>
                    <a:pt x="49568" y="0"/>
                  </a:lnTo>
                  <a:close/>
                </a:path>
                <a:path w="5985509" h="315595">
                  <a:moveTo>
                    <a:pt x="5985383" y="0"/>
                  </a:moveTo>
                  <a:lnTo>
                    <a:pt x="5961240" y="0"/>
                  </a:lnTo>
                  <a:lnTo>
                    <a:pt x="5935815" y="0"/>
                  </a:lnTo>
                  <a:lnTo>
                    <a:pt x="5935815" y="315163"/>
                  </a:lnTo>
                  <a:lnTo>
                    <a:pt x="5961240" y="315163"/>
                  </a:lnTo>
                  <a:lnTo>
                    <a:pt x="5985383" y="315163"/>
                  </a:lnTo>
                  <a:lnTo>
                    <a:pt x="5985383" y="0"/>
                  </a:lnTo>
                  <a:close/>
                </a:path>
              </a:pathLst>
            </a:custGeom>
            <a:solidFill>
              <a:srgbClr val="8A90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48"/>
            <p:cNvSpPr/>
            <p:nvPr/>
          </p:nvSpPr>
          <p:spPr>
            <a:xfrm>
              <a:off x="1568132" y="4218139"/>
              <a:ext cx="5886450" cy="315595"/>
            </a:xfrm>
            <a:custGeom>
              <a:avLst/>
              <a:gdLst/>
              <a:ahLst/>
              <a:cxnLst/>
              <a:rect l="l" t="t" r="r" b="b"/>
              <a:pathLst>
                <a:path w="5886450" h="315595">
                  <a:moveTo>
                    <a:pt x="2415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55" y="315163"/>
                  </a:lnTo>
                  <a:lnTo>
                    <a:pt x="24155" y="0"/>
                  </a:lnTo>
                  <a:close/>
                </a:path>
                <a:path w="5886450" h="315595">
                  <a:moveTo>
                    <a:pt x="5886247" y="0"/>
                  </a:moveTo>
                  <a:lnTo>
                    <a:pt x="5862117" y="0"/>
                  </a:lnTo>
                  <a:lnTo>
                    <a:pt x="5862117" y="315163"/>
                  </a:lnTo>
                  <a:lnTo>
                    <a:pt x="5886247" y="315163"/>
                  </a:lnTo>
                  <a:lnTo>
                    <a:pt x="5886247" y="0"/>
                  </a:lnTo>
                  <a:close/>
                </a:path>
              </a:pathLst>
            </a:custGeom>
            <a:solidFill>
              <a:srgbClr val="8C8E3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49"/>
            <p:cNvSpPr/>
            <p:nvPr/>
          </p:nvSpPr>
          <p:spPr>
            <a:xfrm>
              <a:off x="1592287" y="4218139"/>
              <a:ext cx="5838190" cy="315595"/>
            </a:xfrm>
            <a:custGeom>
              <a:avLst/>
              <a:gdLst/>
              <a:ahLst/>
              <a:cxnLst/>
              <a:rect l="l" t="t" r="r" b="b"/>
              <a:pathLst>
                <a:path w="5838190" h="315595">
                  <a:moveTo>
                    <a:pt x="2540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25400" y="0"/>
                  </a:lnTo>
                  <a:close/>
                </a:path>
                <a:path w="5838190" h="315595">
                  <a:moveTo>
                    <a:pt x="5837961" y="0"/>
                  </a:moveTo>
                  <a:lnTo>
                    <a:pt x="5812536" y="0"/>
                  </a:lnTo>
                  <a:lnTo>
                    <a:pt x="5812536" y="315163"/>
                  </a:lnTo>
                  <a:lnTo>
                    <a:pt x="5837961" y="315163"/>
                  </a:lnTo>
                  <a:lnTo>
                    <a:pt x="5837961" y="0"/>
                  </a:lnTo>
                  <a:close/>
                </a:path>
              </a:pathLst>
            </a:custGeom>
            <a:solidFill>
              <a:srgbClr val="8C8E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50"/>
            <p:cNvSpPr/>
            <p:nvPr/>
          </p:nvSpPr>
          <p:spPr>
            <a:xfrm>
              <a:off x="1617687" y="4218139"/>
              <a:ext cx="5787390" cy="315595"/>
            </a:xfrm>
            <a:custGeom>
              <a:avLst/>
              <a:gdLst/>
              <a:ahLst/>
              <a:cxnLst/>
              <a:rect l="l" t="t" r="r" b="b"/>
              <a:pathLst>
                <a:path w="5787390" h="315595">
                  <a:moveTo>
                    <a:pt x="24168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68" y="315163"/>
                  </a:lnTo>
                  <a:lnTo>
                    <a:pt x="24168" y="0"/>
                  </a:lnTo>
                  <a:close/>
                </a:path>
                <a:path w="5787390" h="315595">
                  <a:moveTo>
                    <a:pt x="5787136" y="0"/>
                  </a:moveTo>
                  <a:lnTo>
                    <a:pt x="5762993" y="0"/>
                  </a:lnTo>
                  <a:lnTo>
                    <a:pt x="5762993" y="315163"/>
                  </a:lnTo>
                  <a:lnTo>
                    <a:pt x="5787136" y="315163"/>
                  </a:lnTo>
                  <a:lnTo>
                    <a:pt x="5787136" y="0"/>
                  </a:lnTo>
                  <a:close/>
                </a:path>
              </a:pathLst>
            </a:custGeom>
            <a:solidFill>
              <a:srgbClr val="8C8C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51"/>
            <p:cNvSpPr/>
            <p:nvPr/>
          </p:nvSpPr>
          <p:spPr>
            <a:xfrm>
              <a:off x="1641856" y="4218139"/>
              <a:ext cx="5739130" cy="315595"/>
            </a:xfrm>
            <a:custGeom>
              <a:avLst/>
              <a:gdLst/>
              <a:ahLst/>
              <a:cxnLst/>
              <a:rect l="l" t="t" r="r" b="b"/>
              <a:pathLst>
                <a:path w="5739130" h="315595">
                  <a:moveTo>
                    <a:pt x="25387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387" y="315163"/>
                  </a:lnTo>
                  <a:lnTo>
                    <a:pt x="25387" y="0"/>
                  </a:lnTo>
                  <a:close/>
                </a:path>
                <a:path w="5739130" h="315595">
                  <a:moveTo>
                    <a:pt x="5738825" y="0"/>
                  </a:moveTo>
                  <a:lnTo>
                    <a:pt x="5713412" y="0"/>
                  </a:lnTo>
                  <a:lnTo>
                    <a:pt x="5713412" y="315163"/>
                  </a:lnTo>
                  <a:lnTo>
                    <a:pt x="5738825" y="315163"/>
                  </a:lnTo>
                  <a:lnTo>
                    <a:pt x="5738825" y="0"/>
                  </a:lnTo>
                  <a:close/>
                </a:path>
              </a:pathLst>
            </a:custGeom>
            <a:solidFill>
              <a:srgbClr val="8E8C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52"/>
            <p:cNvSpPr/>
            <p:nvPr/>
          </p:nvSpPr>
          <p:spPr>
            <a:xfrm>
              <a:off x="1667243" y="4218139"/>
              <a:ext cx="5688330" cy="315595"/>
            </a:xfrm>
            <a:custGeom>
              <a:avLst/>
              <a:gdLst/>
              <a:ahLst/>
              <a:cxnLst/>
              <a:rect l="l" t="t" r="r" b="b"/>
              <a:pathLst>
                <a:path w="5688330" h="315595">
                  <a:moveTo>
                    <a:pt x="24168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68" y="315163"/>
                  </a:lnTo>
                  <a:lnTo>
                    <a:pt x="24168" y="0"/>
                  </a:lnTo>
                  <a:close/>
                </a:path>
                <a:path w="5688330" h="315595">
                  <a:moveTo>
                    <a:pt x="5688025" y="0"/>
                  </a:moveTo>
                  <a:lnTo>
                    <a:pt x="5663882" y="0"/>
                  </a:lnTo>
                  <a:lnTo>
                    <a:pt x="5663882" y="315163"/>
                  </a:lnTo>
                  <a:lnTo>
                    <a:pt x="5688025" y="315163"/>
                  </a:lnTo>
                  <a:lnTo>
                    <a:pt x="5688025" y="0"/>
                  </a:lnTo>
                  <a:close/>
                </a:path>
              </a:pathLst>
            </a:custGeom>
            <a:solidFill>
              <a:srgbClr val="8E8A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53"/>
            <p:cNvSpPr/>
            <p:nvPr/>
          </p:nvSpPr>
          <p:spPr>
            <a:xfrm>
              <a:off x="1691411" y="4218139"/>
              <a:ext cx="5640070" cy="315595"/>
            </a:xfrm>
            <a:custGeom>
              <a:avLst/>
              <a:gdLst/>
              <a:ahLst/>
              <a:cxnLst/>
              <a:rect l="l" t="t" r="r" b="b"/>
              <a:pathLst>
                <a:path w="5640070" h="315595">
                  <a:moveTo>
                    <a:pt x="49555" y="0"/>
                  </a:moveTo>
                  <a:lnTo>
                    <a:pt x="25400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49555" y="315163"/>
                  </a:lnTo>
                  <a:lnTo>
                    <a:pt x="49555" y="0"/>
                  </a:lnTo>
                  <a:close/>
                </a:path>
                <a:path w="5640070" h="315595">
                  <a:moveTo>
                    <a:pt x="5639714" y="0"/>
                  </a:moveTo>
                  <a:lnTo>
                    <a:pt x="5614289" y="0"/>
                  </a:lnTo>
                  <a:lnTo>
                    <a:pt x="5590159" y="0"/>
                  </a:lnTo>
                  <a:lnTo>
                    <a:pt x="5590159" y="315163"/>
                  </a:lnTo>
                  <a:lnTo>
                    <a:pt x="5614289" y="315163"/>
                  </a:lnTo>
                  <a:lnTo>
                    <a:pt x="5639714" y="315163"/>
                  </a:lnTo>
                  <a:lnTo>
                    <a:pt x="5639714" y="0"/>
                  </a:lnTo>
                  <a:close/>
                </a:path>
              </a:pathLst>
            </a:custGeom>
            <a:solidFill>
              <a:srgbClr val="8E89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54"/>
            <p:cNvSpPr/>
            <p:nvPr/>
          </p:nvSpPr>
          <p:spPr>
            <a:xfrm>
              <a:off x="1740966" y="4218139"/>
              <a:ext cx="5541010" cy="315595"/>
            </a:xfrm>
            <a:custGeom>
              <a:avLst/>
              <a:gdLst/>
              <a:ahLst/>
              <a:cxnLst/>
              <a:rect l="l" t="t" r="r" b="b"/>
              <a:pathLst>
                <a:path w="5541009" h="315595">
                  <a:moveTo>
                    <a:pt x="49568" y="0"/>
                  </a:moveTo>
                  <a:lnTo>
                    <a:pt x="25400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49568" y="315163"/>
                  </a:lnTo>
                  <a:lnTo>
                    <a:pt x="49568" y="0"/>
                  </a:lnTo>
                  <a:close/>
                </a:path>
                <a:path w="5541009" h="315595">
                  <a:moveTo>
                    <a:pt x="5540603" y="0"/>
                  </a:moveTo>
                  <a:lnTo>
                    <a:pt x="5515178" y="0"/>
                  </a:lnTo>
                  <a:lnTo>
                    <a:pt x="5491035" y="0"/>
                  </a:lnTo>
                  <a:lnTo>
                    <a:pt x="5491035" y="315163"/>
                  </a:lnTo>
                  <a:lnTo>
                    <a:pt x="5515178" y="315163"/>
                  </a:lnTo>
                  <a:lnTo>
                    <a:pt x="5540603" y="315163"/>
                  </a:lnTo>
                  <a:lnTo>
                    <a:pt x="5540603" y="0"/>
                  </a:lnTo>
                  <a:close/>
                </a:path>
              </a:pathLst>
            </a:custGeom>
            <a:solidFill>
              <a:srgbClr val="9087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55"/>
            <p:cNvSpPr/>
            <p:nvPr/>
          </p:nvSpPr>
          <p:spPr>
            <a:xfrm>
              <a:off x="1790534" y="4218139"/>
              <a:ext cx="5441950" cy="315595"/>
            </a:xfrm>
            <a:custGeom>
              <a:avLst/>
              <a:gdLst/>
              <a:ahLst/>
              <a:cxnLst/>
              <a:rect l="l" t="t" r="r" b="b"/>
              <a:pathLst>
                <a:path w="5441950" h="315595">
                  <a:moveTo>
                    <a:pt x="2413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30" y="315163"/>
                  </a:lnTo>
                  <a:lnTo>
                    <a:pt x="24130" y="0"/>
                  </a:lnTo>
                  <a:close/>
                </a:path>
                <a:path w="5441950" h="315595">
                  <a:moveTo>
                    <a:pt x="5441467" y="0"/>
                  </a:moveTo>
                  <a:lnTo>
                    <a:pt x="5417337" y="0"/>
                  </a:lnTo>
                  <a:lnTo>
                    <a:pt x="5417337" y="315163"/>
                  </a:lnTo>
                  <a:lnTo>
                    <a:pt x="5441467" y="315163"/>
                  </a:lnTo>
                  <a:lnTo>
                    <a:pt x="5441467" y="0"/>
                  </a:lnTo>
                  <a:close/>
                </a:path>
              </a:pathLst>
            </a:custGeom>
            <a:solidFill>
              <a:srgbClr val="9085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56"/>
            <p:cNvSpPr/>
            <p:nvPr/>
          </p:nvSpPr>
          <p:spPr>
            <a:xfrm>
              <a:off x="1814664" y="4218139"/>
              <a:ext cx="5393690" cy="315595"/>
            </a:xfrm>
            <a:custGeom>
              <a:avLst/>
              <a:gdLst/>
              <a:ahLst/>
              <a:cxnLst/>
              <a:rect l="l" t="t" r="r" b="b"/>
              <a:pathLst>
                <a:path w="5393690" h="315595">
                  <a:moveTo>
                    <a:pt x="2542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25425" y="0"/>
                  </a:lnTo>
                  <a:close/>
                </a:path>
                <a:path w="5393690" h="315595">
                  <a:moveTo>
                    <a:pt x="5393207" y="0"/>
                  </a:moveTo>
                  <a:lnTo>
                    <a:pt x="5367782" y="0"/>
                  </a:lnTo>
                  <a:lnTo>
                    <a:pt x="5367782" y="315163"/>
                  </a:lnTo>
                  <a:lnTo>
                    <a:pt x="5393207" y="315163"/>
                  </a:lnTo>
                  <a:lnTo>
                    <a:pt x="5393207" y="0"/>
                  </a:lnTo>
                  <a:close/>
                </a:path>
              </a:pathLst>
            </a:custGeom>
            <a:solidFill>
              <a:srgbClr val="9085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57"/>
            <p:cNvSpPr/>
            <p:nvPr/>
          </p:nvSpPr>
          <p:spPr>
            <a:xfrm>
              <a:off x="1840090" y="4218139"/>
              <a:ext cx="5342890" cy="315595"/>
            </a:xfrm>
            <a:custGeom>
              <a:avLst/>
              <a:gdLst/>
              <a:ahLst/>
              <a:cxnLst/>
              <a:rect l="l" t="t" r="r" b="b"/>
              <a:pathLst>
                <a:path w="5342890" h="315595">
                  <a:moveTo>
                    <a:pt x="24142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42" y="315163"/>
                  </a:lnTo>
                  <a:lnTo>
                    <a:pt x="24142" y="0"/>
                  </a:lnTo>
                  <a:close/>
                </a:path>
                <a:path w="5342890" h="315595">
                  <a:moveTo>
                    <a:pt x="5342356" y="0"/>
                  </a:moveTo>
                  <a:lnTo>
                    <a:pt x="5316931" y="0"/>
                  </a:lnTo>
                  <a:lnTo>
                    <a:pt x="5316931" y="315163"/>
                  </a:lnTo>
                  <a:lnTo>
                    <a:pt x="5342356" y="315163"/>
                  </a:lnTo>
                  <a:lnTo>
                    <a:pt x="5342356" y="0"/>
                  </a:lnTo>
                  <a:close/>
                </a:path>
              </a:pathLst>
            </a:custGeom>
            <a:solidFill>
              <a:srgbClr val="9183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58"/>
            <p:cNvSpPr/>
            <p:nvPr/>
          </p:nvSpPr>
          <p:spPr>
            <a:xfrm>
              <a:off x="1864233" y="4218139"/>
              <a:ext cx="5293360" cy="315595"/>
            </a:xfrm>
            <a:custGeom>
              <a:avLst/>
              <a:gdLst/>
              <a:ahLst/>
              <a:cxnLst/>
              <a:rect l="l" t="t" r="r" b="b"/>
              <a:pathLst>
                <a:path w="5293359" h="315595">
                  <a:moveTo>
                    <a:pt x="2542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25425" y="0"/>
                  </a:lnTo>
                  <a:close/>
                </a:path>
                <a:path w="5293359" h="315595">
                  <a:moveTo>
                    <a:pt x="5292788" y="0"/>
                  </a:moveTo>
                  <a:lnTo>
                    <a:pt x="5268646" y="0"/>
                  </a:lnTo>
                  <a:lnTo>
                    <a:pt x="5268646" y="315163"/>
                  </a:lnTo>
                  <a:lnTo>
                    <a:pt x="5292788" y="315163"/>
                  </a:lnTo>
                  <a:lnTo>
                    <a:pt x="5292788" y="0"/>
                  </a:lnTo>
                  <a:close/>
                </a:path>
              </a:pathLst>
            </a:custGeom>
            <a:solidFill>
              <a:srgbClr val="9383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59"/>
            <p:cNvSpPr/>
            <p:nvPr/>
          </p:nvSpPr>
          <p:spPr>
            <a:xfrm>
              <a:off x="1889658" y="4218139"/>
              <a:ext cx="5243830" cy="315595"/>
            </a:xfrm>
            <a:custGeom>
              <a:avLst/>
              <a:gdLst/>
              <a:ahLst/>
              <a:cxnLst/>
              <a:rect l="l" t="t" r="r" b="b"/>
              <a:pathLst>
                <a:path w="5243830" h="315595">
                  <a:moveTo>
                    <a:pt x="2413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30" y="315163"/>
                  </a:lnTo>
                  <a:lnTo>
                    <a:pt x="24130" y="0"/>
                  </a:lnTo>
                  <a:close/>
                </a:path>
                <a:path w="5243830" h="315595">
                  <a:moveTo>
                    <a:pt x="5243220" y="0"/>
                  </a:moveTo>
                  <a:lnTo>
                    <a:pt x="5219090" y="0"/>
                  </a:lnTo>
                  <a:lnTo>
                    <a:pt x="5219090" y="315163"/>
                  </a:lnTo>
                  <a:lnTo>
                    <a:pt x="5243220" y="315163"/>
                  </a:lnTo>
                  <a:lnTo>
                    <a:pt x="5243220" y="0"/>
                  </a:lnTo>
                  <a:close/>
                </a:path>
              </a:pathLst>
            </a:custGeom>
            <a:solidFill>
              <a:srgbClr val="9382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60"/>
            <p:cNvSpPr/>
            <p:nvPr/>
          </p:nvSpPr>
          <p:spPr>
            <a:xfrm>
              <a:off x="1913788" y="4218139"/>
              <a:ext cx="5195570" cy="315595"/>
            </a:xfrm>
            <a:custGeom>
              <a:avLst/>
              <a:gdLst/>
              <a:ahLst/>
              <a:cxnLst/>
              <a:rect l="l" t="t" r="r" b="b"/>
              <a:pathLst>
                <a:path w="5195570" h="315595">
                  <a:moveTo>
                    <a:pt x="49555" y="0"/>
                  </a:moveTo>
                  <a:lnTo>
                    <a:pt x="25425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49555" y="315163"/>
                  </a:lnTo>
                  <a:lnTo>
                    <a:pt x="49555" y="0"/>
                  </a:lnTo>
                  <a:close/>
                </a:path>
                <a:path w="5195570" h="315595">
                  <a:moveTo>
                    <a:pt x="5194960" y="0"/>
                  </a:moveTo>
                  <a:lnTo>
                    <a:pt x="5169535" y="0"/>
                  </a:lnTo>
                  <a:lnTo>
                    <a:pt x="5145405" y="0"/>
                  </a:lnTo>
                  <a:lnTo>
                    <a:pt x="5145405" y="315163"/>
                  </a:lnTo>
                  <a:lnTo>
                    <a:pt x="5169535" y="315163"/>
                  </a:lnTo>
                  <a:lnTo>
                    <a:pt x="5194960" y="315163"/>
                  </a:lnTo>
                  <a:lnTo>
                    <a:pt x="5194960" y="0"/>
                  </a:lnTo>
                  <a:close/>
                </a:path>
              </a:pathLst>
            </a:custGeom>
            <a:solidFill>
              <a:srgbClr val="9380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61"/>
            <p:cNvSpPr/>
            <p:nvPr/>
          </p:nvSpPr>
          <p:spPr>
            <a:xfrm>
              <a:off x="1963343" y="4218139"/>
              <a:ext cx="5095875" cy="315595"/>
            </a:xfrm>
            <a:custGeom>
              <a:avLst/>
              <a:gdLst/>
              <a:ahLst/>
              <a:cxnLst/>
              <a:rect l="l" t="t" r="r" b="b"/>
              <a:pathLst>
                <a:path w="5095875" h="315595">
                  <a:moveTo>
                    <a:pt x="49568" y="0"/>
                  </a:moveTo>
                  <a:lnTo>
                    <a:pt x="25425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49568" y="315163"/>
                  </a:lnTo>
                  <a:lnTo>
                    <a:pt x="49568" y="0"/>
                  </a:lnTo>
                  <a:close/>
                </a:path>
                <a:path w="5095875" h="315595">
                  <a:moveTo>
                    <a:pt x="5095849" y="0"/>
                  </a:moveTo>
                  <a:lnTo>
                    <a:pt x="5070424" y="0"/>
                  </a:lnTo>
                  <a:lnTo>
                    <a:pt x="5046281" y="0"/>
                  </a:lnTo>
                  <a:lnTo>
                    <a:pt x="5046281" y="315163"/>
                  </a:lnTo>
                  <a:lnTo>
                    <a:pt x="5070424" y="315163"/>
                  </a:lnTo>
                  <a:lnTo>
                    <a:pt x="5095849" y="315163"/>
                  </a:lnTo>
                  <a:lnTo>
                    <a:pt x="5095849" y="0"/>
                  </a:lnTo>
                  <a:close/>
                </a:path>
              </a:pathLst>
            </a:custGeom>
            <a:solidFill>
              <a:srgbClr val="957E3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62"/>
            <p:cNvSpPr/>
            <p:nvPr/>
          </p:nvSpPr>
          <p:spPr>
            <a:xfrm>
              <a:off x="2012912" y="4218139"/>
              <a:ext cx="4996815" cy="315595"/>
            </a:xfrm>
            <a:custGeom>
              <a:avLst/>
              <a:gdLst/>
              <a:ahLst/>
              <a:cxnLst/>
              <a:rect l="l" t="t" r="r" b="b"/>
              <a:pathLst>
                <a:path w="4996815" h="315595">
                  <a:moveTo>
                    <a:pt x="49555" y="0"/>
                  </a:moveTo>
                  <a:lnTo>
                    <a:pt x="25425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49555" y="315163"/>
                  </a:lnTo>
                  <a:lnTo>
                    <a:pt x="49555" y="0"/>
                  </a:lnTo>
                  <a:close/>
                </a:path>
                <a:path w="4996815" h="315595">
                  <a:moveTo>
                    <a:pt x="4996713" y="0"/>
                  </a:moveTo>
                  <a:lnTo>
                    <a:pt x="4971288" y="0"/>
                  </a:lnTo>
                  <a:lnTo>
                    <a:pt x="4947158" y="0"/>
                  </a:lnTo>
                  <a:lnTo>
                    <a:pt x="4947158" y="315163"/>
                  </a:lnTo>
                  <a:lnTo>
                    <a:pt x="4971288" y="315163"/>
                  </a:lnTo>
                  <a:lnTo>
                    <a:pt x="4996713" y="315163"/>
                  </a:lnTo>
                  <a:lnTo>
                    <a:pt x="4996713" y="0"/>
                  </a:lnTo>
                  <a:close/>
                </a:path>
              </a:pathLst>
            </a:custGeom>
            <a:solidFill>
              <a:srgbClr val="957C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63"/>
            <p:cNvSpPr/>
            <p:nvPr/>
          </p:nvSpPr>
          <p:spPr>
            <a:xfrm>
              <a:off x="2062467" y="4218139"/>
              <a:ext cx="4897755" cy="315595"/>
            </a:xfrm>
            <a:custGeom>
              <a:avLst/>
              <a:gdLst/>
              <a:ahLst/>
              <a:cxnLst/>
              <a:rect l="l" t="t" r="r" b="b"/>
              <a:pathLst>
                <a:path w="4897755" h="315595">
                  <a:moveTo>
                    <a:pt x="2542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25425" y="0"/>
                  </a:lnTo>
                  <a:close/>
                </a:path>
                <a:path w="4897755" h="315595">
                  <a:moveTo>
                    <a:pt x="4897602" y="0"/>
                  </a:moveTo>
                  <a:lnTo>
                    <a:pt x="4872177" y="0"/>
                  </a:lnTo>
                  <a:lnTo>
                    <a:pt x="4872177" y="315163"/>
                  </a:lnTo>
                  <a:lnTo>
                    <a:pt x="4897602" y="315163"/>
                  </a:lnTo>
                  <a:lnTo>
                    <a:pt x="4897602" y="0"/>
                  </a:lnTo>
                  <a:close/>
                </a:path>
              </a:pathLst>
            </a:custGeom>
            <a:solidFill>
              <a:srgbClr val="977B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64"/>
            <p:cNvSpPr/>
            <p:nvPr/>
          </p:nvSpPr>
          <p:spPr>
            <a:xfrm>
              <a:off x="2087892" y="4218139"/>
              <a:ext cx="4846955" cy="315595"/>
            </a:xfrm>
            <a:custGeom>
              <a:avLst/>
              <a:gdLst/>
              <a:ahLst/>
              <a:cxnLst/>
              <a:rect l="l" t="t" r="r" b="b"/>
              <a:pathLst>
                <a:path w="4846955" h="315595">
                  <a:moveTo>
                    <a:pt x="49568" y="0"/>
                  </a:moveTo>
                  <a:lnTo>
                    <a:pt x="24142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4142" y="315163"/>
                  </a:lnTo>
                  <a:lnTo>
                    <a:pt x="49568" y="315163"/>
                  </a:lnTo>
                  <a:lnTo>
                    <a:pt x="49568" y="0"/>
                  </a:lnTo>
                  <a:close/>
                </a:path>
                <a:path w="4846955" h="315595">
                  <a:moveTo>
                    <a:pt x="4846752" y="0"/>
                  </a:moveTo>
                  <a:lnTo>
                    <a:pt x="4822609" y="0"/>
                  </a:lnTo>
                  <a:lnTo>
                    <a:pt x="4797183" y="0"/>
                  </a:lnTo>
                  <a:lnTo>
                    <a:pt x="4797183" y="315163"/>
                  </a:lnTo>
                  <a:lnTo>
                    <a:pt x="4822609" y="315163"/>
                  </a:lnTo>
                  <a:lnTo>
                    <a:pt x="4846752" y="315163"/>
                  </a:lnTo>
                  <a:lnTo>
                    <a:pt x="4846752" y="0"/>
                  </a:lnTo>
                  <a:close/>
                </a:path>
              </a:pathLst>
            </a:custGeom>
            <a:solidFill>
              <a:srgbClr val="9779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65"/>
            <p:cNvSpPr/>
            <p:nvPr/>
          </p:nvSpPr>
          <p:spPr>
            <a:xfrm>
              <a:off x="2137460" y="4218139"/>
              <a:ext cx="4747895" cy="315595"/>
            </a:xfrm>
            <a:custGeom>
              <a:avLst/>
              <a:gdLst/>
              <a:ahLst/>
              <a:cxnLst/>
              <a:rect l="l" t="t" r="r" b="b"/>
              <a:pathLst>
                <a:path w="4747895" h="315595">
                  <a:moveTo>
                    <a:pt x="48272" y="0"/>
                  </a:moveTo>
                  <a:lnTo>
                    <a:pt x="24130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4130" y="315163"/>
                  </a:lnTo>
                  <a:lnTo>
                    <a:pt x="48272" y="315163"/>
                  </a:lnTo>
                  <a:lnTo>
                    <a:pt x="48272" y="0"/>
                  </a:lnTo>
                  <a:close/>
                </a:path>
                <a:path w="4747895" h="315595">
                  <a:moveTo>
                    <a:pt x="4747615" y="0"/>
                  </a:moveTo>
                  <a:lnTo>
                    <a:pt x="4723485" y="0"/>
                  </a:lnTo>
                  <a:lnTo>
                    <a:pt x="4699317" y="0"/>
                  </a:lnTo>
                  <a:lnTo>
                    <a:pt x="4699317" y="315163"/>
                  </a:lnTo>
                  <a:lnTo>
                    <a:pt x="4723485" y="315163"/>
                  </a:lnTo>
                  <a:lnTo>
                    <a:pt x="4747615" y="315163"/>
                  </a:lnTo>
                  <a:lnTo>
                    <a:pt x="4747615" y="0"/>
                  </a:lnTo>
                  <a:close/>
                </a:path>
              </a:pathLst>
            </a:custGeom>
            <a:solidFill>
              <a:srgbClr val="9977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66"/>
            <p:cNvSpPr/>
            <p:nvPr/>
          </p:nvSpPr>
          <p:spPr>
            <a:xfrm>
              <a:off x="2185733" y="4218139"/>
              <a:ext cx="4651375" cy="315595"/>
            </a:xfrm>
            <a:custGeom>
              <a:avLst/>
              <a:gdLst/>
              <a:ahLst/>
              <a:cxnLst/>
              <a:rect l="l" t="t" r="r" b="b"/>
              <a:pathLst>
                <a:path w="4651375" h="315595">
                  <a:moveTo>
                    <a:pt x="49555" y="0"/>
                  </a:moveTo>
                  <a:lnTo>
                    <a:pt x="25412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12" y="315163"/>
                  </a:lnTo>
                  <a:lnTo>
                    <a:pt x="49555" y="315163"/>
                  </a:lnTo>
                  <a:lnTo>
                    <a:pt x="49555" y="0"/>
                  </a:lnTo>
                  <a:close/>
                </a:path>
                <a:path w="4651375" h="315595">
                  <a:moveTo>
                    <a:pt x="4651045" y="0"/>
                  </a:moveTo>
                  <a:lnTo>
                    <a:pt x="4625657" y="0"/>
                  </a:lnTo>
                  <a:lnTo>
                    <a:pt x="4600232" y="0"/>
                  </a:lnTo>
                  <a:lnTo>
                    <a:pt x="4600232" y="315163"/>
                  </a:lnTo>
                  <a:lnTo>
                    <a:pt x="4625657" y="315163"/>
                  </a:lnTo>
                  <a:lnTo>
                    <a:pt x="4651045" y="315163"/>
                  </a:lnTo>
                  <a:lnTo>
                    <a:pt x="4651045" y="0"/>
                  </a:lnTo>
                  <a:close/>
                </a:path>
              </a:pathLst>
            </a:custGeom>
            <a:solidFill>
              <a:srgbClr val="9A75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67"/>
            <p:cNvSpPr/>
            <p:nvPr/>
          </p:nvSpPr>
          <p:spPr>
            <a:xfrm>
              <a:off x="2235289" y="4218139"/>
              <a:ext cx="4551045" cy="315595"/>
            </a:xfrm>
            <a:custGeom>
              <a:avLst/>
              <a:gdLst/>
              <a:ahLst/>
              <a:cxnLst/>
              <a:rect l="l" t="t" r="r" b="b"/>
              <a:pathLst>
                <a:path w="4551045" h="315595">
                  <a:moveTo>
                    <a:pt x="2542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25425" y="0"/>
                  </a:lnTo>
                  <a:close/>
                </a:path>
                <a:path w="4551045" h="315595">
                  <a:moveTo>
                    <a:pt x="4550676" y="0"/>
                  </a:moveTo>
                  <a:lnTo>
                    <a:pt x="4526534" y="0"/>
                  </a:lnTo>
                  <a:lnTo>
                    <a:pt x="4526534" y="315163"/>
                  </a:lnTo>
                  <a:lnTo>
                    <a:pt x="4550676" y="315163"/>
                  </a:lnTo>
                  <a:lnTo>
                    <a:pt x="4550676" y="0"/>
                  </a:lnTo>
                  <a:close/>
                </a:path>
              </a:pathLst>
            </a:custGeom>
            <a:solidFill>
              <a:srgbClr val="9A74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68"/>
            <p:cNvSpPr/>
            <p:nvPr/>
          </p:nvSpPr>
          <p:spPr>
            <a:xfrm>
              <a:off x="2260714" y="4218139"/>
              <a:ext cx="4501515" cy="315595"/>
            </a:xfrm>
            <a:custGeom>
              <a:avLst/>
              <a:gdLst/>
              <a:ahLst/>
              <a:cxnLst/>
              <a:rect l="l" t="t" r="r" b="b"/>
              <a:pathLst>
                <a:path w="4501515" h="315595">
                  <a:moveTo>
                    <a:pt x="2413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30" y="315163"/>
                  </a:lnTo>
                  <a:lnTo>
                    <a:pt x="24130" y="0"/>
                  </a:lnTo>
                  <a:close/>
                </a:path>
                <a:path w="4501515" h="315595">
                  <a:moveTo>
                    <a:pt x="4501108" y="0"/>
                  </a:moveTo>
                  <a:lnTo>
                    <a:pt x="4476953" y="0"/>
                  </a:lnTo>
                  <a:lnTo>
                    <a:pt x="4476953" y="315163"/>
                  </a:lnTo>
                  <a:lnTo>
                    <a:pt x="4501108" y="315163"/>
                  </a:lnTo>
                  <a:lnTo>
                    <a:pt x="4501108" y="0"/>
                  </a:lnTo>
                  <a:close/>
                </a:path>
              </a:pathLst>
            </a:custGeom>
            <a:solidFill>
              <a:srgbClr val="9A72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69"/>
            <p:cNvSpPr/>
            <p:nvPr/>
          </p:nvSpPr>
          <p:spPr>
            <a:xfrm>
              <a:off x="2284844" y="4218139"/>
              <a:ext cx="4453255" cy="315595"/>
            </a:xfrm>
            <a:custGeom>
              <a:avLst/>
              <a:gdLst/>
              <a:ahLst/>
              <a:cxnLst/>
              <a:rect l="l" t="t" r="r" b="b"/>
              <a:pathLst>
                <a:path w="4453255" h="315595">
                  <a:moveTo>
                    <a:pt x="2542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25425" y="0"/>
                  </a:lnTo>
                  <a:close/>
                </a:path>
                <a:path w="4453255" h="315595">
                  <a:moveTo>
                    <a:pt x="4452823" y="0"/>
                  </a:moveTo>
                  <a:lnTo>
                    <a:pt x="4427423" y="0"/>
                  </a:lnTo>
                  <a:lnTo>
                    <a:pt x="4427423" y="315163"/>
                  </a:lnTo>
                  <a:lnTo>
                    <a:pt x="4452823" y="315163"/>
                  </a:lnTo>
                  <a:lnTo>
                    <a:pt x="4452823" y="0"/>
                  </a:lnTo>
                  <a:close/>
                </a:path>
              </a:pathLst>
            </a:custGeom>
            <a:solidFill>
              <a:srgbClr val="9C72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70"/>
            <p:cNvSpPr/>
            <p:nvPr/>
          </p:nvSpPr>
          <p:spPr>
            <a:xfrm>
              <a:off x="2310269" y="4218139"/>
              <a:ext cx="4402455" cy="315595"/>
            </a:xfrm>
            <a:custGeom>
              <a:avLst/>
              <a:gdLst/>
              <a:ahLst/>
              <a:cxnLst/>
              <a:rect l="l" t="t" r="r" b="b"/>
              <a:pathLst>
                <a:path w="4402455" h="315595">
                  <a:moveTo>
                    <a:pt x="49568" y="0"/>
                  </a:moveTo>
                  <a:lnTo>
                    <a:pt x="24142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4142" y="315163"/>
                  </a:lnTo>
                  <a:lnTo>
                    <a:pt x="49568" y="315163"/>
                  </a:lnTo>
                  <a:lnTo>
                    <a:pt x="49568" y="0"/>
                  </a:lnTo>
                  <a:close/>
                </a:path>
                <a:path w="4402455" h="315595">
                  <a:moveTo>
                    <a:pt x="4401998" y="0"/>
                  </a:moveTo>
                  <a:lnTo>
                    <a:pt x="4377829" y="0"/>
                  </a:lnTo>
                  <a:lnTo>
                    <a:pt x="4352429" y="0"/>
                  </a:lnTo>
                  <a:lnTo>
                    <a:pt x="4352429" y="315163"/>
                  </a:lnTo>
                  <a:lnTo>
                    <a:pt x="4377829" y="315163"/>
                  </a:lnTo>
                  <a:lnTo>
                    <a:pt x="4401998" y="315163"/>
                  </a:lnTo>
                  <a:lnTo>
                    <a:pt x="4401998" y="0"/>
                  </a:lnTo>
                  <a:close/>
                </a:path>
              </a:pathLst>
            </a:custGeom>
            <a:solidFill>
              <a:srgbClr val="9C70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71"/>
            <p:cNvSpPr/>
            <p:nvPr/>
          </p:nvSpPr>
          <p:spPr>
            <a:xfrm>
              <a:off x="2359838" y="4218139"/>
              <a:ext cx="4303395" cy="315595"/>
            </a:xfrm>
            <a:custGeom>
              <a:avLst/>
              <a:gdLst/>
              <a:ahLst/>
              <a:cxnLst/>
              <a:rect l="l" t="t" r="r" b="b"/>
              <a:pathLst>
                <a:path w="4303395" h="315595">
                  <a:moveTo>
                    <a:pt x="49555" y="0"/>
                  </a:moveTo>
                  <a:lnTo>
                    <a:pt x="24130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4130" y="315163"/>
                  </a:lnTo>
                  <a:lnTo>
                    <a:pt x="49555" y="315163"/>
                  </a:lnTo>
                  <a:lnTo>
                    <a:pt x="49555" y="0"/>
                  </a:lnTo>
                  <a:close/>
                </a:path>
                <a:path w="4303395" h="315595">
                  <a:moveTo>
                    <a:pt x="4302861" y="0"/>
                  </a:moveTo>
                  <a:lnTo>
                    <a:pt x="4278706" y="0"/>
                  </a:lnTo>
                  <a:lnTo>
                    <a:pt x="4253306" y="0"/>
                  </a:lnTo>
                  <a:lnTo>
                    <a:pt x="4253306" y="315163"/>
                  </a:lnTo>
                  <a:lnTo>
                    <a:pt x="4278706" y="315163"/>
                  </a:lnTo>
                  <a:lnTo>
                    <a:pt x="4302861" y="315163"/>
                  </a:lnTo>
                  <a:lnTo>
                    <a:pt x="4302861" y="0"/>
                  </a:lnTo>
                  <a:close/>
                </a:path>
              </a:pathLst>
            </a:custGeom>
            <a:solidFill>
              <a:srgbClr val="9E6E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72"/>
            <p:cNvSpPr/>
            <p:nvPr/>
          </p:nvSpPr>
          <p:spPr>
            <a:xfrm>
              <a:off x="2409393" y="4218139"/>
              <a:ext cx="4204335" cy="315595"/>
            </a:xfrm>
            <a:custGeom>
              <a:avLst/>
              <a:gdLst/>
              <a:ahLst/>
              <a:cxnLst/>
              <a:rect l="l" t="t" r="r" b="b"/>
              <a:pathLst>
                <a:path w="4204334" h="315595">
                  <a:moveTo>
                    <a:pt x="24142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42" y="315163"/>
                  </a:lnTo>
                  <a:lnTo>
                    <a:pt x="24142" y="0"/>
                  </a:lnTo>
                  <a:close/>
                </a:path>
                <a:path w="4204334" h="315595">
                  <a:moveTo>
                    <a:pt x="4203750" y="0"/>
                  </a:moveTo>
                  <a:lnTo>
                    <a:pt x="4179595" y="0"/>
                  </a:lnTo>
                  <a:lnTo>
                    <a:pt x="4179595" y="315163"/>
                  </a:lnTo>
                  <a:lnTo>
                    <a:pt x="4203750" y="315163"/>
                  </a:lnTo>
                  <a:lnTo>
                    <a:pt x="4203750" y="0"/>
                  </a:lnTo>
                  <a:close/>
                </a:path>
              </a:pathLst>
            </a:custGeom>
            <a:solidFill>
              <a:srgbClr val="9E6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73"/>
            <p:cNvSpPr/>
            <p:nvPr/>
          </p:nvSpPr>
          <p:spPr>
            <a:xfrm>
              <a:off x="2433536" y="4218139"/>
              <a:ext cx="4156075" cy="315595"/>
            </a:xfrm>
            <a:custGeom>
              <a:avLst/>
              <a:gdLst/>
              <a:ahLst/>
              <a:cxnLst/>
              <a:rect l="l" t="t" r="r" b="b"/>
              <a:pathLst>
                <a:path w="4156075" h="315595">
                  <a:moveTo>
                    <a:pt x="25412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12" y="315163"/>
                  </a:lnTo>
                  <a:lnTo>
                    <a:pt x="25412" y="0"/>
                  </a:lnTo>
                  <a:close/>
                </a:path>
                <a:path w="4156075" h="315595">
                  <a:moveTo>
                    <a:pt x="4155452" y="0"/>
                  </a:moveTo>
                  <a:lnTo>
                    <a:pt x="4130052" y="0"/>
                  </a:lnTo>
                  <a:lnTo>
                    <a:pt x="4130052" y="315163"/>
                  </a:lnTo>
                  <a:lnTo>
                    <a:pt x="4155452" y="315163"/>
                  </a:lnTo>
                  <a:lnTo>
                    <a:pt x="4155452" y="0"/>
                  </a:lnTo>
                  <a:close/>
                </a:path>
              </a:pathLst>
            </a:custGeom>
            <a:solidFill>
              <a:srgbClr val="9E6B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74"/>
            <p:cNvSpPr/>
            <p:nvPr/>
          </p:nvSpPr>
          <p:spPr>
            <a:xfrm>
              <a:off x="2458948" y="4218139"/>
              <a:ext cx="4104640" cy="315595"/>
            </a:xfrm>
            <a:custGeom>
              <a:avLst/>
              <a:gdLst/>
              <a:ahLst/>
              <a:cxnLst/>
              <a:rect l="l" t="t" r="r" b="b"/>
              <a:pathLst>
                <a:path w="4104640" h="315595">
                  <a:moveTo>
                    <a:pt x="24142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42" y="315163"/>
                  </a:lnTo>
                  <a:lnTo>
                    <a:pt x="24142" y="0"/>
                  </a:lnTo>
                  <a:close/>
                </a:path>
                <a:path w="4104640" h="315595">
                  <a:moveTo>
                    <a:pt x="4104640" y="0"/>
                  </a:moveTo>
                  <a:lnTo>
                    <a:pt x="4080472" y="0"/>
                  </a:lnTo>
                  <a:lnTo>
                    <a:pt x="4080472" y="315163"/>
                  </a:lnTo>
                  <a:lnTo>
                    <a:pt x="4104640" y="315163"/>
                  </a:lnTo>
                  <a:lnTo>
                    <a:pt x="4104640" y="0"/>
                  </a:lnTo>
                  <a:close/>
                </a:path>
              </a:pathLst>
            </a:custGeom>
            <a:solidFill>
              <a:srgbClr val="A06B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75"/>
            <p:cNvSpPr/>
            <p:nvPr/>
          </p:nvSpPr>
          <p:spPr>
            <a:xfrm>
              <a:off x="2483091" y="4218139"/>
              <a:ext cx="4056379" cy="315595"/>
            </a:xfrm>
            <a:custGeom>
              <a:avLst/>
              <a:gdLst/>
              <a:ahLst/>
              <a:cxnLst/>
              <a:rect l="l" t="t" r="r" b="b"/>
              <a:pathLst>
                <a:path w="4056379" h="315595">
                  <a:moveTo>
                    <a:pt x="2415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55" y="315163"/>
                  </a:lnTo>
                  <a:lnTo>
                    <a:pt x="24155" y="0"/>
                  </a:lnTo>
                  <a:close/>
                </a:path>
                <a:path w="4056379" h="315595">
                  <a:moveTo>
                    <a:pt x="4056329" y="0"/>
                  </a:moveTo>
                  <a:lnTo>
                    <a:pt x="4030929" y="0"/>
                  </a:lnTo>
                  <a:lnTo>
                    <a:pt x="4030929" y="315163"/>
                  </a:lnTo>
                  <a:lnTo>
                    <a:pt x="4056329" y="315163"/>
                  </a:lnTo>
                  <a:lnTo>
                    <a:pt x="4056329" y="0"/>
                  </a:lnTo>
                  <a:close/>
                </a:path>
              </a:pathLst>
            </a:custGeom>
            <a:solidFill>
              <a:srgbClr val="A069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76"/>
            <p:cNvSpPr/>
            <p:nvPr/>
          </p:nvSpPr>
          <p:spPr>
            <a:xfrm>
              <a:off x="2507246" y="4218139"/>
              <a:ext cx="4006850" cy="315595"/>
            </a:xfrm>
            <a:custGeom>
              <a:avLst/>
              <a:gdLst/>
              <a:ahLst/>
              <a:cxnLst/>
              <a:rect l="l" t="t" r="r" b="b"/>
              <a:pathLst>
                <a:path w="4006850" h="315595">
                  <a:moveTo>
                    <a:pt x="2540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25400" y="0"/>
                  </a:lnTo>
                  <a:close/>
                </a:path>
                <a:path w="4006850" h="315595">
                  <a:moveTo>
                    <a:pt x="4006773" y="0"/>
                  </a:moveTo>
                  <a:lnTo>
                    <a:pt x="3982618" y="0"/>
                  </a:lnTo>
                  <a:lnTo>
                    <a:pt x="3982618" y="315163"/>
                  </a:lnTo>
                  <a:lnTo>
                    <a:pt x="4006773" y="315163"/>
                  </a:lnTo>
                  <a:lnTo>
                    <a:pt x="4006773" y="0"/>
                  </a:lnTo>
                  <a:close/>
                </a:path>
              </a:pathLst>
            </a:custGeom>
            <a:solidFill>
              <a:srgbClr val="A169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77"/>
            <p:cNvSpPr/>
            <p:nvPr/>
          </p:nvSpPr>
          <p:spPr>
            <a:xfrm>
              <a:off x="2532646" y="4218139"/>
              <a:ext cx="3957320" cy="315595"/>
            </a:xfrm>
            <a:custGeom>
              <a:avLst/>
              <a:gdLst/>
              <a:ahLst/>
              <a:cxnLst/>
              <a:rect l="l" t="t" r="r" b="b"/>
              <a:pathLst>
                <a:path w="3957320" h="315595">
                  <a:moveTo>
                    <a:pt x="24168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68" y="315163"/>
                  </a:lnTo>
                  <a:lnTo>
                    <a:pt x="24168" y="0"/>
                  </a:lnTo>
                  <a:close/>
                </a:path>
                <a:path w="3957320" h="315595">
                  <a:moveTo>
                    <a:pt x="3957218" y="0"/>
                  </a:moveTo>
                  <a:lnTo>
                    <a:pt x="3933075" y="0"/>
                  </a:lnTo>
                  <a:lnTo>
                    <a:pt x="3933075" y="315163"/>
                  </a:lnTo>
                  <a:lnTo>
                    <a:pt x="3957218" y="315163"/>
                  </a:lnTo>
                  <a:lnTo>
                    <a:pt x="3957218" y="0"/>
                  </a:lnTo>
                  <a:close/>
                </a:path>
              </a:pathLst>
            </a:custGeom>
            <a:solidFill>
              <a:srgbClr val="A167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78"/>
            <p:cNvSpPr/>
            <p:nvPr/>
          </p:nvSpPr>
          <p:spPr>
            <a:xfrm>
              <a:off x="2556814" y="4218139"/>
              <a:ext cx="3909060" cy="315595"/>
            </a:xfrm>
            <a:custGeom>
              <a:avLst/>
              <a:gdLst/>
              <a:ahLst/>
              <a:cxnLst/>
              <a:rect l="l" t="t" r="r" b="b"/>
              <a:pathLst>
                <a:path w="3909060" h="315595">
                  <a:moveTo>
                    <a:pt x="2540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25400" y="0"/>
                  </a:lnTo>
                  <a:close/>
                </a:path>
                <a:path w="3909060" h="315595">
                  <a:moveTo>
                    <a:pt x="3908907" y="0"/>
                  </a:moveTo>
                  <a:lnTo>
                    <a:pt x="3883482" y="0"/>
                  </a:lnTo>
                  <a:lnTo>
                    <a:pt x="3883482" y="315163"/>
                  </a:lnTo>
                  <a:lnTo>
                    <a:pt x="3908907" y="315163"/>
                  </a:lnTo>
                  <a:lnTo>
                    <a:pt x="3908907" y="0"/>
                  </a:lnTo>
                  <a:close/>
                </a:path>
              </a:pathLst>
            </a:custGeom>
            <a:solidFill>
              <a:srgbClr val="A167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79"/>
            <p:cNvSpPr/>
            <p:nvPr/>
          </p:nvSpPr>
          <p:spPr>
            <a:xfrm>
              <a:off x="2582214" y="4218139"/>
              <a:ext cx="3858260" cy="315595"/>
            </a:xfrm>
            <a:custGeom>
              <a:avLst/>
              <a:gdLst/>
              <a:ahLst/>
              <a:cxnLst/>
              <a:rect l="l" t="t" r="r" b="b"/>
              <a:pathLst>
                <a:path w="3858260" h="315595">
                  <a:moveTo>
                    <a:pt x="2415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55" y="315163"/>
                  </a:lnTo>
                  <a:lnTo>
                    <a:pt x="24155" y="0"/>
                  </a:lnTo>
                  <a:close/>
                </a:path>
                <a:path w="3858260" h="315595">
                  <a:moveTo>
                    <a:pt x="3858082" y="0"/>
                  </a:moveTo>
                  <a:lnTo>
                    <a:pt x="3833952" y="0"/>
                  </a:lnTo>
                  <a:lnTo>
                    <a:pt x="3833952" y="315163"/>
                  </a:lnTo>
                  <a:lnTo>
                    <a:pt x="3858082" y="315163"/>
                  </a:lnTo>
                  <a:lnTo>
                    <a:pt x="3858082" y="0"/>
                  </a:lnTo>
                  <a:close/>
                </a:path>
              </a:pathLst>
            </a:custGeom>
            <a:solidFill>
              <a:srgbClr val="A366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80"/>
            <p:cNvSpPr/>
            <p:nvPr/>
          </p:nvSpPr>
          <p:spPr>
            <a:xfrm>
              <a:off x="2606370" y="4218139"/>
              <a:ext cx="3810000" cy="315595"/>
            </a:xfrm>
            <a:custGeom>
              <a:avLst/>
              <a:gdLst/>
              <a:ahLst/>
              <a:cxnLst/>
              <a:rect l="l" t="t" r="r" b="b"/>
              <a:pathLst>
                <a:path w="3810000" h="315595">
                  <a:moveTo>
                    <a:pt x="49568" y="0"/>
                  </a:moveTo>
                  <a:lnTo>
                    <a:pt x="25400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49568" y="315163"/>
                  </a:lnTo>
                  <a:lnTo>
                    <a:pt x="49568" y="0"/>
                  </a:lnTo>
                  <a:close/>
                </a:path>
                <a:path w="3810000" h="315595">
                  <a:moveTo>
                    <a:pt x="3809796" y="0"/>
                  </a:moveTo>
                  <a:lnTo>
                    <a:pt x="3784371" y="0"/>
                  </a:lnTo>
                  <a:lnTo>
                    <a:pt x="3760228" y="0"/>
                  </a:lnTo>
                  <a:lnTo>
                    <a:pt x="3760228" y="315163"/>
                  </a:lnTo>
                  <a:lnTo>
                    <a:pt x="3784371" y="315163"/>
                  </a:lnTo>
                  <a:lnTo>
                    <a:pt x="3809796" y="315163"/>
                  </a:lnTo>
                  <a:lnTo>
                    <a:pt x="3809796" y="0"/>
                  </a:lnTo>
                  <a:close/>
                </a:path>
              </a:pathLst>
            </a:custGeom>
            <a:solidFill>
              <a:srgbClr val="A364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81"/>
            <p:cNvSpPr/>
            <p:nvPr/>
          </p:nvSpPr>
          <p:spPr>
            <a:xfrm>
              <a:off x="2655938" y="4218139"/>
              <a:ext cx="3710940" cy="315595"/>
            </a:xfrm>
            <a:custGeom>
              <a:avLst/>
              <a:gdLst/>
              <a:ahLst/>
              <a:cxnLst/>
              <a:rect l="l" t="t" r="r" b="b"/>
              <a:pathLst>
                <a:path w="3710940" h="315595">
                  <a:moveTo>
                    <a:pt x="25400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25400" y="0"/>
                  </a:lnTo>
                  <a:close/>
                </a:path>
                <a:path w="3710940" h="315595">
                  <a:moveTo>
                    <a:pt x="3710660" y="0"/>
                  </a:moveTo>
                  <a:lnTo>
                    <a:pt x="3685248" y="0"/>
                  </a:lnTo>
                  <a:lnTo>
                    <a:pt x="3685248" y="315163"/>
                  </a:lnTo>
                  <a:lnTo>
                    <a:pt x="3710660" y="315163"/>
                  </a:lnTo>
                  <a:lnTo>
                    <a:pt x="3710660" y="0"/>
                  </a:lnTo>
                  <a:close/>
                </a:path>
              </a:pathLst>
            </a:custGeom>
            <a:solidFill>
              <a:srgbClr val="A36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82"/>
            <p:cNvSpPr/>
            <p:nvPr/>
          </p:nvSpPr>
          <p:spPr>
            <a:xfrm>
              <a:off x="2681338" y="4218139"/>
              <a:ext cx="3660140" cy="315595"/>
            </a:xfrm>
            <a:custGeom>
              <a:avLst/>
              <a:gdLst/>
              <a:ahLst/>
              <a:cxnLst/>
              <a:rect l="l" t="t" r="r" b="b"/>
              <a:pathLst>
                <a:path w="3660140" h="315595">
                  <a:moveTo>
                    <a:pt x="24155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55" y="315163"/>
                  </a:lnTo>
                  <a:lnTo>
                    <a:pt x="24155" y="0"/>
                  </a:lnTo>
                  <a:close/>
                </a:path>
                <a:path w="3660140" h="315595">
                  <a:moveTo>
                    <a:pt x="3659848" y="0"/>
                  </a:moveTo>
                  <a:lnTo>
                    <a:pt x="3635705" y="0"/>
                  </a:lnTo>
                  <a:lnTo>
                    <a:pt x="3635705" y="315163"/>
                  </a:lnTo>
                  <a:lnTo>
                    <a:pt x="3659848" y="315163"/>
                  </a:lnTo>
                  <a:lnTo>
                    <a:pt x="3659848" y="0"/>
                  </a:lnTo>
                  <a:close/>
                </a:path>
              </a:pathLst>
            </a:custGeom>
            <a:solidFill>
              <a:srgbClr val="A562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83"/>
            <p:cNvSpPr/>
            <p:nvPr/>
          </p:nvSpPr>
          <p:spPr>
            <a:xfrm>
              <a:off x="2705493" y="4218139"/>
              <a:ext cx="3611879" cy="315595"/>
            </a:xfrm>
            <a:custGeom>
              <a:avLst/>
              <a:gdLst/>
              <a:ahLst/>
              <a:cxnLst/>
              <a:rect l="l" t="t" r="r" b="b"/>
              <a:pathLst>
                <a:path w="3611879" h="315595">
                  <a:moveTo>
                    <a:pt x="49555" y="0"/>
                  </a:moveTo>
                  <a:lnTo>
                    <a:pt x="25400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00" y="315163"/>
                  </a:lnTo>
                  <a:lnTo>
                    <a:pt x="49555" y="315163"/>
                  </a:lnTo>
                  <a:lnTo>
                    <a:pt x="49555" y="0"/>
                  </a:lnTo>
                  <a:close/>
                </a:path>
                <a:path w="3611879" h="315595">
                  <a:moveTo>
                    <a:pt x="3611549" y="0"/>
                  </a:moveTo>
                  <a:lnTo>
                    <a:pt x="3586124" y="0"/>
                  </a:lnTo>
                  <a:lnTo>
                    <a:pt x="3561994" y="0"/>
                  </a:lnTo>
                  <a:lnTo>
                    <a:pt x="3561994" y="315163"/>
                  </a:lnTo>
                  <a:lnTo>
                    <a:pt x="3586124" y="315163"/>
                  </a:lnTo>
                  <a:lnTo>
                    <a:pt x="3611549" y="315163"/>
                  </a:lnTo>
                  <a:lnTo>
                    <a:pt x="3611549" y="0"/>
                  </a:lnTo>
                  <a:close/>
                </a:path>
              </a:pathLst>
            </a:custGeom>
            <a:solidFill>
              <a:srgbClr val="A560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84"/>
            <p:cNvSpPr/>
            <p:nvPr/>
          </p:nvSpPr>
          <p:spPr>
            <a:xfrm>
              <a:off x="2755049" y="4218139"/>
              <a:ext cx="3512820" cy="315595"/>
            </a:xfrm>
            <a:custGeom>
              <a:avLst/>
              <a:gdLst/>
              <a:ahLst/>
              <a:cxnLst/>
              <a:rect l="l" t="t" r="r" b="b"/>
              <a:pathLst>
                <a:path w="3512820" h="315595">
                  <a:moveTo>
                    <a:pt x="24142" y="0"/>
                  </a:moveTo>
                  <a:lnTo>
                    <a:pt x="0" y="0"/>
                  </a:lnTo>
                  <a:lnTo>
                    <a:pt x="0" y="315163"/>
                  </a:lnTo>
                  <a:lnTo>
                    <a:pt x="24142" y="315163"/>
                  </a:lnTo>
                  <a:lnTo>
                    <a:pt x="24142" y="0"/>
                  </a:lnTo>
                  <a:close/>
                </a:path>
                <a:path w="3512820" h="315595">
                  <a:moveTo>
                    <a:pt x="3512439" y="0"/>
                  </a:moveTo>
                  <a:lnTo>
                    <a:pt x="3487013" y="0"/>
                  </a:lnTo>
                  <a:lnTo>
                    <a:pt x="3487013" y="315163"/>
                  </a:lnTo>
                  <a:lnTo>
                    <a:pt x="3512439" y="315163"/>
                  </a:lnTo>
                  <a:lnTo>
                    <a:pt x="3512439" y="0"/>
                  </a:lnTo>
                  <a:close/>
                </a:path>
              </a:pathLst>
            </a:custGeom>
            <a:solidFill>
              <a:srgbClr val="A55E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85"/>
            <p:cNvSpPr/>
            <p:nvPr/>
          </p:nvSpPr>
          <p:spPr>
            <a:xfrm>
              <a:off x="2779191" y="4218139"/>
              <a:ext cx="3463290" cy="315595"/>
            </a:xfrm>
            <a:custGeom>
              <a:avLst/>
              <a:gdLst/>
              <a:ahLst/>
              <a:cxnLst/>
              <a:rect l="l" t="t" r="r" b="b"/>
              <a:pathLst>
                <a:path w="3463290" h="315595">
                  <a:moveTo>
                    <a:pt x="50825" y="0"/>
                  </a:moveTo>
                  <a:lnTo>
                    <a:pt x="25425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5425" y="315163"/>
                  </a:lnTo>
                  <a:lnTo>
                    <a:pt x="50825" y="315163"/>
                  </a:lnTo>
                  <a:lnTo>
                    <a:pt x="50825" y="0"/>
                  </a:lnTo>
                  <a:close/>
                </a:path>
                <a:path w="3463290" h="315595">
                  <a:moveTo>
                    <a:pt x="3462871" y="0"/>
                  </a:moveTo>
                  <a:lnTo>
                    <a:pt x="3438728" y="0"/>
                  </a:lnTo>
                  <a:lnTo>
                    <a:pt x="3413302" y="0"/>
                  </a:lnTo>
                  <a:lnTo>
                    <a:pt x="3413302" y="315163"/>
                  </a:lnTo>
                  <a:lnTo>
                    <a:pt x="3438728" y="315163"/>
                  </a:lnTo>
                  <a:lnTo>
                    <a:pt x="3462871" y="315163"/>
                  </a:lnTo>
                  <a:lnTo>
                    <a:pt x="3462871" y="0"/>
                  </a:lnTo>
                  <a:close/>
                </a:path>
              </a:pathLst>
            </a:custGeom>
            <a:solidFill>
              <a:srgbClr val="A75D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86"/>
            <p:cNvSpPr/>
            <p:nvPr/>
          </p:nvSpPr>
          <p:spPr>
            <a:xfrm>
              <a:off x="2830017" y="4218139"/>
              <a:ext cx="3362960" cy="316865"/>
            </a:xfrm>
            <a:custGeom>
              <a:avLst/>
              <a:gdLst/>
              <a:ahLst/>
              <a:cxnLst/>
              <a:rect l="l" t="t" r="r" b="b"/>
              <a:pathLst>
                <a:path w="3362960" h="316864">
                  <a:moveTo>
                    <a:pt x="3362477" y="0"/>
                  </a:moveTo>
                  <a:lnTo>
                    <a:pt x="3338347" y="0"/>
                  </a:lnTo>
                  <a:lnTo>
                    <a:pt x="3338347" y="330"/>
                  </a:lnTo>
                  <a:lnTo>
                    <a:pt x="24155" y="330"/>
                  </a:lnTo>
                  <a:lnTo>
                    <a:pt x="24155" y="0"/>
                  </a:lnTo>
                  <a:lnTo>
                    <a:pt x="0" y="0"/>
                  </a:lnTo>
                  <a:lnTo>
                    <a:pt x="0" y="315163"/>
                  </a:lnTo>
                  <a:lnTo>
                    <a:pt x="24155" y="315163"/>
                  </a:lnTo>
                  <a:lnTo>
                    <a:pt x="24155" y="315290"/>
                  </a:lnTo>
                  <a:lnTo>
                    <a:pt x="24155" y="316560"/>
                  </a:lnTo>
                  <a:lnTo>
                    <a:pt x="3338347" y="316560"/>
                  </a:lnTo>
                  <a:lnTo>
                    <a:pt x="3338347" y="315290"/>
                  </a:lnTo>
                  <a:lnTo>
                    <a:pt x="48298" y="315290"/>
                  </a:lnTo>
                  <a:lnTo>
                    <a:pt x="48298" y="2870"/>
                  </a:lnTo>
                  <a:lnTo>
                    <a:pt x="3312922" y="2870"/>
                  </a:lnTo>
                  <a:lnTo>
                    <a:pt x="3312922" y="315163"/>
                  </a:lnTo>
                  <a:lnTo>
                    <a:pt x="3338347" y="315163"/>
                  </a:lnTo>
                  <a:lnTo>
                    <a:pt x="3362477" y="315163"/>
                  </a:lnTo>
                  <a:lnTo>
                    <a:pt x="3362477" y="0"/>
                  </a:lnTo>
                  <a:close/>
                </a:path>
              </a:pathLst>
            </a:custGeom>
            <a:solidFill>
              <a:srgbClr val="A85B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87"/>
            <p:cNvSpPr/>
            <p:nvPr/>
          </p:nvSpPr>
          <p:spPr>
            <a:xfrm>
              <a:off x="2878315" y="4221010"/>
              <a:ext cx="3265170" cy="312420"/>
            </a:xfrm>
            <a:custGeom>
              <a:avLst/>
              <a:gdLst/>
              <a:ahLst/>
              <a:cxnLst/>
              <a:rect l="l" t="t" r="r" b="b"/>
              <a:pathLst>
                <a:path w="3265170" h="312420">
                  <a:moveTo>
                    <a:pt x="3264624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09880"/>
                  </a:lnTo>
                  <a:lnTo>
                    <a:pt x="0" y="312420"/>
                  </a:lnTo>
                  <a:lnTo>
                    <a:pt x="3264624" y="312420"/>
                  </a:lnTo>
                  <a:lnTo>
                    <a:pt x="3264624" y="309880"/>
                  </a:lnTo>
                  <a:lnTo>
                    <a:pt x="25425" y="309880"/>
                  </a:lnTo>
                  <a:lnTo>
                    <a:pt x="25425" y="2540"/>
                  </a:lnTo>
                  <a:lnTo>
                    <a:pt x="3240481" y="2540"/>
                  </a:lnTo>
                  <a:lnTo>
                    <a:pt x="3240481" y="309740"/>
                  </a:lnTo>
                  <a:lnTo>
                    <a:pt x="3264624" y="309740"/>
                  </a:lnTo>
                  <a:lnTo>
                    <a:pt x="3264624" y="2540"/>
                  </a:lnTo>
                  <a:lnTo>
                    <a:pt x="3264624" y="2235"/>
                  </a:lnTo>
                  <a:lnTo>
                    <a:pt x="3264624" y="0"/>
                  </a:lnTo>
                  <a:close/>
                </a:path>
              </a:pathLst>
            </a:custGeom>
            <a:solidFill>
              <a:srgbClr val="A8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88"/>
            <p:cNvSpPr/>
            <p:nvPr/>
          </p:nvSpPr>
          <p:spPr>
            <a:xfrm>
              <a:off x="2903740" y="4223550"/>
              <a:ext cx="3215640" cy="307340"/>
            </a:xfrm>
            <a:custGeom>
              <a:avLst/>
              <a:gdLst/>
              <a:ahLst/>
              <a:cxnLst/>
              <a:rect l="l" t="t" r="r" b="b"/>
              <a:pathLst>
                <a:path w="3215640" h="307339">
                  <a:moveTo>
                    <a:pt x="3215055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04800"/>
                  </a:lnTo>
                  <a:lnTo>
                    <a:pt x="0" y="307340"/>
                  </a:lnTo>
                  <a:lnTo>
                    <a:pt x="3215055" y="307340"/>
                  </a:lnTo>
                  <a:lnTo>
                    <a:pt x="3215055" y="304800"/>
                  </a:lnTo>
                  <a:lnTo>
                    <a:pt x="24130" y="304800"/>
                  </a:lnTo>
                  <a:lnTo>
                    <a:pt x="24130" y="2540"/>
                  </a:lnTo>
                  <a:lnTo>
                    <a:pt x="3190925" y="2540"/>
                  </a:lnTo>
                  <a:lnTo>
                    <a:pt x="3190925" y="304685"/>
                  </a:lnTo>
                  <a:lnTo>
                    <a:pt x="3215055" y="304685"/>
                  </a:lnTo>
                  <a:lnTo>
                    <a:pt x="3215055" y="2540"/>
                  </a:lnTo>
                  <a:lnTo>
                    <a:pt x="3215055" y="2222"/>
                  </a:lnTo>
                  <a:lnTo>
                    <a:pt x="3215055" y="0"/>
                  </a:lnTo>
                  <a:close/>
                </a:path>
              </a:pathLst>
            </a:custGeom>
            <a:solidFill>
              <a:srgbClr val="AA59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89"/>
            <p:cNvSpPr/>
            <p:nvPr/>
          </p:nvSpPr>
          <p:spPr>
            <a:xfrm>
              <a:off x="2927870" y="4226090"/>
              <a:ext cx="3167380" cy="302260"/>
            </a:xfrm>
            <a:custGeom>
              <a:avLst/>
              <a:gdLst/>
              <a:ahLst/>
              <a:cxnLst/>
              <a:rect l="l" t="t" r="r" b="b"/>
              <a:pathLst>
                <a:path w="3167379" h="302260">
                  <a:moveTo>
                    <a:pt x="3166795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99720"/>
                  </a:lnTo>
                  <a:lnTo>
                    <a:pt x="0" y="302260"/>
                  </a:lnTo>
                  <a:lnTo>
                    <a:pt x="3166795" y="302260"/>
                  </a:lnTo>
                  <a:lnTo>
                    <a:pt x="3166795" y="299720"/>
                  </a:lnTo>
                  <a:lnTo>
                    <a:pt x="25425" y="299720"/>
                  </a:lnTo>
                  <a:lnTo>
                    <a:pt x="25425" y="2540"/>
                  </a:lnTo>
                  <a:lnTo>
                    <a:pt x="3141370" y="2540"/>
                  </a:lnTo>
                  <a:lnTo>
                    <a:pt x="3141370" y="299593"/>
                  </a:lnTo>
                  <a:lnTo>
                    <a:pt x="3166795" y="299593"/>
                  </a:lnTo>
                  <a:lnTo>
                    <a:pt x="3166795" y="2540"/>
                  </a:lnTo>
                  <a:lnTo>
                    <a:pt x="3166795" y="2222"/>
                  </a:lnTo>
                  <a:lnTo>
                    <a:pt x="3166795" y="0"/>
                  </a:lnTo>
                  <a:close/>
                </a:path>
              </a:pathLst>
            </a:custGeom>
            <a:solidFill>
              <a:srgbClr val="AA57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90"/>
            <p:cNvSpPr/>
            <p:nvPr/>
          </p:nvSpPr>
          <p:spPr>
            <a:xfrm>
              <a:off x="2953296" y="4228630"/>
              <a:ext cx="3115945" cy="297180"/>
            </a:xfrm>
            <a:custGeom>
              <a:avLst/>
              <a:gdLst/>
              <a:ahLst/>
              <a:cxnLst/>
              <a:rect l="l" t="t" r="r" b="b"/>
              <a:pathLst>
                <a:path w="3115945" h="297179">
                  <a:moveTo>
                    <a:pt x="3115945" y="0"/>
                  </a:moveTo>
                  <a:lnTo>
                    <a:pt x="3091802" y="0"/>
                  </a:lnTo>
                  <a:lnTo>
                    <a:pt x="3091802" y="291973"/>
                  </a:lnTo>
                  <a:lnTo>
                    <a:pt x="3091802" y="292100"/>
                  </a:lnTo>
                  <a:lnTo>
                    <a:pt x="49555" y="292100"/>
                  </a:lnTo>
                  <a:lnTo>
                    <a:pt x="49555" y="3810"/>
                  </a:lnTo>
                  <a:lnTo>
                    <a:pt x="3066389" y="3810"/>
                  </a:lnTo>
                  <a:lnTo>
                    <a:pt x="3066389" y="291973"/>
                  </a:lnTo>
                  <a:lnTo>
                    <a:pt x="3091802" y="291973"/>
                  </a:lnTo>
                  <a:lnTo>
                    <a:pt x="309180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94640"/>
                  </a:lnTo>
                  <a:lnTo>
                    <a:pt x="0" y="297180"/>
                  </a:lnTo>
                  <a:lnTo>
                    <a:pt x="3115945" y="297180"/>
                  </a:lnTo>
                  <a:lnTo>
                    <a:pt x="3115945" y="294640"/>
                  </a:lnTo>
                  <a:lnTo>
                    <a:pt x="3091802" y="294640"/>
                  </a:lnTo>
                  <a:lnTo>
                    <a:pt x="3091802" y="294500"/>
                  </a:lnTo>
                  <a:lnTo>
                    <a:pt x="3115945" y="294500"/>
                  </a:lnTo>
                  <a:lnTo>
                    <a:pt x="3115945" y="2540"/>
                  </a:lnTo>
                  <a:lnTo>
                    <a:pt x="3115945" y="2235"/>
                  </a:lnTo>
                  <a:lnTo>
                    <a:pt x="3115945" y="0"/>
                  </a:lnTo>
                  <a:close/>
                </a:path>
              </a:pathLst>
            </a:custGeom>
            <a:solidFill>
              <a:srgbClr val="AA56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91"/>
            <p:cNvSpPr/>
            <p:nvPr/>
          </p:nvSpPr>
          <p:spPr>
            <a:xfrm>
              <a:off x="3002851" y="4232440"/>
              <a:ext cx="3016885" cy="288290"/>
            </a:xfrm>
            <a:custGeom>
              <a:avLst/>
              <a:gdLst/>
              <a:ahLst/>
              <a:cxnLst/>
              <a:rect l="l" t="t" r="r" b="b"/>
              <a:pathLst>
                <a:path w="3016885" h="288289">
                  <a:moveTo>
                    <a:pt x="3016834" y="0"/>
                  </a:moveTo>
                  <a:lnTo>
                    <a:pt x="2992691" y="0"/>
                  </a:lnTo>
                  <a:lnTo>
                    <a:pt x="2992691" y="284353"/>
                  </a:lnTo>
                  <a:lnTo>
                    <a:pt x="2992691" y="284480"/>
                  </a:lnTo>
                  <a:lnTo>
                    <a:pt x="49568" y="284480"/>
                  </a:lnTo>
                  <a:lnTo>
                    <a:pt x="49568" y="5080"/>
                  </a:lnTo>
                  <a:lnTo>
                    <a:pt x="2967266" y="5080"/>
                  </a:lnTo>
                  <a:lnTo>
                    <a:pt x="2967266" y="284353"/>
                  </a:lnTo>
                  <a:lnTo>
                    <a:pt x="2992691" y="284353"/>
                  </a:lnTo>
                  <a:lnTo>
                    <a:pt x="299269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85750"/>
                  </a:lnTo>
                  <a:lnTo>
                    <a:pt x="0" y="288290"/>
                  </a:lnTo>
                  <a:lnTo>
                    <a:pt x="3016834" y="288290"/>
                  </a:lnTo>
                  <a:lnTo>
                    <a:pt x="3016834" y="285750"/>
                  </a:lnTo>
                  <a:lnTo>
                    <a:pt x="2992691" y="285750"/>
                  </a:lnTo>
                  <a:lnTo>
                    <a:pt x="2992691" y="285610"/>
                  </a:lnTo>
                  <a:lnTo>
                    <a:pt x="3016834" y="285610"/>
                  </a:lnTo>
                  <a:lnTo>
                    <a:pt x="3016834" y="2540"/>
                  </a:lnTo>
                  <a:lnTo>
                    <a:pt x="3016834" y="2235"/>
                  </a:lnTo>
                  <a:lnTo>
                    <a:pt x="3016834" y="0"/>
                  </a:lnTo>
                  <a:close/>
                </a:path>
              </a:pathLst>
            </a:custGeom>
            <a:solidFill>
              <a:srgbClr val="AC54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92"/>
            <p:cNvSpPr/>
            <p:nvPr/>
          </p:nvSpPr>
          <p:spPr>
            <a:xfrm>
              <a:off x="3052419" y="4237520"/>
              <a:ext cx="2917825" cy="279400"/>
            </a:xfrm>
            <a:custGeom>
              <a:avLst/>
              <a:gdLst/>
              <a:ahLst/>
              <a:cxnLst/>
              <a:rect l="l" t="t" r="r" b="b"/>
              <a:pathLst>
                <a:path w="2917825" h="279400">
                  <a:moveTo>
                    <a:pt x="291769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76860"/>
                  </a:lnTo>
                  <a:lnTo>
                    <a:pt x="0" y="279400"/>
                  </a:lnTo>
                  <a:lnTo>
                    <a:pt x="2917698" y="279400"/>
                  </a:lnTo>
                  <a:lnTo>
                    <a:pt x="2917698" y="276860"/>
                  </a:lnTo>
                  <a:lnTo>
                    <a:pt x="24130" y="276860"/>
                  </a:lnTo>
                  <a:lnTo>
                    <a:pt x="24130" y="2540"/>
                  </a:lnTo>
                  <a:lnTo>
                    <a:pt x="2893568" y="2540"/>
                  </a:lnTo>
                  <a:lnTo>
                    <a:pt x="2893568" y="276720"/>
                  </a:lnTo>
                  <a:lnTo>
                    <a:pt x="2917698" y="276720"/>
                  </a:lnTo>
                  <a:lnTo>
                    <a:pt x="2917698" y="2540"/>
                  </a:lnTo>
                  <a:lnTo>
                    <a:pt x="2917698" y="2235"/>
                  </a:lnTo>
                  <a:lnTo>
                    <a:pt x="2917698" y="0"/>
                  </a:lnTo>
                  <a:close/>
                </a:path>
              </a:pathLst>
            </a:custGeom>
            <a:solidFill>
              <a:srgbClr val="AC52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93"/>
            <p:cNvSpPr/>
            <p:nvPr/>
          </p:nvSpPr>
          <p:spPr>
            <a:xfrm>
              <a:off x="3076549" y="4240060"/>
              <a:ext cx="2869565" cy="274320"/>
            </a:xfrm>
            <a:custGeom>
              <a:avLst/>
              <a:gdLst/>
              <a:ahLst/>
              <a:cxnLst/>
              <a:rect l="l" t="t" r="r" b="b"/>
              <a:pathLst>
                <a:path w="2869565" h="274320">
                  <a:moveTo>
                    <a:pt x="286943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71780"/>
                  </a:lnTo>
                  <a:lnTo>
                    <a:pt x="0" y="274320"/>
                  </a:lnTo>
                  <a:lnTo>
                    <a:pt x="2869438" y="274320"/>
                  </a:lnTo>
                  <a:lnTo>
                    <a:pt x="2869438" y="271780"/>
                  </a:lnTo>
                  <a:lnTo>
                    <a:pt x="25425" y="271780"/>
                  </a:lnTo>
                  <a:lnTo>
                    <a:pt x="25425" y="2540"/>
                  </a:lnTo>
                  <a:lnTo>
                    <a:pt x="2844012" y="2540"/>
                  </a:lnTo>
                  <a:lnTo>
                    <a:pt x="2844012" y="271627"/>
                  </a:lnTo>
                  <a:lnTo>
                    <a:pt x="2869438" y="271627"/>
                  </a:lnTo>
                  <a:lnTo>
                    <a:pt x="2869438" y="2540"/>
                  </a:lnTo>
                  <a:lnTo>
                    <a:pt x="2869438" y="2247"/>
                  </a:lnTo>
                  <a:lnTo>
                    <a:pt x="2869438" y="0"/>
                  </a:lnTo>
                  <a:close/>
                </a:path>
              </a:pathLst>
            </a:custGeom>
            <a:solidFill>
              <a:srgbClr val="AE52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94"/>
            <p:cNvSpPr/>
            <p:nvPr/>
          </p:nvSpPr>
          <p:spPr>
            <a:xfrm>
              <a:off x="3101975" y="4242600"/>
              <a:ext cx="2818765" cy="269240"/>
            </a:xfrm>
            <a:custGeom>
              <a:avLst/>
              <a:gdLst/>
              <a:ahLst/>
              <a:cxnLst/>
              <a:rect l="l" t="t" r="r" b="b"/>
              <a:pathLst>
                <a:path w="2818765" h="269239">
                  <a:moveTo>
                    <a:pt x="281858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66700"/>
                  </a:lnTo>
                  <a:lnTo>
                    <a:pt x="0" y="269240"/>
                  </a:lnTo>
                  <a:lnTo>
                    <a:pt x="2818587" y="269240"/>
                  </a:lnTo>
                  <a:lnTo>
                    <a:pt x="2818587" y="266700"/>
                  </a:lnTo>
                  <a:lnTo>
                    <a:pt x="24142" y="266700"/>
                  </a:lnTo>
                  <a:lnTo>
                    <a:pt x="24142" y="2540"/>
                  </a:lnTo>
                  <a:lnTo>
                    <a:pt x="2794444" y="2540"/>
                  </a:lnTo>
                  <a:lnTo>
                    <a:pt x="2794444" y="266573"/>
                  </a:lnTo>
                  <a:lnTo>
                    <a:pt x="2818587" y="266573"/>
                  </a:lnTo>
                  <a:lnTo>
                    <a:pt x="2818587" y="2540"/>
                  </a:lnTo>
                  <a:lnTo>
                    <a:pt x="2818587" y="2235"/>
                  </a:lnTo>
                  <a:lnTo>
                    <a:pt x="2818587" y="0"/>
                  </a:lnTo>
                  <a:close/>
                </a:path>
              </a:pathLst>
            </a:custGeom>
            <a:solidFill>
              <a:srgbClr val="AE50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95"/>
            <p:cNvSpPr/>
            <p:nvPr/>
          </p:nvSpPr>
          <p:spPr>
            <a:xfrm>
              <a:off x="3126117" y="4245140"/>
              <a:ext cx="2770505" cy="264160"/>
            </a:xfrm>
            <a:custGeom>
              <a:avLst/>
              <a:gdLst/>
              <a:ahLst/>
              <a:cxnLst/>
              <a:rect l="l" t="t" r="r" b="b"/>
              <a:pathLst>
                <a:path w="2770504" h="264160">
                  <a:moveTo>
                    <a:pt x="2770301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61620"/>
                  </a:lnTo>
                  <a:lnTo>
                    <a:pt x="0" y="264160"/>
                  </a:lnTo>
                  <a:lnTo>
                    <a:pt x="2770301" y="264160"/>
                  </a:lnTo>
                  <a:lnTo>
                    <a:pt x="2770301" y="261620"/>
                  </a:lnTo>
                  <a:lnTo>
                    <a:pt x="24130" y="261620"/>
                  </a:lnTo>
                  <a:lnTo>
                    <a:pt x="24130" y="2540"/>
                  </a:lnTo>
                  <a:lnTo>
                    <a:pt x="2744876" y="2540"/>
                  </a:lnTo>
                  <a:lnTo>
                    <a:pt x="2744876" y="261480"/>
                  </a:lnTo>
                  <a:lnTo>
                    <a:pt x="2770301" y="261480"/>
                  </a:lnTo>
                  <a:lnTo>
                    <a:pt x="2770301" y="2540"/>
                  </a:lnTo>
                  <a:lnTo>
                    <a:pt x="2770301" y="2235"/>
                  </a:lnTo>
                  <a:lnTo>
                    <a:pt x="2770301" y="0"/>
                  </a:lnTo>
                  <a:close/>
                </a:path>
              </a:pathLst>
            </a:custGeom>
            <a:solidFill>
              <a:srgbClr val="AF50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96"/>
            <p:cNvSpPr/>
            <p:nvPr/>
          </p:nvSpPr>
          <p:spPr>
            <a:xfrm>
              <a:off x="3150247" y="4247680"/>
              <a:ext cx="2720975" cy="259079"/>
            </a:xfrm>
            <a:custGeom>
              <a:avLst/>
              <a:gdLst/>
              <a:ahLst/>
              <a:cxnLst/>
              <a:rect l="l" t="t" r="r" b="b"/>
              <a:pathLst>
                <a:path w="2720975" h="259079">
                  <a:moveTo>
                    <a:pt x="2720746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6540"/>
                  </a:lnTo>
                  <a:lnTo>
                    <a:pt x="0" y="259080"/>
                  </a:lnTo>
                  <a:lnTo>
                    <a:pt x="2720746" y="259080"/>
                  </a:lnTo>
                  <a:lnTo>
                    <a:pt x="2720746" y="256540"/>
                  </a:lnTo>
                  <a:lnTo>
                    <a:pt x="25425" y="256540"/>
                  </a:lnTo>
                  <a:lnTo>
                    <a:pt x="25425" y="1270"/>
                  </a:lnTo>
                  <a:lnTo>
                    <a:pt x="2696616" y="1270"/>
                  </a:lnTo>
                  <a:lnTo>
                    <a:pt x="2696616" y="256387"/>
                  </a:lnTo>
                  <a:lnTo>
                    <a:pt x="2720746" y="256387"/>
                  </a:lnTo>
                  <a:lnTo>
                    <a:pt x="2720746" y="1270"/>
                  </a:lnTo>
                  <a:lnTo>
                    <a:pt x="2720746" y="965"/>
                  </a:lnTo>
                  <a:lnTo>
                    <a:pt x="2720746" y="0"/>
                  </a:lnTo>
                  <a:close/>
                </a:path>
              </a:pathLst>
            </a:custGeom>
            <a:solidFill>
              <a:srgbClr val="AF4F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97"/>
            <p:cNvSpPr/>
            <p:nvPr/>
          </p:nvSpPr>
          <p:spPr>
            <a:xfrm>
              <a:off x="3175673" y="4248950"/>
              <a:ext cx="2671445" cy="255270"/>
            </a:xfrm>
            <a:custGeom>
              <a:avLst/>
              <a:gdLst/>
              <a:ahLst/>
              <a:cxnLst/>
              <a:rect l="l" t="t" r="r" b="b"/>
              <a:pathLst>
                <a:path w="2671445" h="255270">
                  <a:moveTo>
                    <a:pt x="2671191" y="0"/>
                  </a:moveTo>
                  <a:lnTo>
                    <a:pt x="2645765" y="0"/>
                  </a:lnTo>
                  <a:lnTo>
                    <a:pt x="2645765" y="251307"/>
                  </a:lnTo>
                  <a:lnTo>
                    <a:pt x="2645765" y="251460"/>
                  </a:lnTo>
                  <a:lnTo>
                    <a:pt x="49555" y="251460"/>
                  </a:lnTo>
                  <a:lnTo>
                    <a:pt x="49555" y="5080"/>
                  </a:lnTo>
                  <a:lnTo>
                    <a:pt x="2621635" y="5080"/>
                  </a:lnTo>
                  <a:lnTo>
                    <a:pt x="2621635" y="251307"/>
                  </a:lnTo>
                  <a:lnTo>
                    <a:pt x="2645765" y="251307"/>
                  </a:lnTo>
                  <a:lnTo>
                    <a:pt x="2645765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52730"/>
                  </a:lnTo>
                  <a:lnTo>
                    <a:pt x="0" y="255270"/>
                  </a:lnTo>
                  <a:lnTo>
                    <a:pt x="2671191" y="255270"/>
                  </a:lnTo>
                  <a:lnTo>
                    <a:pt x="2671191" y="252730"/>
                  </a:lnTo>
                  <a:lnTo>
                    <a:pt x="2645765" y="252730"/>
                  </a:lnTo>
                  <a:lnTo>
                    <a:pt x="2645765" y="252590"/>
                  </a:lnTo>
                  <a:lnTo>
                    <a:pt x="2671191" y="252590"/>
                  </a:lnTo>
                  <a:lnTo>
                    <a:pt x="2671191" y="2540"/>
                  </a:lnTo>
                  <a:lnTo>
                    <a:pt x="2671191" y="2247"/>
                  </a:lnTo>
                  <a:lnTo>
                    <a:pt x="2671191" y="0"/>
                  </a:lnTo>
                  <a:close/>
                </a:path>
              </a:pathLst>
            </a:custGeom>
            <a:solidFill>
              <a:srgbClr val="AF4D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98"/>
            <p:cNvSpPr/>
            <p:nvPr/>
          </p:nvSpPr>
          <p:spPr>
            <a:xfrm>
              <a:off x="3225228" y="4254030"/>
              <a:ext cx="2572385" cy="246379"/>
            </a:xfrm>
            <a:custGeom>
              <a:avLst/>
              <a:gdLst/>
              <a:ahLst/>
              <a:cxnLst/>
              <a:rect l="l" t="t" r="r" b="b"/>
              <a:pathLst>
                <a:path w="2572385" h="246379">
                  <a:moveTo>
                    <a:pt x="2572080" y="0"/>
                  </a:moveTo>
                  <a:lnTo>
                    <a:pt x="2547912" y="0"/>
                  </a:lnTo>
                  <a:lnTo>
                    <a:pt x="2547912" y="241147"/>
                  </a:lnTo>
                  <a:lnTo>
                    <a:pt x="2547912" y="241300"/>
                  </a:lnTo>
                  <a:lnTo>
                    <a:pt x="49568" y="241300"/>
                  </a:lnTo>
                  <a:lnTo>
                    <a:pt x="49568" y="5080"/>
                  </a:lnTo>
                  <a:lnTo>
                    <a:pt x="2522512" y="5080"/>
                  </a:lnTo>
                  <a:lnTo>
                    <a:pt x="2522512" y="241147"/>
                  </a:lnTo>
                  <a:lnTo>
                    <a:pt x="2547912" y="241147"/>
                  </a:lnTo>
                  <a:lnTo>
                    <a:pt x="254791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43840"/>
                  </a:lnTo>
                  <a:lnTo>
                    <a:pt x="0" y="246380"/>
                  </a:lnTo>
                  <a:lnTo>
                    <a:pt x="2572080" y="246380"/>
                  </a:lnTo>
                  <a:lnTo>
                    <a:pt x="2572080" y="243840"/>
                  </a:lnTo>
                  <a:lnTo>
                    <a:pt x="2547912" y="243840"/>
                  </a:lnTo>
                  <a:lnTo>
                    <a:pt x="2547912" y="243700"/>
                  </a:lnTo>
                  <a:lnTo>
                    <a:pt x="2572080" y="243700"/>
                  </a:lnTo>
                  <a:lnTo>
                    <a:pt x="2572080" y="2540"/>
                  </a:lnTo>
                  <a:lnTo>
                    <a:pt x="2572080" y="2235"/>
                  </a:lnTo>
                  <a:lnTo>
                    <a:pt x="2572080" y="0"/>
                  </a:lnTo>
                  <a:close/>
                </a:path>
              </a:pathLst>
            </a:custGeom>
            <a:solidFill>
              <a:srgbClr val="B14B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99"/>
            <p:cNvSpPr/>
            <p:nvPr/>
          </p:nvSpPr>
          <p:spPr>
            <a:xfrm>
              <a:off x="3274796" y="4259110"/>
              <a:ext cx="2473325" cy="236220"/>
            </a:xfrm>
            <a:custGeom>
              <a:avLst/>
              <a:gdLst/>
              <a:ahLst/>
              <a:cxnLst/>
              <a:rect l="l" t="t" r="r" b="b"/>
              <a:pathLst>
                <a:path w="2473325" h="236220">
                  <a:moveTo>
                    <a:pt x="2472944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33680"/>
                  </a:lnTo>
                  <a:lnTo>
                    <a:pt x="0" y="236220"/>
                  </a:lnTo>
                  <a:lnTo>
                    <a:pt x="2472944" y="236220"/>
                  </a:lnTo>
                  <a:lnTo>
                    <a:pt x="2472944" y="233680"/>
                  </a:lnTo>
                  <a:lnTo>
                    <a:pt x="24130" y="233680"/>
                  </a:lnTo>
                  <a:lnTo>
                    <a:pt x="24130" y="2540"/>
                  </a:lnTo>
                  <a:lnTo>
                    <a:pt x="2448788" y="2540"/>
                  </a:lnTo>
                  <a:lnTo>
                    <a:pt x="2448788" y="233527"/>
                  </a:lnTo>
                  <a:lnTo>
                    <a:pt x="2472944" y="233527"/>
                  </a:lnTo>
                  <a:lnTo>
                    <a:pt x="2472944" y="2540"/>
                  </a:lnTo>
                  <a:lnTo>
                    <a:pt x="2472944" y="2260"/>
                  </a:lnTo>
                  <a:lnTo>
                    <a:pt x="2472944" y="0"/>
                  </a:lnTo>
                  <a:close/>
                </a:path>
              </a:pathLst>
            </a:custGeom>
            <a:solidFill>
              <a:srgbClr val="B149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00"/>
            <p:cNvSpPr/>
            <p:nvPr/>
          </p:nvSpPr>
          <p:spPr>
            <a:xfrm>
              <a:off x="3298926" y="4261650"/>
              <a:ext cx="2425065" cy="231140"/>
            </a:xfrm>
            <a:custGeom>
              <a:avLst/>
              <a:gdLst/>
              <a:ahLst/>
              <a:cxnLst/>
              <a:rect l="l" t="t" r="r" b="b"/>
              <a:pathLst>
                <a:path w="2425065" h="231139">
                  <a:moveTo>
                    <a:pt x="242465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28600"/>
                  </a:lnTo>
                  <a:lnTo>
                    <a:pt x="0" y="231140"/>
                  </a:lnTo>
                  <a:lnTo>
                    <a:pt x="2424658" y="231140"/>
                  </a:lnTo>
                  <a:lnTo>
                    <a:pt x="2424658" y="228600"/>
                  </a:lnTo>
                  <a:lnTo>
                    <a:pt x="25425" y="228600"/>
                  </a:lnTo>
                  <a:lnTo>
                    <a:pt x="25425" y="2540"/>
                  </a:lnTo>
                  <a:lnTo>
                    <a:pt x="2399258" y="2540"/>
                  </a:lnTo>
                  <a:lnTo>
                    <a:pt x="2399258" y="228460"/>
                  </a:lnTo>
                  <a:lnTo>
                    <a:pt x="2424658" y="228460"/>
                  </a:lnTo>
                  <a:lnTo>
                    <a:pt x="2424658" y="2540"/>
                  </a:lnTo>
                  <a:lnTo>
                    <a:pt x="2424658" y="2247"/>
                  </a:lnTo>
                  <a:lnTo>
                    <a:pt x="2424658" y="0"/>
                  </a:lnTo>
                  <a:close/>
                </a:path>
              </a:pathLst>
            </a:custGeom>
            <a:solidFill>
              <a:srgbClr val="B349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01"/>
            <p:cNvSpPr/>
            <p:nvPr/>
          </p:nvSpPr>
          <p:spPr>
            <a:xfrm>
              <a:off x="3324352" y="4264190"/>
              <a:ext cx="2374265" cy="226060"/>
            </a:xfrm>
            <a:custGeom>
              <a:avLst/>
              <a:gdLst/>
              <a:ahLst/>
              <a:cxnLst/>
              <a:rect l="l" t="t" r="r" b="b"/>
              <a:pathLst>
                <a:path w="2374265" h="226060">
                  <a:moveTo>
                    <a:pt x="237383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23520"/>
                  </a:lnTo>
                  <a:lnTo>
                    <a:pt x="0" y="226060"/>
                  </a:lnTo>
                  <a:lnTo>
                    <a:pt x="2373833" y="226060"/>
                  </a:lnTo>
                  <a:lnTo>
                    <a:pt x="2373833" y="223520"/>
                  </a:lnTo>
                  <a:lnTo>
                    <a:pt x="24142" y="223520"/>
                  </a:lnTo>
                  <a:lnTo>
                    <a:pt x="24142" y="1270"/>
                  </a:lnTo>
                  <a:lnTo>
                    <a:pt x="2349665" y="1270"/>
                  </a:lnTo>
                  <a:lnTo>
                    <a:pt x="2349665" y="223367"/>
                  </a:lnTo>
                  <a:lnTo>
                    <a:pt x="2373833" y="223367"/>
                  </a:lnTo>
                  <a:lnTo>
                    <a:pt x="2373833" y="1270"/>
                  </a:lnTo>
                  <a:lnTo>
                    <a:pt x="2373833" y="990"/>
                  </a:lnTo>
                  <a:lnTo>
                    <a:pt x="2373833" y="0"/>
                  </a:lnTo>
                  <a:close/>
                </a:path>
              </a:pathLst>
            </a:custGeom>
            <a:solidFill>
              <a:srgbClr val="B348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02"/>
            <p:cNvSpPr/>
            <p:nvPr/>
          </p:nvSpPr>
          <p:spPr>
            <a:xfrm>
              <a:off x="3348494" y="4265460"/>
              <a:ext cx="2326005" cy="222250"/>
            </a:xfrm>
            <a:custGeom>
              <a:avLst/>
              <a:gdLst/>
              <a:ahLst/>
              <a:cxnLst/>
              <a:rect l="l" t="t" r="r" b="b"/>
              <a:pathLst>
                <a:path w="2326004" h="222250">
                  <a:moveTo>
                    <a:pt x="2325522" y="0"/>
                  </a:moveTo>
                  <a:lnTo>
                    <a:pt x="2300122" y="0"/>
                  </a:lnTo>
                  <a:lnTo>
                    <a:pt x="2300122" y="218287"/>
                  </a:lnTo>
                  <a:lnTo>
                    <a:pt x="2300122" y="218440"/>
                  </a:lnTo>
                  <a:lnTo>
                    <a:pt x="49555" y="218440"/>
                  </a:lnTo>
                  <a:lnTo>
                    <a:pt x="49555" y="5080"/>
                  </a:lnTo>
                  <a:lnTo>
                    <a:pt x="2275967" y="5080"/>
                  </a:lnTo>
                  <a:lnTo>
                    <a:pt x="2275967" y="218287"/>
                  </a:lnTo>
                  <a:lnTo>
                    <a:pt x="2300122" y="218287"/>
                  </a:lnTo>
                  <a:lnTo>
                    <a:pt x="230012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19710"/>
                  </a:lnTo>
                  <a:lnTo>
                    <a:pt x="0" y="222250"/>
                  </a:lnTo>
                  <a:lnTo>
                    <a:pt x="2325522" y="222250"/>
                  </a:lnTo>
                  <a:lnTo>
                    <a:pt x="2325522" y="219710"/>
                  </a:lnTo>
                  <a:lnTo>
                    <a:pt x="2300122" y="219710"/>
                  </a:lnTo>
                  <a:lnTo>
                    <a:pt x="2300122" y="219544"/>
                  </a:lnTo>
                  <a:lnTo>
                    <a:pt x="2325522" y="219544"/>
                  </a:lnTo>
                  <a:lnTo>
                    <a:pt x="2325522" y="2540"/>
                  </a:lnTo>
                  <a:lnTo>
                    <a:pt x="2325522" y="2247"/>
                  </a:lnTo>
                  <a:lnTo>
                    <a:pt x="2325522" y="0"/>
                  </a:lnTo>
                  <a:close/>
                </a:path>
              </a:pathLst>
            </a:custGeom>
            <a:solidFill>
              <a:srgbClr val="B346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03"/>
            <p:cNvSpPr/>
            <p:nvPr/>
          </p:nvSpPr>
          <p:spPr>
            <a:xfrm>
              <a:off x="3398050" y="4270540"/>
              <a:ext cx="2226945" cy="213360"/>
            </a:xfrm>
            <a:custGeom>
              <a:avLst/>
              <a:gdLst/>
              <a:ahLst/>
              <a:cxnLst/>
              <a:rect l="l" t="t" r="r" b="b"/>
              <a:pathLst>
                <a:path w="2226945" h="213360">
                  <a:moveTo>
                    <a:pt x="2226411" y="0"/>
                  </a:moveTo>
                  <a:lnTo>
                    <a:pt x="2201011" y="0"/>
                  </a:lnTo>
                  <a:lnTo>
                    <a:pt x="2201011" y="208127"/>
                  </a:lnTo>
                  <a:lnTo>
                    <a:pt x="2201011" y="208280"/>
                  </a:lnTo>
                  <a:lnTo>
                    <a:pt x="49568" y="208280"/>
                  </a:lnTo>
                  <a:lnTo>
                    <a:pt x="49568" y="5080"/>
                  </a:lnTo>
                  <a:lnTo>
                    <a:pt x="2176843" y="5080"/>
                  </a:lnTo>
                  <a:lnTo>
                    <a:pt x="2176843" y="208127"/>
                  </a:lnTo>
                  <a:lnTo>
                    <a:pt x="2201011" y="208127"/>
                  </a:lnTo>
                  <a:lnTo>
                    <a:pt x="220101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10820"/>
                  </a:lnTo>
                  <a:lnTo>
                    <a:pt x="0" y="213360"/>
                  </a:lnTo>
                  <a:lnTo>
                    <a:pt x="2226411" y="213360"/>
                  </a:lnTo>
                  <a:lnTo>
                    <a:pt x="2226411" y="210820"/>
                  </a:lnTo>
                  <a:lnTo>
                    <a:pt x="2201011" y="210820"/>
                  </a:lnTo>
                  <a:lnTo>
                    <a:pt x="2201011" y="210654"/>
                  </a:lnTo>
                  <a:lnTo>
                    <a:pt x="2226411" y="210654"/>
                  </a:lnTo>
                  <a:lnTo>
                    <a:pt x="2226411" y="2540"/>
                  </a:lnTo>
                  <a:lnTo>
                    <a:pt x="2226411" y="2260"/>
                  </a:lnTo>
                  <a:lnTo>
                    <a:pt x="2226411" y="0"/>
                  </a:lnTo>
                  <a:close/>
                </a:path>
              </a:pathLst>
            </a:custGeom>
            <a:solidFill>
              <a:srgbClr val="B544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04"/>
            <p:cNvSpPr/>
            <p:nvPr/>
          </p:nvSpPr>
          <p:spPr>
            <a:xfrm>
              <a:off x="3447618" y="4275620"/>
              <a:ext cx="2127885" cy="203200"/>
            </a:xfrm>
            <a:custGeom>
              <a:avLst/>
              <a:gdLst/>
              <a:ahLst/>
              <a:cxnLst/>
              <a:rect l="l" t="t" r="r" b="b"/>
              <a:pathLst>
                <a:path w="2127885" h="203200">
                  <a:moveTo>
                    <a:pt x="2127275" y="0"/>
                  </a:moveTo>
                  <a:lnTo>
                    <a:pt x="2101888" y="0"/>
                  </a:lnTo>
                  <a:lnTo>
                    <a:pt x="2101888" y="197954"/>
                  </a:lnTo>
                  <a:lnTo>
                    <a:pt x="2101888" y="198120"/>
                  </a:lnTo>
                  <a:lnTo>
                    <a:pt x="49555" y="198120"/>
                  </a:lnTo>
                  <a:lnTo>
                    <a:pt x="49555" y="5080"/>
                  </a:lnTo>
                  <a:lnTo>
                    <a:pt x="2077720" y="5080"/>
                  </a:lnTo>
                  <a:lnTo>
                    <a:pt x="2077720" y="197954"/>
                  </a:lnTo>
                  <a:lnTo>
                    <a:pt x="2101888" y="197954"/>
                  </a:lnTo>
                  <a:lnTo>
                    <a:pt x="2101888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00660"/>
                  </a:lnTo>
                  <a:lnTo>
                    <a:pt x="0" y="203200"/>
                  </a:lnTo>
                  <a:lnTo>
                    <a:pt x="2127275" y="203200"/>
                  </a:lnTo>
                  <a:lnTo>
                    <a:pt x="2127275" y="200660"/>
                  </a:lnTo>
                  <a:lnTo>
                    <a:pt x="2101888" y="200660"/>
                  </a:lnTo>
                  <a:lnTo>
                    <a:pt x="2101888" y="200494"/>
                  </a:lnTo>
                  <a:lnTo>
                    <a:pt x="2127275" y="200494"/>
                  </a:lnTo>
                  <a:lnTo>
                    <a:pt x="2127275" y="2540"/>
                  </a:lnTo>
                  <a:lnTo>
                    <a:pt x="2127275" y="2260"/>
                  </a:lnTo>
                  <a:lnTo>
                    <a:pt x="2127275" y="0"/>
                  </a:lnTo>
                  <a:close/>
                </a:path>
              </a:pathLst>
            </a:custGeom>
            <a:solidFill>
              <a:srgbClr val="B642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05"/>
            <p:cNvSpPr/>
            <p:nvPr/>
          </p:nvSpPr>
          <p:spPr>
            <a:xfrm>
              <a:off x="3497173" y="4280700"/>
              <a:ext cx="2028189" cy="193040"/>
            </a:xfrm>
            <a:custGeom>
              <a:avLst/>
              <a:gdLst/>
              <a:ahLst/>
              <a:cxnLst/>
              <a:rect l="l" t="t" r="r" b="b"/>
              <a:pathLst>
                <a:path w="2028189" h="193039">
                  <a:moveTo>
                    <a:pt x="2028164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90500"/>
                  </a:lnTo>
                  <a:lnTo>
                    <a:pt x="0" y="193040"/>
                  </a:lnTo>
                  <a:lnTo>
                    <a:pt x="2028164" y="193040"/>
                  </a:lnTo>
                  <a:lnTo>
                    <a:pt x="2028164" y="190500"/>
                  </a:lnTo>
                  <a:lnTo>
                    <a:pt x="24155" y="190500"/>
                  </a:lnTo>
                  <a:lnTo>
                    <a:pt x="24155" y="1270"/>
                  </a:lnTo>
                  <a:lnTo>
                    <a:pt x="2004034" y="1270"/>
                  </a:lnTo>
                  <a:lnTo>
                    <a:pt x="2004034" y="190347"/>
                  </a:lnTo>
                  <a:lnTo>
                    <a:pt x="2028164" y="190347"/>
                  </a:lnTo>
                  <a:lnTo>
                    <a:pt x="2028164" y="1270"/>
                  </a:lnTo>
                  <a:lnTo>
                    <a:pt x="2028164" y="990"/>
                  </a:lnTo>
                  <a:lnTo>
                    <a:pt x="2028164" y="0"/>
                  </a:lnTo>
                  <a:close/>
                </a:path>
              </a:pathLst>
            </a:custGeom>
            <a:solidFill>
              <a:srgbClr val="B64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06"/>
            <p:cNvSpPr/>
            <p:nvPr/>
          </p:nvSpPr>
          <p:spPr>
            <a:xfrm>
              <a:off x="3521329" y="4281970"/>
              <a:ext cx="1979930" cy="189230"/>
            </a:xfrm>
            <a:custGeom>
              <a:avLst/>
              <a:gdLst/>
              <a:ahLst/>
              <a:cxnLst/>
              <a:rect l="l" t="t" r="r" b="b"/>
              <a:pathLst>
                <a:path w="1979929" h="189229">
                  <a:moveTo>
                    <a:pt x="197987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86690"/>
                  </a:lnTo>
                  <a:lnTo>
                    <a:pt x="0" y="189230"/>
                  </a:lnTo>
                  <a:lnTo>
                    <a:pt x="1979879" y="189230"/>
                  </a:lnTo>
                  <a:lnTo>
                    <a:pt x="1979879" y="186690"/>
                  </a:lnTo>
                  <a:lnTo>
                    <a:pt x="25400" y="186690"/>
                  </a:lnTo>
                  <a:lnTo>
                    <a:pt x="25400" y="2540"/>
                  </a:lnTo>
                  <a:lnTo>
                    <a:pt x="1954453" y="2540"/>
                  </a:lnTo>
                  <a:lnTo>
                    <a:pt x="1954453" y="186524"/>
                  </a:lnTo>
                  <a:lnTo>
                    <a:pt x="1979879" y="186524"/>
                  </a:lnTo>
                  <a:lnTo>
                    <a:pt x="1979879" y="2540"/>
                  </a:lnTo>
                  <a:lnTo>
                    <a:pt x="1979879" y="2273"/>
                  </a:lnTo>
                  <a:lnTo>
                    <a:pt x="1979879" y="0"/>
                  </a:lnTo>
                  <a:close/>
                </a:path>
              </a:pathLst>
            </a:custGeom>
            <a:solidFill>
              <a:srgbClr val="B63F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07"/>
            <p:cNvSpPr/>
            <p:nvPr/>
          </p:nvSpPr>
          <p:spPr>
            <a:xfrm>
              <a:off x="3546729" y="4284510"/>
              <a:ext cx="1929130" cy="184150"/>
            </a:xfrm>
            <a:custGeom>
              <a:avLst/>
              <a:gdLst/>
              <a:ahLst/>
              <a:cxnLst/>
              <a:rect l="l" t="t" r="r" b="b"/>
              <a:pathLst>
                <a:path w="1929129" h="184150">
                  <a:moveTo>
                    <a:pt x="1929053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82880"/>
                  </a:lnTo>
                  <a:lnTo>
                    <a:pt x="0" y="184150"/>
                  </a:lnTo>
                  <a:lnTo>
                    <a:pt x="1929053" y="184150"/>
                  </a:lnTo>
                  <a:lnTo>
                    <a:pt x="1929053" y="182880"/>
                  </a:lnTo>
                  <a:lnTo>
                    <a:pt x="25425" y="182880"/>
                  </a:lnTo>
                  <a:lnTo>
                    <a:pt x="25425" y="2540"/>
                  </a:lnTo>
                  <a:lnTo>
                    <a:pt x="1903653" y="2540"/>
                  </a:lnTo>
                  <a:lnTo>
                    <a:pt x="1903653" y="182727"/>
                  </a:lnTo>
                  <a:lnTo>
                    <a:pt x="1929053" y="182727"/>
                  </a:lnTo>
                  <a:lnTo>
                    <a:pt x="1929053" y="2540"/>
                  </a:lnTo>
                  <a:lnTo>
                    <a:pt x="1929053" y="2260"/>
                  </a:lnTo>
                  <a:lnTo>
                    <a:pt x="1929053" y="0"/>
                  </a:lnTo>
                  <a:close/>
                </a:path>
              </a:pathLst>
            </a:custGeom>
            <a:solidFill>
              <a:srgbClr val="B83F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08"/>
            <p:cNvSpPr/>
            <p:nvPr/>
          </p:nvSpPr>
          <p:spPr>
            <a:xfrm>
              <a:off x="3572154" y="4287050"/>
              <a:ext cx="1878330" cy="180340"/>
            </a:xfrm>
            <a:custGeom>
              <a:avLst/>
              <a:gdLst/>
              <a:ahLst/>
              <a:cxnLst/>
              <a:rect l="l" t="t" r="r" b="b"/>
              <a:pathLst>
                <a:path w="1878329" h="180339">
                  <a:moveTo>
                    <a:pt x="1878228" y="0"/>
                  </a:moveTo>
                  <a:lnTo>
                    <a:pt x="1854060" y="0"/>
                  </a:lnTo>
                  <a:lnTo>
                    <a:pt x="1854060" y="175082"/>
                  </a:lnTo>
                  <a:lnTo>
                    <a:pt x="1854060" y="175260"/>
                  </a:lnTo>
                  <a:lnTo>
                    <a:pt x="48298" y="175260"/>
                  </a:lnTo>
                  <a:lnTo>
                    <a:pt x="48298" y="5080"/>
                  </a:lnTo>
                  <a:lnTo>
                    <a:pt x="1829930" y="5080"/>
                  </a:lnTo>
                  <a:lnTo>
                    <a:pt x="1829930" y="175082"/>
                  </a:lnTo>
                  <a:lnTo>
                    <a:pt x="1854060" y="175082"/>
                  </a:lnTo>
                  <a:lnTo>
                    <a:pt x="1854060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77800"/>
                  </a:lnTo>
                  <a:lnTo>
                    <a:pt x="0" y="180340"/>
                  </a:lnTo>
                  <a:lnTo>
                    <a:pt x="1878228" y="180340"/>
                  </a:lnTo>
                  <a:lnTo>
                    <a:pt x="1878228" y="177800"/>
                  </a:lnTo>
                  <a:lnTo>
                    <a:pt x="1854060" y="177800"/>
                  </a:lnTo>
                  <a:lnTo>
                    <a:pt x="1854060" y="177634"/>
                  </a:lnTo>
                  <a:lnTo>
                    <a:pt x="1878228" y="177634"/>
                  </a:lnTo>
                  <a:lnTo>
                    <a:pt x="1878228" y="2540"/>
                  </a:lnTo>
                  <a:lnTo>
                    <a:pt x="1878228" y="2260"/>
                  </a:lnTo>
                  <a:lnTo>
                    <a:pt x="1878228" y="0"/>
                  </a:lnTo>
                  <a:close/>
                </a:path>
              </a:pathLst>
            </a:custGeom>
            <a:solidFill>
              <a:srgbClr val="B83D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09"/>
            <p:cNvSpPr/>
            <p:nvPr/>
          </p:nvSpPr>
          <p:spPr>
            <a:xfrm>
              <a:off x="3620452" y="4292130"/>
              <a:ext cx="1781810" cy="170180"/>
            </a:xfrm>
            <a:custGeom>
              <a:avLst/>
              <a:gdLst/>
              <a:ahLst/>
              <a:cxnLst/>
              <a:rect l="l" t="t" r="r" b="b"/>
              <a:pathLst>
                <a:path w="1781810" h="170179">
                  <a:moveTo>
                    <a:pt x="1781632" y="0"/>
                  </a:moveTo>
                  <a:lnTo>
                    <a:pt x="1756206" y="0"/>
                  </a:lnTo>
                  <a:lnTo>
                    <a:pt x="1756206" y="164922"/>
                  </a:lnTo>
                  <a:lnTo>
                    <a:pt x="1756206" y="165100"/>
                  </a:lnTo>
                  <a:lnTo>
                    <a:pt x="49568" y="165100"/>
                  </a:lnTo>
                  <a:lnTo>
                    <a:pt x="49568" y="5080"/>
                  </a:lnTo>
                  <a:lnTo>
                    <a:pt x="1732064" y="5080"/>
                  </a:lnTo>
                  <a:lnTo>
                    <a:pt x="1732064" y="164922"/>
                  </a:lnTo>
                  <a:lnTo>
                    <a:pt x="1756206" y="164922"/>
                  </a:lnTo>
                  <a:lnTo>
                    <a:pt x="175620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67640"/>
                  </a:lnTo>
                  <a:lnTo>
                    <a:pt x="0" y="170180"/>
                  </a:lnTo>
                  <a:lnTo>
                    <a:pt x="1781632" y="170180"/>
                  </a:lnTo>
                  <a:lnTo>
                    <a:pt x="1781632" y="167640"/>
                  </a:lnTo>
                  <a:lnTo>
                    <a:pt x="1756206" y="167640"/>
                  </a:lnTo>
                  <a:lnTo>
                    <a:pt x="1756206" y="167474"/>
                  </a:lnTo>
                  <a:lnTo>
                    <a:pt x="1781632" y="167474"/>
                  </a:lnTo>
                  <a:lnTo>
                    <a:pt x="1781632" y="2540"/>
                  </a:lnTo>
                  <a:lnTo>
                    <a:pt x="1781632" y="2260"/>
                  </a:lnTo>
                  <a:lnTo>
                    <a:pt x="1781632" y="0"/>
                  </a:lnTo>
                  <a:close/>
                </a:path>
              </a:pathLst>
            </a:custGeom>
            <a:solidFill>
              <a:srgbClr val="BA3B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10"/>
            <p:cNvSpPr/>
            <p:nvPr/>
          </p:nvSpPr>
          <p:spPr>
            <a:xfrm>
              <a:off x="3670020" y="4297210"/>
              <a:ext cx="1682750" cy="160020"/>
            </a:xfrm>
            <a:custGeom>
              <a:avLst/>
              <a:gdLst/>
              <a:ahLst/>
              <a:cxnLst/>
              <a:rect l="l" t="t" r="r" b="b"/>
              <a:pathLst>
                <a:path w="1682750" h="160020">
                  <a:moveTo>
                    <a:pt x="1682496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57480"/>
                  </a:lnTo>
                  <a:lnTo>
                    <a:pt x="0" y="160020"/>
                  </a:lnTo>
                  <a:lnTo>
                    <a:pt x="1682496" y="160020"/>
                  </a:lnTo>
                  <a:lnTo>
                    <a:pt x="1682496" y="157480"/>
                  </a:lnTo>
                  <a:lnTo>
                    <a:pt x="25400" y="157480"/>
                  </a:lnTo>
                  <a:lnTo>
                    <a:pt x="25400" y="1270"/>
                  </a:lnTo>
                  <a:lnTo>
                    <a:pt x="1657070" y="1270"/>
                  </a:lnTo>
                  <a:lnTo>
                    <a:pt x="1657070" y="157302"/>
                  </a:lnTo>
                  <a:lnTo>
                    <a:pt x="1682496" y="157302"/>
                  </a:lnTo>
                  <a:lnTo>
                    <a:pt x="1682496" y="1270"/>
                  </a:lnTo>
                  <a:lnTo>
                    <a:pt x="1682496" y="990"/>
                  </a:lnTo>
                  <a:lnTo>
                    <a:pt x="1682496" y="0"/>
                  </a:lnTo>
                  <a:close/>
                </a:path>
              </a:pathLst>
            </a:custGeom>
            <a:solidFill>
              <a:srgbClr val="BA3A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11"/>
            <p:cNvSpPr/>
            <p:nvPr/>
          </p:nvSpPr>
          <p:spPr>
            <a:xfrm>
              <a:off x="3695420" y="4298480"/>
              <a:ext cx="1631950" cy="156210"/>
            </a:xfrm>
            <a:custGeom>
              <a:avLst/>
              <a:gdLst/>
              <a:ahLst/>
              <a:cxnLst/>
              <a:rect l="l" t="t" r="r" b="b"/>
              <a:pathLst>
                <a:path w="1631950" h="156210">
                  <a:moveTo>
                    <a:pt x="163167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53670"/>
                  </a:lnTo>
                  <a:lnTo>
                    <a:pt x="0" y="156210"/>
                  </a:lnTo>
                  <a:lnTo>
                    <a:pt x="1631670" y="156210"/>
                  </a:lnTo>
                  <a:lnTo>
                    <a:pt x="1631670" y="153670"/>
                  </a:lnTo>
                  <a:lnTo>
                    <a:pt x="24155" y="153670"/>
                  </a:lnTo>
                  <a:lnTo>
                    <a:pt x="24155" y="2540"/>
                  </a:lnTo>
                  <a:lnTo>
                    <a:pt x="1607540" y="2540"/>
                  </a:lnTo>
                  <a:lnTo>
                    <a:pt x="1607540" y="153504"/>
                  </a:lnTo>
                  <a:lnTo>
                    <a:pt x="1631670" y="153504"/>
                  </a:lnTo>
                  <a:lnTo>
                    <a:pt x="1631670" y="2540"/>
                  </a:lnTo>
                  <a:lnTo>
                    <a:pt x="1631670" y="2273"/>
                  </a:lnTo>
                  <a:lnTo>
                    <a:pt x="1631670" y="0"/>
                  </a:lnTo>
                  <a:close/>
                </a:path>
              </a:pathLst>
            </a:custGeom>
            <a:solidFill>
              <a:srgbClr val="BA38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12"/>
            <p:cNvSpPr/>
            <p:nvPr/>
          </p:nvSpPr>
          <p:spPr>
            <a:xfrm>
              <a:off x="3719576" y="4301020"/>
              <a:ext cx="1583690" cy="151130"/>
            </a:xfrm>
            <a:custGeom>
              <a:avLst/>
              <a:gdLst/>
              <a:ahLst/>
              <a:cxnLst/>
              <a:rect l="l" t="t" r="r" b="b"/>
              <a:pathLst>
                <a:path w="1583689" h="151129">
                  <a:moveTo>
                    <a:pt x="1583385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49860"/>
                  </a:lnTo>
                  <a:lnTo>
                    <a:pt x="0" y="151130"/>
                  </a:lnTo>
                  <a:lnTo>
                    <a:pt x="1583385" y="151130"/>
                  </a:lnTo>
                  <a:lnTo>
                    <a:pt x="1583385" y="149860"/>
                  </a:lnTo>
                  <a:lnTo>
                    <a:pt x="25400" y="149860"/>
                  </a:lnTo>
                  <a:lnTo>
                    <a:pt x="25400" y="2540"/>
                  </a:lnTo>
                  <a:lnTo>
                    <a:pt x="1557959" y="2540"/>
                  </a:lnTo>
                  <a:lnTo>
                    <a:pt x="1557959" y="149682"/>
                  </a:lnTo>
                  <a:lnTo>
                    <a:pt x="1583385" y="149682"/>
                  </a:lnTo>
                  <a:lnTo>
                    <a:pt x="1583385" y="2540"/>
                  </a:lnTo>
                  <a:lnTo>
                    <a:pt x="1583385" y="2286"/>
                  </a:lnTo>
                  <a:lnTo>
                    <a:pt x="1583385" y="0"/>
                  </a:lnTo>
                  <a:close/>
                </a:path>
              </a:pathLst>
            </a:custGeom>
            <a:solidFill>
              <a:srgbClr val="BC38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13"/>
            <p:cNvSpPr/>
            <p:nvPr/>
          </p:nvSpPr>
          <p:spPr>
            <a:xfrm>
              <a:off x="3744976" y="4303560"/>
              <a:ext cx="1532890" cy="147320"/>
            </a:xfrm>
            <a:custGeom>
              <a:avLst/>
              <a:gdLst/>
              <a:ahLst/>
              <a:cxnLst/>
              <a:rect l="l" t="t" r="r" b="b"/>
              <a:pathLst>
                <a:path w="1532889" h="147320">
                  <a:moveTo>
                    <a:pt x="153255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44780"/>
                  </a:lnTo>
                  <a:lnTo>
                    <a:pt x="0" y="147320"/>
                  </a:lnTo>
                  <a:lnTo>
                    <a:pt x="1532559" y="147320"/>
                  </a:lnTo>
                  <a:lnTo>
                    <a:pt x="1532559" y="144780"/>
                  </a:lnTo>
                  <a:lnTo>
                    <a:pt x="24155" y="144780"/>
                  </a:lnTo>
                  <a:lnTo>
                    <a:pt x="24155" y="2540"/>
                  </a:lnTo>
                  <a:lnTo>
                    <a:pt x="1508429" y="2540"/>
                  </a:lnTo>
                  <a:lnTo>
                    <a:pt x="1508429" y="144614"/>
                  </a:lnTo>
                  <a:lnTo>
                    <a:pt x="1532559" y="144614"/>
                  </a:lnTo>
                  <a:lnTo>
                    <a:pt x="1532559" y="2540"/>
                  </a:lnTo>
                  <a:lnTo>
                    <a:pt x="1532559" y="2273"/>
                  </a:lnTo>
                  <a:lnTo>
                    <a:pt x="1532559" y="0"/>
                  </a:lnTo>
                  <a:close/>
                </a:path>
              </a:pathLst>
            </a:custGeom>
            <a:solidFill>
              <a:srgbClr val="BC36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14"/>
            <p:cNvSpPr/>
            <p:nvPr/>
          </p:nvSpPr>
          <p:spPr>
            <a:xfrm>
              <a:off x="3769131" y="4306100"/>
              <a:ext cx="1484630" cy="142240"/>
            </a:xfrm>
            <a:custGeom>
              <a:avLst/>
              <a:gdLst/>
              <a:ahLst/>
              <a:cxnLst/>
              <a:rect l="l" t="t" r="r" b="b"/>
              <a:pathLst>
                <a:path w="1484629" h="142239">
                  <a:moveTo>
                    <a:pt x="1484274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39700"/>
                  </a:lnTo>
                  <a:lnTo>
                    <a:pt x="0" y="142240"/>
                  </a:lnTo>
                  <a:lnTo>
                    <a:pt x="1484274" y="142240"/>
                  </a:lnTo>
                  <a:lnTo>
                    <a:pt x="1484274" y="139700"/>
                  </a:lnTo>
                  <a:lnTo>
                    <a:pt x="25400" y="139700"/>
                  </a:lnTo>
                  <a:lnTo>
                    <a:pt x="25400" y="2540"/>
                  </a:lnTo>
                  <a:lnTo>
                    <a:pt x="1458849" y="2540"/>
                  </a:lnTo>
                  <a:lnTo>
                    <a:pt x="1458849" y="139522"/>
                  </a:lnTo>
                  <a:lnTo>
                    <a:pt x="1484274" y="139522"/>
                  </a:lnTo>
                  <a:lnTo>
                    <a:pt x="1484274" y="2540"/>
                  </a:lnTo>
                  <a:lnTo>
                    <a:pt x="1484274" y="2273"/>
                  </a:lnTo>
                  <a:lnTo>
                    <a:pt x="1484274" y="0"/>
                  </a:lnTo>
                  <a:close/>
                </a:path>
              </a:pathLst>
            </a:custGeom>
            <a:solidFill>
              <a:srgbClr val="BC36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15"/>
            <p:cNvSpPr/>
            <p:nvPr/>
          </p:nvSpPr>
          <p:spPr>
            <a:xfrm>
              <a:off x="3794531" y="4308640"/>
              <a:ext cx="1433830" cy="137160"/>
            </a:xfrm>
            <a:custGeom>
              <a:avLst/>
              <a:gdLst/>
              <a:ahLst/>
              <a:cxnLst/>
              <a:rect l="l" t="t" r="r" b="b"/>
              <a:pathLst>
                <a:path w="1433829" h="137160">
                  <a:moveTo>
                    <a:pt x="1433449" y="0"/>
                  </a:moveTo>
                  <a:lnTo>
                    <a:pt x="1409306" y="0"/>
                  </a:lnTo>
                  <a:lnTo>
                    <a:pt x="1409306" y="131902"/>
                  </a:lnTo>
                  <a:lnTo>
                    <a:pt x="1409306" y="132080"/>
                  </a:lnTo>
                  <a:lnTo>
                    <a:pt x="49568" y="132080"/>
                  </a:lnTo>
                  <a:lnTo>
                    <a:pt x="49568" y="5080"/>
                  </a:lnTo>
                  <a:lnTo>
                    <a:pt x="1383880" y="5080"/>
                  </a:lnTo>
                  <a:lnTo>
                    <a:pt x="1383880" y="131902"/>
                  </a:lnTo>
                  <a:lnTo>
                    <a:pt x="1409306" y="131902"/>
                  </a:lnTo>
                  <a:lnTo>
                    <a:pt x="140930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34620"/>
                  </a:lnTo>
                  <a:lnTo>
                    <a:pt x="0" y="137160"/>
                  </a:lnTo>
                  <a:lnTo>
                    <a:pt x="1433449" y="137160"/>
                  </a:lnTo>
                  <a:lnTo>
                    <a:pt x="1433449" y="134620"/>
                  </a:lnTo>
                  <a:lnTo>
                    <a:pt x="1409306" y="134620"/>
                  </a:lnTo>
                  <a:lnTo>
                    <a:pt x="1409306" y="134429"/>
                  </a:lnTo>
                  <a:lnTo>
                    <a:pt x="1433449" y="134429"/>
                  </a:lnTo>
                  <a:lnTo>
                    <a:pt x="1433449" y="2540"/>
                  </a:lnTo>
                  <a:lnTo>
                    <a:pt x="1433449" y="2286"/>
                  </a:lnTo>
                  <a:lnTo>
                    <a:pt x="1433449" y="0"/>
                  </a:lnTo>
                  <a:close/>
                </a:path>
              </a:pathLst>
            </a:custGeom>
            <a:solidFill>
              <a:srgbClr val="BD34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16"/>
            <p:cNvSpPr/>
            <p:nvPr/>
          </p:nvSpPr>
          <p:spPr>
            <a:xfrm>
              <a:off x="3844099" y="4313720"/>
              <a:ext cx="1334770" cy="127000"/>
            </a:xfrm>
            <a:custGeom>
              <a:avLst/>
              <a:gdLst/>
              <a:ahLst/>
              <a:cxnLst/>
              <a:rect l="l" t="t" r="r" b="b"/>
              <a:pathLst>
                <a:path w="1334770" h="127000">
                  <a:moveTo>
                    <a:pt x="133431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124460"/>
                  </a:lnTo>
                  <a:lnTo>
                    <a:pt x="0" y="127000"/>
                  </a:lnTo>
                  <a:lnTo>
                    <a:pt x="1334312" y="127000"/>
                  </a:lnTo>
                  <a:lnTo>
                    <a:pt x="1334312" y="124460"/>
                  </a:lnTo>
                  <a:lnTo>
                    <a:pt x="24155" y="124460"/>
                  </a:lnTo>
                  <a:lnTo>
                    <a:pt x="24155" y="1270"/>
                  </a:lnTo>
                  <a:lnTo>
                    <a:pt x="1310182" y="1270"/>
                  </a:lnTo>
                  <a:lnTo>
                    <a:pt x="1310182" y="124282"/>
                  </a:lnTo>
                  <a:lnTo>
                    <a:pt x="1334312" y="124282"/>
                  </a:lnTo>
                  <a:lnTo>
                    <a:pt x="1334312" y="1270"/>
                  </a:lnTo>
                  <a:lnTo>
                    <a:pt x="1334312" y="1016"/>
                  </a:lnTo>
                  <a:lnTo>
                    <a:pt x="1334312" y="0"/>
                  </a:lnTo>
                  <a:close/>
                </a:path>
              </a:pathLst>
            </a:custGeom>
            <a:solidFill>
              <a:srgbClr val="BF33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17"/>
            <p:cNvSpPr/>
            <p:nvPr/>
          </p:nvSpPr>
          <p:spPr>
            <a:xfrm>
              <a:off x="3868255" y="4314990"/>
              <a:ext cx="1286510" cy="123189"/>
            </a:xfrm>
            <a:custGeom>
              <a:avLst/>
              <a:gdLst/>
              <a:ahLst/>
              <a:cxnLst/>
              <a:rect l="l" t="t" r="r" b="b"/>
              <a:pathLst>
                <a:path w="1286510" h="123189">
                  <a:moveTo>
                    <a:pt x="1286027" y="0"/>
                  </a:moveTo>
                  <a:lnTo>
                    <a:pt x="1261884" y="0"/>
                  </a:lnTo>
                  <a:lnTo>
                    <a:pt x="1261884" y="117932"/>
                  </a:lnTo>
                  <a:lnTo>
                    <a:pt x="1261884" y="118110"/>
                  </a:lnTo>
                  <a:lnTo>
                    <a:pt x="49568" y="118110"/>
                  </a:lnTo>
                  <a:lnTo>
                    <a:pt x="49568" y="5080"/>
                  </a:lnTo>
                  <a:lnTo>
                    <a:pt x="1236459" y="5080"/>
                  </a:lnTo>
                  <a:lnTo>
                    <a:pt x="1236459" y="117932"/>
                  </a:lnTo>
                  <a:lnTo>
                    <a:pt x="1261884" y="117932"/>
                  </a:lnTo>
                  <a:lnTo>
                    <a:pt x="126188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20650"/>
                  </a:lnTo>
                  <a:lnTo>
                    <a:pt x="0" y="123190"/>
                  </a:lnTo>
                  <a:lnTo>
                    <a:pt x="1286027" y="123190"/>
                  </a:lnTo>
                  <a:lnTo>
                    <a:pt x="1286027" y="120650"/>
                  </a:lnTo>
                  <a:lnTo>
                    <a:pt x="1261884" y="120650"/>
                  </a:lnTo>
                  <a:lnTo>
                    <a:pt x="1261884" y="120459"/>
                  </a:lnTo>
                  <a:lnTo>
                    <a:pt x="1286027" y="120459"/>
                  </a:lnTo>
                  <a:lnTo>
                    <a:pt x="1286027" y="2540"/>
                  </a:lnTo>
                  <a:lnTo>
                    <a:pt x="1286027" y="2273"/>
                  </a:lnTo>
                  <a:lnTo>
                    <a:pt x="1286027" y="0"/>
                  </a:lnTo>
                  <a:close/>
                </a:path>
              </a:pathLst>
            </a:custGeom>
            <a:solidFill>
              <a:srgbClr val="BF31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18"/>
            <p:cNvSpPr/>
            <p:nvPr/>
          </p:nvSpPr>
          <p:spPr>
            <a:xfrm>
              <a:off x="3917823" y="4320070"/>
              <a:ext cx="1187450" cy="113030"/>
            </a:xfrm>
            <a:custGeom>
              <a:avLst/>
              <a:gdLst/>
              <a:ahLst/>
              <a:cxnLst/>
              <a:rect l="l" t="t" r="r" b="b"/>
              <a:pathLst>
                <a:path w="1187450" h="113029">
                  <a:moveTo>
                    <a:pt x="1186891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10490"/>
                  </a:lnTo>
                  <a:lnTo>
                    <a:pt x="0" y="113030"/>
                  </a:lnTo>
                  <a:lnTo>
                    <a:pt x="1186891" y="113030"/>
                  </a:lnTo>
                  <a:lnTo>
                    <a:pt x="1186891" y="110490"/>
                  </a:lnTo>
                  <a:lnTo>
                    <a:pt x="25400" y="110490"/>
                  </a:lnTo>
                  <a:lnTo>
                    <a:pt x="25400" y="2540"/>
                  </a:lnTo>
                  <a:lnTo>
                    <a:pt x="1161478" y="2540"/>
                  </a:lnTo>
                  <a:lnTo>
                    <a:pt x="1161478" y="110299"/>
                  </a:lnTo>
                  <a:lnTo>
                    <a:pt x="1186891" y="110299"/>
                  </a:lnTo>
                  <a:lnTo>
                    <a:pt x="1186891" y="2540"/>
                  </a:lnTo>
                  <a:lnTo>
                    <a:pt x="1186891" y="2298"/>
                  </a:lnTo>
                  <a:lnTo>
                    <a:pt x="1186891" y="0"/>
                  </a:lnTo>
                  <a:close/>
                </a:path>
              </a:pathLst>
            </a:custGeom>
            <a:solidFill>
              <a:srgbClr val="BF2F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19"/>
            <p:cNvSpPr/>
            <p:nvPr/>
          </p:nvSpPr>
          <p:spPr>
            <a:xfrm>
              <a:off x="3943223" y="4322610"/>
              <a:ext cx="1136650" cy="107950"/>
            </a:xfrm>
            <a:custGeom>
              <a:avLst/>
              <a:gdLst/>
              <a:ahLst/>
              <a:cxnLst/>
              <a:rect l="l" t="t" r="r" b="b"/>
              <a:pathLst>
                <a:path w="1136650" h="107950">
                  <a:moveTo>
                    <a:pt x="113607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106680"/>
                  </a:lnTo>
                  <a:lnTo>
                    <a:pt x="0" y="107950"/>
                  </a:lnTo>
                  <a:lnTo>
                    <a:pt x="1136078" y="107950"/>
                  </a:lnTo>
                  <a:lnTo>
                    <a:pt x="1136078" y="106680"/>
                  </a:lnTo>
                  <a:lnTo>
                    <a:pt x="24155" y="106680"/>
                  </a:lnTo>
                  <a:lnTo>
                    <a:pt x="24155" y="2540"/>
                  </a:lnTo>
                  <a:lnTo>
                    <a:pt x="1111935" y="2540"/>
                  </a:lnTo>
                  <a:lnTo>
                    <a:pt x="1111935" y="106502"/>
                  </a:lnTo>
                  <a:lnTo>
                    <a:pt x="1136078" y="106502"/>
                  </a:lnTo>
                  <a:lnTo>
                    <a:pt x="1136078" y="2540"/>
                  </a:lnTo>
                  <a:lnTo>
                    <a:pt x="1136078" y="2273"/>
                  </a:lnTo>
                  <a:lnTo>
                    <a:pt x="1136078" y="0"/>
                  </a:lnTo>
                  <a:close/>
                </a:path>
              </a:pathLst>
            </a:custGeom>
            <a:solidFill>
              <a:srgbClr val="C12F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20"/>
            <p:cNvSpPr/>
            <p:nvPr/>
          </p:nvSpPr>
          <p:spPr>
            <a:xfrm>
              <a:off x="3967378" y="4325150"/>
              <a:ext cx="1088390" cy="104139"/>
            </a:xfrm>
            <a:custGeom>
              <a:avLst/>
              <a:gdLst/>
              <a:ahLst/>
              <a:cxnLst/>
              <a:rect l="l" t="t" r="r" b="b"/>
              <a:pathLst>
                <a:path w="1088389" h="104139">
                  <a:moveTo>
                    <a:pt x="1087780" y="0"/>
                  </a:moveTo>
                  <a:lnTo>
                    <a:pt x="1063637" y="0"/>
                  </a:lnTo>
                  <a:lnTo>
                    <a:pt x="1063637" y="98856"/>
                  </a:lnTo>
                  <a:lnTo>
                    <a:pt x="1063637" y="99060"/>
                  </a:lnTo>
                  <a:lnTo>
                    <a:pt x="49555" y="99060"/>
                  </a:lnTo>
                  <a:lnTo>
                    <a:pt x="49555" y="5080"/>
                  </a:lnTo>
                  <a:lnTo>
                    <a:pt x="1038225" y="5080"/>
                  </a:lnTo>
                  <a:lnTo>
                    <a:pt x="1038225" y="98856"/>
                  </a:lnTo>
                  <a:lnTo>
                    <a:pt x="1063637" y="98856"/>
                  </a:lnTo>
                  <a:lnTo>
                    <a:pt x="1063637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01600"/>
                  </a:lnTo>
                  <a:lnTo>
                    <a:pt x="0" y="104140"/>
                  </a:lnTo>
                  <a:lnTo>
                    <a:pt x="1087780" y="104140"/>
                  </a:lnTo>
                  <a:lnTo>
                    <a:pt x="1087780" y="101600"/>
                  </a:lnTo>
                  <a:lnTo>
                    <a:pt x="1063637" y="101600"/>
                  </a:lnTo>
                  <a:lnTo>
                    <a:pt x="1063637" y="101409"/>
                  </a:lnTo>
                  <a:lnTo>
                    <a:pt x="1087780" y="101409"/>
                  </a:lnTo>
                  <a:lnTo>
                    <a:pt x="1087780" y="2540"/>
                  </a:lnTo>
                  <a:lnTo>
                    <a:pt x="1087780" y="2286"/>
                  </a:lnTo>
                  <a:lnTo>
                    <a:pt x="1087780" y="0"/>
                  </a:lnTo>
                  <a:close/>
                </a:path>
              </a:pathLst>
            </a:custGeom>
            <a:solidFill>
              <a:srgbClr val="C12D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21"/>
            <p:cNvSpPr/>
            <p:nvPr/>
          </p:nvSpPr>
          <p:spPr>
            <a:xfrm>
              <a:off x="4016933" y="4330230"/>
              <a:ext cx="988694" cy="93980"/>
            </a:xfrm>
            <a:custGeom>
              <a:avLst/>
              <a:gdLst/>
              <a:ahLst/>
              <a:cxnLst/>
              <a:rect l="l" t="t" r="r" b="b"/>
              <a:pathLst>
                <a:path w="988695" h="93979">
                  <a:moveTo>
                    <a:pt x="988669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91440"/>
                  </a:lnTo>
                  <a:lnTo>
                    <a:pt x="0" y="93980"/>
                  </a:lnTo>
                  <a:lnTo>
                    <a:pt x="988669" y="93980"/>
                  </a:lnTo>
                  <a:lnTo>
                    <a:pt x="988669" y="91440"/>
                  </a:lnTo>
                  <a:lnTo>
                    <a:pt x="24142" y="91440"/>
                  </a:lnTo>
                  <a:lnTo>
                    <a:pt x="24142" y="2540"/>
                  </a:lnTo>
                  <a:lnTo>
                    <a:pt x="964526" y="2540"/>
                  </a:lnTo>
                  <a:lnTo>
                    <a:pt x="964526" y="91249"/>
                  </a:lnTo>
                  <a:lnTo>
                    <a:pt x="988669" y="91249"/>
                  </a:lnTo>
                  <a:lnTo>
                    <a:pt x="988669" y="2540"/>
                  </a:lnTo>
                  <a:lnTo>
                    <a:pt x="988669" y="2286"/>
                  </a:lnTo>
                  <a:lnTo>
                    <a:pt x="988669" y="0"/>
                  </a:lnTo>
                  <a:close/>
                </a:path>
              </a:pathLst>
            </a:custGeom>
            <a:solidFill>
              <a:srgbClr val="C12B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22"/>
            <p:cNvSpPr/>
            <p:nvPr/>
          </p:nvSpPr>
          <p:spPr>
            <a:xfrm>
              <a:off x="4041076" y="4332770"/>
              <a:ext cx="940435" cy="88900"/>
            </a:xfrm>
            <a:custGeom>
              <a:avLst/>
              <a:gdLst/>
              <a:ahLst/>
              <a:cxnLst/>
              <a:rect l="l" t="t" r="r" b="b"/>
              <a:pathLst>
                <a:path w="940435" h="88900">
                  <a:moveTo>
                    <a:pt x="940384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86360"/>
                  </a:lnTo>
                  <a:lnTo>
                    <a:pt x="0" y="88900"/>
                  </a:lnTo>
                  <a:lnTo>
                    <a:pt x="940384" y="88900"/>
                  </a:lnTo>
                  <a:lnTo>
                    <a:pt x="940384" y="86360"/>
                  </a:lnTo>
                  <a:lnTo>
                    <a:pt x="25425" y="86360"/>
                  </a:lnTo>
                  <a:lnTo>
                    <a:pt x="25425" y="2540"/>
                  </a:lnTo>
                  <a:lnTo>
                    <a:pt x="914958" y="2540"/>
                  </a:lnTo>
                  <a:lnTo>
                    <a:pt x="914958" y="86169"/>
                  </a:lnTo>
                  <a:lnTo>
                    <a:pt x="940384" y="86169"/>
                  </a:lnTo>
                  <a:lnTo>
                    <a:pt x="940384" y="2540"/>
                  </a:lnTo>
                  <a:lnTo>
                    <a:pt x="940384" y="2298"/>
                  </a:lnTo>
                  <a:lnTo>
                    <a:pt x="940384" y="0"/>
                  </a:lnTo>
                  <a:close/>
                </a:path>
              </a:pathLst>
            </a:custGeom>
            <a:solidFill>
              <a:srgbClr val="C32A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23"/>
            <p:cNvSpPr/>
            <p:nvPr/>
          </p:nvSpPr>
          <p:spPr>
            <a:xfrm>
              <a:off x="4066502" y="4335310"/>
              <a:ext cx="889635" cy="83820"/>
            </a:xfrm>
            <a:custGeom>
              <a:avLst/>
              <a:gdLst/>
              <a:ahLst/>
              <a:cxnLst/>
              <a:rect l="l" t="t" r="r" b="b"/>
              <a:pathLst>
                <a:path w="889635" h="83820">
                  <a:moveTo>
                    <a:pt x="88953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81280"/>
                  </a:lnTo>
                  <a:lnTo>
                    <a:pt x="0" y="83820"/>
                  </a:lnTo>
                  <a:lnTo>
                    <a:pt x="889533" y="83820"/>
                  </a:lnTo>
                  <a:lnTo>
                    <a:pt x="889533" y="81280"/>
                  </a:lnTo>
                  <a:lnTo>
                    <a:pt x="24130" y="81280"/>
                  </a:lnTo>
                  <a:lnTo>
                    <a:pt x="24130" y="1270"/>
                  </a:lnTo>
                  <a:lnTo>
                    <a:pt x="865403" y="1270"/>
                  </a:lnTo>
                  <a:lnTo>
                    <a:pt x="865403" y="81076"/>
                  </a:lnTo>
                  <a:lnTo>
                    <a:pt x="889533" y="81076"/>
                  </a:lnTo>
                  <a:lnTo>
                    <a:pt x="889533" y="1270"/>
                  </a:lnTo>
                  <a:lnTo>
                    <a:pt x="889533" y="1016"/>
                  </a:lnTo>
                  <a:lnTo>
                    <a:pt x="889533" y="0"/>
                  </a:lnTo>
                  <a:close/>
                </a:path>
              </a:pathLst>
            </a:custGeom>
            <a:solidFill>
              <a:srgbClr val="C42A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24"/>
            <p:cNvSpPr/>
            <p:nvPr/>
          </p:nvSpPr>
          <p:spPr>
            <a:xfrm>
              <a:off x="4090632" y="4336580"/>
              <a:ext cx="841375" cy="80010"/>
            </a:xfrm>
            <a:custGeom>
              <a:avLst/>
              <a:gdLst/>
              <a:ahLst/>
              <a:cxnLst/>
              <a:rect l="l" t="t" r="r" b="b"/>
              <a:pathLst>
                <a:path w="841375" h="80010">
                  <a:moveTo>
                    <a:pt x="841273" y="0"/>
                  </a:moveTo>
                  <a:lnTo>
                    <a:pt x="815848" y="0"/>
                  </a:lnTo>
                  <a:lnTo>
                    <a:pt x="815848" y="75996"/>
                  </a:lnTo>
                  <a:lnTo>
                    <a:pt x="815848" y="76200"/>
                  </a:lnTo>
                  <a:lnTo>
                    <a:pt x="49568" y="76200"/>
                  </a:lnTo>
                  <a:lnTo>
                    <a:pt x="49568" y="5080"/>
                  </a:lnTo>
                  <a:lnTo>
                    <a:pt x="791705" y="5080"/>
                  </a:lnTo>
                  <a:lnTo>
                    <a:pt x="791705" y="75996"/>
                  </a:lnTo>
                  <a:lnTo>
                    <a:pt x="815848" y="75996"/>
                  </a:lnTo>
                  <a:lnTo>
                    <a:pt x="815848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7470"/>
                  </a:lnTo>
                  <a:lnTo>
                    <a:pt x="0" y="80010"/>
                  </a:lnTo>
                  <a:lnTo>
                    <a:pt x="841273" y="80010"/>
                  </a:lnTo>
                  <a:lnTo>
                    <a:pt x="841273" y="77470"/>
                  </a:lnTo>
                  <a:lnTo>
                    <a:pt x="815848" y="77470"/>
                  </a:lnTo>
                  <a:lnTo>
                    <a:pt x="815848" y="77279"/>
                  </a:lnTo>
                  <a:lnTo>
                    <a:pt x="841273" y="77279"/>
                  </a:lnTo>
                  <a:lnTo>
                    <a:pt x="841273" y="2540"/>
                  </a:lnTo>
                  <a:lnTo>
                    <a:pt x="841273" y="2298"/>
                  </a:lnTo>
                  <a:lnTo>
                    <a:pt x="841273" y="0"/>
                  </a:lnTo>
                  <a:close/>
                </a:path>
              </a:pathLst>
            </a:custGeom>
            <a:solidFill>
              <a:srgbClr val="C428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25"/>
            <p:cNvSpPr/>
            <p:nvPr/>
          </p:nvSpPr>
          <p:spPr>
            <a:xfrm>
              <a:off x="4140200" y="4341660"/>
              <a:ext cx="742315" cy="71120"/>
            </a:xfrm>
            <a:custGeom>
              <a:avLst/>
              <a:gdLst/>
              <a:ahLst/>
              <a:cxnLst/>
              <a:rect l="l" t="t" r="r" b="b"/>
              <a:pathLst>
                <a:path w="742314" h="71120">
                  <a:moveTo>
                    <a:pt x="74213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68580"/>
                  </a:lnTo>
                  <a:lnTo>
                    <a:pt x="0" y="71120"/>
                  </a:lnTo>
                  <a:lnTo>
                    <a:pt x="742137" y="71120"/>
                  </a:lnTo>
                  <a:lnTo>
                    <a:pt x="742137" y="68580"/>
                  </a:lnTo>
                  <a:lnTo>
                    <a:pt x="25425" y="68580"/>
                  </a:lnTo>
                  <a:lnTo>
                    <a:pt x="25425" y="2540"/>
                  </a:lnTo>
                  <a:lnTo>
                    <a:pt x="716711" y="2540"/>
                  </a:lnTo>
                  <a:lnTo>
                    <a:pt x="716711" y="68389"/>
                  </a:lnTo>
                  <a:lnTo>
                    <a:pt x="742137" y="68389"/>
                  </a:lnTo>
                  <a:lnTo>
                    <a:pt x="742137" y="2540"/>
                  </a:lnTo>
                  <a:lnTo>
                    <a:pt x="742137" y="2286"/>
                  </a:lnTo>
                  <a:lnTo>
                    <a:pt x="742137" y="0"/>
                  </a:lnTo>
                  <a:close/>
                </a:path>
              </a:pathLst>
            </a:custGeom>
            <a:solidFill>
              <a:srgbClr val="C426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26"/>
            <p:cNvSpPr/>
            <p:nvPr/>
          </p:nvSpPr>
          <p:spPr>
            <a:xfrm>
              <a:off x="4165625" y="4344200"/>
              <a:ext cx="691515" cy="66040"/>
            </a:xfrm>
            <a:custGeom>
              <a:avLst/>
              <a:gdLst/>
              <a:ahLst/>
              <a:cxnLst/>
              <a:rect l="l" t="t" r="r" b="b"/>
              <a:pathLst>
                <a:path w="691514" h="66039">
                  <a:moveTo>
                    <a:pt x="69128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63500"/>
                  </a:lnTo>
                  <a:lnTo>
                    <a:pt x="0" y="66040"/>
                  </a:lnTo>
                  <a:lnTo>
                    <a:pt x="691286" y="66040"/>
                  </a:lnTo>
                  <a:lnTo>
                    <a:pt x="691286" y="63500"/>
                  </a:lnTo>
                  <a:lnTo>
                    <a:pt x="24130" y="63500"/>
                  </a:lnTo>
                  <a:lnTo>
                    <a:pt x="24130" y="2540"/>
                  </a:lnTo>
                  <a:lnTo>
                    <a:pt x="667156" y="2540"/>
                  </a:lnTo>
                  <a:lnTo>
                    <a:pt x="667156" y="63296"/>
                  </a:lnTo>
                  <a:lnTo>
                    <a:pt x="691286" y="63296"/>
                  </a:lnTo>
                  <a:lnTo>
                    <a:pt x="691286" y="2540"/>
                  </a:lnTo>
                  <a:lnTo>
                    <a:pt x="691286" y="2298"/>
                  </a:lnTo>
                  <a:lnTo>
                    <a:pt x="691286" y="0"/>
                  </a:lnTo>
                  <a:close/>
                </a:path>
              </a:pathLst>
            </a:custGeom>
            <a:solidFill>
              <a:srgbClr val="C626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27"/>
            <p:cNvSpPr/>
            <p:nvPr/>
          </p:nvSpPr>
          <p:spPr>
            <a:xfrm>
              <a:off x="4189755" y="4346740"/>
              <a:ext cx="643255" cy="60960"/>
            </a:xfrm>
            <a:custGeom>
              <a:avLst/>
              <a:gdLst/>
              <a:ahLst/>
              <a:cxnLst/>
              <a:rect l="l" t="t" r="r" b="b"/>
              <a:pathLst>
                <a:path w="643254" h="60960">
                  <a:moveTo>
                    <a:pt x="64302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58420"/>
                  </a:lnTo>
                  <a:lnTo>
                    <a:pt x="0" y="60960"/>
                  </a:lnTo>
                  <a:lnTo>
                    <a:pt x="643026" y="60960"/>
                  </a:lnTo>
                  <a:lnTo>
                    <a:pt x="643026" y="58420"/>
                  </a:lnTo>
                  <a:lnTo>
                    <a:pt x="25425" y="58420"/>
                  </a:lnTo>
                  <a:lnTo>
                    <a:pt x="25425" y="2540"/>
                  </a:lnTo>
                  <a:lnTo>
                    <a:pt x="617601" y="2540"/>
                  </a:lnTo>
                  <a:lnTo>
                    <a:pt x="617601" y="58204"/>
                  </a:lnTo>
                  <a:lnTo>
                    <a:pt x="643026" y="58204"/>
                  </a:lnTo>
                  <a:lnTo>
                    <a:pt x="643026" y="2540"/>
                  </a:lnTo>
                  <a:lnTo>
                    <a:pt x="643026" y="2311"/>
                  </a:lnTo>
                  <a:lnTo>
                    <a:pt x="643026" y="0"/>
                  </a:lnTo>
                  <a:close/>
                </a:path>
              </a:pathLst>
            </a:custGeom>
            <a:solidFill>
              <a:srgbClr val="C624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28"/>
            <p:cNvSpPr/>
            <p:nvPr/>
          </p:nvSpPr>
          <p:spPr>
            <a:xfrm>
              <a:off x="4215181" y="4349280"/>
              <a:ext cx="592455" cy="55880"/>
            </a:xfrm>
            <a:custGeom>
              <a:avLst/>
              <a:gdLst/>
              <a:ahLst/>
              <a:cxnLst/>
              <a:rect l="l" t="t" r="r" b="b"/>
              <a:pathLst>
                <a:path w="592454" h="55879">
                  <a:moveTo>
                    <a:pt x="592175" y="0"/>
                  </a:moveTo>
                  <a:lnTo>
                    <a:pt x="568032" y="0"/>
                  </a:lnTo>
                  <a:lnTo>
                    <a:pt x="568032" y="50596"/>
                  </a:lnTo>
                  <a:lnTo>
                    <a:pt x="568032" y="50800"/>
                  </a:lnTo>
                  <a:lnTo>
                    <a:pt x="48272" y="50800"/>
                  </a:lnTo>
                  <a:lnTo>
                    <a:pt x="48272" y="3810"/>
                  </a:lnTo>
                  <a:lnTo>
                    <a:pt x="543877" y="3810"/>
                  </a:lnTo>
                  <a:lnTo>
                    <a:pt x="543877" y="50596"/>
                  </a:lnTo>
                  <a:lnTo>
                    <a:pt x="568032" y="50596"/>
                  </a:lnTo>
                  <a:lnTo>
                    <a:pt x="568032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3340"/>
                  </a:lnTo>
                  <a:lnTo>
                    <a:pt x="0" y="55880"/>
                  </a:lnTo>
                  <a:lnTo>
                    <a:pt x="592175" y="55880"/>
                  </a:lnTo>
                  <a:lnTo>
                    <a:pt x="592175" y="53340"/>
                  </a:lnTo>
                  <a:lnTo>
                    <a:pt x="568032" y="53340"/>
                  </a:lnTo>
                  <a:lnTo>
                    <a:pt x="568032" y="53136"/>
                  </a:lnTo>
                  <a:lnTo>
                    <a:pt x="592175" y="53136"/>
                  </a:lnTo>
                  <a:lnTo>
                    <a:pt x="592175" y="2540"/>
                  </a:lnTo>
                  <a:lnTo>
                    <a:pt x="592175" y="2298"/>
                  </a:lnTo>
                  <a:lnTo>
                    <a:pt x="592175" y="0"/>
                  </a:lnTo>
                  <a:close/>
                </a:path>
              </a:pathLst>
            </a:custGeom>
            <a:solidFill>
              <a:srgbClr val="C623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29"/>
            <p:cNvSpPr/>
            <p:nvPr/>
          </p:nvSpPr>
          <p:spPr>
            <a:xfrm>
              <a:off x="4263453" y="4353090"/>
              <a:ext cx="495934" cy="46990"/>
            </a:xfrm>
            <a:custGeom>
              <a:avLst/>
              <a:gdLst/>
              <a:ahLst/>
              <a:cxnLst/>
              <a:rect l="l" t="t" r="r" b="b"/>
              <a:pathLst>
                <a:path w="495935" h="46989">
                  <a:moveTo>
                    <a:pt x="495604" y="0"/>
                  </a:moveTo>
                  <a:lnTo>
                    <a:pt x="470204" y="0"/>
                  </a:lnTo>
                  <a:lnTo>
                    <a:pt x="470204" y="42976"/>
                  </a:lnTo>
                  <a:lnTo>
                    <a:pt x="470204" y="43180"/>
                  </a:lnTo>
                  <a:lnTo>
                    <a:pt x="49555" y="43180"/>
                  </a:lnTo>
                  <a:lnTo>
                    <a:pt x="49555" y="5080"/>
                  </a:lnTo>
                  <a:lnTo>
                    <a:pt x="444779" y="5080"/>
                  </a:lnTo>
                  <a:lnTo>
                    <a:pt x="444779" y="42976"/>
                  </a:lnTo>
                  <a:lnTo>
                    <a:pt x="470204" y="42976"/>
                  </a:lnTo>
                  <a:lnTo>
                    <a:pt x="470204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44450"/>
                  </a:lnTo>
                  <a:lnTo>
                    <a:pt x="0" y="46990"/>
                  </a:lnTo>
                  <a:lnTo>
                    <a:pt x="495604" y="46990"/>
                  </a:lnTo>
                  <a:lnTo>
                    <a:pt x="495604" y="44450"/>
                  </a:lnTo>
                  <a:lnTo>
                    <a:pt x="470204" y="44450"/>
                  </a:lnTo>
                  <a:lnTo>
                    <a:pt x="470204" y="44234"/>
                  </a:lnTo>
                  <a:lnTo>
                    <a:pt x="495604" y="44234"/>
                  </a:lnTo>
                  <a:lnTo>
                    <a:pt x="495604" y="2540"/>
                  </a:lnTo>
                  <a:lnTo>
                    <a:pt x="495604" y="2298"/>
                  </a:lnTo>
                  <a:lnTo>
                    <a:pt x="495604" y="0"/>
                  </a:lnTo>
                  <a:close/>
                </a:path>
              </a:pathLst>
            </a:custGeom>
            <a:solidFill>
              <a:srgbClr val="C821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30"/>
            <p:cNvSpPr/>
            <p:nvPr/>
          </p:nvSpPr>
          <p:spPr>
            <a:xfrm>
              <a:off x="4313009" y="4358170"/>
              <a:ext cx="395605" cy="38100"/>
            </a:xfrm>
            <a:custGeom>
              <a:avLst/>
              <a:gdLst/>
              <a:ahLst/>
              <a:cxnLst/>
              <a:rect l="l" t="t" r="r" b="b"/>
              <a:pathLst>
                <a:path w="395604" h="38100">
                  <a:moveTo>
                    <a:pt x="395224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5560"/>
                  </a:lnTo>
                  <a:lnTo>
                    <a:pt x="0" y="38100"/>
                  </a:lnTo>
                  <a:lnTo>
                    <a:pt x="395224" y="38100"/>
                  </a:lnTo>
                  <a:lnTo>
                    <a:pt x="395224" y="35560"/>
                  </a:lnTo>
                  <a:lnTo>
                    <a:pt x="25425" y="35560"/>
                  </a:lnTo>
                  <a:lnTo>
                    <a:pt x="25425" y="2540"/>
                  </a:lnTo>
                  <a:lnTo>
                    <a:pt x="371094" y="2540"/>
                  </a:lnTo>
                  <a:lnTo>
                    <a:pt x="371094" y="35344"/>
                  </a:lnTo>
                  <a:lnTo>
                    <a:pt x="395224" y="35344"/>
                  </a:lnTo>
                  <a:lnTo>
                    <a:pt x="395224" y="2540"/>
                  </a:lnTo>
                  <a:lnTo>
                    <a:pt x="395224" y="2311"/>
                  </a:lnTo>
                  <a:lnTo>
                    <a:pt x="395224" y="0"/>
                  </a:lnTo>
                  <a:close/>
                </a:path>
              </a:pathLst>
            </a:custGeom>
            <a:solidFill>
              <a:srgbClr val="C81F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31"/>
            <p:cNvSpPr/>
            <p:nvPr/>
          </p:nvSpPr>
          <p:spPr>
            <a:xfrm>
              <a:off x="4338434" y="4360710"/>
              <a:ext cx="346075" cy="33020"/>
            </a:xfrm>
            <a:custGeom>
              <a:avLst/>
              <a:gdLst/>
              <a:ahLst/>
              <a:cxnLst/>
              <a:rect l="l" t="t" r="r" b="b"/>
              <a:pathLst>
                <a:path w="346075" h="33020">
                  <a:moveTo>
                    <a:pt x="345668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30480"/>
                  </a:lnTo>
                  <a:lnTo>
                    <a:pt x="0" y="33020"/>
                  </a:lnTo>
                  <a:lnTo>
                    <a:pt x="345668" y="33020"/>
                  </a:lnTo>
                  <a:lnTo>
                    <a:pt x="345668" y="30480"/>
                  </a:lnTo>
                  <a:lnTo>
                    <a:pt x="24142" y="30480"/>
                  </a:lnTo>
                  <a:lnTo>
                    <a:pt x="24142" y="2540"/>
                  </a:lnTo>
                  <a:lnTo>
                    <a:pt x="321500" y="2540"/>
                  </a:lnTo>
                  <a:lnTo>
                    <a:pt x="321500" y="30276"/>
                  </a:lnTo>
                  <a:lnTo>
                    <a:pt x="345668" y="30276"/>
                  </a:lnTo>
                  <a:lnTo>
                    <a:pt x="345668" y="2540"/>
                  </a:lnTo>
                  <a:lnTo>
                    <a:pt x="345668" y="2298"/>
                  </a:lnTo>
                  <a:lnTo>
                    <a:pt x="345668" y="0"/>
                  </a:lnTo>
                  <a:close/>
                </a:path>
              </a:pathLst>
            </a:custGeom>
            <a:solidFill>
              <a:srgbClr val="CA1F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32"/>
            <p:cNvSpPr/>
            <p:nvPr/>
          </p:nvSpPr>
          <p:spPr>
            <a:xfrm>
              <a:off x="4362577" y="4363250"/>
              <a:ext cx="297815" cy="27940"/>
            </a:xfrm>
            <a:custGeom>
              <a:avLst/>
              <a:gdLst/>
              <a:ahLst/>
              <a:cxnLst/>
              <a:rect l="l" t="t" r="r" b="b"/>
              <a:pathLst>
                <a:path w="297814" h="27939">
                  <a:moveTo>
                    <a:pt x="29735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25400"/>
                  </a:lnTo>
                  <a:lnTo>
                    <a:pt x="0" y="27940"/>
                  </a:lnTo>
                  <a:lnTo>
                    <a:pt x="297357" y="27940"/>
                  </a:lnTo>
                  <a:lnTo>
                    <a:pt x="297357" y="25400"/>
                  </a:lnTo>
                  <a:lnTo>
                    <a:pt x="25425" y="25400"/>
                  </a:lnTo>
                  <a:lnTo>
                    <a:pt x="25425" y="2540"/>
                  </a:lnTo>
                  <a:lnTo>
                    <a:pt x="271957" y="2540"/>
                  </a:lnTo>
                  <a:lnTo>
                    <a:pt x="271957" y="25184"/>
                  </a:lnTo>
                  <a:lnTo>
                    <a:pt x="297357" y="25184"/>
                  </a:lnTo>
                  <a:lnTo>
                    <a:pt x="297357" y="2540"/>
                  </a:lnTo>
                  <a:lnTo>
                    <a:pt x="297357" y="2311"/>
                  </a:lnTo>
                  <a:lnTo>
                    <a:pt x="297357" y="0"/>
                  </a:lnTo>
                  <a:close/>
                </a:path>
              </a:pathLst>
            </a:custGeom>
            <a:solidFill>
              <a:srgbClr val="CA1D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33"/>
            <p:cNvSpPr/>
            <p:nvPr/>
          </p:nvSpPr>
          <p:spPr>
            <a:xfrm>
              <a:off x="4388002" y="4365790"/>
              <a:ext cx="247015" cy="22860"/>
            </a:xfrm>
            <a:custGeom>
              <a:avLst/>
              <a:gdLst/>
              <a:ahLst/>
              <a:cxnLst/>
              <a:rect l="l" t="t" r="r" b="b"/>
              <a:pathLst>
                <a:path w="247014" h="22860">
                  <a:moveTo>
                    <a:pt x="246532" y="0"/>
                  </a:moveTo>
                  <a:lnTo>
                    <a:pt x="222377" y="0"/>
                  </a:lnTo>
                  <a:lnTo>
                    <a:pt x="222377" y="17576"/>
                  </a:lnTo>
                  <a:lnTo>
                    <a:pt x="222377" y="17780"/>
                  </a:lnTo>
                  <a:lnTo>
                    <a:pt x="49555" y="17780"/>
                  </a:lnTo>
                  <a:lnTo>
                    <a:pt x="49555" y="3810"/>
                  </a:lnTo>
                  <a:lnTo>
                    <a:pt x="196977" y="3810"/>
                  </a:lnTo>
                  <a:lnTo>
                    <a:pt x="196977" y="17576"/>
                  </a:lnTo>
                  <a:lnTo>
                    <a:pt x="222377" y="17576"/>
                  </a:lnTo>
                  <a:lnTo>
                    <a:pt x="222377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20320"/>
                  </a:lnTo>
                  <a:lnTo>
                    <a:pt x="0" y="22860"/>
                  </a:lnTo>
                  <a:lnTo>
                    <a:pt x="246532" y="22860"/>
                  </a:lnTo>
                  <a:lnTo>
                    <a:pt x="246532" y="20320"/>
                  </a:lnTo>
                  <a:lnTo>
                    <a:pt x="222377" y="20320"/>
                  </a:lnTo>
                  <a:lnTo>
                    <a:pt x="222377" y="20091"/>
                  </a:lnTo>
                  <a:lnTo>
                    <a:pt x="246532" y="20091"/>
                  </a:lnTo>
                  <a:lnTo>
                    <a:pt x="246532" y="2540"/>
                  </a:lnTo>
                  <a:lnTo>
                    <a:pt x="246532" y="2324"/>
                  </a:lnTo>
                  <a:lnTo>
                    <a:pt x="246532" y="0"/>
                  </a:lnTo>
                  <a:close/>
                </a:path>
              </a:pathLst>
            </a:custGeom>
            <a:solidFill>
              <a:srgbClr val="CB1C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34"/>
            <p:cNvSpPr/>
            <p:nvPr/>
          </p:nvSpPr>
          <p:spPr>
            <a:xfrm>
              <a:off x="4437557" y="4369600"/>
              <a:ext cx="147955" cy="13970"/>
            </a:xfrm>
            <a:custGeom>
              <a:avLst/>
              <a:gdLst/>
              <a:ahLst/>
              <a:cxnLst/>
              <a:rect l="l" t="t" r="r" b="b"/>
              <a:pathLst>
                <a:path w="147954" h="13970">
                  <a:moveTo>
                    <a:pt x="147421" y="0"/>
                  </a:moveTo>
                  <a:lnTo>
                    <a:pt x="123253" y="0"/>
                  </a:lnTo>
                  <a:lnTo>
                    <a:pt x="123253" y="9944"/>
                  </a:lnTo>
                  <a:lnTo>
                    <a:pt x="123253" y="10160"/>
                  </a:lnTo>
                  <a:lnTo>
                    <a:pt x="49568" y="10160"/>
                  </a:lnTo>
                  <a:lnTo>
                    <a:pt x="49568" y="5080"/>
                  </a:lnTo>
                  <a:lnTo>
                    <a:pt x="97853" y="5080"/>
                  </a:lnTo>
                  <a:lnTo>
                    <a:pt x="97853" y="9944"/>
                  </a:lnTo>
                  <a:lnTo>
                    <a:pt x="123253" y="9944"/>
                  </a:lnTo>
                  <a:lnTo>
                    <a:pt x="123253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11430"/>
                  </a:lnTo>
                  <a:lnTo>
                    <a:pt x="0" y="13970"/>
                  </a:lnTo>
                  <a:lnTo>
                    <a:pt x="147421" y="13970"/>
                  </a:lnTo>
                  <a:lnTo>
                    <a:pt x="147421" y="11430"/>
                  </a:lnTo>
                  <a:lnTo>
                    <a:pt x="123253" y="11430"/>
                  </a:lnTo>
                  <a:lnTo>
                    <a:pt x="123253" y="11214"/>
                  </a:lnTo>
                  <a:lnTo>
                    <a:pt x="147421" y="11214"/>
                  </a:lnTo>
                  <a:lnTo>
                    <a:pt x="147421" y="2540"/>
                  </a:lnTo>
                  <a:lnTo>
                    <a:pt x="147421" y="2324"/>
                  </a:lnTo>
                  <a:lnTo>
                    <a:pt x="147421" y="0"/>
                  </a:lnTo>
                  <a:close/>
                </a:path>
              </a:pathLst>
            </a:custGeom>
            <a:solidFill>
              <a:srgbClr val="CC1A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35"/>
            <p:cNvSpPr/>
            <p:nvPr/>
          </p:nvSpPr>
          <p:spPr>
            <a:xfrm>
              <a:off x="4487126" y="4374443"/>
              <a:ext cx="48895" cy="5715"/>
            </a:xfrm>
            <a:custGeom>
              <a:avLst/>
              <a:gdLst/>
              <a:ahLst/>
              <a:cxnLst/>
              <a:rect l="l" t="t" r="r" b="b"/>
              <a:pathLst>
                <a:path w="48895" h="5714">
                  <a:moveTo>
                    <a:pt x="48297" y="5099"/>
                  </a:moveTo>
                  <a:lnTo>
                    <a:pt x="0" y="5099"/>
                  </a:lnTo>
                  <a:lnTo>
                    <a:pt x="0" y="0"/>
                  </a:lnTo>
                  <a:lnTo>
                    <a:pt x="48297" y="0"/>
                  </a:lnTo>
                  <a:lnTo>
                    <a:pt x="48297" y="5099"/>
                  </a:lnTo>
                  <a:close/>
                </a:path>
              </a:pathLst>
            </a:custGeom>
            <a:solidFill>
              <a:srgbClr val="CD18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36"/>
            <p:cNvSpPr/>
            <p:nvPr/>
          </p:nvSpPr>
          <p:spPr>
            <a:xfrm>
              <a:off x="381234" y="3981772"/>
              <a:ext cx="8260080" cy="789305"/>
            </a:xfrm>
            <a:custGeom>
              <a:avLst/>
              <a:gdLst/>
              <a:ahLst/>
              <a:cxnLst/>
              <a:rect l="l" t="t" r="r" b="b"/>
              <a:pathLst>
                <a:path w="8260080" h="789304">
                  <a:moveTo>
                    <a:pt x="0" y="237651"/>
                  </a:moveTo>
                  <a:lnTo>
                    <a:pt x="7205325" y="237651"/>
                  </a:lnTo>
                  <a:lnTo>
                    <a:pt x="7205325" y="0"/>
                  </a:lnTo>
                  <a:lnTo>
                    <a:pt x="8260081" y="395220"/>
                  </a:lnTo>
                  <a:lnTo>
                    <a:pt x="7205325" y="789153"/>
                  </a:lnTo>
                  <a:lnTo>
                    <a:pt x="7205325" y="552788"/>
                  </a:lnTo>
                  <a:lnTo>
                    <a:pt x="0" y="552788"/>
                  </a:lnTo>
                  <a:lnTo>
                    <a:pt x="0" y="237651"/>
                  </a:lnTo>
                  <a:close/>
                </a:path>
              </a:pathLst>
            </a:custGeom>
            <a:ln w="6099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7" name="object 137"/>
          <p:cNvSpPr txBox="1"/>
          <p:nvPr/>
        </p:nvSpPr>
        <p:spPr>
          <a:xfrm>
            <a:off x="746405" y="4063365"/>
            <a:ext cx="24161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5475" algn="l"/>
              </a:tabLst>
            </a:pPr>
            <a:r>
              <a:rPr sz="1800" b="1">
                <a:latin typeface="Arial"/>
                <a:cs typeface="Arial"/>
              </a:rPr>
              <a:t>1969</a:t>
            </a:r>
            <a:r>
              <a:rPr sz="1800" b="1" spc="-20">
                <a:latin typeface="Arial"/>
                <a:cs typeface="Arial"/>
              </a:rPr>
              <a:t> </a:t>
            </a:r>
            <a:r>
              <a:rPr lang="en-US" sz="1800" b="1" dirty="0" smtClean="0">
                <a:latin typeface="Arial"/>
                <a:cs typeface="Arial"/>
              </a:rPr>
              <a:t>–</a:t>
            </a:r>
            <a:r>
              <a:rPr sz="1800" b="1" spc="-15" smtClean="0">
                <a:latin typeface="Arial"/>
                <a:cs typeface="Arial"/>
              </a:rPr>
              <a:t> </a:t>
            </a:r>
            <a:r>
              <a:rPr sz="1800" b="1" spc="-20" smtClean="0">
                <a:latin typeface="Arial"/>
                <a:cs typeface="Arial"/>
              </a:rPr>
              <a:t>1972</a:t>
            </a:r>
            <a:r>
              <a:rPr lang="en-US" b="1" spc="-20" dirty="0">
                <a:latin typeface="Arial"/>
                <a:cs typeface="Arial"/>
              </a:rPr>
              <a:t>	</a:t>
            </a:r>
            <a:r>
              <a:rPr sz="1800" b="1" spc="-20" smtClean="0">
                <a:latin typeface="Arial"/>
                <a:cs typeface="Arial"/>
              </a:rPr>
              <a:t>1976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8" name="object 139"/>
          <p:cNvSpPr txBox="1"/>
          <p:nvPr/>
        </p:nvSpPr>
        <p:spPr>
          <a:xfrm>
            <a:off x="4659313" y="4080333"/>
            <a:ext cx="2171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...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9" name="object 140"/>
          <p:cNvSpPr txBox="1"/>
          <p:nvPr/>
        </p:nvSpPr>
        <p:spPr>
          <a:xfrm>
            <a:off x="6002560" y="4034790"/>
            <a:ext cx="13195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0100" algn="l"/>
              </a:tabLst>
            </a:pPr>
            <a:r>
              <a:rPr sz="1800" b="1" spc="-10" dirty="0" smtClean="0">
                <a:latin typeface="Arial"/>
                <a:cs typeface="Arial"/>
              </a:rPr>
              <a:t>2000</a:t>
            </a:r>
            <a:r>
              <a:rPr lang="en-US" sz="1800" b="1" spc="-10" dirty="0" smtClean="0">
                <a:latin typeface="Arial"/>
                <a:cs typeface="Arial"/>
              </a:rPr>
              <a:t>-</a:t>
            </a:r>
            <a:r>
              <a:rPr sz="1800" b="1" spc="-20" dirty="0" smtClean="0">
                <a:latin typeface="Arial"/>
                <a:cs typeface="Arial"/>
              </a:rPr>
              <a:t>2017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00" name="object 138"/>
          <p:cNvSpPr txBox="1"/>
          <p:nvPr/>
        </p:nvSpPr>
        <p:spPr>
          <a:xfrm>
            <a:off x="7919721" y="4071621"/>
            <a:ext cx="29718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en-US" sz="1800" b="1" dirty="0">
                <a:latin typeface="Arial"/>
                <a:cs typeface="Arial"/>
              </a:rPr>
              <a:t>My Work now ,after IXPE</a:t>
            </a:r>
            <a:r>
              <a:rPr lang="en-US" altLang="en-US" sz="1800" dirty="0">
                <a:latin typeface="Arial"/>
                <a:cs typeface="Arial"/>
              </a:rPr>
              <a:t> </a:t>
            </a:r>
            <a:endParaRPr lang="en-US" altLang="en-US" sz="1800" dirty="0">
              <a:latin typeface="Arial"/>
              <a:cs typeface="Arial"/>
            </a:endParaRPr>
          </a:p>
        </p:txBody>
      </p:sp>
      <p:sp>
        <p:nvSpPr>
          <p:cNvPr id="301" name="object 142"/>
          <p:cNvSpPr txBox="1"/>
          <p:nvPr/>
        </p:nvSpPr>
        <p:spPr>
          <a:xfrm>
            <a:off x="236220" y="4571999"/>
            <a:ext cx="4038600" cy="1619354"/>
          </a:xfrm>
          <a:prstGeom prst="rect">
            <a:avLst/>
          </a:prstGeom>
          <a:ln w="38120">
            <a:solidFill>
              <a:srgbClr val="3464A3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20650" marR="2192655" algn="l">
              <a:lnSpc>
                <a:spcPct val="93000"/>
              </a:lnSpc>
              <a:spcBef>
                <a:spcPts val="300"/>
              </a:spcBef>
            </a:pPr>
            <a:r>
              <a:rPr sz="1600" b="1" spc="-20" dirty="0">
                <a:solidFill>
                  <a:srgbClr val="CD181D"/>
                </a:solidFill>
                <a:latin typeface="Arial"/>
                <a:cs typeface="Arial"/>
              </a:rPr>
              <a:t>OSO-</a:t>
            </a:r>
            <a:r>
              <a:rPr sz="1600" b="1" dirty="0">
                <a:solidFill>
                  <a:srgbClr val="CD181D"/>
                </a:solidFill>
                <a:latin typeface="Arial"/>
                <a:cs typeface="Arial"/>
              </a:rPr>
              <a:t>8:</a:t>
            </a:r>
            <a:r>
              <a:rPr sz="1600" b="1" spc="15" dirty="0">
                <a:solidFill>
                  <a:srgbClr val="CD181D"/>
                </a:solidFill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First </a:t>
            </a:r>
            <a:r>
              <a:rPr sz="1600" b="1" spc="-10" dirty="0">
                <a:latin typeface="Arial"/>
                <a:cs typeface="Arial"/>
              </a:rPr>
              <a:t>significative </a:t>
            </a:r>
            <a:r>
              <a:rPr sz="1600" dirty="0">
                <a:latin typeface="Arial"/>
                <a:cs typeface="Arial"/>
              </a:rPr>
              <a:t>detection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X- </a:t>
            </a:r>
            <a:r>
              <a:rPr sz="1600" dirty="0">
                <a:latin typeface="Arial"/>
                <a:cs typeface="Arial"/>
              </a:rPr>
              <a:t>ray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polarization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409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Crab </a:t>
            </a:r>
            <a:r>
              <a:rPr sz="1600" b="1" spc="-10" dirty="0">
                <a:latin typeface="Arial"/>
                <a:cs typeface="Arial"/>
              </a:rPr>
              <a:t>Nebula</a:t>
            </a:r>
            <a:r>
              <a:rPr sz="1600" spc="-1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52070" marR="2178685">
              <a:lnSpc>
                <a:spcPts val="1340"/>
              </a:lnSpc>
              <a:spcBef>
                <a:spcPts val="820"/>
              </a:spcBef>
            </a:pPr>
            <a:r>
              <a:rPr sz="1200" i="1" dirty="0">
                <a:latin typeface="Arial"/>
                <a:cs typeface="Arial"/>
              </a:rPr>
              <a:t>Weisskopf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al.</a:t>
            </a:r>
            <a:r>
              <a:rPr sz="1200" i="1" spc="-20" dirty="0">
                <a:latin typeface="Arial"/>
                <a:cs typeface="Arial"/>
              </a:rPr>
              <a:t> 1976 </a:t>
            </a:r>
            <a:r>
              <a:rPr sz="1200" i="1" dirty="0">
                <a:latin typeface="Arial"/>
                <a:cs typeface="Arial"/>
              </a:rPr>
              <a:t>Weisskopf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al.</a:t>
            </a:r>
            <a:r>
              <a:rPr sz="1200" i="1" spc="-20" dirty="0">
                <a:latin typeface="Arial"/>
                <a:cs typeface="Arial"/>
              </a:rPr>
              <a:t> 1978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6" name="object 146"/>
          <p:cNvSpPr txBox="1"/>
          <p:nvPr/>
        </p:nvSpPr>
        <p:spPr>
          <a:xfrm>
            <a:off x="4414826" y="4477547"/>
            <a:ext cx="3205174" cy="1710725"/>
          </a:xfrm>
          <a:prstGeom prst="rect">
            <a:avLst/>
          </a:prstGeom>
          <a:ln w="38120">
            <a:solidFill>
              <a:srgbClr val="F9A87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4610">
              <a:lnSpc>
                <a:spcPts val="1940"/>
              </a:lnSpc>
            </a:pPr>
            <a:r>
              <a:rPr sz="1800" b="1" spc="-25" dirty="0">
                <a:solidFill>
                  <a:srgbClr val="CD181D"/>
                </a:solidFill>
                <a:latin typeface="Arial"/>
                <a:cs typeface="Arial"/>
              </a:rPr>
              <a:t>GPD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65"/>
              </a:spcBef>
            </a:pPr>
            <a:endParaRPr sz="1800">
              <a:latin typeface="Arial"/>
              <a:cs typeface="Arial"/>
            </a:endParaRPr>
          </a:p>
          <a:p>
            <a:pPr marL="107950" marR="1341120">
              <a:lnSpc>
                <a:spcPts val="1340"/>
              </a:lnSpc>
            </a:pPr>
            <a:endParaRPr sz="1200">
              <a:latin typeface="Arial"/>
              <a:cs typeface="Arial"/>
            </a:endParaRPr>
          </a:p>
        </p:txBody>
      </p:sp>
      <p:pic>
        <p:nvPicPr>
          <p:cNvPr id="317" name="object 1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48175" y="4712971"/>
            <a:ext cx="3095625" cy="1383029"/>
          </a:xfrm>
          <a:prstGeom prst="rect">
            <a:avLst/>
          </a:prstGeom>
        </p:spPr>
      </p:pic>
      <p:sp>
        <p:nvSpPr>
          <p:cNvPr id="318" name="object 150"/>
          <p:cNvSpPr txBox="1"/>
          <p:nvPr/>
        </p:nvSpPr>
        <p:spPr>
          <a:xfrm>
            <a:off x="7068185" y="2667000"/>
            <a:ext cx="1116965" cy="350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200" b="1" spc="-20" dirty="0">
                <a:solidFill>
                  <a:srgbClr val="CD181D"/>
                </a:solidFill>
                <a:latin typeface="Arial"/>
                <a:cs typeface="Arial"/>
              </a:rPr>
              <a:t>IXPE</a:t>
            </a:r>
            <a:endParaRPr sz="2200">
              <a:latin typeface="Arial"/>
              <a:cs typeface="Arial"/>
            </a:endParaRPr>
          </a:p>
        </p:txBody>
      </p:sp>
      <p:sp>
        <p:nvSpPr>
          <p:cNvPr id="320" name="Down Arrow 319"/>
          <p:cNvSpPr/>
          <p:nvPr/>
        </p:nvSpPr>
        <p:spPr>
          <a:xfrm>
            <a:off x="9125585" y="4361180"/>
            <a:ext cx="76200" cy="30797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1" name="Immagin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0665" y="4800601"/>
            <a:ext cx="2682875" cy="1371600"/>
          </a:xfrm>
          <a:prstGeom prst="rect">
            <a:avLst/>
          </a:prstGeom>
          <a:ln w="28575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</p:pic>
      <p:sp>
        <p:nvSpPr>
          <p:cNvPr id="322" name="Text Box 321"/>
          <p:cNvSpPr txBox="1"/>
          <p:nvPr/>
        </p:nvSpPr>
        <p:spPr>
          <a:xfrm>
            <a:off x="7842885" y="4495800"/>
            <a:ext cx="2708910" cy="3359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940"/>
              </a:lnSpc>
            </a:pPr>
            <a:r>
              <a:rPr lang="en-US" altLang="en-US" sz="1400" b="1" spc="-25" dirty="0">
                <a:solidFill>
                  <a:srgbClr val="CD181D"/>
                </a:solidFill>
                <a:latin typeface="Arial"/>
                <a:cs typeface="Arial"/>
                <a:sym typeface="+mn-ea"/>
              </a:rPr>
              <a:t>Offer Gridpix , unlike of </a:t>
            </a:r>
            <a:r>
              <a:rPr sz="1400" b="1" spc="-25" dirty="0">
                <a:solidFill>
                  <a:srgbClr val="CD181D"/>
                </a:solidFill>
                <a:latin typeface="Arial"/>
                <a:cs typeface="Arial"/>
                <a:sym typeface="+mn-ea"/>
              </a:rPr>
              <a:t>GPD</a:t>
            </a:r>
            <a:endParaRPr lang="en-US" sz="1400" b="1" spc="-25" dirty="0">
              <a:solidFill>
                <a:srgbClr val="CD181D"/>
              </a:solidFill>
              <a:latin typeface="Arial"/>
              <a:cs typeface="Arial"/>
              <a:sym typeface="+mn-ea"/>
            </a:endParaRPr>
          </a:p>
        </p:txBody>
      </p:sp>
      <p:pic>
        <p:nvPicPr>
          <p:cNvPr id="324" name="Immagin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3790" y="1600200"/>
            <a:ext cx="3044190" cy="2014855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325" name="object 150"/>
          <p:cNvSpPr txBox="1"/>
          <p:nvPr/>
        </p:nvSpPr>
        <p:spPr>
          <a:xfrm>
            <a:off x="8959850" y="2895600"/>
            <a:ext cx="2367915" cy="565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altLang="en-US" sz="1800" b="1" spc="-20" dirty="0">
                <a:solidFill>
                  <a:srgbClr val="CD181D"/>
                </a:solidFill>
                <a:latin typeface="Arial"/>
                <a:cs typeface="Arial"/>
              </a:rPr>
              <a:t> Enhancement with TimePix3</a:t>
            </a:r>
            <a:endParaRPr lang="en-US" altLang="en-US" sz="1800" b="1" spc="-20" dirty="0">
              <a:solidFill>
                <a:srgbClr val="CD181D"/>
              </a:solidFill>
              <a:latin typeface="Arial"/>
              <a:cs typeface="Arial"/>
            </a:endParaRPr>
          </a:p>
        </p:txBody>
      </p:sp>
      <p:sp>
        <p:nvSpPr>
          <p:cNvPr id="186" name="Down Arrow 185"/>
          <p:cNvSpPr/>
          <p:nvPr/>
        </p:nvSpPr>
        <p:spPr>
          <a:xfrm>
            <a:off x="6553201" y="4267200"/>
            <a:ext cx="152400" cy="4572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Down Arrow 186"/>
          <p:cNvSpPr/>
          <p:nvPr/>
        </p:nvSpPr>
        <p:spPr>
          <a:xfrm>
            <a:off x="2737485" y="4277995"/>
            <a:ext cx="152400" cy="5334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Down Arrow 187"/>
          <p:cNvSpPr/>
          <p:nvPr/>
        </p:nvSpPr>
        <p:spPr>
          <a:xfrm flipV="1">
            <a:off x="1387475" y="3827780"/>
            <a:ext cx="99060" cy="24638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Down Arrow 188"/>
          <p:cNvSpPr/>
          <p:nvPr/>
        </p:nvSpPr>
        <p:spPr>
          <a:xfrm flipH="1" flipV="1">
            <a:off x="4652010" y="3782060"/>
            <a:ext cx="76200" cy="30099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Down Arrow 189"/>
          <p:cNvSpPr/>
          <p:nvPr/>
        </p:nvSpPr>
        <p:spPr>
          <a:xfrm flipV="1">
            <a:off x="6586220" y="3673475"/>
            <a:ext cx="126365" cy="37973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Down Arrow 190"/>
          <p:cNvSpPr/>
          <p:nvPr/>
        </p:nvSpPr>
        <p:spPr>
          <a:xfrm flipV="1">
            <a:off x="9481820" y="3615055"/>
            <a:ext cx="80010" cy="4191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7"/>
          <p:cNvSpPr txBox="1"/>
          <p:nvPr/>
        </p:nvSpPr>
        <p:spPr>
          <a:xfrm>
            <a:off x="2340882" y="1447997"/>
            <a:ext cx="1315720" cy="170878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p>
            <a:pPr marL="46990" marR="5080">
              <a:lnSpc>
                <a:spcPct val="94000"/>
              </a:lnSpc>
              <a:spcBef>
                <a:spcPts val="240"/>
              </a:spcBef>
            </a:pPr>
            <a:r>
              <a:rPr sz="1800" dirty="0">
                <a:latin typeface="Arial"/>
                <a:cs typeface="Arial"/>
              </a:rPr>
              <a:t>First X-</a:t>
            </a:r>
            <a:r>
              <a:rPr sz="1800" spc="-25" dirty="0">
                <a:latin typeface="Arial"/>
                <a:cs typeface="Arial"/>
              </a:rPr>
              <a:t>ray </a:t>
            </a:r>
            <a:r>
              <a:rPr sz="1800" spc="-10" dirty="0">
                <a:latin typeface="Arial"/>
                <a:cs typeface="Arial"/>
              </a:rPr>
              <a:t>polarimeters </a:t>
            </a:r>
            <a:r>
              <a:rPr sz="1800" dirty="0">
                <a:latin typeface="Arial"/>
                <a:cs typeface="Arial"/>
              </a:rPr>
              <a:t>flown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on </a:t>
            </a:r>
            <a:r>
              <a:rPr sz="1800" spc="-10" dirty="0">
                <a:latin typeface="Arial"/>
                <a:cs typeface="Arial"/>
              </a:rPr>
              <a:t>sounding rockets.</a:t>
            </a:r>
            <a:endParaRPr sz="1800" spc="-10" dirty="0">
              <a:latin typeface="Arial"/>
              <a:cs typeface="Arial"/>
            </a:endParaRPr>
          </a:p>
          <a:p>
            <a:pPr marL="46990" marR="5080">
              <a:lnSpc>
                <a:spcPct val="94000"/>
              </a:lnSpc>
              <a:spcBef>
                <a:spcPts val="240"/>
              </a:spcBef>
            </a:pPr>
            <a:r>
              <a:rPr sz="1200" i="1" dirty="0">
                <a:latin typeface="Arial"/>
                <a:cs typeface="Arial"/>
              </a:rPr>
              <a:t>Angel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al. </a:t>
            </a:r>
            <a:r>
              <a:rPr sz="1200" i="1" spc="-20" dirty="0">
                <a:latin typeface="Arial"/>
                <a:cs typeface="Arial"/>
              </a:rPr>
              <a:t>1969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Wolff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al.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1970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10460" y="3080385"/>
            <a:ext cx="894080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dirty="0">
                <a:latin typeface="Arial"/>
                <a:cs typeface="Arial"/>
              </a:rPr>
              <a:t>Novick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1970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9"/>
          <p:cNvSpPr txBox="1"/>
          <p:nvPr/>
        </p:nvSpPr>
        <p:spPr>
          <a:xfrm>
            <a:off x="2362200" y="3276600"/>
            <a:ext cx="114109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dirty="0">
                <a:latin typeface="Arial"/>
                <a:cs typeface="Arial"/>
              </a:rPr>
              <a:t>Tindo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al.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1970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2379617" y="3505212"/>
            <a:ext cx="1238885" cy="2082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i="1" dirty="0">
                <a:latin typeface="Arial"/>
                <a:cs typeface="Arial"/>
              </a:rPr>
              <a:t>Novick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al.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1972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  <p:sp>
        <p:nvSpPr>
          <p:cNvPr id="4" name="Text Box 3"/>
          <p:cNvSpPr txBox="1"/>
          <p:nvPr/>
        </p:nvSpPr>
        <p:spPr>
          <a:xfrm>
            <a:off x="1678305" y="914400"/>
            <a:ext cx="9010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latin typeface="+mn-ea"/>
                <a:cs typeface="+mn-ea"/>
                <a:sym typeface="+mn-ea"/>
              </a:rPr>
              <a:t>Whats been Done? and Whats Next?</a:t>
            </a:r>
            <a:endParaRPr lang="en-US" sz="3200" b="1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/>
          <p:nvPr/>
        </p:nvSpPr>
        <p:spPr>
          <a:xfrm>
            <a:off x="0" y="805180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6350">
            <a:solidFill>
              <a:srgbClr val="9E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4" name="object 34"/>
          <p:cNvGrpSpPr/>
          <p:nvPr/>
        </p:nvGrpSpPr>
        <p:grpSpPr>
          <a:xfrm>
            <a:off x="0" y="6166103"/>
            <a:ext cx="12192000" cy="693420"/>
            <a:chOff x="0" y="6166103"/>
            <a:chExt cx="12192000" cy="693420"/>
          </a:xfrm>
        </p:grpSpPr>
        <p:sp>
          <p:nvSpPr>
            <p:cNvPr id="35" name="object 35"/>
            <p:cNvSpPr/>
            <p:nvPr/>
          </p:nvSpPr>
          <p:spPr>
            <a:xfrm>
              <a:off x="80772" y="6208775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1517904" y="0"/>
                  </a:moveTo>
                  <a:lnTo>
                    <a:pt x="1442145" y="376"/>
                  </a:lnTo>
                  <a:lnTo>
                    <a:pt x="1367348" y="1495"/>
                  </a:lnTo>
                  <a:lnTo>
                    <a:pt x="1293599" y="3337"/>
                  </a:lnTo>
                  <a:lnTo>
                    <a:pt x="1220986" y="5887"/>
                  </a:lnTo>
                  <a:lnTo>
                    <a:pt x="1149595" y="9125"/>
                  </a:lnTo>
                  <a:lnTo>
                    <a:pt x="1079513" y="13034"/>
                  </a:lnTo>
                  <a:lnTo>
                    <a:pt x="1010828" y="17597"/>
                  </a:lnTo>
                  <a:lnTo>
                    <a:pt x="943626" y="22795"/>
                  </a:lnTo>
                  <a:lnTo>
                    <a:pt x="877994" y="28612"/>
                  </a:lnTo>
                  <a:lnTo>
                    <a:pt x="814019" y="35030"/>
                  </a:lnTo>
                  <a:lnTo>
                    <a:pt x="751789" y="42031"/>
                  </a:lnTo>
                  <a:lnTo>
                    <a:pt x="691389" y="49597"/>
                  </a:lnTo>
                  <a:lnTo>
                    <a:pt x="632908" y="57711"/>
                  </a:lnTo>
                  <a:lnTo>
                    <a:pt x="576432" y="66355"/>
                  </a:lnTo>
                  <a:lnTo>
                    <a:pt x="522047" y="75511"/>
                  </a:lnTo>
                  <a:lnTo>
                    <a:pt x="469842" y="85162"/>
                  </a:lnTo>
                  <a:lnTo>
                    <a:pt x="419903" y="95291"/>
                  </a:lnTo>
                  <a:lnTo>
                    <a:pt x="372316" y="105879"/>
                  </a:lnTo>
                  <a:lnTo>
                    <a:pt x="327169" y="116908"/>
                  </a:lnTo>
                  <a:lnTo>
                    <a:pt x="284550" y="128362"/>
                  </a:lnTo>
                  <a:lnTo>
                    <a:pt x="244543" y="140223"/>
                  </a:lnTo>
                  <a:lnTo>
                    <a:pt x="207238" y="152473"/>
                  </a:lnTo>
                  <a:lnTo>
                    <a:pt x="141077" y="178069"/>
                  </a:lnTo>
                  <a:lnTo>
                    <a:pt x="86763" y="205009"/>
                  </a:lnTo>
                  <a:lnTo>
                    <a:pt x="44991" y="233152"/>
                  </a:lnTo>
                  <a:lnTo>
                    <a:pt x="16457" y="262357"/>
                  </a:lnTo>
                  <a:lnTo>
                    <a:pt x="0" y="307848"/>
                  </a:lnTo>
                  <a:lnTo>
                    <a:pt x="1857" y="323212"/>
                  </a:lnTo>
                  <a:lnTo>
                    <a:pt x="29026" y="368064"/>
                  </a:lnTo>
                  <a:lnTo>
                    <a:pt x="64266" y="396756"/>
                  </a:lnTo>
                  <a:lnTo>
                    <a:pt x="112396" y="424316"/>
                  </a:lnTo>
                  <a:lnTo>
                    <a:pt x="172720" y="450601"/>
                  </a:lnTo>
                  <a:lnTo>
                    <a:pt x="244543" y="475472"/>
                  </a:lnTo>
                  <a:lnTo>
                    <a:pt x="284550" y="487333"/>
                  </a:lnTo>
                  <a:lnTo>
                    <a:pt x="327169" y="498787"/>
                  </a:lnTo>
                  <a:lnTo>
                    <a:pt x="372316" y="509816"/>
                  </a:lnTo>
                  <a:lnTo>
                    <a:pt x="419903" y="520404"/>
                  </a:lnTo>
                  <a:lnTo>
                    <a:pt x="469842" y="530533"/>
                  </a:lnTo>
                  <a:lnTo>
                    <a:pt x="522047" y="540184"/>
                  </a:lnTo>
                  <a:lnTo>
                    <a:pt x="576432" y="549340"/>
                  </a:lnTo>
                  <a:lnTo>
                    <a:pt x="632908" y="557984"/>
                  </a:lnTo>
                  <a:lnTo>
                    <a:pt x="691389" y="566098"/>
                  </a:lnTo>
                  <a:lnTo>
                    <a:pt x="751789" y="573664"/>
                  </a:lnTo>
                  <a:lnTo>
                    <a:pt x="814019" y="580665"/>
                  </a:lnTo>
                  <a:lnTo>
                    <a:pt x="877994" y="587083"/>
                  </a:lnTo>
                  <a:lnTo>
                    <a:pt x="943626" y="592900"/>
                  </a:lnTo>
                  <a:lnTo>
                    <a:pt x="1010828" y="598098"/>
                  </a:lnTo>
                  <a:lnTo>
                    <a:pt x="1079513" y="602661"/>
                  </a:lnTo>
                  <a:lnTo>
                    <a:pt x="1149595" y="606570"/>
                  </a:lnTo>
                  <a:lnTo>
                    <a:pt x="1220986" y="609808"/>
                  </a:lnTo>
                  <a:lnTo>
                    <a:pt x="1293599" y="612358"/>
                  </a:lnTo>
                  <a:lnTo>
                    <a:pt x="1367348" y="614200"/>
                  </a:lnTo>
                  <a:lnTo>
                    <a:pt x="1442145" y="615319"/>
                  </a:lnTo>
                  <a:lnTo>
                    <a:pt x="1517904" y="615696"/>
                  </a:lnTo>
                  <a:lnTo>
                    <a:pt x="1593663" y="615319"/>
                  </a:lnTo>
                  <a:lnTo>
                    <a:pt x="1668461" y="614200"/>
                  </a:lnTo>
                  <a:lnTo>
                    <a:pt x="1742211" y="612358"/>
                  </a:lnTo>
                  <a:lnTo>
                    <a:pt x="1814825" y="609808"/>
                  </a:lnTo>
                  <a:lnTo>
                    <a:pt x="1886216" y="606570"/>
                  </a:lnTo>
                  <a:lnTo>
                    <a:pt x="1956299" y="602661"/>
                  </a:lnTo>
                  <a:lnTo>
                    <a:pt x="2024984" y="598098"/>
                  </a:lnTo>
                  <a:lnTo>
                    <a:pt x="2092187" y="592900"/>
                  </a:lnTo>
                  <a:lnTo>
                    <a:pt x="2157819" y="587083"/>
                  </a:lnTo>
                  <a:lnTo>
                    <a:pt x="2221793" y="580665"/>
                  </a:lnTo>
                  <a:lnTo>
                    <a:pt x="2284024" y="573664"/>
                  </a:lnTo>
                  <a:lnTo>
                    <a:pt x="2344423" y="566098"/>
                  </a:lnTo>
                  <a:lnTo>
                    <a:pt x="2402905" y="557984"/>
                  </a:lnTo>
                  <a:lnTo>
                    <a:pt x="2459381" y="549340"/>
                  </a:lnTo>
                  <a:lnTo>
                    <a:pt x="2513765" y="540184"/>
                  </a:lnTo>
                  <a:lnTo>
                    <a:pt x="2565970" y="530533"/>
                  </a:lnTo>
                  <a:lnTo>
                    <a:pt x="2615909" y="520404"/>
                  </a:lnTo>
                  <a:lnTo>
                    <a:pt x="2663495" y="509816"/>
                  </a:lnTo>
                  <a:lnTo>
                    <a:pt x="2708642" y="498787"/>
                  </a:lnTo>
                  <a:lnTo>
                    <a:pt x="2751261" y="487333"/>
                  </a:lnTo>
                  <a:lnTo>
                    <a:pt x="2791267" y="475472"/>
                  </a:lnTo>
                  <a:lnTo>
                    <a:pt x="2828572" y="463222"/>
                  </a:lnTo>
                  <a:lnTo>
                    <a:pt x="2894732" y="437626"/>
                  </a:lnTo>
                  <a:lnTo>
                    <a:pt x="2949045" y="410686"/>
                  </a:lnTo>
                  <a:lnTo>
                    <a:pt x="2990816" y="382543"/>
                  </a:lnTo>
                  <a:lnTo>
                    <a:pt x="3019350" y="353338"/>
                  </a:lnTo>
                  <a:lnTo>
                    <a:pt x="3035808" y="307848"/>
                  </a:lnTo>
                  <a:lnTo>
                    <a:pt x="3033950" y="292483"/>
                  </a:lnTo>
                  <a:lnTo>
                    <a:pt x="3006781" y="247631"/>
                  </a:lnTo>
                  <a:lnTo>
                    <a:pt x="2971542" y="218939"/>
                  </a:lnTo>
                  <a:lnTo>
                    <a:pt x="2923413" y="191379"/>
                  </a:lnTo>
                  <a:lnTo>
                    <a:pt x="2863089" y="165094"/>
                  </a:lnTo>
                  <a:lnTo>
                    <a:pt x="2791267" y="140223"/>
                  </a:lnTo>
                  <a:lnTo>
                    <a:pt x="2751261" y="128362"/>
                  </a:lnTo>
                  <a:lnTo>
                    <a:pt x="2708642" y="116908"/>
                  </a:lnTo>
                  <a:lnTo>
                    <a:pt x="2663495" y="105879"/>
                  </a:lnTo>
                  <a:lnTo>
                    <a:pt x="2615909" y="95291"/>
                  </a:lnTo>
                  <a:lnTo>
                    <a:pt x="2565970" y="85162"/>
                  </a:lnTo>
                  <a:lnTo>
                    <a:pt x="2513765" y="75511"/>
                  </a:lnTo>
                  <a:lnTo>
                    <a:pt x="2459381" y="66355"/>
                  </a:lnTo>
                  <a:lnTo>
                    <a:pt x="2402905" y="57711"/>
                  </a:lnTo>
                  <a:lnTo>
                    <a:pt x="2344423" y="49597"/>
                  </a:lnTo>
                  <a:lnTo>
                    <a:pt x="2284024" y="42031"/>
                  </a:lnTo>
                  <a:lnTo>
                    <a:pt x="2221793" y="35030"/>
                  </a:lnTo>
                  <a:lnTo>
                    <a:pt x="2157819" y="28612"/>
                  </a:lnTo>
                  <a:lnTo>
                    <a:pt x="2092187" y="22795"/>
                  </a:lnTo>
                  <a:lnTo>
                    <a:pt x="2024984" y="17597"/>
                  </a:lnTo>
                  <a:lnTo>
                    <a:pt x="1956299" y="13034"/>
                  </a:lnTo>
                  <a:lnTo>
                    <a:pt x="1886216" y="9125"/>
                  </a:lnTo>
                  <a:lnTo>
                    <a:pt x="1814825" y="5887"/>
                  </a:lnTo>
                  <a:lnTo>
                    <a:pt x="1742211" y="3337"/>
                  </a:lnTo>
                  <a:lnTo>
                    <a:pt x="1668461" y="1495"/>
                  </a:lnTo>
                  <a:lnTo>
                    <a:pt x="1593663" y="376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80772" y="6208775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0" y="307848"/>
                  </a:moveTo>
                  <a:lnTo>
                    <a:pt x="16457" y="262357"/>
                  </a:lnTo>
                  <a:lnTo>
                    <a:pt x="44991" y="233152"/>
                  </a:lnTo>
                  <a:lnTo>
                    <a:pt x="86763" y="205009"/>
                  </a:lnTo>
                  <a:lnTo>
                    <a:pt x="141077" y="178069"/>
                  </a:lnTo>
                  <a:lnTo>
                    <a:pt x="207238" y="152473"/>
                  </a:lnTo>
                  <a:lnTo>
                    <a:pt x="244543" y="140223"/>
                  </a:lnTo>
                  <a:lnTo>
                    <a:pt x="284550" y="128362"/>
                  </a:lnTo>
                  <a:lnTo>
                    <a:pt x="327169" y="116908"/>
                  </a:lnTo>
                  <a:lnTo>
                    <a:pt x="372316" y="105879"/>
                  </a:lnTo>
                  <a:lnTo>
                    <a:pt x="419903" y="95291"/>
                  </a:lnTo>
                  <a:lnTo>
                    <a:pt x="469842" y="85162"/>
                  </a:lnTo>
                  <a:lnTo>
                    <a:pt x="522047" y="75511"/>
                  </a:lnTo>
                  <a:lnTo>
                    <a:pt x="576432" y="66355"/>
                  </a:lnTo>
                  <a:lnTo>
                    <a:pt x="632908" y="57711"/>
                  </a:lnTo>
                  <a:lnTo>
                    <a:pt x="691389" y="49597"/>
                  </a:lnTo>
                  <a:lnTo>
                    <a:pt x="751789" y="42031"/>
                  </a:lnTo>
                  <a:lnTo>
                    <a:pt x="814019" y="35030"/>
                  </a:lnTo>
                  <a:lnTo>
                    <a:pt x="877994" y="28612"/>
                  </a:lnTo>
                  <a:lnTo>
                    <a:pt x="943626" y="22795"/>
                  </a:lnTo>
                  <a:lnTo>
                    <a:pt x="1010828" y="17597"/>
                  </a:lnTo>
                  <a:lnTo>
                    <a:pt x="1079513" y="13034"/>
                  </a:lnTo>
                  <a:lnTo>
                    <a:pt x="1149595" y="9125"/>
                  </a:lnTo>
                  <a:lnTo>
                    <a:pt x="1220986" y="5887"/>
                  </a:lnTo>
                  <a:lnTo>
                    <a:pt x="1293599" y="3337"/>
                  </a:lnTo>
                  <a:lnTo>
                    <a:pt x="1367348" y="1495"/>
                  </a:lnTo>
                  <a:lnTo>
                    <a:pt x="1442145" y="376"/>
                  </a:lnTo>
                  <a:lnTo>
                    <a:pt x="1517904" y="0"/>
                  </a:lnTo>
                  <a:lnTo>
                    <a:pt x="1593663" y="376"/>
                  </a:lnTo>
                  <a:lnTo>
                    <a:pt x="1668461" y="1495"/>
                  </a:lnTo>
                  <a:lnTo>
                    <a:pt x="1742211" y="3337"/>
                  </a:lnTo>
                  <a:lnTo>
                    <a:pt x="1814825" y="5887"/>
                  </a:lnTo>
                  <a:lnTo>
                    <a:pt x="1886216" y="9125"/>
                  </a:lnTo>
                  <a:lnTo>
                    <a:pt x="1956299" y="13034"/>
                  </a:lnTo>
                  <a:lnTo>
                    <a:pt x="2024984" y="17597"/>
                  </a:lnTo>
                  <a:lnTo>
                    <a:pt x="2092187" y="22795"/>
                  </a:lnTo>
                  <a:lnTo>
                    <a:pt x="2157819" y="28612"/>
                  </a:lnTo>
                  <a:lnTo>
                    <a:pt x="2221793" y="35030"/>
                  </a:lnTo>
                  <a:lnTo>
                    <a:pt x="2284024" y="42031"/>
                  </a:lnTo>
                  <a:lnTo>
                    <a:pt x="2344423" y="49597"/>
                  </a:lnTo>
                  <a:lnTo>
                    <a:pt x="2402905" y="57711"/>
                  </a:lnTo>
                  <a:lnTo>
                    <a:pt x="2459381" y="66355"/>
                  </a:lnTo>
                  <a:lnTo>
                    <a:pt x="2513765" y="75511"/>
                  </a:lnTo>
                  <a:lnTo>
                    <a:pt x="2565970" y="85162"/>
                  </a:lnTo>
                  <a:lnTo>
                    <a:pt x="2615909" y="95291"/>
                  </a:lnTo>
                  <a:lnTo>
                    <a:pt x="2663495" y="105879"/>
                  </a:lnTo>
                  <a:lnTo>
                    <a:pt x="2708642" y="116908"/>
                  </a:lnTo>
                  <a:lnTo>
                    <a:pt x="2751261" y="128362"/>
                  </a:lnTo>
                  <a:lnTo>
                    <a:pt x="2791267" y="140223"/>
                  </a:lnTo>
                  <a:lnTo>
                    <a:pt x="2828572" y="152473"/>
                  </a:lnTo>
                  <a:lnTo>
                    <a:pt x="2894732" y="178069"/>
                  </a:lnTo>
                  <a:lnTo>
                    <a:pt x="2949045" y="205009"/>
                  </a:lnTo>
                  <a:lnTo>
                    <a:pt x="2990816" y="233152"/>
                  </a:lnTo>
                  <a:lnTo>
                    <a:pt x="3019350" y="262357"/>
                  </a:lnTo>
                  <a:lnTo>
                    <a:pt x="3035808" y="307848"/>
                  </a:lnTo>
                  <a:lnTo>
                    <a:pt x="3033950" y="323212"/>
                  </a:lnTo>
                  <a:lnTo>
                    <a:pt x="3006781" y="368064"/>
                  </a:lnTo>
                  <a:lnTo>
                    <a:pt x="2971542" y="396756"/>
                  </a:lnTo>
                  <a:lnTo>
                    <a:pt x="2923413" y="424316"/>
                  </a:lnTo>
                  <a:lnTo>
                    <a:pt x="2863089" y="450601"/>
                  </a:lnTo>
                  <a:lnTo>
                    <a:pt x="2791267" y="475472"/>
                  </a:lnTo>
                  <a:lnTo>
                    <a:pt x="2751261" y="487333"/>
                  </a:lnTo>
                  <a:lnTo>
                    <a:pt x="2708642" y="498787"/>
                  </a:lnTo>
                  <a:lnTo>
                    <a:pt x="2663495" y="509816"/>
                  </a:lnTo>
                  <a:lnTo>
                    <a:pt x="2615909" y="520404"/>
                  </a:lnTo>
                  <a:lnTo>
                    <a:pt x="2565970" y="530533"/>
                  </a:lnTo>
                  <a:lnTo>
                    <a:pt x="2513765" y="540184"/>
                  </a:lnTo>
                  <a:lnTo>
                    <a:pt x="2459381" y="549340"/>
                  </a:lnTo>
                  <a:lnTo>
                    <a:pt x="2402905" y="557984"/>
                  </a:lnTo>
                  <a:lnTo>
                    <a:pt x="2344423" y="566098"/>
                  </a:lnTo>
                  <a:lnTo>
                    <a:pt x="2284024" y="573664"/>
                  </a:lnTo>
                  <a:lnTo>
                    <a:pt x="2221793" y="580665"/>
                  </a:lnTo>
                  <a:lnTo>
                    <a:pt x="2157819" y="587083"/>
                  </a:lnTo>
                  <a:lnTo>
                    <a:pt x="2092187" y="592900"/>
                  </a:lnTo>
                  <a:lnTo>
                    <a:pt x="2024984" y="598098"/>
                  </a:lnTo>
                  <a:lnTo>
                    <a:pt x="1956299" y="602661"/>
                  </a:lnTo>
                  <a:lnTo>
                    <a:pt x="1886216" y="606570"/>
                  </a:lnTo>
                  <a:lnTo>
                    <a:pt x="1814825" y="609808"/>
                  </a:lnTo>
                  <a:lnTo>
                    <a:pt x="1742211" y="612358"/>
                  </a:lnTo>
                  <a:lnTo>
                    <a:pt x="1668461" y="614200"/>
                  </a:lnTo>
                  <a:lnTo>
                    <a:pt x="1593663" y="615319"/>
                  </a:lnTo>
                  <a:lnTo>
                    <a:pt x="1517904" y="615696"/>
                  </a:lnTo>
                  <a:lnTo>
                    <a:pt x="1442145" y="615319"/>
                  </a:lnTo>
                  <a:lnTo>
                    <a:pt x="1367348" y="614200"/>
                  </a:lnTo>
                  <a:lnTo>
                    <a:pt x="1293599" y="612358"/>
                  </a:lnTo>
                  <a:lnTo>
                    <a:pt x="1220986" y="609808"/>
                  </a:lnTo>
                  <a:lnTo>
                    <a:pt x="1149595" y="606570"/>
                  </a:lnTo>
                  <a:lnTo>
                    <a:pt x="1079513" y="602661"/>
                  </a:lnTo>
                  <a:lnTo>
                    <a:pt x="1010828" y="598098"/>
                  </a:lnTo>
                  <a:lnTo>
                    <a:pt x="943626" y="592900"/>
                  </a:lnTo>
                  <a:lnTo>
                    <a:pt x="877994" y="587083"/>
                  </a:lnTo>
                  <a:lnTo>
                    <a:pt x="814019" y="580665"/>
                  </a:lnTo>
                  <a:lnTo>
                    <a:pt x="751789" y="573664"/>
                  </a:lnTo>
                  <a:lnTo>
                    <a:pt x="691389" y="566098"/>
                  </a:lnTo>
                  <a:lnTo>
                    <a:pt x="632908" y="557984"/>
                  </a:lnTo>
                  <a:lnTo>
                    <a:pt x="576432" y="549340"/>
                  </a:lnTo>
                  <a:lnTo>
                    <a:pt x="522047" y="540184"/>
                  </a:lnTo>
                  <a:lnTo>
                    <a:pt x="469842" y="530533"/>
                  </a:lnTo>
                  <a:lnTo>
                    <a:pt x="419903" y="520404"/>
                  </a:lnTo>
                  <a:lnTo>
                    <a:pt x="372316" y="509816"/>
                  </a:lnTo>
                  <a:lnTo>
                    <a:pt x="327169" y="498787"/>
                  </a:lnTo>
                  <a:lnTo>
                    <a:pt x="284550" y="487333"/>
                  </a:lnTo>
                  <a:lnTo>
                    <a:pt x="244543" y="475472"/>
                  </a:lnTo>
                  <a:lnTo>
                    <a:pt x="207238" y="463222"/>
                  </a:lnTo>
                  <a:lnTo>
                    <a:pt x="141077" y="437626"/>
                  </a:lnTo>
                  <a:lnTo>
                    <a:pt x="86763" y="410686"/>
                  </a:lnTo>
                  <a:lnTo>
                    <a:pt x="44991" y="382543"/>
                  </a:lnTo>
                  <a:lnTo>
                    <a:pt x="16457" y="353338"/>
                  </a:lnTo>
                  <a:lnTo>
                    <a:pt x="0" y="30784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985504" y="6170675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1554479" y="0"/>
                  </a:moveTo>
                  <a:lnTo>
                    <a:pt x="1479163" y="355"/>
                  </a:lnTo>
                  <a:lnTo>
                    <a:pt x="1404772" y="1412"/>
                  </a:lnTo>
                  <a:lnTo>
                    <a:pt x="1331387" y="3154"/>
                  </a:lnTo>
                  <a:lnTo>
                    <a:pt x="1259091" y="5564"/>
                  </a:lnTo>
                  <a:lnTo>
                    <a:pt x="1187964" y="8627"/>
                  </a:lnTo>
                  <a:lnTo>
                    <a:pt x="1118088" y="12326"/>
                  </a:lnTo>
                  <a:lnTo>
                    <a:pt x="1049544" y="16645"/>
                  </a:lnTo>
                  <a:lnTo>
                    <a:pt x="982413" y="21568"/>
                  </a:lnTo>
                  <a:lnTo>
                    <a:pt x="916778" y="27079"/>
                  </a:lnTo>
                  <a:lnTo>
                    <a:pt x="852720" y="33161"/>
                  </a:lnTo>
                  <a:lnTo>
                    <a:pt x="790319" y="39799"/>
                  </a:lnTo>
                  <a:lnTo>
                    <a:pt x="729658" y="46976"/>
                  </a:lnTo>
                  <a:lnTo>
                    <a:pt x="670818" y="54677"/>
                  </a:lnTo>
                  <a:lnTo>
                    <a:pt x="613880" y="62884"/>
                  </a:lnTo>
                  <a:lnTo>
                    <a:pt x="558926" y="71583"/>
                  </a:lnTo>
                  <a:lnTo>
                    <a:pt x="506037" y="80756"/>
                  </a:lnTo>
                  <a:lnTo>
                    <a:pt x="455295" y="90387"/>
                  </a:lnTo>
                  <a:lnTo>
                    <a:pt x="406780" y="100461"/>
                  </a:lnTo>
                  <a:lnTo>
                    <a:pt x="360575" y="110961"/>
                  </a:lnTo>
                  <a:lnTo>
                    <a:pt x="316761" y="121871"/>
                  </a:lnTo>
                  <a:lnTo>
                    <a:pt x="275419" y="133174"/>
                  </a:lnTo>
                  <a:lnTo>
                    <a:pt x="236631" y="144856"/>
                  </a:lnTo>
                  <a:lnTo>
                    <a:pt x="200477" y="156899"/>
                  </a:lnTo>
                  <a:lnTo>
                    <a:pt x="136402" y="182005"/>
                  </a:lnTo>
                  <a:lnTo>
                    <a:pt x="83845" y="208363"/>
                  </a:lnTo>
                  <a:lnTo>
                    <a:pt x="43456" y="235844"/>
                  </a:lnTo>
                  <a:lnTo>
                    <a:pt x="15888" y="264318"/>
                  </a:lnTo>
                  <a:lnTo>
                    <a:pt x="0" y="308610"/>
                  </a:lnTo>
                  <a:lnTo>
                    <a:pt x="1792" y="323561"/>
                  </a:lnTo>
                  <a:lnTo>
                    <a:pt x="28029" y="367251"/>
                  </a:lnTo>
                  <a:lnTo>
                    <a:pt x="62089" y="395243"/>
                  </a:lnTo>
                  <a:lnTo>
                    <a:pt x="108643" y="422178"/>
                  </a:lnTo>
                  <a:lnTo>
                    <a:pt x="167041" y="447926"/>
                  </a:lnTo>
                  <a:lnTo>
                    <a:pt x="236631" y="472357"/>
                  </a:lnTo>
                  <a:lnTo>
                    <a:pt x="275419" y="484039"/>
                  </a:lnTo>
                  <a:lnTo>
                    <a:pt x="316761" y="495343"/>
                  </a:lnTo>
                  <a:lnTo>
                    <a:pt x="360575" y="506253"/>
                  </a:lnTo>
                  <a:lnTo>
                    <a:pt x="406780" y="516753"/>
                  </a:lnTo>
                  <a:lnTo>
                    <a:pt x="455295" y="526827"/>
                  </a:lnTo>
                  <a:lnTo>
                    <a:pt x="506037" y="536459"/>
                  </a:lnTo>
                  <a:lnTo>
                    <a:pt x="558926" y="545632"/>
                  </a:lnTo>
                  <a:lnTo>
                    <a:pt x="613880" y="554331"/>
                  </a:lnTo>
                  <a:lnTo>
                    <a:pt x="670818" y="562539"/>
                  </a:lnTo>
                  <a:lnTo>
                    <a:pt x="729658" y="570239"/>
                  </a:lnTo>
                  <a:lnTo>
                    <a:pt x="790319" y="577417"/>
                  </a:lnTo>
                  <a:lnTo>
                    <a:pt x="852720" y="584056"/>
                  </a:lnTo>
                  <a:lnTo>
                    <a:pt x="916778" y="590138"/>
                  </a:lnTo>
                  <a:lnTo>
                    <a:pt x="982413" y="595650"/>
                  </a:lnTo>
                  <a:lnTo>
                    <a:pt x="1049544" y="600573"/>
                  </a:lnTo>
                  <a:lnTo>
                    <a:pt x="1118088" y="604892"/>
                  </a:lnTo>
                  <a:lnTo>
                    <a:pt x="1187964" y="608592"/>
                  </a:lnTo>
                  <a:lnTo>
                    <a:pt x="1259091" y="611655"/>
                  </a:lnTo>
                  <a:lnTo>
                    <a:pt x="1331387" y="614065"/>
                  </a:lnTo>
                  <a:lnTo>
                    <a:pt x="1404772" y="615807"/>
                  </a:lnTo>
                  <a:lnTo>
                    <a:pt x="1479163" y="616864"/>
                  </a:lnTo>
                  <a:lnTo>
                    <a:pt x="1554479" y="617220"/>
                  </a:lnTo>
                  <a:lnTo>
                    <a:pt x="1629796" y="616864"/>
                  </a:lnTo>
                  <a:lnTo>
                    <a:pt x="1704187" y="615807"/>
                  </a:lnTo>
                  <a:lnTo>
                    <a:pt x="1777572" y="614065"/>
                  </a:lnTo>
                  <a:lnTo>
                    <a:pt x="1849868" y="611655"/>
                  </a:lnTo>
                  <a:lnTo>
                    <a:pt x="1920995" y="608592"/>
                  </a:lnTo>
                  <a:lnTo>
                    <a:pt x="1990871" y="604892"/>
                  </a:lnTo>
                  <a:lnTo>
                    <a:pt x="2059415" y="600573"/>
                  </a:lnTo>
                  <a:lnTo>
                    <a:pt x="2126546" y="595650"/>
                  </a:lnTo>
                  <a:lnTo>
                    <a:pt x="2192181" y="590138"/>
                  </a:lnTo>
                  <a:lnTo>
                    <a:pt x="2256239" y="584056"/>
                  </a:lnTo>
                  <a:lnTo>
                    <a:pt x="2318640" y="577417"/>
                  </a:lnTo>
                  <a:lnTo>
                    <a:pt x="2379301" y="570239"/>
                  </a:lnTo>
                  <a:lnTo>
                    <a:pt x="2438141" y="562539"/>
                  </a:lnTo>
                  <a:lnTo>
                    <a:pt x="2495079" y="554331"/>
                  </a:lnTo>
                  <a:lnTo>
                    <a:pt x="2550033" y="545632"/>
                  </a:lnTo>
                  <a:lnTo>
                    <a:pt x="2602922" y="536459"/>
                  </a:lnTo>
                  <a:lnTo>
                    <a:pt x="2653665" y="526827"/>
                  </a:lnTo>
                  <a:lnTo>
                    <a:pt x="2702179" y="516753"/>
                  </a:lnTo>
                  <a:lnTo>
                    <a:pt x="2748384" y="506253"/>
                  </a:lnTo>
                  <a:lnTo>
                    <a:pt x="2792198" y="495343"/>
                  </a:lnTo>
                  <a:lnTo>
                    <a:pt x="2833540" y="484039"/>
                  </a:lnTo>
                  <a:lnTo>
                    <a:pt x="2872328" y="472357"/>
                  </a:lnTo>
                  <a:lnTo>
                    <a:pt x="2908482" y="460314"/>
                  </a:lnTo>
                  <a:lnTo>
                    <a:pt x="2972557" y="435209"/>
                  </a:lnTo>
                  <a:lnTo>
                    <a:pt x="3025114" y="408851"/>
                  </a:lnTo>
                  <a:lnTo>
                    <a:pt x="3065503" y="381371"/>
                  </a:lnTo>
                  <a:lnTo>
                    <a:pt x="3093071" y="352898"/>
                  </a:lnTo>
                  <a:lnTo>
                    <a:pt x="3108960" y="308610"/>
                  </a:lnTo>
                  <a:lnTo>
                    <a:pt x="3107167" y="293657"/>
                  </a:lnTo>
                  <a:lnTo>
                    <a:pt x="3080930" y="249965"/>
                  </a:lnTo>
                  <a:lnTo>
                    <a:pt x="3046870" y="221971"/>
                  </a:lnTo>
                  <a:lnTo>
                    <a:pt x="3000316" y="195035"/>
                  </a:lnTo>
                  <a:lnTo>
                    <a:pt x="2941918" y="169287"/>
                  </a:lnTo>
                  <a:lnTo>
                    <a:pt x="2872328" y="144856"/>
                  </a:lnTo>
                  <a:lnTo>
                    <a:pt x="2833540" y="133174"/>
                  </a:lnTo>
                  <a:lnTo>
                    <a:pt x="2792198" y="121871"/>
                  </a:lnTo>
                  <a:lnTo>
                    <a:pt x="2748384" y="110961"/>
                  </a:lnTo>
                  <a:lnTo>
                    <a:pt x="2702179" y="100461"/>
                  </a:lnTo>
                  <a:lnTo>
                    <a:pt x="2653664" y="90387"/>
                  </a:lnTo>
                  <a:lnTo>
                    <a:pt x="2602922" y="80756"/>
                  </a:lnTo>
                  <a:lnTo>
                    <a:pt x="2550033" y="71583"/>
                  </a:lnTo>
                  <a:lnTo>
                    <a:pt x="2495079" y="62884"/>
                  </a:lnTo>
                  <a:lnTo>
                    <a:pt x="2438141" y="54677"/>
                  </a:lnTo>
                  <a:lnTo>
                    <a:pt x="2379301" y="46976"/>
                  </a:lnTo>
                  <a:lnTo>
                    <a:pt x="2318640" y="39799"/>
                  </a:lnTo>
                  <a:lnTo>
                    <a:pt x="2256239" y="33161"/>
                  </a:lnTo>
                  <a:lnTo>
                    <a:pt x="2192181" y="27079"/>
                  </a:lnTo>
                  <a:lnTo>
                    <a:pt x="2126546" y="21568"/>
                  </a:lnTo>
                  <a:lnTo>
                    <a:pt x="2059415" y="16645"/>
                  </a:lnTo>
                  <a:lnTo>
                    <a:pt x="1990871" y="12326"/>
                  </a:lnTo>
                  <a:lnTo>
                    <a:pt x="1920995" y="8627"/>
                  </a:lnTo>
                  <a:lnTo>
                    <a:pt x="1849868" y="5564"/>
                  </a:lnTo>
                  <a:lnTo>
                    <a:pt x="1777572" y="3154"/>
                  </a:lnTo>
                  <a:lnTo>
                    <a:pt x="1704187" y="1412"/>
                  </a:lnTo>
                  <a:lnTo>
                    <a:pt x="1629796" y="355"/>
                  </a:lnTo>
                  <a:lnTo>
                    <a:pt x="1554479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8985504" y="6170675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0" y="308610"/>
                  </a:moveTo>
                  <a:lnTo>
                    <a:pt x="15888" y="264318"/>
                  </a:lnTo>
                  <a:lnTo>
                    <a:pt x="43456" y="235844"/>
                  </a:lnTo>
                  <a:lnTo>
                    <a:pt x="83845" y="208363"/>
                  </a:lnTo>
                  <a:lnTo>
                    <a:pt x="136402" y="182005"/>
                  </a:lnTo>
                  <a:lnTo>
                    <a:pt x="200477" y="156899"/>
                  </a:lnTo>
                  <a:lnTo>
                    <a:pt x="236631" y="144856"/>
                  </a:lnTo>
                  <a:lnTo>
                    <a:pt x="275419" y="133174"/>
                  </a:lnTo>
                  <a:lnTo>
                    <a:pt x="316761" y="121871"/>
                  </a:lnTo>
                  <a:lnTo>
                    <a:pt x="360575" y="110961"/>
                  </a:lnTo>
                  <a:lnTo>
                    <a:pt x="406780" y="100461"/>
                  </a:lnTo>
                  <a:lnTo>
                    <a:pt x="455295" y="90387"/>
                  </a:lnTo>
                  <a:lnTo>
                    <a:pt x="506037" y="80756"/>
                  </a:lnTo>
                  <a:lnTo>
                    <a:pt x="558926" y="71583"/>
                  </a:lnTo>
                  <a:lnTo>
                    <a:pt x="613880" y="62884"/>
                  </a:lnTo>
                  <a:lnTo>
                    <a:pt x="670818" y="54677"/>
                  </a:lnTo>
                  <a:lnTo>
                    <a:pt x="729658" y="46976"/>
                  </a:lnTo>
                  <a:lnTo>
                    <a:pt x="790319" y="39799"/>
                  </a:lnTo>
                  <a:lnTo>
                    <a:pt x="852720" y="33161"/>
                  </a:lnTo>
                  <a:lnTo>
                    <a:pt x="916778" y="27079"/>
                  </a:lnTo>
                  <a:lnTo>
                    <a:pt x="982413" y="21568"/>
                  </a:lnTo>
                  <a:lnTo>
                    <a:pt x="1049544" y="16645"/>
                  </a:lnTo>
                  <a:lnTo>
                    <a:pt x="1118088" y="12326"/>
                  </a:lnTo>
                  <a:lnTo>
                    <a:pt x="1187964" y="8627"/>
                  </a:lnTo>
                  <a:lnTo>
                    <a:pt x="1259091" y="5564"/>
                  </a:lnTo>
                  <a:lnTo>
                    <a:pt x="1331387" y="3154"/>
                  </a:lnTo>
                  <a:lnTo>
                    <a:pt x="1404772" y="1412"/>
                  </a:lnTo>
                  <a:lnTo>
                    <a:pt x="1479163" y="355"/>
                  </a:lnTo>
                  <a:lnTo>
                    <a:pt x="1554479" y="0"/>
                  </a:lnTo>
                  <a:lnTo>
                    <a:pt x="1629796" y="355"/>
                  </a:lnTo>
                  <a:lnTo>
                    <a:pt x="1704187" y="1412"/>
                  </a:lnTo>
                  <a:lnTo>
                    <a:pt x="1777572" y="3154"/>
                  </a:lnTo>
                  <a:lnTo>
                    <a:pt x="1849868" y="5564"/>
                  </a:lnTo>
                  <a:lnTo>
                    <a:pt x="1920995" y="8627"/>
                  </a:lnTo>
                  <a:lnTo>
                    <a:pt x="1990871" y="12326"/>
                  </a:lnTo>
                  <a:lnTo>
                    <a:pt x="2059415" y="16645"/>
                  </a:lnTo>
                  <a:lnTo>
                    <a:pt x="2126546" y="21568"/>
                  </a:lnTo>
                  <a:lnTo>
                    <a:pt x="2192181" y="27079"/>
                  </a:lnTo>
                  <a:lnTo>
                    <a:pt x="2256239" y="33161"/>
                  </a:lnTo>
                  <a:lnTo>
                    <a:pt x="2318640" y="39799"/>
                  </a:lnTo>
                  <a:lnTo>
                    <a:pt x="2379301" y="46976"/>
                  </a:lnTo>
                  <a:lnTo>
                    <a:pt x="2438141" y="54677"/>
                  </a:lnTo>
                  <a:lnTo>
                    <a:pt x="2495079" y="62884"/>
                  </a:lnTo>
                  <a:lnTo>
                    <a:pt x="2550033" y="71583"/>
                  </a:lnTo>
                  <a:lnTo>
                    <a:pt x="2602922" y="80756"/>
                  </a:lnTo>
                  <a:lnTo>
                    <a:pt x="2653664" y="90387"/>
                  </a:lnTo>
                  <a:lnTo>
                    <a:pt x="2702179" y="100461"/>
                  </a:lnTo>
                  <a:lnTo>
                    <a:pt x="2748384" y="110961"/>
                  </a:lnTo>
                  <a:lnTo>
                    <a:pt x="2792198" y="121871"/>
                  </a:lnTo>
                  <a:lnTo>
                    <a:pt x="2833540" y="133174"/>
                  </a:lnTo>
                  <a:lnTo>
                    <a:pt x="2872328" y="144856"/>
                  </a:lnTo>
                  <a:lnTo>
                    <a:pt x="2908482" y="156899"/>
                  </a:lnTo>
                  <a:lnTo>
                    <a:pt x="2972557" y="182005"/>
                  </a:lnTo>
                  <a:lnTo>
                    <a:pt x="3025114" y="208363"/>
                  </a:lnTo>
                  <a:lnTo>
                    <a:pt x="3065503" y="235844"/>
                  </a:lnTo>
                  <a:lnTo>
                    <a:pt x="3093071" y="264318"/>
                  </a:lnTo>
                  <a:lnTo>
                    <a:pt x="3108960" y="308610"/>
                  </a:lnTo>
                  <a:lnTo>
                    <a:pt x="3107167" y="323561"/>
                  </a:lnTo>
                  <a:lnTo>
                    <a:pt x="3080930" y="367251"/>
                  </a:lnTo>
                  <a:lnTo>
                    <a:pt x="3046870" y="395243"/>
                  </a:lnTo>
                  <a:lnTo>
                    <a:pt x="3000316" y="422178"/>
                  </a:lnTo>
                  <a:lnTo>
                    <a:pt x="2941918" y="447926"/>
                  </a:lnTo>
                  <a:lnTo>
                    <a:pt x="2872328" y="472357"/>
                  </a:lnTo>
                  <a:lnTo>
                    <a:pt x="2833540" y="484039"/>
                  </a:lnTo>
                  <a:lnTo>
                    <a:pt x="2792198" y="495343"/>
                  </a:lnTo>
                  <a:lnTo>
                    <a:pt x="2748384" y="506253"/>
                  </a:lnTo>
                  <a:lnTo>
                    <a:pt x="2702179" y="516753"/>
                  </a:lnTo>
                  <a:lnTo>
                    <a:pt x="2653665" y="526827"/>
                  </a:lnTo>
                  <a:lnTo>
                    <a:pt x="2602922" y="536459"/>
                  </a:lnTo>
                  <a:lnTo>
                    <a:pt x="2550033" y="545632"/>
                  </a:lnTo>
                  <a:lnTo>
                    <a:pt x="2495079" y="554331"/>
                  </a:lnTo>
                  <a:lnTo>
                    <a:pt x="2438141" y="562539"/>
                  </a:lnTo>
                  <a:lnTo>
                    <a:pt x="2379301" y="570239"/>
                  </a:lnTo>
                  <a:lnTo>
                    <a:pt x="2318640" y="577417"/>
                  </a:lnTo>
                  <a:lnTo>
                    <a:pt x="2256239" y="584056"/>
                  </a:lnTo>
                  <a:lnTo>
                    <a:pt x="2192181" y="590138"/>
                  </a:lnTo>
                  <a:lnTo>
                    <a:pt x="2126546" y="595650"/>
                  </a:lnTo>
                  <a:lnTo>
                    <a:pt x="2059415" y="600573"/>
                  </a:lnTo>
                  <a:lnTo>
                    <a:pt x="1990871" y="604892"/>
                  </a:lnTo>
                  <a:lnTo>
                    <a:pt x="1920995" y="608592"/>
                  </a:lnTo>
                  <a:lnTo>
                    <a:pt x="1849868" y="611655"/>
                  </a:lnTo>
                  <a:lnTo>
                    <a:pt x="1777572" y="614065"/>
                  </a:lnTo>
                  <a:lnTo>
                    <a:pt x="1704187" y="615807"/>
                  </a:lnTo>
                  <a:lnTo>
                    <a:pt x="1629796" y="616864"/>
                  </a:lnTo>
                  <a:lnTo>
                    <a:pt x="1554479" y="617220"/>
                  </a:lnTo>
                  <a:lnTo>
                    <a:pt x="1479163" y="616864"/>
                  </a:lnTo>
                  <a:lnTo>
                    <a:pt x="1404772" y="615807"/>
                  </a:lnTo>
                  <a:lnTo>
                    <a:pt x="1331387" y="614065"/>
                  </a:lnTo>
                  <a:lnTo>
                    <a:pt x="1259091" y="611655"/>
                  </a:lnTo>
                  <a:lnTo>
                    <a:pt x="1187964" y="608592"/>
                  </a:lnTo>
                  <a:lnTo>
                    <a:pt x="1118088" y="604892"/>
                  </a:lnTo>
                  <a:lnTo>
                    <a:pt x="1049544" y="600573"/>
                  </a:lnTo>
                  <a:lnTo>
                    <a:pt x="982413" y="595650"/>
                  </a:lnTo>
                  <a:lnTo>
                    <a:pt x="916778" y="590138"/>
                  </a:lnTo>
                  <a:lnTo>
                    <a:pt x="852720" y="584056"/>
                  </a:lnTo>
                  <a:lnTo>
                    <a:pt x="790319" y="577417"/>
                  </a:lnTo>
                  <a:lnTo>
                    <a:pt x="729658" y="570239"/>
                  </a:lnTo>
                  <a:lnTo>
                    <a:pt x="670818" y="562539"/>
                  </a:lnTo>
                  <a:lnTo>
                    <a:pt x="613880" y="554331"/>
                  </a:lnTo>
                  <a:lnTo>
                    <a:pt x="558926" y="545632"/>
                  </a:lnTo>
                  <a:lnTo>
                    <a:pt x="506037" y="536459"/>
                  </a:lnTo>
                  <a:lnTo>
                    <a:pt x="455295" y="526827"/>
                  </a:lnTo>
                  <a:lnTo>
                    <a:pt x="406780" y="516753"/>
                  </a:lnTo>
                  <a:lnTo>
                    <a:pt x="360575" y="506253"/>
                  </a:lnTo>
                  <a:lnTo>
                    <a:pt x="316761" y="495343"/>
                  </a:lnTo>
                  <a:lnTo>
                    <a:pt x="275419" y="484039"/>
                  </a:lnTo>
                  <a:lnTo>
                    <a:pt x="236631" y="472357"/>
                  </a:lnTo>
                  <a:lnTo>
                    <a:pt x="200477" y="460314"/>
                  </a:lnTo>
                  <a:lnTo>
                    <a:pt x="136402" y="435209"/>
                  </a:lnTo>
                  <a:lnTo>
                    <a:pt x="83845" y="408851"/>
                  </a:lnTo>
                  <a:lnTo>
                    <a:pt x="43456" y="381371"/>
                  </a:lnTo>
                  <a:lnTo>
                    <a:pt x="15888" y="352898"/>
                  </a:lnTo>
                  <a:lnTo>
                    <a:pt x="0" y="30861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0" y="6472427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0" y="6472427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811779" y="6167627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811779" y="6167627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258060" cy="805180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443865" y="6400800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 will Complete 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Text Box 63"/>
          <p:cNvSpPr txBox="1"/>
          <p:nvPr/>
        </p:nvSpPr>
        <p:spPr>
          <a:xfrm>
            <a:off x="4240530" y="6481445"/>
            <a:ext cx="3711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lang="en-US" b="1">
                <a:solidFill>
                  <a:schemeClr val="bg1"/>
                </a:solidFill>
              </a:rPr>
              <a:t> 11 Credit Hours till 2</a:t>
            </a:r>
            <a:r>
              <a:rPr lang="en-US" b="1" baseline="30000">
                <a:solidFill>
                  <a:schemeClr val="bg1"/>
                </a:solidFill>
              </a:rPr>
              <a:t>nd</a:t>
            </a:r>
            <a:r>
              <a:rPr lang="en-US" b="1" baseline="0">
                <a:solidFill>
                  <a:schemeClr val="bg1"/>
                </a:solidFill>
              </a:rPr>
              <a:t> NOV 2024</a:t>
            </a:r>
            <a:endParaRPr lang="en-US" b="1" baseline="0">
              <a:solidFill>
                <a:schemeClr val="bg1"/>
              </a:solidFill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2667000" y="5867400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lang="en-US" b="1">
                <a:solidFill>
                  <a:schemeClr val="bg1"/>
                </a:solidFill>
              </a:rPr>
              <a:t>             more than 10  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object 5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74810" y="76200"/>
            <a:ext cx="707390" cy="558165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9982200" y="76200"/>
            <a:ext cx="2177415" cy="556260"/>
            <a:chOff x="9918192" y="185928"/>
            <a:chExt cx="2177415" cy="434340"/>
          </a:xfrm>
        </p:grpSpPr>
        <p:pic>
          <p:nvPicPr>
            <p:cNvPr id="4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5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aphicFrame>
        <p:nvGraphicFramePr>
          <p:cNvPr id="9" name="Table 8"/>
          <p:cNvGraphicFramePr/>
          <p:nvPr/>
        </p:nvGraphicFramePr>
        <p:xfrm>
          <a:off x="1600200" y="1447800"/>
          <a:ext cx="8997950" cy="4640580"/>
        </p:xfrm>
        <a:graphic>
          <a:graphicData uri="http://schemas.openxmlformats.org/drawingml/2006/table">
            <a:tbl>
              <a:tblPr bandCol="1">
                <a:tableStyleId>{8A107856-5554-42FB-B03E-39F5DBC370BA}</a:tableStyleId>
              </a:tblPr>
              <a:tblGrid>
                <a:gridCol w="5240655"/>
                <a:gridCol w="2327275"/>
                <a:gridCol w="1430020"/>
              </a:tblGrid>
              <a:tr h="476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 b="1" dirty="0"/>
                    </a:p>
                    <a:p>
                      <a:pPr algn="ctr">
                        <a:lnSpc>
                          <a:spcPct val="0"/>
                        </a:lnSpc>
                        <a:buNone/>
                      </a:pPr>
                      <a:r>
                        <a:rPr lang="en-US" sz="1600" b="1" dirty="0"/>
                        <a:t>Course Title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 b="1"/>
                    </a:p>
                    <a:p>
                      <a:pPr algn="ctr">
                        <a:lnSpc>
                          <a:spcPct val="0"/>
                        </a:lnSpc>
                        <a:buNone/>
                      </a:pPr>
                      <a:r>
                        <a:rPr lang="en-US" sz="1600" b="1"/>
                        <a:t>Credit Hours</a:t>
                      </a:r>
                      <a:endParaRPr lang="en-US" sz="16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 b="1"/>
                    </a:p>
                    <a:p>
                      <a:pPr algn="ctr">
                        <a:lnSpc>
                          <a:spcPct val="40000"/>
                        </a:lnSpc>
                        <a:buNone/>
                      </a:pPr>
                      <a:r>
                        <a:rPr lang="en-US" sz="1600" b="1"/>
                        <a:t>Status</a:t>
                      </a:r>
                      <a:endParaRPr lang="en-US" sz="1600" b="1"/>
                    </a:p>
                  </a:txBody>
                  <a:tcPr/>
                </a:tc>
              </a:tr>
              <a:tr h="64135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80604020202020204" pitchFamily="34" charset="0"/>
                        <a:buChar char="•"/>
                      </a:pPr>
                      <a:r>
                        <a:rPr lang="en-US" altLang="en-US" sz="1600" dirty="0">
                          <a:latin typeface="Carlito"/>
                          <a:cs typeface="Carlito"/>
                          <a:sym typeface="+mn-ea"/>
                        </a:rPr>
                        <a:t>Front End Electronics and DAQ System for Radiation Dectection HE5</a:t>
                      </a:r>
                      <a:endParaRPr lang="en-US" altLang="en-US" sz="1600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  <a:p>
                      <a:pPr algn="ctr">
                        <a:lnSpc>
                          <a:spcPct val="0"/>
                        </a:lnSpc>
                        <a:buNone/>
                      </a:pPr>
                      <a:r>
                        <a:rPr lang="en-US" sz="1600"/>
                        <a:t>1.5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/>
                        <a:t>Passed</a:t>
                      </a:r>
                      <a:endParaRPr lang="en-US" sz="1600" b="1"/>
                    </a:p>
                  </a:txBody>
                  <a:tcPr anchor="ctr"/>
                </a:tc>
              </a:tr>
              <a:tr h="423545">
                <a:tc>
                  <a:txBody>
                    <a:bodyPr/>
                    <a:lstStyle/>
                    <a:p>
                      <a:pPr marL="285750" indent="-285750" algn="l">
                        <a:buFont typeface="Arial" panose="02080604020202020204" pitchFamily="34" charset="0"/>
                        <a:buChar char="•"/>
                      </a:pPr>
                      <a:r>
                        <a:rPr lang="en-US" altLang="en-US" sz="1600" dirty="0">
                          <a:latin typeface="Carlito"/>
                          <a:cs typeface="Carlito"/>
                          <a:sym typeface="+mn-ea"/>
                        </a:rPr>
                        <a:t>Advanced Electronics Sensing Devices</a:t>
                      </a:r>
                      <a:endParaRPr lang="en-US" altLang="en-US" sz="1600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/>
                        <a:t>2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/>
                        <a:t>Passed</a:t>
                      </a:r>
                      <a:endParaRPr lang="en-US" sz="1600" b="1"/>
                    </a:p>
                  </a:txBody>
                  <a:tcPr anchor="ctr"/>
                </a:tc>
              </a:tr>
              <a:tr h="64135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80604020202020204" pitchFamily="34" charset="0"/>
                        <a:buChar char="•"/>
                      </a:pPr>
                      <a:r>
                        <a:rPr lang="en-US" altLang="en-US" sz="1600" dirty="0">
                          <a:latin typeface="Carlito"/>
                          <a:cs typeface="Carlito"/>
                          <a:sym typeface="+mn-ea"/>
                        </a:rPr>
                        <a:t>Gaseous Dectector for Experimental Particle Physics </a:t>
                      </a:r>
                      <a:endParaRPr lang="en-US" altLang="en-US" sz="1600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  <a:p>
                      <a:pPr algn="ctr">
                        <a:lnSpc>
                          <a:spcPct val="10000"/>
                        </a:lnSpc>
                        <a:buNone/>
                      </a:pPr>
                      <a:r>
                        <a:rPr lang="en-US" sz="1600"/>
                        <a:t>2.5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dirty="0"/>
                        <a:t>  Continue </a:t>
                      </a:r>
                      <a:endParaRPr lang="en-US" sz="1600" dirty="0"/>
                    </a:p>
                  </a:txBody>
                  <a:tcPr anchor="ctr"/>
                </a:tc>
              </a:tr>
              <a:tr h="9169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80604020202020204" pitchFamily="34" charset="0"/>
                        <a:buChar char="•"/>
                      </a:pPr>
                      <a:r>
                        <a:rPr lang="en-US" altLang="en-US" sz="1600" spc="-55" dirty="0">
                          <a:latin typeface="Carlito"/>
                          <a:cs typeface="Carlito"/>
                          <a:sym typeface="+mn-ea"/>
                        </a:rPr>
                        <a:t>Machine Learning Programming in Physics</a:t>
                      </a:r>
                      <a:endParaRPr lang="en-US" altLang="en-US" sz="1600" spc="-55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600"/>
                    </a:p>
                    <a:p>
                      <a:pPr algn="ctr">
                        <a:lnSpc>
                          <a:spcPct val="20000"/>
                        </a:lnSpc>
                        <a:buNone/>
                      </a:pPr>
                      <a:r>
                        <a:rPr lang="en-US" sz="1600"/>
                        <a:t>2.5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/>
                        <a:t>   Start from</a:t>
                      </a:r>
                      <a:endParaRPr lang="en-US" sz="1600"/>
                    </a:p>
                    <a:p>
                      <a:pPr algn="ctr">
                        <a:buNone/>
                      </a:pPr>
                      <a:r>
                        <a:rPr lang="en-US" sz="1600"/>
                        <a:t> 1</a:t>
                      </a:r>
                      <a:r>
                        <a:rPr lang="en-US" sz="1600" baseline="30000"/>
                        <a:t>st</a:t>
                      </a:r>
                      <a:r>
                        <a:rPr lang="en-US" sz="1600"/>
                        <a:t> Oct</a:t>
                      </a:r>
                      <a:endParaRPr lang="en-US" sz="1600"/>
                    </a:p>
                  </a:txBody>
                  <a:tcPr anchor="ctr"/>
                </a:tc>
              </a:tr>
              <a:tr h="397510">
                <a:tc gridSpan="3">
                  <a:txBody>
                    <a:bodyPr/>
                    <a:lstStyle/>
                    <a:p>
                      <a:pPr indent="0" algn="ctr">
                        <a:buFont typeface="Arial" panose="02080604020202020204" pitchFamily="34" charset="0"/>
                        <a:buNone/>
                      </a:pPr>
                      <a:r>
                        <a:rPr lang="en-US" altLang="en-US" sz="1600" b="1" spc="-55" dirty="0">
                          <a:latin typeface="Carlito"/>
                          <a:cs typeface="Carlito"/>
                          <a:sym typeface="+mn-ea"/>
                        </a:rPr>
                        <a:t> Additional Courses </a:t>
                      </a:r>
                      <a:endParaRPr lang="en-US" altLang="en-US" sz="1600" b="1" spc="-55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695960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80000"/>
                        </a:lnSpc>
                        <a:buFont typeface="Arial" panose="02080604020202020204" pitchFamily="34" charset="0"/>
                        <a:buChar char="•"/>
                      </a:pPr>
                      <a:r>
                        <a:rPr lang="en-US" altLang="en-US" sz="1600" b="0" spc="-55" dirty="0">
                          <a:latin typeface="Carlito"/>
                          <a:cs typeface="Carlito"/>
                          <a:sym typeface="+mn-ea"/>
                        </a:rPr>
                        <a:t>Design of Readout Integrated Circuits for Particle Detector</a:t>
                      </a: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Font typeface="Arial" panose="02080604020202020204" pitchFamily="34" charset="0"/>
                        <a:buNone/>
                      </a:pPr>
                      <a:r>
                        <a:rPr lang="en-US" altLang="en-US" sz="1600" b="0" spc="-55" dirty="0">
                          <a:latin typeface="Carlito"/>
                          <a:cs typeface="Carlito"/>
                          <a:sym typeface="+mn-ea"/>
                        </a:rPr>
                        <a:t>2.5</a:t>
                      </a: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10000"/>
                        </a:lnSpc>
                        <a:buFont typeface="Arial" panose="02080604020202020204" pitchFamily="34" charset="0"/>
                        <a:buNone/>
                      </a:pPr>
                      <a:r>
                        <a:rPr lang="en-US" altLang="en-US" sz="1600" b="0" spc="-55" dirty="0">
                          <a:cs typeface="+mn-lt"/>
                          <a:sym typeface="+mn-ea"/>
                        </a:rPr>
                        <a:t>Start from </a:t>
                      </a:r>
                      <a:endParaRPr lang="en-US" altLang="en-US" sz="1600" b="0" spc="-55" dirty="0">
                        <a:cs typeface="+mn-lt"/>
                        <a:sym typeface="+mn-ea"/>
                      </a:endParaRPr>
                    </a:p>
                    <a:p>
                      <a:pPr indent="0" algn="ctr">
                        <a:lnSpc>
                          <a:spcPct val="110000"/>
                        </a:lnSpc>
                        <a:buFont typeface="Arial" panose="02080604020202020204" pitchFamily="34" charset="0"/>
                        <a:buNone/>
                      </a:pPr>
                      <a:r>
                        <a:rPr lang="en-US" altLang="en-US" sz="1600" b="0" spc="-55" dirty="0">
                          <a:cs typeface="+mn-lt"/>
                          <a:sym typeface="+mn-ea"/>
                        </a:rPr>
                        <a:t>4</a:t>
                      </a:r>
                      <a:r>
                        <a:rPr lang="en-US" altLang="en-US" sz="1600" b="0" spc="-55" baseline="30000" dirty="0">
                          <a:cs typeface="+mn-lt"/>
                          <a:sym typeface="+mn-ea"/>
                        </a:rPr>
                        <a:t>th </a:t>
                      </a:r>
                      <a:r>
                        <a:rPr lang="en-US" altLang="en-US" sz="1600" b="0" spc="-55" dirty="0">
                          <a:cs typeface="+mn-lt"/>
                          <a:sym typeface="+mn-ea"/>
                        </a:rPr>
                        <a:t>Nov</a:t>
                      </a:r>
                      <a:endParaRPr lang="en-US" altLang="en-US" sz="1600" b="0" spc="-55" dirty="0">
                        <a:cs typeface="+mn-lt"/>
                        <a:sym typeface="+mn-ea"/>
                      </a:endParaRPr>
                    </a:p>
                  </a:txBody>
                  <a:tcPr anchor="ctr"/>
                </a:tc>
              </a:tr>
              <a:tr h="447675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0000"/>
                        </a:lnSpc>
                        <a:buFont typeface="Arial" panose="02080604020202020204" pitchFamily="34" charset="0"/>
                        <a:buChar char="•"/>
                      </a:pPr>
                      <a:r>
                        <a:rPr lang="en-US" altLang="en-US" sz="1600" b="0" spc="-55" dirty="0">
                          <a:latin typeface="Carlito"/>
                          <a:cs typeface="Carlito"/>
                          <a:sym typeface="+mn-ea"/>
                        </a:rPr>
                        <a:t>Italain Language Course        </a:t>
                      </a: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buFont typeface="Arial" panose="02080604020202020204" pitchFamily="34" charset="0"/>
                        <a:buNone/>
                      </a:pPr>
                      <a:r>
                        <a:rPr lang="en-US" altLang="en-US" sz="1600" b="0" spc="-55" dirty="0">
                          <a:latin typeface="Carlito"/>
                          <a:cs typeface="Carlito"/>
                          <a:sym typeface="+mn-ea"/>
                        </a:rPr>
                        <a:t>----</a:t>
                      </a: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lvl="1"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lvl="1"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lvl="1"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marL="457200" marR="0" lvl="1" indent="0" algn="ctr" defTabSz="914400" eaLnBrk="1" fontAlgn="auto" latinLnBrk="0" hangingPunct="1">
                        <a:lnSpc>
                          <a:spcPct val="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80604020202020204" pitchFamily="34" charset="0"/>
                        <a:buNone/>
                        <a:defRPr/>
                      </a:pPr>
                      <a:endParaRPr lang="en-US" altLang="en-US" sz="1600" b="0" spc="-55" dirty="0" smtClean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lvl="1"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lvl="1"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lvl="1" indent="0" algn="ctr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  <a:p>
                      <a:pPr lvl="1" indent="0" algn="l">
                        <a:lnSpc>
                          <a:spcPct val="10000"/>
                        </a:lnSpc>
                        <a:buFont typeface="Arial" panose="02080604020202020204" pitchFamily="34" charset="0"/>
                        <a:buNone/>
                      </a:pPr>
                      <a:r>
                        <a:rPr lang="en-US" altLang="en-US" sz="1600" b="0" spc="-55" dirty="0">
                          <a:latin typeface="Carlito"/>
                          <a:cs typeface="Carlito"/>
                          <a:sym typeface="+mn-ea"/>
                        </a:rPr>
                        <a:t>Continue  </a:t>
                      </a:r>
                      <a:endParaRPr lang="en-US" altLang="en-US" sz="1600" b="0" spc="-55" dirty="0">
                        <a:latin typeface="Carlito"/>
                        <a:cs typeface="Carlito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2057400" y="805180"/>
            <a:ext cx="80486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   Courses and Exams Passed</a:t>
            </a:r>
            <a:endParaRPr lang="en-US" sz="4000" b="1"/>
          </a:p>
        </p:txBody>
      </p:sp>
      <p:sp>
        <p:nvSpPr>
          <p:cNvPr id="3" name="Text Box 2"/>
          <p:cNvSpPr txBox="1"/>
          <p:nvPr/>
        </p:nvSpPr>
        <p:spPr>
          <a:xfrm>
            <a:off x="9234170" y="6400800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chemeClr val="bg1"/>
                </a:solidFill>
              </a:rPr>
              <a:t>More than 10 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9193" y="840387"/>
            <a:ext cx="8635365" cy="718607"/>
          </a:xfrm>
          <a:prstGeom prst="rect">
            <a:avLst/>
          </a:prstGeom>
        </p:spPr>
        <p:txBody>
          <a:bodyPr vert="horz" wrap="square" lIns="0" tIns="163017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5"/>
              </a:spcBef>
              <a:tabLst>
                <a:tab pos="3014345" algn="l"/>
              </a:tabLst>
            </a:pPr>
            <a:r>
              <a:rPr lang="en-US" sz="3600" spc="80" dirty="0"/>
              <a:t>         </a:t>
            </a:r>
            <a:r>
              <a:rPr sz="3600" spc="80" dirty="0"/>
              <a:t>Publication,</a:t>
            </a:r>
            <a:r>
              <a:rPr sz="3600" spc="90" dirty="0"/>
              <a:t>Period</a:t>
            </a:r>
            <a:r>
              <a:rPr sz="3600" spc="-5" dirty="0"/>
              <a:t> </a:t>
            </a:r>
            <a:r>
              <a:rPr sz="3600" spc="120" dirty="0"/>
              <a:t>Abroad,</a:t>
            </a:r>
            <a:r>
              <a:rPr sz="3600" spc="5" dirty="0"/>
              <a:t> </a:t>
            </a:r>
            <a:r>
              <a:rPr lang="en-US" sz="3600" spc="-10" dirty="0" smtClean="0"/>
              <a:t>School</a:t>
            </a:r>
            <a:r>
              <a:rPr sz="3600" spc="-10" dirty="0"/>
              <a:t>…..</a:t>
            </a:r>
            <a:endParaRPr sz="3600" spc="-10" dirty="0"/>
          </a:p>
        </p:txBody>
      </p:sp>
      <p:sp>
        <p:nvSpPr>
          <p:cNvPr id="32" name="object 32"/>
          <p:cNvSpPr txBox="1"/>
          <p:nvPr/>
        </p:nvSpPr>
        <p:spPr>
          <a:xfrm>
            <a:off x="1367789" y="1604075"/>
            <a:ext cx="8258175" cy="489712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065" marR="5080" indent="0">
              <a:lnSpc>
                <a:spcPct val="90000"/>
              </a:lnSpc>
              <a:spcBef>
                <a:spcPts val="415"/>
              </a:spcBef>
              <a:buFont typeface="Arial"/>
              <a:buNone/>
              <a:tabLst>
                <a:tab pos="241300" algn="l"/>
              </a:tabLst>
            </a:pPr>
            <a:endParaRPr sz="2600" dirty="0">
              <a:latin typeface="Carlito"/>
              <a:cs typeface="Carlito"/>
            </a:endParaRPr>
          </a:p>
          <a:p>
            <a:pPr algn="just">
              <a:lnSpc>
                <a:spcPct val="100000"/>
              </a:lnSpc>
              <a:spcBef>
                <a:spcPts val="1330"/>
              </a:spcBef>
              <a:buFont typeface="Arial"/>
              <a:buChar char="•"/>
            </a:pPr>
            <a:r>
              <a:rPr lang="en-US" altLang="en-US" sz="2600" dirty="0">
                <a:latin typeface="Carlito"/>
                <a:cs typeface="Carlito"/>
              </a:rPr>
              <a:t> </a:t>
            </a:r>
            <a:r>
              <a:rPr lang="en-US" altLang="en-US" sz="2000" dirty="0">
                <a:latin typeface="+mn-lt"/>
                <a:cs typeface="+mn-lt"/>
              </a:rPr>
              <a:t>Soffitta, P., Costa, E., De Angelis, N., Del Monte, E., </a:t>
            </a:r>
            <a:r>
              <a:rPr lang="en-US" altLang="en-US" sz="2000" dirty="0" err="1">
                <a:latin typeface="+mn-lt"/>
                <a:cs typeface="+mn-lt"/>
              </a:rPr>
              <a:t>Desch</a:t>
            </a:r>
            <a:r>
              <a:rPr lang="en-US" altLang="en-US" sz="2000" dirty="0">
                <a:latin typeface="+mn-lt"/>
                <a:cs typeface="+mn-lt"/>
              </a:rPr>
              <a:t>, </a:t>
            </a:r>
            <a:r>
              <a:rPr lang="en-US" altLang="en-US" sz="2000" dirty="0" err="1" smtClean="0">
                <a:latin typeface="+mn-lt"/>
                <a:cs typeface="+mn-lt"/>
              </a:rPr>
              <a:t>Muleri,F</a:t>
            </a:r>
            <a:r>
              <a:rPr lang="en-US" altLang="en-US" sz="2000" dirty="0">
                <a:latin typeface="+mn-lt"/>
                <a:cs typeface="+mn-lt"/>
              </a:rPr>
              <a:t>., </a:t>
            </a:r>
            <a:r>
              <a:rPr lang="en-US" altLang="en-US" sz="2000" b="1" dirty="0" err="1">
                <a:latin typeface="+mn-lt"/>
                <a:cs typeface="+mn-lt"/>
              </a:rPr>
              <a:t>Imtiaz</a:t>
            </a:r>
            <a:r>
              <a:rPr lang="en-US" altLang="en-US" sz="2000" b="1" dirty="0">
                <a:latin typeface="+mn-lt"/>
                <a:cs typeface="+mn-lt"/>
              </a:rPr>
              <a:t>, </a:t>
            </a:r>
            <a:r>
              <a:rPr lang="en-US" altLang="en-US" sz="2000" b="1" dirty="0" err="1">
                <a:latin typeface="+mn-lt"/>
                <a:cs typeface="+mn-lt"/>
              </a:rPr>
              <a:t>S.</a:t>
            </a:r>
            <a:r>
              <a:rPr lang="en-US" altLang="en-US" sz="2000" dirty="0" err="1">
                <a:latin typeface="+mn-lt"/>
                <a:cs typeface="+mn-lt"/>
              </a:rPr>
              <a:t>,Di</a:t>
            </a:r>
            <a:r>
              <a:rPr lang="en-US" altLang="en-US" sz="2000" dirty="0">
                <a:latin typeface="+mn-lt"/>
                <a:cs typeface="+mn-lt"/>
              </a:rPr>
              <a:t> Marco, .......&amp; </a:t>
            </a:r>
            <a:r>
              <a:rPr lang="en-US" altLang="en-US" sz="2000" dirty="0" err="1">
                <a:latin typeface="+mn-lt"/>
                <a:cs typeface="+mn-lt"/>
              </a:rPr>
              <a:t>Weisskopf</a:t>
            </a:r>
            <a:r>
              <a:rPr lang="en-US" altLang="en-US" sz="2000" dirty="0">
                <a:latin typeface="+mn-lt"/>
                <a:cs typeface="+mn-lt"/>
              </a:rPr>
              <a:t>, M. C. (2024). Considerations on Possible Directions for a Wide Band </a:t>
            </a:r>
            <a:r>
              <a:rPr lang="en-US" altLang="en-US" sz="2000" dirty="0" err="1">
                <a:latin typeface="+mn-lt"/>
                <a:cs typeface="+mn-lt"/>
              </a:rPr>
              <a:t>Polarimetry</a:t>
            </a:r>
            <a:r>
              <a:rPr lang="en-US" altLang="en-US" sz="2000" dirty="0">
                <a:latin typeface="+mn-lt"/>
                <a:cs typeface="+mn-lt"/>
              </a:rPr>
              <a:t> X-ray Mission. Galaxies, 12(4), 47.</a:t>
            </a:r>
            <a:endParaRPr lang="en-US" altLang="en-US" sz="2000" dirty="0">
              <a:latin typeface="+mn-lt"/>
              <a:cs typeface="+mn-lt"/>
            </a:endParaRPr>
          </a:p>
          <a:p>
            <a:pPr indent="0" algn="just">
              <a:lnSpc>
                <a:spcPct val="100000"/>
              </a:lnSpc>
              <a:spcBef>
                <a:spcPts val="1330"/>
              </a:spcBef>
              <a:buFont typeface="Arial"/>
              <a:buNone/>
            </a:pPr>
            <a:endParaRPr lang="en-US" altLang="en-US" sz="2000" dirty="0">
              <a:latin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1330"/>
              </a:spcBef>
              <a:buFont typeface="Arial"/>
              <a:buChar char="•"/>
            </a:pPr>
            <a:r>
              <a:rPr lang="en-US" altLang="en-US" sz="2600" b="1" spc="-90" dirty="0">
                <a:latin typeface="Carlito"/>
                <a:cs typeface="Carlito"/>
              </a:rPr>
              <a:t> </a:t>
            </a:r>
            <a:r>
              <a:rPr lang="en-US" altLang="en-US" sz="2600" b="0" spc="-90" dirty="0" smtClean="0">
                <a:latin typeface="Carlito"/>
                <a:cs typeface="Carlito"/>
              </a:rPr>
              <a:t>University of Bonn</a:t>
            </a:r>
            <a:r>
              <a:rPr sz="2600" b="1" spc="-90" dirty="0" smtClean="0">
                <a:latin typeface="Carlito"/>
                <a:cs typeface="Carlito"/>
              </a:rPr>
              <a:t> </a:t>
            </a:r>
            <a:r>
              <a:rPr sz="2600" b="1" dirty="0">
                <a:solidFill>
                  <a:srgbClr val="9E0000"/>
                </a:solidFill>
                <a:latin typeface="Carlito"/>
                <a:cs typeface="Carlito"/>
              </a:rPr>
              <a:t>Period</a:t>
            </a:r>
            <a:r>
              <a:rPr sz="2600" b="1" spc="-85" dirty="0">
                <a:solidFill>
                  <a:srgbClr val="9E0000"/>
                </a:solidFill>
                <a:latin typeface="Carlito"/>
                <a:cs typeface="Carlito"/>
              </a:rPr>
              <a:t> </a:t>
            </a:r>
            <a:r>
              <a:rPr sz="2600" b="1" dirty="0">
                <a:solidFill>
                  <a:srgbClr val="9E0000"/>
                </a:solidFill>
                <a:latin typeface="Carlito"/>
                <a:cs typeface="Carlito"/>
              </a:rPr>
              <a:t>abroad</a:t>
            </a:r>
            <a:r>
              <a:rPr sz="2600" b="1" spc="-70" dirty="0">
                <a:solidFill>
                  <a:srgbClr val="9E0000"/>
                </a:solidFill>
                <a:latin typeface="Carlito"/>
                <a:cs typeface="Carlito"/>
              </a:rPr>
              <a:t> </a:t>
            </a:r>
            <a:r>
              <a:rPr sz="2600" b="0" dirty="0">
                <a:solidFill>
                  <a:srgbClr val="202020"/>
                </a:solidFill>
                <a:latin typeface="Carlito"/>
                <a:cs typeface="Carlito"/>
              </a:rPr>
              <a:t>for</a:t>
            </a:r>
            <a:r>
              <a:rPr sz="2600" b="0" spc="-95" dirty="0">
                <a:solidFill>
                  <a:srgbClr val="202020"/>
                </a:solidFill>
                <a:latin typeface="Carlito"/>
                <a:cs typeface="Carlito"/>
              </a:rPr>
              <a:t> </a:t>
            </a:r>
            <a:r>
              <a:rPr sz="2600" b="0" spc="-10" dirty="0">
                <a:solidFill>
                  <a:srgbClr val="202020"/>
                </a:solidFill>
                <a:latin typeface="Carlito"/>
                <a:cs typeface="Carlito"/>
              </a:rPr>
              <a:t>research</a:t>
            </a:r>
            <a:r>
              <a:rPr sz="2600" b="0" spc="-80" dirty="0">
                <a:solidFill>
                  <a:srgbClr val="202020"/>
                </a:solidFill>
                <a:latin typeface="Carlito"/>
                <a:cs typeface="Carlito"/>
              </a:rPr>
              <a:t> </a:t>
            </a:r>
            <a:r>
              <a:rPr sz="2600" b="0" spc="-10" dirty="0">
                <a:solidFill>
                  <a:srgbClr val="202020"/>
                </a:solidFill>
                <a:latin typeface="Carlito"/>
                <a:cs typeface="Carlito"/>
              </a:rPr>
              <a:t>work</a:t>
            </a:r>
            <a:r>
              <a:rPr sz="2600" b="1" spc="-10" dirty="0">
                <a:solidFill>
                  <a:srgbClr val="202020"/>
                </a:solidFill>
                <a:latin typeface="Carlito"/>
                <a:cs typeface="Carlito"/>
              </a:rPr>
              <a:t>.</a:t>
            </a:r>
            <a:endParaRPr sz="2600" b="1" spc="-10" dirty="0">
              <a:solidFill>
                <a:srgbClr val="202020"/>
              </a:solidFill>
              <a:latin typeface="Carlito"/>
              <a:cs typeface="Carlito"/>
            </a:endParaRPr>
          </a:p>
          <a:p>
            <a:pPr indent="0">
              <a:lnSpc>
                <a:spcPct val="100000"/>
              </a:lnSpc>
              <a:spcBef>
                <a:spcPts val="1330"/>
              </a:spcBef>
              <a:buFont typeface="Arial"/>
              <a:buNone/>
            </a:pPr>
            <a:endParaRPr sz="2600" b="1" spc="-10" dirty="0">
              <a:solidFill>
                <a:srgbClr val="202020"/>
              </a:solidFill>
              <a:latin typeface="Carlito"/>
              <a:cs typeface="Carlito"/>
            </a:endParaRPr>
          </a:p>
          <a:p>
            <a:pPr marL="457200" indent="-457200">
              <a:lnSpc>
                <a:spcPct val="100000"/>
              </a:lnSpc>
              <a:spcBef>
                <a:spcPts val="1330"/>
              </a:spcBef>
              <a:buFont typeface="Arial" panose="02080604020202020204" pitchFamily="34" charset="0"/>
              <a:buChar char="•"/>
            </a:pPr>
            <a:r>
              <a:rPr lang="en-US" altLang="en-US" sz="2600" b="0" dirty="0">
                <a:solidFill>
                  <a:schemeClr val="tx1"/>
                </a:solidFill>
                <a:latin typeface="Carlito"/>
                <a:cs typeface="Carlito"/>
                <a:sym typeface="+mn-ea"/>
              </a:rPr>
              <a:t>Possibile</a:t>
            </a:r>
            <a:r>
              <a:rPr lang="en-US" altLang="en-US" sz="2600" b="1" dirty="0">
                <a:solidFill>
                  <a:srgbClr val="9E0000"/>
                </a:solidFill>
                <a:latin typeface="Carlito"/>
                <a:cs typeface="Carlito"/>
                <a:sym typeface="+mn-ea"/>
              </a:rPr>
              <a:t> School </a:t>
            </a:r>
            <a:r>
              <a:rPr lang="en-US" altLang="en-US" sz="2600" b="0" dirty="0">
                <a:solidFill>
                  <a:schemeClr val="tx1"/>
                </a:solidFill>
                <a:latin typeface="Carlito"/>
                <a:cs typeface="Carlito"/>
                <a:sym typeface="+mn-ea"/>
              </a:rPr>
              <a:t>on x ray polarimetery(detectors and astrophysics)</a:t>
            </a:r>
            <a:r>
              <a:rPr lang="en-US" altLang="en-US" sz="2600" b="1" dirty="0">
                <a:solidFill>
                  <a:srgbClr val="9E0000"/>
                </a:solidFill>
                <a:latin typeface="Carlito"/>
                <a:cs typeface="Carlito"/>
                <a:sym typeface="+mn-ea"/>
              </a:rPr>
              <a:t> </a:t>
            </a:r>
            <a:endParaRPr sz="2600" dirty="0">
              <a:latin typeface="Carlito"/>
              <a:cs typeface="Carlito"/>
            </a:endParaRPr>
          </a:p>
          <a:p>
            <a:pPr marL="3670300" lvl="8" indent="0">
              <a:lnSpc>
                <a:spcPct val="100000"/>
              </a:lnSpc>
              <a:buFont typeface="Arial"/>
              <a:buNone/>
              <a:tabLst>
                <a:tab pos="241300" algn="l"/>
              </a:tabLst>
            </a:pPr>
            <a:endParaRPr sz="2600" dirty="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918192" y="185928"/>
            <a:ext cx="2177415" cy="434340"/>
            <a:chOff x="9918192" y="185928"/>
            <a:chExt cx="2177415" cy="434340"/>
          </a:xfrm>
        </p:grpSpPr>
        <p:pic>
          <p:nvPicPr>
            <p:cNvPr id="34" name="object 3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0" y="18288"/>
            <a:ext cx="12192000" cy="800735"/>
            <a:chOff x="0" y="18288"/>
            <a:chExt cx="12192000" cy="800735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123" y="18288"/>
              <a:ext cx="821435" cy="77266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0" y="8153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635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/>
          <p:cNvGrpSpPr/>
          <p:nvPr/>
        </p:nvGrpSpPr>
        <p:grpSpPr>
          <a:xfrm>
            <a:off x="0" y="6166103"/>
            <a:ext cx="12192000" cy="693420"/>
            <a:chOff x="0" y="6166103"/>
            <a:chExt cx="12192000" cy="693420"/>
          </a:xfrm>
        </p:grpSpPr>
        <p:sp>
          <p:nvSpPr>
            <p:cNvPr id="40" name="object 40"/>
            <p:cNvSpPr/>
            <p:nvPr/>
          </p:nvSpPr>
          <p:spPr>
            <a:xfrm>
              <a:off x="80772" y="6208775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1517904" y="0"/>
                  </a:moveTo>
                  <a:lnTo>
                    <a:pt x="1442145" y="376"/>
                  </a:lnTo>
                  <a:lnTo>
                    <a:pt x="1367348" y="1495"/>
                  </a:lnTo>
                  <a:lnTo>
                    <a:pt x="1293599" y="3337"/>
                  </a:lnTo>
                  <a:lnTo>
                    <a:pt x="1220986" y="5887"/>
                  </a:lnTo>
                  <a:lnTo>
                    <a:pt x="1149595" y="9125"/>
                  </a:lnTo>
                  <a:lnTo>
                    <a:pt x="1079513" y="13034"/>
                  </a:lnTo>
                  <a:lnTo>
                    <a:pt x="1010828" y="17597"/>
                  </a:lnTo>
                  <a:lnTo>
                    <a:pt x="943626" y="22795"/>
                  </a:lnTo>
                  <a:lnTo>
                    <a:pt x="877994" y="28612"/>
                  </a:lnTo>
                  <a:lnTo>
                    <a:pt x="814019" y="35030"/>
                  </a:lnTo>
                  <a:lnTo>
                    <a:pt x="751789" y="42031"/>
                  </a:lnTo>
                  <a:lnTo>
                    <a:pt x="691389" y="49597"/>
                  </a:lnTo>
                  <a:lnTo>
                    <a:pt x="632908" y="57711"/>
                  </a:lnTo>
                  <a:lnTo>
                    <a:pt x="576432" y="66355"/>
                  </a:lnTo>
                  <a:lnTo>
                    <a:pt x="522047" y="75511"/>
                  </a:lnTo>
                  <a:lnTo>
                    <a:pt x="469842" y="85162"/>
                  </a:lnTo>
                  <a:lnTo>
                    <a:pt x="419903" y="95291"/>
                  </a:lnTo>
                  <a:lnTo>
                    <a:pt x="372316" y="105879"/>
                  </a:lnTo>
                  <a:lnTo>
                    <a:pt x="327169" y="116908"/>
                  </a:lnTo>
                  <a:lnTo>
                    <a:pt x="284550" y="128362"/>
                  </a:lnTo>
                  <a:lnTo>
                    <a:pt x="244543" y="140223"/>
                  </a:lnTo>
                  <a:lnTo>
                    <a:pt x="207238" y="152473"/>
                  </a:lnTo>
                  <a:lnTo>
                    <a:pt x="141077" y="178069"/>
                  </a:lnTo>
                  <a:lnTo>
                    <a:pt x="86763" y="205009"/>
                  </a:lnTo>
                  <a:lnTo>
                    <a:pt x="44991" y="233152"/>
                  </a:lnTo>
                  <a:lnTo>
                    <a:pt x="16457" y="262357"/>
                  </a:lnTo>
                  <a:lnTo>
                    <a:pt x="0" y="307848"/>
                  </a:lnTo>
                  <a:lnTo>
                    <a:pt x="1857" y="323212"/>
                  </a:lnTo>
                  <a:lnTo>
                    <a:pt x="29026" y="368064"/>
                  </a:lnTo>
                  <a:lnTo>
                    <a:pt x="64266" y="396756"/>
                  </a:lnTo>
                  <a:lnTo>
                    <a:pt x="112396" y="424316"/>
                  </a:lnTo>
                  <a:lnTo>
                    <a:pt x="172720" y="450601"/>
                  </a:lnTo>
                  <a:lnTo>
                    <a:pt x="244543" y="475472"/>
                  </a:lnTo>
                  <a:lnTo>
                    <a:pt x="284550" y="487333"/>
                  </a:lnTo>
                  <a:lnTo>
                    <a:pt x="327169" y="498787"/>
                  </a:lnTo>
                  <a:lnTo>
                    <a:pt x="372316" y="509816"/>
                  </a:lnTo>
                  <a:lnTo>
                    <a:pt x="419903" y="520404"/>
                  </a:lnTo>
                  <a:lnTo>
                    <a:pt x="469842" y="530533"/>
                  </a:lnTo>
                  <a:lnTo>
                    <a:pt x="522047" y="540184"/>
                  </a:lnTo>
                  <a:lnTo>
                    <a:pt x="576432" y="549340"/>
                  </a:lnTo>
                  <a:lnTo>
                    <a:pt x="632908" y="557984"/>
                  </a:lnTo>
                  <a:lnTo>
                    <a:pt x="691389" y="566098"/>
                  </a:lnTo>
                  <a:lnTo>
                    <a:pt x="751789" y="573664"/>
                  </a:lnTo>
                  <a:lnTo>
                    <a:pt x="814019" y="580665"/>
                  </a:lnTo>
                  <a:lnTo>
                    <a:pt x="877994" y="587083"/>
                  </a:lnTo>
                  <a:lnTo>
                    <a:pt x="943626" y="592900"/>
                  </a:lnTo>
                  <a:lnTo>
                    <a:pt x="1010828" y="598098"/>
                  </a:lnTo>
                  <a:lnTo>
                    <a:pt x="1079513" y="602661"/>
                  </a:lnTo>
                  <a:lnTo>
                    <a:pt x="1149595" y="606570"/>
                  </a:lnTo>
                  <a:lnTo>
                    <a:pt x="1220986" y="609808"/>
                  </a:lnTo>
                  <a:lnTo>
                    <a:pt x="1293599" y="612358"/>
                  </a:lnTo>
                  <a:lnTo>
                    <a:pt x="1367348" y="614200"/>
                  </a:lnTo>
                  <a:lnTo>
                    <a:pt x="1442145" y="615319"/>
                  </a:lnTo>
                  <a:lnTo>
                    <a:pt x="1517904" y="615696"/>
                  </a:lnTo>
                  <a:lnTo>
                    <a:pt x="1593663" y="615319"/>
                  </a:lnTo>
                  <a:lnTo>
                    <a:pt x="1668461" y="614200"/>
                  </a:lnTo>
                  <a:lnTo>
                    <a:pt x="1742211" y="612358"/>
                  </a:lnTo>
                  <a:lnTo>
                    <a:pt x="1814825" y="609808"/>
                  </a:lnTo>
                  <a:lnTo>
                    <a:pt x="1886216" y="606570"/>
                  </a:lnTo>
                  <a:lnTo>
                    <a:pt x="1956299" y="602661"/>
                  </a:lnTo>
                  <a:lnTo>
                    <a:pt x="2024984" y="598098"/>
                  </a:lnTo>
                  <a:lnTo>
                    <a:pt x="2092187" y="592900"/>
                  </a:lnTo>
                  <a:lnTo>
                    <a:pt x="2157819" y="587083"/>
                  </a:lnTo>
                  <a:lnTo>
                    <a:pt x="2221793" y="580665"/>
                  </a:lnTo>
                  <a:lnTo>
                    <a:pt x="2284024" y="573664"/>
                  </a:lnTo>
                  <a:lnTo>
                    <a:pt x="2344423" y="566098"/>
                  </a:lnTo>
                  <a:lnTo>
                    <a:pt x="2402905" y="557984"/>
                  </a:lnTo>
                  <a:lnTo>
                    <a:pt x="2459381" y="549340"/>
                  </a:lnTo>
                  <a:lnTo>
                    <a:pt x="2513765" y="540184"/>
                  </a:lnTo>
                  <a:lnTo>
                    <a:pt x="2565970" y="530533"/>
                  </a:lnTo>
                  <a:lnTo>
                    <a:pt x="2615909" y="520404"/>
                  </a:lnTo>
                  <a:lnTo>
                    <a:pt x="2663495" y="509816"/>
                  </a:lnTo>
                  <a:lnTo>
                    <a:pt x="2708642" y="498787"/>
                  </a:lnTo>
                  <a:lnTo>
                    <a:pt x="2751261" y="487333"/>
                  </a:lnTo>
                  <a:lnTo>
                    <a:pt x="2791267" y="475472"/>
                  </a:lnTo>
                  <a:lnTo>
                    <a:pt x="2828572" y="463222"/>
                  </a:lnTo>
                  <a:lnTo>
                    <a:pt x="2894732" y="437626"/>
                  </a:lnTo>
                  <a:lnTo>
                    <a:pt x="2949045" y="410686"/>
                  </a:lnTo>
                  <a:lnTo>
                    <a:pt x="2990816" y="382543"/>
                  </a:lnTo>
                  <a:lnTo>
                    <a:pt x="3019350" y="353338"/>
                  </a:lnTo>
                  <a:lnTo>
                    <a:pt x="3035808" y="307848"/>
                  </a:lnTo>
                  <a:lnTo>
                    <a:pt x="3033950" y="292483"/>
                  </a:lnTo>
                  <a:lnTo>
                    <a:pt x="3006781" y="247631"/>
                  </a:lnTo>
                  <a:lnTo>
                    <a:pt x="2971542" y="218939"/>
                  </a:lnTo>
                  <a:lnTo>
                    <a:pt x="2923413" y="191379"/>
                  </a:lnTo>
                  <a:lnTo>
                    <a:pt x="2863089" y="165094"/>
                  </a:lnTo>
                  <a:lnTo>
                    <a:pt x="2791267" y="140223"/>
                  </a:lnTo>
                  <a:lnTo>
                    <a:pt x="2751261" y="128362"/>
                  </a:lnTo>
                  <a:lnTo>
                    <a:pt x="2708642" y="116908"/>
                  </a:lnTo>
                  <a:lnTo>
                    <a:pt x="2663495" y="105879"/>
                  </a:lnTo>
                  <a:lnTo>
                    <a:pt x="2615909" y="95291"/>
                  </a:lnTo>
                  <a:lnTo>
                    <a:pt x="2565970" y="85162"/>
                  </a:lnTo>
                  <a:lnTo>
                    <a:pt x="2513765" y="75511"/>
                  </a:lnTo>
                  <a:lnTo>
                    <a:pt x="2459381" y="66355"/>
                  </a:lnTo>
                  <a:lnTo>
                    <a:pt x="2402905" y="57711"/>
                  </a:lnTo>
                  <a:lnTo>
                    <a:pt x="2344423" y="49597"/>
                  </a:lnTo>
                  <a:lnTo>
                    <a:pt x="2284024" y="42031"/>
                  </a:lnTo>
                  <a:lnTo>
                    <a:pt x="2221793" y="35030"/>
                  </a:lnTo>
                  <a:lnTo>
                    <a:pt x="2157819" y="28612"/>
                  </a:lnTo>
                  <a:lnTo>
                    <a:pt x="2092187" y="22795"/>
                  </a:lnTo>
                  <a:lnTo>
                    <a:pt x="2024984" y="17597"/>
                  </a:lnTo>
                  <a:lnTo>
                    <a:pt x="1956299" y="13034"/>
                  </a:lnTo>
                  <a:lnTo>
                    <a:pt x="1886216" y="9125"/>
                  </a:lnTo>
                  <a:lnTo>
                    <a:pt x="1814825" y="5887"/>
                  </a:lnTo>
                  <a:lnTo>
                    <a:pt x="1742211" y="3337"/>
                  </a:lnTo>
                  <a:lnTo>
                    <a:pt x="1668461" y="1495"/>
                  </a:lnTo>
                  <a:lnTo>
                    <a:pt x="1593663" y="376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80772" y="6208775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0" y="307848"/>
                  </a:moveTo>
                  <a:lnTo>
                    <a:pt x="16457" y="262357"/>
                  </a:lnTo>
                  <a:lnTo>
                    <a:pt x="44991" y="233152"/>
                  </a:lnTo>
                  <a:lnTo>
                    <a:pt x="86763" y="205009"/>
                  </a:lnTo>
                  <a:lnTo>
                    <a:pt x="141077" y="178069"/>
                  </a:lnTo>
                  <a:lnTo>
                    <a:pt x="207238" y="152473"/>
                  </a:lnTo>
                  <a:lnTo>
                    <a:pt x="244543" y="140223"/>
                  </a:lnTo>
                  <a:lnTo>
                    <a:pt x="284550" y="128362"/>
                  </a:lnTo>
                  <a:lnTo>
                    <a:pt x="327169" y="116908"/>
                  </a:lnTo>
                  <a:lnTo>
                    <a:pt x="372316" y="105879"/>
                  </a:lnTo>
                  <a:lnTo>
                    <a:pt x="419903" y="95291"/>
                  </a:lnTo>
                  <a:lnTo>
                    <a:pt x="469842" y="85162"/>
                  </a:lnTo>
                  <a:lnTo>
                    <a:pt x="522047" y="75511"/>
                  </a:lnTo>
                  <a:lnTo>
                    <a:pt x="576432" y="66355"/>
                  </a:lnTo>
                  <a:lnTo>
                    <a:pt x="632908" y="57711"/>
                  </a:lnTo>
                  <a:lnTo>
                    <a:pt x="691389" y="49597"/>
                  </a:lnTo>
                  <a:lnTo>
                    <a:pt x="751789" y="42031"/>
                  </a:lnTo>
                  <a:lnTo>
                    <a:pt x="814019" y="35030"/>
                  </a:lnTo>
                  <a:lnTo>
                    <a:pt x="877994" y="28612"/>
                  </a:lnTo>
                  <a:lnTo>
                    <a:pt x="943626" y="22795"/>
                  </a:lnTo>
                  <a:lnTo>
                    <a:pt x="1010828" y="17597"/>
                  </a:lnTo>
                  <a:lnTo>
                    <a:pt x="1079513" y="13034"/>
                  </a:lnTo>
                  <a:lnTo>
                    <a:pt x="1149595" y="9125"/>
                  </a:lnTo>
                  <a:lnTo>
                    <a:pt x="1220986" y="5887"/>
                  </a:lnTo>
                  <a:lnTo>
                    <a:pt x="1293599" y="3337"/>
                  </a:lnTo>
                  <a:lnTo>
                    <a:pt x="1367348" y="1495"/>
                  </a:lnTo>
                  <a:lnTo>
                    <a:pt x="1442145" y="376"/>
                  </a:lnTo>
                  <a:lnTo>
                    <a:pt x="1517904" y="0"/>
                  </a:lnTo>
                  <a:lnTo>
                    <a:pt x="1593663" y="376"/>
                  </a:lnTo>
                  <a:lnTo>
                    <a:pt x="1668461" y="1495"/>
                  </a:lnTo>
                  <a:lnTo>
                    <a:pt x="1742211" y="3337"/>
                  </a:lnTo>
                  <a:lnTo>
                    <a:pt x="1814825" y="5887"/>
                  </a:lnTo>
                  <a:lnTo>
                    <a:pt x="1886216" y="9125"/>
                  </a:lnTo>
                  <a:lnTo>
                    <a:pt x="1956299" y="13034"/>
                  </a:lnTo>
                  <a:lnTo>
                    <a:pt x="2024984" y="17597"/>
                  </a:lnTo>
                  <a:lnTo>
                    <a:pt x="2092187" y="22795"/>
                  </a:lnTo>
                  <a:lnTo>
                    <a:pt x="2157819" y="28612"/>
                  </a:lnTo>
                  <a:lnTo>
                    <a:pt x="2221793" y="35030"/>
                  </a:lnTo>
                  <a:lnTo>
                    <a:pt x="2284024" y="42031"/>
                  </a:lnTo>
                  <a:lnTo>
                    <a:pt x="2344423" y="49597"/>
                  </a:lnTo>
                  <a:lnTo>
                    <a:pt x="2402905" y="57711"/>
                  </a:lnTo>
                  <a:lnTo>
                    <a:pt x="2459381" y="66355"/>
                  </a:lnTo>
                  <a:lnTo>
                    <a:pt x="2513765" y="75511"/>
                  </a:lnTo>
                  <a:lnTo>
                    <a:pt x="2565970" y="85162"/>
                  </a:lnTo>
                  <a:lnTo>
                    <a:pt x="2615909" y="95291"/>
                  </a:lnTo>
                  <a:lnTo>
                    <a:pt x="2663495" y="105879"/>
                  </a:lnTo>
                  <a:lnTo>
                    <a:pt x="2708642" y="116908"/>
                  </a:lnTo>
                  <a:lnTo>
                    <a:pt x="2751261" y="128362"/>
                  </a:lnTo>
                  <a:lnTo>
                    <a:pt x="2791267" y="140223"/>
                  </a:lnTo>
                  <a:lnTo>
                    <a:pt x="2828572" y="152473"/>
                  </a:lnTo>
                  <a:lnTo>
                    <a:pt x="2894732" y="178069"/>
                  </a:lnTo>
                  <a:lnTo>
                    <a:pt x="2949045" y="205009"/>
                  </a:lnTo>
                  <a:lnTo>
                    <a:pt x="2990816" y="233152"/>
                  </a:lnTo>
                  <a:lnTo>
                    <a:pt x="3019350" y="262357"/>
                  </a:lnTo>
                  <a:lnTo>
                    <a:pt x="3035808" y="307848"/>
                  </a:lnTo>
                  <a:lnTo>
                    <a:pt x="3033950" y="323212"/>
                  </a:lnTo>
                  <a:lnTo>
                    <a:pt x="3006781" y="368064"/>
                  </a:lnTo>
                  <a:lnTo>
                    <a:pt x="2971542" y="396756"/>
                  </a:lnTo>
                  <a:lnTo>
                    <a:pt x="2923413" y="424316"/>
                  </a:lnTo>
                  <a:lnTo>
                    <a:pt x="2863089" y="450601"/>
                  </a:lnTo>
                  <a:lnTo>
                    <a:pt x="2791267" y="475472"/>
                  </a:lnTo>
                  <a:lnTo>
                    <a:pt x="2751261" y="487333"/>
                  </a:lnTo>
                  <a:lnTo>
                    <a:pt x="2708642" y="498787"/>
                  </a:lnTo>
                  <a:lnTo>
                    <a:pt x="2663495" y="509816"/>
                  </a:lnTo>
                  <a:lnTo>
                    <a:pt x="2615909" y="520404"/>
                  </a:lnTo>
                  <a:lnTo>
                    <a:pt x="2565970" y="530533"/>
                  </a:lnTo>
                  <a:lnTo>
                    <a:pt x="2513765" y="540184"/>
                  </a:lnTo>
                  <a:lnTo>
                    <a:pt x="2459381" y="549340"/>
                  </a:lnTo>
                  <a:lnTo>
                    <a:pt x="2402905" y="557984"/>
                  </a:lnTo>
                  <a:lnTo>
                    <a:pt x="2344423" y="566098"/>
                  </a:lnTo>
                  <a:lnTo>
                    <a:pt x="2284024" y="573664"/>
                  </a:lnTo>
                  <a:lnTo>
                    <a:pt x="2221793" y="580665"/>
                  </a:lnTo>
                  <a:lnTo>
                    <a:pt x="2157819" y="587083"/>
                  </a:lnTo>
                  <a:lnTo>
                    <a:pt x="2092187" y="592900"/>
                  </a:lnTo>
                  <a:lnTo>
                    <a:pt x="2024984" y="598098"/>
                  </a:lnTo>
                  <a:lnTo>
                    <a:pt x="1956299" y="602661"/>
                  </a:lnTo>
                  <a:lnTo>
                    <a:pt x="1886216" y="606570"/>
                  </a:lnTo>
                  <a:lnTo>
                    <a:pt x="1814825" y="609808"/>
                  </a:lnTo>
                  <a:lnTo>
                    <a:pt x="1742211" y="612358"/>
                  </a:lnTo>
                  <a:lnTo>
                    <a:pt x="1668461" y="614200"/>
                  </a:lnTo>
                  <a:lnTo>
                    <a:pt x="1593663" y="615319"/>
                  </a:lnTo>
                  <a:lnTo>
                    <a:pt x="1517904" y="615696"/>
                  </a:lnTo>
                  <a:lnTo>
                    <a:pt x="1442145" y="615319"/>
                  </a:lnTo>
                  <a:lnTo>
                    <a:pt x="1367348" y="614200"/>
                  </a:lnTo>
                  <a:lnTo>
                    <a:pt x="1293599" y="612358"/>
                  </a:lnTo>
                  <a:lnTo>
                    <a:pt x="1220986" y="609808"/>
                  </a:lnTo>
                  <a:lnTo>
                    <a:pt x="1149595" y="606570"/>
                  </a:lnTo>
                  <a:lnTo>
                    <a:pt x="1079513" y="602661"/>
                  </a:lnTo>
                  <a:lnTo>
                    <a:pt x="1010828" y="598098"/>
                  </a:lnTo>
                  <a:lnTo>
                    <a:pt x="943626" y="592900"/>
                  </a:lnTo>
                  <a:lnTo>
                    <a:pt x="877994" y="587083"/>
                  </a:lnTo>
                  <a:lnTo>
                    <a:pt x="814019" y="580665"/>
                  </a:lnTo>
                  <a:lnTo>
                    <a:pt x="751789" y="573664"/>
                  </a:lnTo>
                  <a:lnTo>
                    <a:pt x="691389" y="566098"/>
                  </a:lnTo>
                  <a:lnTo>
                    <a:pt x="632908" y="557984"/>
                  </a:lnTo>
                  <a:lnTo>
                    <a:pt x="576432" y="549340"/>
                  </a:lnTo>
                  <a:lnTo>
                    <a:pt x="522047" y="540184"/>
                  </a:lnTo>
                  <a:lnTo>
                    <a:pt x="469842" y="530533"/>
                  </a:lnTo>
                  <a:lnTo>
                    <a:pt x="419903" y="520404"/>
                  </a:lnTo>
                  <a:lnTo>
                    <a:pt x="372316" y="509816"/>
                  </a:lnTo>
                  <a:lnTo>
                    <a:pt x="327169" y="498787"/>
                  </a:lnTo>
                  <a:lnTo>
                    <a:pt x="284550" y="487333"/>
                  </a:lnTo>
                  <a:lnTo>
                    <a:pt x="244543" y="475472"/>
                  </a:lnTo>
                  <a:lnTo>
                    <a:pt x="207238" y="463222"/>
                  </a:lnTo>
                  <a:lnTo>
                    <a:pt x="141077" y="437626"/>
                  </a:lnTo>
                  <a:lnTo>
                    <a:pt x="86763" y="410686"/>
                  </a:lnTo>
                  <a:lnTo>
                    <a:pt x="44991" y="382543"/>
                  </a:lnTo>
                  <a:lnTo>
                    <a:pt x="16457" y="353338"/>
                  </a:lnTo>
                  <a:lnTo>
                    <a:pt x="0" y="30784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8985504" y="6170675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1554479" y="0"/>
                  </a:moveTo>
                  <a:lnTo>
                    <a:pt x="1479163" y="355"/>
                  </a:lnTo>
                  <a:lnTo>
                    <a:pt x="1404772" y="1412"/>
                  </a:lnTo>
                  <a:lnTo>
                    <a:pt x="1331387" y="3154"/>
                  </a:lnTo>
                  <a:lnTo>
                    <a:pt x="1259091" y="5564"/>
                  </a:lnTo>
                  <a:lnTo>
                    <a:pt x="1187964" y="8627"/>
                  </a:lnTo>
                  <a:lnTo>
                    <a:pt x="1118088" y="12326"/>
                  </a:lnTo>
                  <a:lnTo>
                    <a:pt x="1049544" y="16645"/>
                  </a:lnTo>
                  <a:lnTo>
                    <a:pt x="982413" y="21568"/>
                  </a:lnTo>
                  <a:lnTo>
                    <a:pt x="916778" y="27079"/>
                  </a:lnTo>
                  <a:lnTo>
                    <a:pt x="852720" y="33161"/>
                  </a:lnTo>
                  <a:lnTo>
                    <a:pt x="790319" y="39799"/>
                  </a:lnTo>
                  <a:lnTo>
                    <a:pt x="729658" y="46976"/>
                  </a:lnTo>
                  <a:lnTo>
                    <a:pt x="670818" y="54677"/>
                  </a:lnTo>
                  <a:lnTo>
                    <a:pt x="613880" y="62884"/>
                  </a:lnTo>
                  <a:lnTo>
                    <a:pt x="558926" y="71583"/>
                  </a:lnTo>
                  <a:lnTo>
                    <a:pt x="506037" y="80756"/>
                  </a:lnTo>
                  <a:lnTo>
                    <a:pt x="455295" y="90387"/>
                  </a:lnTo>
                  <a:lnTo>
                    <a:pt x="406780" y="100461"/>
                  </a:lnTo>
                  <a:lnTo>
                    <a:pt x="360575" y="110961"/>
                  </a:lnTo>
                  <a:lnTo>
                    <a:pt x="316761" y="121871"/>
                  </a:lnTo>
                  <a:lnTo>
                    <a:pt x="275419" y="133174"/>
                  </a:lnTo>
                  <a:lnTo>
                    <a:pt x="236631" y="144856"/>
                  </a:lnTo>
                  <a:lnTo>
                    <a:pt x="200477" y="156899"/>
                  </a:lnTo>
                  <a:lnTo>
                    <a:pt x="136402" y="182005"/>
                  </a:lnTo>
                  <a:lnTo>
                    <a:pt x="83845" y="208363"/>
                  </a:lnTo>
                  <a:lnTo>
                    <a:pt x="43456" y="235844"/>
                  </a:lnTo>
                  <a:lnTo>
                    <a:pt x="15888" y="264318"/>
                  </a:lnTo>
                  <a:lnTo>
                    <a:pt x="0" y="308610"/>
                  </a:lnTo>
                  <a:lnTo>
                    <a:pt x="1792" y="323561"/>
                  </a:lnTo>
                  <a:lnTo>
                    <a:pt x="28029" y="367251"/>
                  </a:lnTo>
                  <a:lnTo>
                    <a:pt x="62089" y="395243"/>
                  </a:lnTo>
                  <a:lnTo>
                    <a:pt x="108643" y="422178"/>
                  </a:lnTo>
                  <a:lnTo>
                    <a:pt x="167041" y="447926"/>
                  </a:lnTo>
                  <a:lnTo>
                    <a:pt x="236631" y="472357"/>
                  </a:lnTo>
                  <a:lnTo>
                    <a:pt x="275419" y="484039"/>
                  </a:lnTo>
                  <a:lnTo>
                    <a:pt x="316761" y="495343"/>
                  </a:lnTo>
                  <a:lnTo>
                    <a:pt x="360575" y="506253"/>
                  </a:lnTo>
                  <a:lnTo>
                    <a:pt x="406780" y="516753"/>
                  </a:lnTo>
                  <a:lnTo>
                    <a:pt x="455295" y="526827"/>
                  </a:lnTo>
                  <a:lnTo>
                    <a:pt x="506037" y="536459"/>
                  </a:lnTo>
                  <a:lnTo>
                    <a:pt x="558926" y="545632"/>
                  </a:lnTo>
                  <a:lnTo>
                    <a:pt x="613880" y="554331"/>
                  </a:lnTo>
                  <a:lnTo>
                    <a:pt x="670818" y="562539"/>
                  </a:lnTo>
                  <a:lnTo>
                    <a:pt x="729658" y="570239"/>
                  </a:lnTo>
                  <a:lnTo>
                    <a:pt x="790319" y="577417"/>
                  </a:lnTo>
                  <a:lnTo>
                    <a:pt x="852720" y="584056"/>
                  </a:lnTo>
                  <a:lnTo>
                    <a:pt x="916778" y="590138"/>
                  </a:lnTo>
                  <a:lnTo>
                    <a:pt x="982413" y="595650"/>
                  </a:lnTo>
                  <a:lnTo>
                    <a:pt x="1049544" y="600573"/>
                  </a:lnTo>
                  <a:lnTo>
                    <a:pt x="1118088" y="604892"/>
                  </a:lnTo>
                  <a:lnTo>
                    <a:pt x="1187964" y="608592"/>
                  </a:lnTo>
                  <a:lnTo>
                    <a:pt x="1259091" y="611655"/>
                  </a:lnTo>
                  <a:lnTo>
                    <a:pt x="1331387" y="614065"/>
                  </a:lnTo>
                  <a:lnTo>
                    <a:pt x="1404772" y="615807"/>
                  </a:lnTo>
                  <a:lnTo>
                    <a:pt x="1479163" y="616864"/>
                  </a:lnTo>
                  <a:lnTo>
                    <a:pt x="1554479" y="617220"/>
                  </a:lnTo>
                  <a:lnTo>
                    <a:pt x="1629796" y="616864"/>
                  </a:lnTo>
                  <a:lnTo>
                    <a:pt x="1704187" y="615807"/>
                  </a:lnTo>
                  <a:lnTo>
                    <a:pt x="1777572" y="614065"/>
                  </a:lnTo>
                  <a:lnTo>
                    <a:pt x="1849868" y="611655"/>
                  </a:lnTo>
                  <a:lnTo>
                    <a:pt x="1920995" y="608592"/>
                  </a:lnTo>
                  <a:lnTo>
                    <a:pt x="1990871" y="604892"/>
                  </a:lnTo>
                  <a:lnTo>
                    <a:pt x="2059415" y="600573"/>
                  </a:lnTo>
                  <a:lnTo>
                    <a:pt x="2126546" y="595650"/>
                  </a:lnTo>
                  <a:lnTo>
                    <a:pt x="2192181" y="590138"/>
                  </a:lnTo>
                  <a:lnTo>
                    <a:pt x="2256239" y="584056"/>
                  </a:lnTo>
                  <a:lnTo>
                    <a:pt x="2318640" y="577417"/>
                  </a:lnTo>
                  <a:lnTo>
                    <a:pt x="2379301" y="570239"/>
                  </a:lnTo>
                  <a:lnTo>
                    <a:pt x="2438141" y="562539"/>
                  </a:lnTo>
                  <a:lnTo>
                    <a:pt x="2495079" y="554331"/>
                  </a:lnTo>
                  <a:lnTo>
                    <a:pt x="2550033" y="545632"/>
                  </a:lnTo>
                  <a:lnTo>
                    <a:pt x="2602922" y="536459"/>
                  </a:lnTo>
                  <a:lnTo>
                    <a:pt x="2653665" y="526827"/>
                  </a:lnTo>
                  <a:lnTo>
                    <a:pt x="2702179" y="516753"/>
                  </a:lnTo>
                  <a:lnTo>
                    <a:pt x="2748384" y="506253"/>
                  </a:lnTo>
                  <a:lnTo>
                    <a:pt x="2792198" y="495343"/>
                  </a:lnTo>
                  <a:lnTo>
                    <a:pt x="2833540" y="484039"/>
                  </a:lnTo>
                  <a:lnTo>
                    <a:pt x="2872328" y="472357"/>
                  </a:lnTo>
                  <a:lnTo>
                    <a:pt x="2908482" y="460314"/>
                  </a:lnTo>
                  <a:lnTo>
                    <a:pt x="2972557" y="435209"/>
                  </a:lnTo>
                  <a:lnTo>
                    <a:pt x="3025114" y="408851"/>
                  </a:lnTo>
                  <a:lnTo>
                    <a:pt x="3065503" y="381371"/>
                  </a:lnTo>
                  <a:lnTo>
                    <a:pt x="3093071" y="352898"/>
                  </a:lnTo>
                  <a:lnTo>
                    <a:pt x="3108960" y="308610"/>
                  </a:lnTo>
                  <a:lnTo>
                    <a:pt x="3107167" y="293657"/>
                  </a:lnTo>
                  <a:lnTo>
                    <a:pt x="3080930" y="249965"/>
                  </a:lnTo>
                  <a:lnTo>
                    <a:pt x="3046870" y="221971"/>
                  </a:lnTo>
                  <a:lnTo>
                    <a:pt x="3000316" y="195035"/>
                  </a:lnTo>
                  <a:lnTo>
                    <a:pt x="2941918" y="169287"/>
                  </a:lnTo>
                  <a:lnTo>
                    <a:pt x="2872328" y="144856"/>
                  </a:lnTo>
                  <a:lnTo>
                    <a:pt x="2833540" y="133174"/>
                  </a:lnTo>
                  <a:lnTo>
                    <a:pt x="2792198" y="121871"/>
                  </a:lnTo>
                  <a:lnTo>
                    <a:pt x="2748384" y="110961"/>
                  </a:lnTo>
                  <a:lnTo>
                    <a:pt x="2702179" y="100461"/>
                  </a:lnTo>
                  <a:lnTo>
                    <a:pt x="2653664" y="90387"/>
                  </a:lnTo>
                  <a:lnTo>
                    <a:pt x="2602922" y="80756"/>
                  </a:lnTo>
                  <a:lnTo>
                    <a:pt x="2550033" y="71583"/>
                  </a:lnTo>
                  <a:lnTo>
                    <a:pt x="2495079" y="62884"/>
                  </a:lnTo>
                  <a:lnTo>
                    <a:pt x="2438141" y="54677"/>
                  </a:lnTo>
                  <a:lnTo>
                    <a:pt x="2379301" y="46976"/>
                  </a:lnTo>
                  <a:lnTo>
                    <a:pt x="2318640" y="39799"/>
                  </a:lnTo>
                  <a:lnTo>
                    <a:pt x="2256239" y="33161"/>
                  </a:lnTo>
                  <a:lnTo>
                    <a:pt x="2192181" y="27079"/>
                  </a:lnTo>
                  <a:lnTo>
                    <a:pt x="2126546" y="21568"/>
                  </a:lnTo>
                  <a:lnTo>
                    <a:pt x="2059415" y="16645"/>
                  </a:lnTo>
                  <a:lnTo>
                    <a:pt x="1990871" y="12326"/>
                  </a:lnTo>
                  <a:lnTo>
                    <a:pt x="1920995" y="8627"/>
                  </a:lnTo>
                  <a:lnTo>
                    <a:pt x="1849868" y="5564"/>
                  </a:lnTo>
                  <a:lnTo>
                    <a:pt x="1777572" y="3154"/>
                  </a:lnTo>
                  <a:lnTo>
                    <a:pt x="1704187" y="1412"/>
                  </a:lnTo>
                  <a:lnTo>
                    <a:pt x="1629796" y="355"/>
                  </a:lnTo>
                  <a:lnTo>
                    <a:pt x="1554479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8985504" y="6170675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0" y="308610"/>
                  </a:moveTo>
                  <a:lnTo>
                    <a:pt x="15888" y="264318"/>
                  </a:lnTo>
                  <a:lnTo>
                    <a:pt x="43456" y="235844"/>
                  </a:lnTo>
                  <a:lnTo>
                    <a:pt x="83845" y="208363"/>
                  </a:lnTo>
                  <a:lnTo>
                    <a:pt x="136402" y="182005"/>
                  </a:lnTo>
                  <a:lnTo>
                    <a:pt x="200477" y="156899"/>
                  </a:lnTo>
                  <a:lnTo>
                    <a:pt x="236631" y="144856"/>
                  </a:lnTo>
                  <a:lnTo>
                    <a:pt x="275419" y="133174"/>
                  </a:lnTo>
                  <a:lnTo>
                    <a:pt x="316761" y="121871"/>
                  </a:lnTo>
                  <a:lnTo>
                    <a:pt x="360575" y="110961"/>
                  </a:lnTo>
                  <a:lnTo>
                    <a:pt x="406780" y="100461"/>
                  </a:lnTo>
                  <a:lnTo>
                    <a:pt x="455295" y="90387"/>
                  </a:lnTo>
                  <a:lnTo>
                    <a:pt x="506037" y="80756"/>
                  </a:lnTo>
                  <a:lnTo>
                    <a:pt x="558926" y="71583"/>
                  </a:lnTo>
                  <a:lnTo>
                    <a:pt x="613880" y="62884"/>
                  </a:lnTo>
                  <a:lnTo>
                    <a:pt x="670818" y="54677"/>
                  </a:lnTo>
                  <a:lnTo>
                    <a:pt x="729658" y="46976"/>
                  </a:lnTo>
                  <a:lnTo>
                    <a:pt x="790319" y="39799"/>
                  </a:lnTo>
                  <a:lnTo>
                    <a:pt x="852720" y="33161"/>
                  </a:lnTo>
                  <a:lnTo>
                    <a:pt x="916778" y="27079"/>
                  </a:lnTo>
                  <a:lnTo>
                    <a:pt x="982413" y="21568"/>
                  </a:lnTo>
                  <a:lnTo>
                    <a:pt x="1049544" y="16645"/>
                  </a:lnTo>
                  <a:lnTo>
                    <a:pt x="1118088" y="12326"/>
                  </a:lnTo>
                  <a:lnTo>
                    <a:pt x="1187964" y="8627"/>
                  </a:lnTo>
                  <a:lnTo>
                    <a:pt x="1259091" y="5564"/>
                  </a:lnTo>
                  <a:lnTo>
                    <a:pt x="1331387" y="3154"/>
                  </a:lnTo>
                  <a:lnTo>
                    <a:pt x="1404772" y="1412"/>
                  </a:lnTo>
                  <a:lnTo>
                    <a:pt x="1479163" y="355"/>
                  </a:lnTo>
                  <a:lnTo>
                    <a:pt x="1554479" y="0"/>
                  </a:lnTo>
                  <a:lnTo>
                    <a:pt x="1629796" y="355"/>
                  </a:lnTo>
                  <a:lnTo>
                    <a:pt x="1704187" y="1412"/>
                  </a:lnTo>
                  <a:lnTo>
                    <a:pt x="1777572" y="3154"/>
                  </a:lnTo>
                  <a:lnTo>
                    <a:pt x="1849868" y="5564"/>
                  </a:lnTo>
                  <a:lnTo>
                    <a:pt x="1920995" y="8627"/>
                  </a:lnTo>
                  <a:lnTo>
                    <a:pt x="1990871" y="12326"/>
                  </a:lnTo>
                  <a:lnTo>
                    <a:pt x="2059415" y="16645"/>
                  </a:lnTo>
                  <a:lnTo>
                    <a:pt x="2126546" y="21568"/>
                  </a:lnTo>
                  <a:lnTo>
                    <a:pt x="2192181" y="27079"/>
                  </a:lnTo>
                  <a:lnTo>
                    <a:pt x="2256239" y="33161"/>
                  </a:lnTo>
                  <a:lnTo>
                    <a:pt x="2318640" y="39799"/>
                  </a:lnTo>
                  <a:lnTo>
                    <a:pt x="2379301" y="46976"/>
                  </a:lnTo>
                  <a:lnTo>
                    <a:pt x="2438141" y="54677"/>
                  </a:lnTo>
                  <a:lnTo>
                    <a:pt x="2495079" y="62884"/>
                  </a:lnTo>
                  <a:lnTo>
                    <a:pt x="2550033" y="71583"/>
                  </a:lnTo>
                  <a:lnTo>
                    <a:pt x="2602922" y="80756"/>
                  </a:lnTo>
                  <a:lnTo>
                    <a:pt x="2653664" y="90387"/>
                  </a:lnTo>
                  <a:lnTo>
                    <a:pt x="2702179" y="100461"/>
                  </a:lnTo>
                  <a:lnTo>
                    <a:pt x="2748384" y="110961"/>
                  </a:lnTo>
                  <a:lnTo>
                    <a:pt x="2792198" y="121871"/>
                  </a:lnTo>
                  <a:lnTo>
                    <a:pt x="2833540" y="133174"/>
                  </a:lnTo>
                  <a:lnTo>
                    <a:pt x="2872328" y="144856"/>
                  </a:lnTo>
                  <a:lnTo>
                    <a:pt x="2908482" y="156899"/>
                  </a:lnTo>
                  <a:lnTo>
                    <a:pt x="2972557" y="182005"/>
                  </a:lnTo>
                  <a:lnTo>
                    <a:pt x="3025114" y="208363"/>
                  </a:lnTo>
                  <a:lnTo>
                    <a:pt x="3065503" y="235844"/>
                  </a:lnTo>
                  <a:lnTo>
                    <a:pt x="3093071" y="264318"/>
                  </a:lnTo>
                  <a:lnTo>
                    <a:pt x="3108960" y="308610"/>
                  </a:lnTo>
                  <a:lnTo>
                    <a:pt x="3107167" y="323561"/>
                  </a:lnTo>
                  <a:lnTo>
                    <a:pt x="3080930" y="367251"/>
                  </a:lnTo>
                  <a:lnTo>
                    <a:pt x="3046870" y="395243"/>
                  </a:lnTo>
                  <a:lnTo>
                    <a:pt x="3000316" y="422178"/>
                  </a:lnTo>
                  <a:lnTo>
                    <a:pt x="2941918" y="447926"/>
                  </a:lnTo>
                  <a:lnTo>
                    <a:pt x="2872328" y="472357"/>
                  </a:lnTo>
                  <a:lnTo>
                    <a:pt x="2833540" y="484039"/>
                  </a:lnTo>
                  <a:lnTo>
                    <a:pt x="2792198" y="495343"/>
                  </a:lnTo>
                  <a:lnTo>
                    <a:pt x="2748384" y="506253"/>
                  </a:lnTo>
                  <a:lnTo>
                    <a:pt x="2702179" y="516753"/>
                  </a:lnTo>
                  <a:lnTo>
                    <a:pt x="2653665" y="526827"/>
                  </a:lnTo>
                  <a:lnTo>
                    <a:pt x="2602922" y="536459"/>
                  </a:lnTo>
                  <a:lnTo>
                    <a:pt x="2550033" y="545632"/>
                  </a:lnTo>
                  <a:lnTo>
                    <a:pt x="2495079" y="554331"/>
                  </a:lnTo>
                  <a:lnTo>
                    <a:pt x="2438141" y="562539"/>
                  </a:lnTo>
                  <a:lnTo>
                    <a:pt x="2379301" y="570239"/>
                  </a:lnTo>
                  <a:lnTo>
                    <a:pt x="2318640" y="577417"/>
                  </a:lnTo>
                  <a:lnTo>
                    <a:pt x="2256239" y="584056"/>
                  </a:lnTo>
                  <a:lnTo>
                    <a:pt x="2192181" y="590138"/>
                  </a:lnTo>
                  <a:lnTo>
                    <a:pt x="2126546" y="595650"/>
                  </a:lnTo>
                  <a:lnTo>
                    <a:pt x="2059415" y="600573"/>
                  </a:lnTo>
                  <a:lnTo>
                    <a:pt x="1990871" y="604892"/>
                  </a:lnTo>
                  <a:lnTo>
                    <a:pt x="1920995" y="608592"/>
                  </a:lnTo>
                  <a:lnTo>
                    <a:pt x="1849868" y="611655"/>
                  </a:lnTo>
                  <a:lnTo>
                    <a:pt x="1777572" y="614065"/>
                  </a:lnTo>
                  <a:lnTo>
                    <a:pt x="1704187" y="615807"/>
                  </a:lnTo>
                  <a:lnTo>
                    <a:pt x="1629796" y="616864"/>
                  </a:lnTo>
                  <a:lnTo>
                    <a:pt x="1554479" y="617220"/>
                  </a:lnTo>
                  <a:lnTo>
                    <a:pt x="1479163" y="616864"/>
                  </a:lnTo>
                  <a:lnTo>
                    <a:pt x="1404772" y="615807"/>
                  </a:lnTo>
                  <a:lnTo>
                    <a:pt x="1331387" y="614065"/>
                  </a:lnTo>
                  <a:lnTo>
                    <a:pt x="1259091" y="611655"/>
                  </a:lnTo>
                  <a:lnTo>
                    <a:pt x="1187964" y="608592"/>
                  </a:lnTo>
                  <a:lnTo>
                    <a:pt x="1118088" y="604892"/>
                  </a:lnTo>
                  <a:lnTo>
                    <a:pt x="1049544" y="600573"/>
                  </a:lnTo>
                  <a:lnTo>
                    <a:pt x="982413" y="595650"/>
                  </a:lnTo>
                  <a:lnTo>
                    <a:pt x="916778" y="590138"/>
                  </a:lnTo>
                  <a:lnTo>
                    <a:pt x="852720" y="584056"/>
                  </a:lnTo>
                  <a:lnTo>
                    <a:pt x="790319" y="577417"/>
                  </a:lnTo>
                  <a:lnTo>
                    <a:pt x="729658" y="570239"/>
                  </a:lnTo>
                  <a:lnTo>
                    <a:pt x="670818" y="562539"/>
                  </a:lnTo>
                  <a:lnTo>
                    <a:pt x="613880" y="554331"/>
                  </a:lnTo>
                  <a:lnTo>
                    <a:pt x="558926" y="545632"/>
                  </a:lnTo>
                  <a:lnTo>
                    <a:pt x="506037" y="536459"/>
                  </a:lnTo>
                  <a:lnTo>
                    <a:pt x="455295" y="526827"/>
                  </a:lnTo>
                  <a:lnTo>
                    <a:pt x="406780" y="516753"/>
                  </a:lnTo>
                  <a:lnTo>
                    <a:pt x="360575" y="506253"/>
                  </a:lnTo>
                  <a:lnTo>
                    <a:pt x="316761" y="495343"/>
                  </a:lnTo>
                  <a:lnTo>
                    <a:pt x="275419" y="484039"/>
                  </a:lnTo>
                  <a:lnTo>
                    <a:pt x="236631" y="472357"/>
                  </a:lnTo>
                  <a:lnTo>
                    <a:pt x="200477" y="460314"/>
                  </a:lnTo>
                  <a:lnTo>
                    <a:pt x="136402" y="435209"/>
                  </a:lnTo>
                  <a:lnTo>
                    <a:pt x="83845" y="408851"/>
                  </a:lnTo>
                  <a:lnTo>
                    <a:pt x="43456" y="381371"/>
                  </a:lnTo>
                  <a:lnTo>
                    <a:pt x="15888" y="352898"/>
                  </a:lnTo>
                  <a:lnTo>
                    <a:pt x="0" y="30861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0" y="6472427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0" y="6472427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2811779" y="6167627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2811779" y="6167627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7625"/>
            <a:ext cx="2152650" cy="767715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443865" y="6400800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Student: Saba Imtiaz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876800" y="6481445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     INAF-IAPS-ROMA</a:t>
            </a:r>
            <a:r>
              <a:rPr lang="en-US">
                <a:solidFill>
                  <a:schemeClr val="bg1"/>
                </a:solidFill>
              </a:rPr>
              <a:t> 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9220200" y="6400800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lang="en-US" b="1">
                <a:solidFill>
                  <a:schemeClr val="bg1"/>
                </a:solidFill>
              </a:rPr>
              <a:t>             NASA+ASI 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228" y="914272"/>
            <a:ext cx="9925862" cy="791210"/>
          </a:xfrm>
          <a:prstGeom prst="rect">
            <a:avLst/>
          </a:prstGeom>
        </p:spPr>
        <p:txBody>
          <a:bodyPr vert="horz" wrap="square" lIns="0" tIns="207213" rIns="0" bIns="0" rtlCol="0">
            <a:spAutoFit/>
          </a:bodyPr>
          <a:lstStyle/>
          <a:p>
            <a:pPr marL="283210">
              <a:lnSpc>
                <a:spcPct val="100000"/>
              </a:lnSpc>
              <a:spcBef>
                <a:spcPts val="105"/>
              </a:spcBef>
            </a:pPr>
            <a:r>
              <a:rPr sz="3800" dirty="0">
                <a:latin typeface="Carlito"/>
                <a:cs typeface="Carlito"/>
              </a:rPr>
              <a:t>Objectives</a:t>
            </a:r>
            <a:r>
              <a:rPr sz="3800" spc="-60" dirty="0">
                <a:latin typeface="Carlito"/>
                <a:cs typeface="Carlito"/>
              </a:rPr>
              <a:t> </a:t>
            </a:r>
            <a:r>
              <a:rPr sz="3800" dirty="0">
                <a:latin typeface="Carlito"/>
                <a:cs typeface="Carlito"/>
              </a:rPr>
              <a:t>&amp;</a:t>
            </a:r>
            <a:r>
              <a:rPr sz="3800" spc="-30" dirty="0">
                <a:latin typeface="Carlito"/>
                <a:cs typeface="Carlito"/>
              </a:rPr>
              <a:t> </a:t>
            </a:r>
            <a:r>
              <a:rPr sz="3800" dirty="0">
                <a:latin typeface="Carlito"/>
                <a:cs typeface="Carlito"/>
              </a:rPr>
              <a:t>Aims</a:t>
            </a:r>
            <a:r>
              <a:rPr sz="3800" spc="-40" dirty="0">
                <a:latin typeface="Carlito"/>
                <a:cs typeface="Carlito"/>
              </a:rPr>
              <a:t> </a:t>
            </a:r>
            <a:r>
              <a:rPr sz="3800" dirty="0">
                <a:latin typeface="Carlito"/>
                <a:cs typeface="Carlito"/>
              </a:rPr>
              <a:t>for</a:t>
            </a:r>
            <a:r>
              <a:rPr sz="3800" spc="-35" dirty="0">
                <a:latin typeface="Carlito"/>
                <a:cs typeface="Carlito"/>
              </a:rPr>
              <a:t> </a:t>
            </a:r>
            <a:r>
              <a:rPr sz="3800" dirty="0">
                <a:latin typeface="Carlito"/>
                <a:cs typeface="Carlito"/>
              </a:rPr>
              <a:t>my</a:t>
            </a:r>
            <a:r>
              <a:rPr sz="3800" spc="-35" dirty="0">
                <a:latin typeface="Carlito"/>
                <a:cs typeface="Carlito"/>
              </a:rPr>
              <a:t> </a:t>
            </a:r>
            <a:r>
              <a:rPr sz="3800" dirty="0">
                <a:latin typeface="Carlito"/>
                <a:cs typeface="Carlito"/>
              </a:rPr>
              <a:t>2</a:t>
            </a:r>
            <a:r>
              <a:rPr sz="3750" baseline="26000" dirty="0">
                <a:latin typeface="Carlito"/>
                <a:cs typeface="Carlito"/>
              </a:rPr>
              <a:t>nd</a:t>
            </a:r>
            <a:r>
              <a:rPr lang="en-US" sz="3750" baseline="26000" dirty="0">
                <a:latin typeface="Carlito"/>
                <a:cs typeface="Carlito"/>
              </a:rPr>
              <a:t> </a:t>
            </a:r>
            <a:r>
              <a:rPr sz="3800" spc="-20" dirty="0">
                <a:latin typeface="Carlito"/>
                <a:cs typeface="Carlito"/>
              </a:rPr>
              <a:t>year</a:t>
            </a:r>
            <a:r>
              <a:rPr lang="en-US" sz="3800" spc="-20" dirty="0">
                <a:latin typeface="Carlito"/>
                <a:cs typeface="Carlito"/>
              </a:rPr>
              <a:t> of PHD </a:t>
            </a:r>
            <a:endParaRPr lang="en-US" sz="3800" spc="-20" dirty="0">
              <a:latin typeface="Carlito"/>
              <a:cs typeface="Carli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2730" y="1676400"/>
            <a:ext cx="8108950" cy="54959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291465" indent="-227965">
              <a:lnSpc>
                <a:spcPct val="100000"/>
              </a:lnSpc>
              <a:spcBef>
                <a:spcPts val="560"/>
              </a:spcBef>
              <a:buFont typeface="Arial"/>
              <a:buChar char="•"/>
              <a:tabLst>
                <a:tab pos="291465" algn="l"/>
              </a:tabLst>
            </a:pPr>
            <a:r>
              <a:rPr sz="1800" b="1" spc="-25" dirty="0">
                <a:latin typeface="Carlito"/>
                <a:cs typeface="Carlito"/>
              </a:rPr>
              <a:t>Aim</a:t>
            </a:r>
            <a:r>
              <a:rPr lang="en-US" altLang="en-US" sz="1800" b="1" spc="-25" dirty="0">
                <a:latin typeface="Carlito"/>
                <a:cs typeface="Carlito"/>
              </a:rPr>
              <a:t>: </a:t>
            </a:r>
            <a:endParaRPr lang="en-US" altLang="en-US" sz="1800" b="1" spc="-25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study of the architecture and the performance of TimePIX3 ASIC</a:t>
            </a:r>
            <a:endParaRPr lang="en-US" altLang="en-US" sz="1800" dirty="0">
              <a:latin typeface="Carlito"/>
              <a:cs typeface="Carlito"/>
            </a:endParaRPr>
          </a:p>
          <a:p>
            <a:pPr marL="349250" indent="-28575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Char char="•"/>
              <a:tabLst>
                <a:tab pos="291465" algn="l"/>
              </a:tabLst>
            </a:pPr>
            <a:r>
              <a:rPr sz="1800" b="1" dirty="0">
                <a:latin typeface="Carlito"/>
                <a:cs typeface="Carlito"/>
              </a:rPr>
              <a:t>Specific</a:t>
            </a:r>
            <a:r>
              <a:rPr sz="1800" b="1" spc="-5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objective</a:t>
            </a:r>
            <a:r>
              <a:rPr lang="en-US" altLang="en-US" sz="1800" b="1" spc="-10" dirty="0">
                <a:latin typeface="Carlito"/>
                <a:cs typeface="Carlito"/>
              </a:rPr>
              <a:t>s:</a:t>
            </a:r>
            <a:endParaRPr sz="1800" b="1" spc="-1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Data analysis of the </a:t>
            </a:r>
            <a:r>
              <a:rPr lang="en-US" altLang="en-US" sz="1800" dirty="0" err="1">
                <a:latin typeface="Carlito"/>
                <a:cs typeface="Carlito"/>
              </a:rPr>
              <a:t>GridPix</a:t>
            </a:r>
            <a:r>
              <a:rPr lang="en-US" altLang="en-US" sz="1800" dirty="0">
                <a:latin typeface="Carlito"/>
                <a:cs typeface="Carlito"/>
              </a:rPr>
              <a:t> with TimePIX3 data.</a:t>
            </a:r>
            <a:endParaRPr lang="en-US" altLang="en-US" sz="180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                    </a:t>
            </a:r>
            <a:r>
              <a:rPr lang="en-US" altLang="en-US" sz="1800" dirty="0" smtClean="0">
                <a:latin typeface="Carlito"/>
                <a:cs typeface="Carlito"/>
              </a:rPr>
              <a:t> (</a:t>
            </a:r>
            <a:r>
              <a:rPr lang="en-US" altLang="en-US" sz="1800" dirty="0" err="1">
                <a:latin typeface="Carlito"/>
                <a:cs typeface="Carlito"/>
              </a:rPr>
              <a:t>i</a:t>
            </a:r>
            <a:r>
              <a:rPr lang="en-US" altLang="en-US" sz="1800" dirty="0">
                <a:latin typeface="Carlito"/>
                <a:cs typeface="Carlito"/>
              </a:rPr>
              <a:t>) Response to Polarized Radiation </a:t>
            </a:r>
            <a:endParaRPr lang="en-US" altLang="en-US" sz="180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      </a:t>
            </a:r>
            <a:r>
              <a:rPr lang="en-US" altLang="en-US" sz="1800" dirty="0" smtClean="0">
                <a:latin typeface="Carlito"/>
                <a:cs typeface="Carlito"/>
              </a:rPr>
              <a:t>               </a:t>
            </a:r>
            <a:r>
              <a:rPr lang="en-US" altLang="en-US" sz="1800" dirty="0">
                <a:latin typeface="Carlito"/>
                <a:cs typeface="Carlito"/>
              </a:rPr>
              <a:t>(ii) Response to charge accumulation and gain variation. </a:t>
            </a:r>
            <a:endParaRPr lang="en-US" altLang="en-US" sz="180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                     </a:t>
            </a:r>
            <a:r>
              <a:rPr lang="en-US" altLang="en-US" sz="1800" dirty="0" smtClean="0">
                <a:latin typeface="Carlito"/>
                <a:cs typeface="Carlito"/>
              </a:rPr>
              <a:t>(</a:t>
            </a:r>
            <a:r>
              <a:rPr lang="en-US" altLang="en-US" sz="1800" dirty="0">
                <a:latin typeface="Carlito"/>
                <a:cs typeface="Carlito"/>
              </a:rPr>
              <a:t>iii) Response to high count-rate</a:t>
            </a:r>
            <a:endParaRPr lang="en-US" altLang="en-US" sz="180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      </a:t>
            </a:r>
            <a:r>
              <a:rPr lang="en-US" altLang="en-US" sz="1800" dirty="0" smtClean="0">
                <a:latin typeface="Carlito"/>
                <a:cs typeface="Carlito"/>
              </a:rPr>
              <a:t>               </a:t>
            </a:r>
            <a:r>
              <a:rPr lang="en-US" altLang="en-US" sz="1800" dirty="0">
                <a:latin typeface="Carlito"/>
                <a:cs typeface="Carlito"/>
              </a:rPr>
              <a:t>(iv) Response to </a:t>
            </a:r>
            <a:r>
              <a:rPr lang="en-US" altLang="en-US" sz="1800" dirty="0" err="1">
                <a:latin typeface="Carlito"/>
                <a:cs typeface="Carlito"/>
              </a:rPr>
              <a:t>unpolarized</a:t>
            </a:r>
            <a:r>
              <a:rPr lang="en-US" altLang="en-US" sz="1800" dirty="0">
                <a:latin typeface="Carlito"/>
                <a:cs typeface="Carlito"/>
              </a:rPr>
              <a:t> Radiation </a:t>
            </a:r>
            <a:endParaRPr lang="en-US" altLang="en-US" sz="180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Monte Carlo Simulation of </a:t>
            </a:r>
            <a:r>
              <a:rPr lang="en-US" altLang="en-US" sz="1800" dirty="0" err="1">
                <a:latin typeface="Carlito"/>
                <a:cs typeface="Carlito"/>
              </a:rPr>
              <a:t>GridPix</a:t>
            </a:r>
            <a:r>
              <a:rPr lang="en-US" altLang="en-US" sz="1800" dirty="0">
                <a:latin typeface="Carlito"/>
                <a:cs typeface="Carlito"/>
              </a:rPr>
              <a:t> response to Polarized Radiation by </a:t>
            </a:r>
            <a:endParaRPr lang="en-US" altLang="en-US" sz="180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GEANT4 at </a:t>
            </a:r>
            <a:endParaRPr lang="en-US" altLang="en-US" sz="180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</a:rPr>
              <a:t>                     </a:t>
            </a:r>
            <a:r>
              <a:rPr lang="en-US" altLang="en-US" sz="1800" dirty="0">
                <a:latin typeface="Carlito"/>
                <a:cs typeface="Carlito"/>
                <a:sym typeface="+mn-ea"/>
              </a:rPr>
              <a:t>(</a:t>
            </a:r>
            <a:r>
              <a:rPr lang="en-US" altLang="en-US" sz="1800" dirty="0" err="1">
                <a:latin typeface="Carlito"/>
                <a:cs typeface="Carlito"/>
                <a:sym typeface="+mn-ea"/>
              </a:rPr>
              <a:t>i</a:t>
            </a:r>
            <a:r>
              <a:rPr lang="en-US" altLang="en-US" sz="1800" dirty="0">
                <a:latin typeface="Carlito"/>
                <a:cs typeface="Carlito"/>
                <a:sym typeface="+mn-ea"/>
              </a:rPr>
              <a:t>) Different gas mixture.               </a:t>
            </a:r>
            <a:endParaRPr lang="en-US" altLang="en-US" sz="1800" dirty="0">
              <a:latin typeface="Carlito"/>
              <a:cs typeface="Carlito"/>
              <a:sym typeface="+mn-ea"/>
            </a:endParaRPr>
          </a:p>
          <a:p>
            <a:pPr>
              <a:lnSpc>
                <a:spcPct val="100000"/>
              </a:lnSpc>
              <a:spcBef>
                <a:spcPts val="560"/>
              </a:spcBef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  <a:sym typeface="+mn-ea"/>
              </a:rPr>
              <a:t>                      </a:t>
            </a:r>
            <a:r>
              <a:rPr lang="en-US" altLang="en-US" sz="1800" dirty="0" smtClean="0">
                <a:latin typeface="Carlito"/>
                <a:cs typeface="Carlito"/>
                <a:sym typeface="+mn-ea"/>
              </a:rPr>
              <a:t>(</a:t>
            </a:r>
            <a:r>
              <a:rPr lang="en-US" altLang="en-US" sz="1800" dirty="0">
                <a:latin typeface="Carlito"/>
                <a:cs typeface="Carlito"/>
                <a:sym typeface="+mn-ea"/>
              </a:rPr>
              <a:t>ii) Different Pressure. </a:t>
            </a:r>
            <a:endParaRPr lang="en-US" altLang="en-US" sz="18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60"/>
              </a:spcBef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  <a:sym typeface="+mn-ea"/>
              </a:rPr>
              <a:t>                      </a:t>
            </a:r>
            <a:r>
              <a:rPr lang="en-US" altLang="en-US" sz="1800" dirty="0" smtClean="0">
                <a:latin typeface="Carlito"/>
                <a:cs typeface="Carlito"/>
                <a:sym typeface="+mn-ea"/>
              </a:rPr>
              <a:t>(</a:t>
            </a:r>
            <a:r>
              <a:rPr lang="en-US" altLang="en-US" sz="1800" dirty="0">
                <a:latin typeface="Carlito"/>
                <a:cs typeface="Carlito"/>
                <a:sym typeface="+mn-ea"/>
              </a:rPr>
              <a:t>iii) Different Drift thickness </a:t>
            </a:r>
            <a:endParaRPr lang="en-US" altLang="en-US" sz="18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60"/>
              </a:spcBef>
              <a:tabLst>
                <a:tab pos="291465" algn="l"/>
              </a:tabLst>
            </a:pPr>
            <a:r>
              <a:rPr lang="en-US" altLang="en-US" sz="1800" dirty="0">
                <a:latin typeface="Carlito"/>
                <a:cs typeface="Carlito"/>
                <a:sym typeface="+mn-ea"/>
              </a:rPr>
              <a:t>               </a:t>
            </a:r>
            <a:endParaRPr lang="en-US" altLang="en-US" sz="1800" dirty="0">
              <a:latin typeface="Carlito"/>
              <a:cs typeface="Carlito"/>
            </a:endParaRPr>
          </a:p>
          <a:p>
            <a:pPr marL="63500" indent="0">
              <a:lnSpc>
                <a:spcPct val="100000"/>
              </a:lnSpc>
              <a:spcBef>
                <a:spcPts val="560"/>
              </a:spcBef>
              <a:buFont typeface="Arial" panose="02080604020202020204" pitchFamily="34" charset="0"/>
              <a:buNone/>
              <a:tabLst>
                <a:tab pos="291465" algn="l"/>
              </a:tabLst>
            </a:pPr>
            <a:endParaRPr sz="1800" dirty="0">
              <a:latin typeface="Carlito"/>
              <a:cs typeface="Carlito"/>
            </a:endParaRPr>
          </a:p>
          <a:p>
            <a:pPr marL="749300" marR="186055" lvl="1" indent="-228600">
              <a:lnSpc>
                <a:spcPts val="1510"/>
              </a:lnSpc>
              <a:spcBef>
                <a:spcPts val="555"/>
              </a:spcBef>
              <a:buFont typeface="Arial"/>
              <a:buChar char="•"/>
              <a:tabLst>
                <a:tab pos="749300" algn="l"/>
              </a:tabLst>
            </a:pPr>
            <a:endParaRPr sz="1400" dirty="0">
              <a:latin typeface="Carlito"/>
              <a:cs typeface="Carlito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9918192" y="185928"/>
            <a:ext cx="2177415" cy="434340"/>
            <a:chOff x="9918192" y="185928"/>
            <a:chExt cx="2177415" cy="434340"/>
          </a:xfrm>
        </p:grpSpPr>
        <p:pic>
          <p:nvPicPr>
            <p:cNvPr id="47" name="object 4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9370" y="10033"/>
            <a:ext cx="12192000" cy="6841235"/>
            <a:chOff x="0" y="18288"/>
            <a:chExt cx="12192000" cy="6841235"/>
          </a:xfrm>
        </p:grpSpPr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123" y="18288"/>
              <a:ext cx="821435" cy="7726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0" y="8153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635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1517904" y="0"/>
                  </a:moveTo>
                  <a:lnTo>
                    <a:pt x="1442145" y="376"/>
                  </a:lnTo>
                  <a:lnTo>
                    <a:pt x="1367348" y="1495"/>
                  </a:lnTo>
                  <a:lnTo>
                    <a:pt x="1293599" y="3337"/>
                  </a:lnTo>
                  <a:lnTo>
                    <a:pt x="1220986" y="5887"/>
                  </a:lnTo>
                  <a:lnTo>
                    <a:pt x="1149595" y="9125"/>
                  </a:lnTo>
                  <a:lnTo>
                    <a:pt x="1079513" y="13034"/>
                  </a:lnTo>
                  <a:lnTo>
                    <a:pt x="1010828" y="17597"/>
                  </a:lnTo>
                  <a:lnTo>
                    <a:pt x="943626" y="22795"/>
                  </a:lnTo>
                  <a:lnTo>
                    <a:pt x="877994" y="28612"/>
                  </a:lnTo>
                  <a:lnTo>
                    <a:pt x="814019" y="35030"/>
                  </a:lnTo>
                  <a:lnTo>
                    <a:pt x="751789" y="42031"/>
                  </a:lnTo>
                  <a:lnTo>
                    <a:pt x="691389" y="49597"/>
                  </a:lnTo>
                  <a:lnTo>
                    <a:pt x="632908" y="57711"/>
                  </a:lnTo>
                  <a:lnTo>
                    <a:pt x="576432" y="66355"/>
                  </a:lnTo>
                  <a:lnTo>
                    <a:pt x="522047" y="75511"/>
                  </a:lnTo>
                  <a:lnTo>
                    <a:pt x="469842" y="85162"/>
                  </a:lnTo>
                  <a:lnTo>
                    <a:pt x="419903" y="95291"/>
                  </a:lnTo>
                  <a:lnTo>
                    <a:pt x="372316" y="105879"/>
                  </a:lnTo>
                  <a:lnTo>
                    <a:pt x="327169" y="116908"/>
                  </a:lnTo>
                  <a:lnTo>
                    <a:pt x="284550" y="128362"/>
                  </a:lnTo>
                  <a:lnTo>
                    <a:pt x="244543" y="140223"/>
                  </a:lnTo>
                  <a:lnTo>
                    <a:pt x="207238" y="152473"/>
                  </a:lnTo>
                  <a:lnTo>
                    <a:pt x="141077" y="178069"/>
                  </a:lnTo>
                  <a:lnTo>
                    <a:pt x="86763" y="205009"/>
                  </a:lnTo>
                  <a:lnTo>
                    <a:pt x="44991" y="233152"/>
                  </a:lnTo>
                  <a:lnTo>
                    <a:pt x="16457" y="262357"/>
                  </a:lnTo>
                  <a:lnTo>
                    <a:pt x="0" y="307848"/>
                  </a:lnTo>
                  <a:lnTo>
                    <a:pt x="1857" y="323212"/>
                  </a:lnTo>
                  <a:lnTo>
                    <a:pt x="29026" y="368064"/>
                  </a:lnTo>
                  <a:lnTo>
                    <a:pt x="64266" y="396756"/>
                  </a:lnTo>
                  <a:lnTo>
                    <a:pt x="112396" y="424316"/>
                  </a:lnTo>
                  <a:lnTo>
                    <a:pt x="172720" y="450601"/>
                  </a:lnTo>
                  <a:lnTo>
                    <a:pt x="244543" y="475472"/>
                  </a:lnTo>
                  <a:lnTo>
                    <a:pt x="284550" y="487333"/>
                  </a:lnTo>
                  <a:lnTo>
                    <a:pt x="327169" y="498787"/>
                  </a:lnTo>
                  <a:lnTo>
                    <a:pt x="372316" y="509816"/>
                  </a:lnTo>
                  <a:lnTo>
                    <a:pt x="419903" y="520404"/>
                  </a:lnTo>
                  <a:lnTo>
                    <a:pt x="469842" y="530533"/>
                  </a:lnTo>
                  <a:lnTo>
                    <a:pt x="522047" y="540184"/>
                  </a:lnTo>
                  <a:lnTo>
                    <a:pt x="576432" y="549340"/>
                  </a:lnTo>
                  <a:lnTo>
                    <a:pt x="632908" y="557984"/>
                  </a:lnTo>
                  <a:lnTo>
                    <a:pt x="691389" y="566098"/>
                  </a:lnTo>
                  <a:lnTo>
                    <a:pt x="751789" y="573664"/>
                  </a:lnTo>
                  <a:lnTo>
                    <a:pt x="814019" y="580665"/>
                  </a:lnTo>
                  <a:lnTo>
                    <a:pt x="877994" y="587083"/>
                  </a:lnTo>
                  <a:lnTo>
                    <a:pt x="943626" y="592900"/>
                  </a:lnTo>
                  <a:lnTo>
                    <a:pt x="1010828" y="598098"/>
                  </a:lnTo>
                  <a:lnTo>
                    <a:pt x="1079513" y="602661"/>
                  </a:lnTo>
                  <a:lnTo>
                    <a:pt x="1149595" y="606570"/>
                  </a:lnTo>
                  <a:lnTo>
                    <a:pt x="1220986" y="609808"/>
                  </a:lnTo>
                  <a:lnTo>
                    <a:pt x="1293599" y="612358"/>
                  </a:lnTo>
                  <a:lnTo>
                    <a:pt x="1367348" y="614200"/>
                  </a:lnTo>
                  <a:lnTo>
                    <a:pt x="1442145" y="615319"/>
                  </a:lnTo>
                  <a:lnTo>
                    <a:pt x="1517904" y="615696"/>
                  </a:lnTo>
                  <a:lnTo>
                    <a:pt x="1593663" y="615319"/>
                  </a:lnTo>
                  <a:lnTo>
                    <a:pt x="1668461" y="614200"/>
                  </a:lnTo>
                  <a:lnTo>
                    <a:pt x="1742211" y="612358"/>
                  </a:lnTo>
                  <a:lnTo>
                    <a:pt x="1814825" y="609808"/>
                  </a:lnTo>
                  <a:lnTo>
                    <a:pt x="1886216" y="606570"/>
                  </a:lnTo>
                  <a:lnTo>
                    <a:pt x="1956299" y="602661"/>
                  </a:lnTo>
                  <a:lnTo>
                    <a:pt x="2024984" y="598098"/>
                  </a:lnTo>
                  <a:lnTo>
                    <a:pt x="2092187" y="592900"/>
                  </a:lnTo>
                  <a:lnTo>
                    <a:pt x="2157819" y="587083"/>
                  </a:lnTo>
                  <a:lnTo>
                    <a:pt x="2221793" y="580665"/>
                  </a:lnTo>
                  <a:lnTo>
                    <a:pt x="2284024" y="573664"/>
                  </a:lnTo>
                  <a:lnTo>
                    <a:pt x="2344423" y="566098"/>
                  </a:lnTo>
                  <a:lnTo>
                    <a:pt x="2402905" y="557984"/>
                  </a:lnTo>
                  <a:lnTo>
                    <a:pt x="2459381" y="549340"/>
                  </a:lnTo>
                  <a:lnTo>
                    <a:pt x="2513765" y="540184"/>
                  </a:lnTo>
                  <a:lnTo>
                    <a:pt x="2565970" y="530533"/>
                  </a:lnTo>
                  <a:lnTo>
                    <a:pt x="2615909" y="520404"/>
                  </a:lnTo>
                  <a:lnTo>
                    <a:pt x="2663495" y="509816"/>
                  </a:lnTo>
                  <a:lnTo>
                    <a:pt x="2708642" y="498787"/>
                  </a:lnTo>
                  <a:lnTo>
                    <a:pt x="2751261" y="487333"/>
                  </a:lnTo>
                  <a:lnTo>
                    <a:pt x="2791267" y="475472"/>
                  </a:lnTo>
                  <a:lnTo>
                    <a:pt x="2828572" y="463222"/>
                  </a:lnTo>
                  <a:lnTo>
                    <a:pt x="2894732" y="437626"/>
                  </a:lnTo>
                  <a:lnTo>
                    <a:pt x="2949045" y="410686"/>
                  </a:lnTo>
                  <a:lnTo>
                    <a:pt x="2990816" y="382543"/>
                  </a:lnTo>
                  <a:lnTo>
                    <a:pt x="3019350" y="353338"/>
                  </a:lnTo>
                  <a:lnTo>
                    <a:pt x="3035808" y="307848"/>
                  </a:lnTo>
                  <a:lnTo>
                    <a:pt x="3033950" y="292483"/>
                  </a:lnTo>
                  <a:lnTo>
                    <a:pt x="3006781" y="247631"/>
                  </a:lnTo>
                  <a:lnTo>
                    <a:pt x="2971542" y="218939"/>
                  </a:lnTo>
                  <a:lnTo>
                    <a:pt x="2923413" y="191379"/>
                  </a:lnTo>
                  <a:lnTo>
                    <a:pt x="2863089" y="165094"/>
                  </a:lnTo>
                  <a:lnTo>
                    <a:pt x="2791267" y="140223"/>
                  </a:lnTo>
                  <a:lnTo>
                    <a:pt x="2751261" y="128362"/>
                  </a:lnTo>
                  <a:lnTo>
                    <a:pt x="2708642" y="116908"/>
                  </a:lnTo>
                  <a:lnTo>
                    <a:pt x="2663495" y="105879"/>
                  </a:lnTo>
                  <a:lnTo>
                    <a:pt x="2615909" y="95291"/>
                  </a:lnTo>
                  <a:lnTo>
                    <a:pt x="2565970" y="85162"/>
                  </a:lnTo>
                  <a:lnTo>
                    <a:pt x="2513765" y="75511"/>
                  </a:lnTo>
                  <a:lnTo>
                    <a:pt x="2459381" y="66355"/>
                  </a:lnTo>
                  <a:lnTo>
                    <a:pt x="2402905" y="57711"/>
                  </a:lnTo>
                  <a:lnTo>
                    <a:pt x="2344423" y="49597"/>
                  </a:lnTo>
                  <a:lnTo>
                    <a:pt x="2284024" y="42031"/>
                  </a:lnTo>
                  <a:lnTo>
                    <a:pt x="2221793" y="35030"/>
                  </a:lnTo>
                  <a:lnTo>
                    <a:pt x="2157819" y="28612"/>
                  </a:lnTo>
                  <a:lnTo>
                    <a:pt x="2092187" y="22795"/>
                  </a:lnTo>
                  <a:lnTo>
                    <a:pt x="2024984" y="17597"/>
                  </a:lnTo>
                  <a:lnTo>
                    <a:pt x="1956299" y="13034"/>
                  </a:lnTo>
                  <a:lnTo>
                    <a:pt x="1886216" y="9125"/>
                  </a:lnTo>
                  <a:lnTo>
                    <a:pt x="1814825" y="5887"/>
                  </a:lnTo>
                  <a:lnTo>
                    <a:pt x="1742211" y="3337"/>
                  </a:lnTo>
                  <a:lnTo>
                    <a:pt x="1668461" y="1495"/>
                  </a:lnTo>
                  <a:lnTo>
                    <a:pt x="1593663" y="376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0" y="307848"/>
                  </a:moveTo>
                  <a:lnTo>
                    <a:pt x="16457" y="262357"/>
                  </a:lnTo>
                  <a:lnTo>
                    <a:pt x="44991" y="233152"/>
                  </a:lnTo>
                  <a:lnTo>
                    <a:pt x="86763" y="205009"/>
                  </a:lnTo>
                  <a:lnTo>
                    <a:pt x="141077" y="178069"/>
                  </a:lnTo>
                  <a:lnTo>
                    <a:pt x="207238" y="152473"/>
                  </a:lnTo>
                  <a:lnTo>
                    <a:pt x="244543" y="140223"/>
                  </a:lnTo>
                  <a:lnTo>
                    <a:pt x="284550" y="128362"/>
                  </a:lnTo>
                  <a:lnTo>
                    <a:pt x="327169" y="116908"/>
                  </a:lnTo>
                  <a:lnTo>
                    <a:pt x="372316" y="105879"/>
                  </a:lnTo>
                  <a:lnTo>
                    <a:pt x="419903" y="95291"/>
                  </a:lnTo>
                  <a:lnTo>
                    <a:pt x="469842" y="85162"/>
                  </a:lnTo>
                  <a:lnTo>
                    <a:pt x="522047" y="75511"/>
                  </a:lnTo>
                  <a:lnTo>
                    <a:pt x="576432" y="66355"/>
                  </a:lnTo>
                  <a:lnTo>
                    <a:pt x="632908" y="57711"/>
                  </a:lnTo>
                  <a:lnTo>
                    <a:pt x="691389" y="49597"/>
                  </a:lnTo>
                  <a:lnTo>
                    <a:pt x="751789" y="42031"/>
                  </a:lnTo>
                  <a:lnTo>
                    <a:pt x="814019" y="35030"/>
                  </a:lnTo>
                  <a:lnTo>
                    <a:pt x="877994" y="28612"/>
                  </a:lnTo>
                  <a:lnTo>
                    <a:pt x="943626" y="22795"/>
                  </a:lnTo>
                  <a:lnTo>
                    <a:pt x="1010828" y="17597"/>
                  </a:lnTo>
                  <a:lnTo>
                    <a:pt x="1079513" y="13034"/>
                  </a:lnTo>
                  <a:lnTo>
                    <a:pt x="1149595" y="9125"/>
                  </a:lnTo>
                  <a:lnTo>
                    <a:pt x="1220986" y="5887"/>
                  </a:lnTo>
                  <a:lnTo>
                    <a:pt x="1293599" y="3337"/>
                  </a:lnTo>
                  <a:lnTo>
                    <a:pt x="1367348" y="1495"/>
                  </a:lnTo>
                  <a:lnTo>
                    <a:pt x="1442145" y="376"/>
                  </a:lnTo>
                  <a:lnTo>
                    <a:pt x="1517904" y="0"/>
                  </a:lnTo>
                  <a:lnTo>
                    <a:pt x="1593663" y="376"/>
                  </a:lnTo>
                  <a:lnTo>
                    <a:pt x="1668461" y="1495"/>
                  </a:lnTo>
                  <a:lnTo>
                    <a:pt x="1742211" y="3337"/>
                  </a:lnTo>
                  <a:lnTo>
                    <a:pt x="1814825" y="5887"/>
                  </a:lnTo>
                  <a:lnTo>
                    <a:pt x="1886216" y="9125"/>
                  </a:lnTo>
                  <a:lnTo>
                    <a:pt x="1956299" y="13034"/>
                  </a:lnTo>
                  <a:lnTo>
                    <a:pt x="2024984" y="17597"/>
                  </a:lnTo>
                  <a:lnTo>
                    <a:pt x="2092187" y="22795"/>
                  </a:lnTo>
                  <a:lnTo>
                    <a:pt x="2157819" y="28612"/>
                  </a:lnTo>
                  <a:lnTo>
                    <a:pt x="2221793" y="35030"/>
                  </a:lnTo>
                  <a:lnTo>
                    <a:pt x="2284024" y="42031"/>
                  </a:lnTo>
                  <a:lnTo>
                    <a:pt x="2344423" y="49597"/>
                  </a:lnTo>
                  <a:lnTo>
                    <a:pt x="2402905" y="57711"/>
                  </a:lnTo>
                  <a:lnTo>
                    <a:pt x="2459381" y="66355"/>
                  </a:lnTo>
                  <a:lnTo>
                    <a:pt x="2513765" y="75511"/>
                  </a:lnTo>
                  <a:lnTo>
                    <a:pt x="2565970" y="85162"/>
                  </a:lnTo>
                  <a:lnTo>
                    <a:pt x="2615909" y="95291"/>
                  </a:lnTo>
                  <a:lnTo>
                    <a:pt x="2663495" y="105879"/>
                  </a:lnTo>
                  <a:lnTo>
                    <a:pt x="2708642" y="116908"/>
                  </a:lnTo>
                  <a:lnTo>
                    <a:pt x="2751261" y="128362"/>
                  </a:lnTo>
                  <a:lnTo>
                    <a:pt x="2791267" y="140223"/>
                  </a:lnTo>
                  <a:lnTo>
                    <a:pt x="2828572" y="152473"/>
                  </a:lnTo>
                  <a:lnTo>
                    <a:pt x="2894732" y="178069"/>
                  </a:lnTo>
                  <a:lnTo>
                    <a:pt x="2949045" y="205009"/>
                  </a:lnTo>
                  <a:lnTo>
                    <a:pt x="2990816" y="233152"/>
                  </a:lnTo>
                  <a:lnTo>
                    <a:pt x="3019350" y="262357"/>
                  </a:lnTo>
                  <a:lnTo>
                    <a:pt x="3035808" y="307848"/>
                  </a:lnTo>
                  <a:lnTo>
                    <a:pt x="3033950" y="323212"/>
                  </a:lnTo>
                  <a:lnTo>
                    <a:pt x="3006781" y="368064"/>
                  </a:lnTo>
                  <a:lnTo>
                    <a:pt x="2971542" y="396756"/>
                  </a:lnTo>
                  <a:lnTo>
                    <a:pt x="2923413" y="424316"/>
                  </a:lnTo>
                  <a:lnTo>
                    <a:pt x="2863089" y="450601"/>
                  </a:lnTo>
                  <a:lnTo>
                    <a:pt x="2791267" y="475472"/>
                  </a:lnTo>
                  <a:lnTo>
                    <a:pt x="2751261" y="487333"/>
                  </a:lnTo>
                  <a:lnTo>
                    <a:pt x="2708642" y="498787"/>
                  </a:lnTo>
                  <a:lnTo>
                    <a:pt x="2663495" y="509816"/>
                  </a:lnTo>
                  <a:lnTo>
                    <a:pt x="2615909" y="520404"/>
                  </a:lnTo>
                  <a:lnTo>
                    <a:pt x="2565970" y="530533"/>
                  </a:lnTo>
                  <a:lnTo>
                    <a:pt x="2513765" y="540184"/>
                  </a:lnTo>
                  <a:lnTo>
                    <a:pt x="2459381" y="549340"/>
                  </a:lnTo>
                  <a:lnTo>
                    <a:pt x="2402905" y="557984"/>
                  </a:lnTo>
                  <a:lnTo>
                    <a:pt x="2344423" y="566098"/>
                  </a:lnTo>
                  <a:lnTo>
                    <a:pt x="2284024" y="573664"/>
                  </a:lnTo>
                  <a:lnTo>
                    <a:pt x="2221793" y="580665"/>
                  </a:lnTo>
                  <a:lnTo>
                    <a:pt x="2157819" y="587083"/>
                  </a:lnTo>
                  <a:lnTo>
                    <a:pt x="2092187" y="592900"/>
                  </a:lnTo>
                  <a:lnTo>
                    <a:pt x="2024984" y="598098"/>
                  </a:lnTo>
                  <a:lnTo>
                    <a:pt x="1956299" y="602661"/>
                  </a:lnTo>
                  <a:lnTo>
                    <a:pt x="1886216" y="606570"/>
                  </a:lnTo>
                  <a:lnTo>
                    <a:pt x="1814825" y="609808"/>
                  </a:lnTo>
                  <a:lnTo>
                    <a:pt x="1742211" y="612358"/>
                  </a:lnTo>
                  <a:lnTo>
                    <a:pt x="1668461" y="614200"/>
                  </a:lnTo>
                  <a:lnTo>
                    <a:pt x="1593663" y="615319"/>
                  </a:lnTo>
                  <a:lnTo>
                    <a:pt x="1517904" y="615696"/>
                  </a:lnTo>
                  <a:lnTo>
                    <a:pt x="1442145" y="615319"/>
                  </a:lnTo>
                  <a:lnTo>
                    <a:pt x="1367348" y="614200"/>
                  </a:lnTo>
                  <a:lnTo>
                    <a:pt x="1293599" y="612358"/>
                  </a:lnTo>
                  <a:lnTo>
                    <a:pt x="1220986" y="609808"/>
                  </a:lnTo>
                  <a:lnTo>
                    <a:pt x="1149595" y="606570"/>
                  </a:lnTo>
                  <a:lnTo>
                    <a:pt x="1079513" y="602661"/>
                  </a:lnTo>
                  <a:lnTo>
                    <a:pt x="1010828" y="598098"/>
                  </a:lnTo>
                  <a:lnTo>
                    <a:pt x="943626" y="592900"/>
                  </a:lnTo>
                  <a:lnTo>
                    <a:pt x="877994" y="587083"/>
                  </a:lnTo>
                  <a:lnTo>
                    <a:pt x="814019" y="580665"/>
                  </a:lnTo>
                  <a:lnTo>
                    <a:pt x="751789" y="573664"/>
                  </a:lnTo>
                  <a:lnTo>
                    <a:pt x="691389" y="566098"/>
                  </a:lnTo>
                  <a:lnTo>
                    <a:pt x="632908" y="557984"/>
                  </a:lnTo>
                  <a:lnTo>
                    <a:pt x="576432" y="549340"/>
                  </a:lnTo>
                  <a:lnTo>
                    <a:pt x="522047" y="540184"/>
                  </a:lnTo>
                  <a:lnTo>
                    <a:pt x="469842" y="530533"/>
                  </a:lnTo>
                  <a:lnTo>
                    <a:pt x="419903" y="520404"/>
                  </a:lnTo>
                  <a:lnTo>
                    <a:pt x="372316" y="509816"/>
                  </a:lnTo>
                  <a:lnTo>
                    <a:pt x="327169" y="498787"/>
                  </a:lnTo>
                  <a:lnTo>
                    <a:pt x="284550" y="487333"/>
                  </a:lnTo>
                  <a:lnTo>
                    <a:pt x="244543" y="475472"/>
                  </a:lnTo>
                  <a:lnTo>
                    <a:pt x="207238" y="463222"/>
                  </a:lnTo>
                  <a:lnTo>
                    <a:pt x="141077" y="437626"/>
                  </a:lnTo>
                  <a:lnTo>
                    <a:pt x="86763" y="410686"/>
                  </a:lnTo>
                  <a:lnTo>
                    <a:pt x="44991" y="382543"/>
                  </a:lnTo>
                  <a:lnTo>
                    <a:pt x="16457" y="353338"/>
                  </a:lnTo>
                  <a:lnTo>
                    <a:pt x="0" y="30784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1554479" y="0"/>
                  </a:moveTo>
                  <a:lnTo>
                    <a:pt x="1479163" y="355"/>
                  </a:lnTo>
                  <a:lnTo>
                    <a:pt x="1404772" y="1412"/>
                  </a:lnTo>
                  <a:lnTo>
                    <a:pt x="1331387" y="3154"/>
                  </a:lnTo>
                  <a:lnTo>
                    <a:pt x="1259091" y="5564"/>
                  </a:lnTo>
                  <a:lnTo>
                    <a:pt x="1187964" y="8627"/>
                  </a:lnTo>
                  <a:lnTo>
                    <a:pt x="1118088" y="12326"/>
                  </a:lnTo>
                  <a:lnTo>
                    <a:pt x="1049544" y="16645"/>
                  </a:lnTo>
                  <a:lnTo>
                    <a:pt x="982413" y="21568"/>
                  </a:lnTo>
                  <a:lnTo>
                    <a:pt x="916778" y="27079"/>
                  </a:lnTo>
                  <a:lnTo>
                    <a:pt x="852720" y="33161"/>
                  </a:lnTo>
                  <a:lnTo>
                    <a:pt x="790319" y="39799"/>
                  </a:lnTo>
                  <a:lnTo>
                    <a:pt x="729658" y="46976"/>
                  </a:lnTo>
                  <a:lnTo>
                    <a:pt x="670818" y="54677"/>
                  </a:lnTo>
                  <a:lnTo>
                    <a:pt x="613880" y="62884"/>
                  </a:lnTo>
                  <a:lnTo>
                    <a:pt x="558926" y="71583"/>
                  </a:lnTo>
                  <a:lnTo>
                    <a:pt x="506037" y="80756"/>
                  </a:lnTo>
                  <a:lnTo>
                    <a:pt x="455295" y="90387"/>
                  </a:lnTo>
                  <a:lnTo>
                    <a:pt x="406780" y="100461"/>
                  </a:lnTo>
                  <a:lnTo>
                    <a:pt x="360575" y="110961"/>
                  </a:lnTo>
                  <a:lnTo>
                    <a:pt x="316761" y="121871"/>
                  </a:lnTo>
                  <a:lnTo>
                    <a:pt x="275419" y="133174"/>
                  </a:lnTo>
                  <a:lnTo>
                    <a:pt x="236631" y="144856"/>
                  </a:lnTo>
                  <a:lnTo>
                    <a:pt x="200477" y="156899"/>
                  </a:lnTo>
                  <a:lnTo>
                    <a:pt x="136402" y="182005"/>
                  </a:lnTo>
                  <a:lnTo>
                    <a:pt x="83845" y="208363"/>
                  </a:lnTo>
                  <a:lnTo>
                    <a:pt x="43456" y="235844"/>
                  </a:lnTo>
                  <a:lnTo>
                    <a:pt x="15888" y="264318"/>
                  </a:lnTo>
                  <a:lnTo>
                    <a:pt x="0" y="308610"/>
                  </a:lnTo>
                  <a:lnTo>
                    <a:pt x="1792" y="323561"/>
                  </a:lnTo>
                  <a:lnTo>
                    <a:pt x="28029" y="367251"/>
                  </a:lnTo>
                  <a:lnTo>
                    <a:pt x="62089" y="395243"/>
                  </a:lnTo>
                  <a:lnTo>
                    <a:pt x="108643" y="422178"/>
                  </a:lnTo>
                  <a:lnTo>
                    <a:pt x="167041" y="447926"/>
                  </a:lnTo>
                  <a:lnTo>
                    <a:pt x="236631" y="472357"/>
                  </a:lnTo>
                  <a:lnTo>
                    <a:pt x="275419" y="484039"/>
                  </a:lnTo>
                  <a:lnTo>
                    <a:pt x="316761" y="495343"/>
                  </a:lnTo>
                  <a:lnTo>
                    <a:pt x="360575" y="506253"/>
                  </a:lnTo>
                  <a:lnTo>
                    <a:pt x="406780" y="516753"/>
                  </a:lnTo>
                  <a:lnTo>
                    <a:pt x="455295" y="526827"/>
                  </a:lnTo>
                  <a:lnTo>
                    <a:pt x="506037" y="536459"/>
                  </a:lnTo>
                  <a:lnTo>
                    <a:pt x="558926" y="545632"/>
                  </a:lnTo>
                  <a:lnTo>
                    <a:pt x="613880" y="554331"/>
                  </a:lnTo>
                  <a:lnTo>
                    <a:pt x="670818" y="562539"/>
                  </a:lnTo>
                  <a:lnTo>
                    <a:pt x="729658" y="570239"/>
                  </a:lnTo>
                  <a:lnTo>
                    <a:pt x="790319" y="577417"/>
                  </a:lnTo>
                  <a:lnTo>
                    <a:pt x="852720" y="584056"/>
                  </a:lnTo>
                  <a:lnTo>
                    <a:pt x="916778" y="590138"/>
                  </a:lnTo>
                  <a:lnTo>
                    <a:pt x="982413" y="595650"/>
                  </a:lnTo>
                  <a:lnTo>
                    <a:pt x="1049544" y="600573"/>
                  </a:lnTo>
                  <a:lnTo>
                    <a:pt x="1118088" y="604892"/>
                  </a:lnTo>
                  <a:lnTo>
                    <a:pt x="1187964" y="608592"/>
                  </a:lnTo>
                  <a:lnTo>
                    <a:pt x="1259091" y="611655"/>
                  </a:lnTo>
                  <a:lnTo>
                    <a:pt x="1331387" y="614065"/>
                  </a:lnTo>
                  <a:lnTo>
                    <a:pt x="1404772" y="615807"/>
                  </a:lnTo>
                  <a:lnTo>
                    <a:pt x="1479163" y="616864"/>
                  </a:lnTo>
                  <a:lnTo>
                    <a:pt x="1554479" y="617220"/>
                  </a:lnTo>
                  <a:lnTo>
                    <a:pt x="1629796" y="616864"/>
                  </a:lnTo>
                  <a:lnTo>
                    <a:pt x="1704187" y="615807"/>
                  </a:lnTo>
                  <a:lnTo>
                    <a:pt x="1777572" y="614065"/>
                  </a:lnTo>
                  <a:lnTo>
                    <a:pt x="1849868" y="611655"/>
                  </a:lnTo>
                  <a:lnTo>
                    <a:pt x="1920995" y="608592"/>
                  </a:lnTo>
                  <a:lnTo>
                    <a:pt x="1990871" y="604892"/>
                  </a:lnTo>
                  <a:lnTo>
                    <a:pt x="2059415" y="600573"/>
                  </a:lnTo>
                  <a:lnTo>
                    <a:pt x="2126546" y="595650"/>
                  </a:lnTo>
                  <a:lnTo>
                    <a:pt x="2192181" y="590138"/>
                  </a:lnTo>
                  <a:lnTo>
                    <a:pt x="2256239" y="584056"/>
                  </a:lnTo>
                  <a:lnTo>
                    <a:pt x="2318640" y="577417"/>
                  </a:lnTo>
                  <a:lnTo>
                    <a:pt x="2379301" y="570239"/>
                  </a:lnTo>
                  <a:lnTo>
                    <a:pt x="2438141" y="562539"/>
                  </a:lnTo>
                  <a:lnTo>
                    <a:pt x="2495079" y="554331"/>
                  </a:lnTo>
                  <a:lnTo>
                    <a:pt x="2550033" y="545632"/>
                  </a:lnTo>
                  <a:lnTo>
                    <a:pt x="2602922" y="536459"/>
                  </a:lnTo>
                  <a:lnTo>
                    <a:pt x="2653665" y="526827"/>
                  </a:lnTo>
                  <a:lnTo>
                    <a:pt x="2702179" y="516753"/>
                  </a:lnTo>
                  <a:lnTo>
                    <a:pt x="2748384" y="506253"/>
                  </a:lnTo>
                  <a:lnTo>
                    <a:pt x="2792198" y="495343"/>
                  </a:lnTo>
                  <a:lnTo>
                    <a:pt x="2833540" y="484039"/>
                  </a:lnTo>
                  <a:lnTo>
                    <a:pt x="2872328" y="472357"/>
                  </a:lnTo>
                  <a:lnTo>
                    <a:pt x="2908482" y="460314"/>
                  </a:lnTo>
                  <a:lnTo>
                    <a:pt x="2972557" y="435209"/>
                  </a:lnTo>
                  <a:lnTo>
                    <a:pt x="3025114" y="408851"/>
                  </a:lnTo>
                  <a:lnTo>
                    <a:pt x="3065503" y="381371"/>
                  </a:lnTo>
                  <a:lnTo>
                    <a:pt x="3093071" y="352898"/>
                  </a:lnTo>
                  <a:lnTo>
                    <a:pt x="3108960" y="308610"/>
                  </a:lnTo>
                  <a:lnTo>
                    <a:pt x="3107167" y="293657"/>
                  </a:lnTo>
                  <a:lnTo>
                    <a:pt x="3080930" y="249965"/>
                  </a:lnTo>
                  <a:lnTo>
                    <a:pt x="3046870" y="221971"/>
                  </a:lnTo>
                  <a:lnTo>
                    <a:pt x="3000316" y="195035"/>
                  </a:lnTo>
                  <a:lnTo>
                    <a:pt x="2941918" y="169287"/>
                  </a:lnTo>
                  <a:lnTo>
                    <a:pt x="2872328" y="144856"/>
                  </a:lnTo>
                  <a:lnTo>
                    <a:pt x="2833540" y="133174"/>
                  </a:lnTo>
                  <a:lnTo>
                    <a:pt x="2792198" y="121871"/>
                  </a:lnTo>
                  <a:lnTo>
                    <a:pt x="2748384" y="110961"/>
                  </a:lnTo>
                  <a:lnTo>
                    <a:pt x="2702179" y="100461"/>
                  </a:lnTo>
                  <a:lnTo>
                    <a:pt x="2653664" y="90387"/>
                  </a:lnTo>
                  <a:lnTo>
                    <a:pt x="2602922" y="80756"/>
                  </a:lnTo>
                  <a:lnTo>
                    <a:pt x="2550033" y="71583"/>
                  </a:lnTo>
                  <a:lnTo>
                    <a:pt x="2495079" y="62884"/>
                  </a:lnTo>
                  <a:lnTo>
                    <a:pt x="2438141" y="54677"/>
                  </a:lnTo>
                  <a:lnTo>
                    <a:pt x="2379301" y="46976"/>
                  </a:lnTo>
                  <a:lnTo>
                    <a:pt x="2318640" y="39799"/>
                  </a:lnTo>
                  <a:lnTo>
                    <a:pt x="2256239" y="33161"/>
                  </a:lnTo>
                  <a:lnTo>
                    <a:pt x="2192181" y="27079"/>
                  </a:lnTo>
                  <a:lnTo>
                    <a:pt x="2126546" y="21568"/>
                  </a:lnTo>
                  <a:lnTo>
                    <a:pt x="2059415" y="16645"/>
                  </a:lnTo>
                  <a:lnTo>
                    <a:pt x="1990871" y="12326"/>
                  </a:lnTo>
                  <a:lnTo>
                    <a:pt x="1920995" y="8627"/>
                  </a:lnTo>
                  <a:lnTo>
                    <a:pt x="1849868" y="5564"/>
                  </a:lnTo>
                  <a:lnTo>
                    <a:pt x="1777572" y="3154"/>
                  </a:lnTo>
                  <a:lnTo>
                    <a:pt x="1704187" y="1412"/>
                  </a:lnTo>
                  <a:lnTo>
                    <a:pt x="1629796" y="355"/>
                  </a:lnTo>
                  <a:lnTo>
                    <a:pt x="1554479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0" y="308610"/>
                  </a:moveTo>
                  <a:lnTo>
                    <a:pt x="15888" y="264318"/>
                  </a:lnTo>
                  <a:lnTo>
                    <a:pt x="43456" y="235844"/>
                  </a:lnTo>
                  <a:lnTo>
                    <a:pt x="83845" y="208363"/>
                  </a:lnTo>
                  <a:lnTo>
                    <a:pt x="136402" y="182005"/>
                  </a:lnTo>
                  <a:lnTo>
                    <a:pt x="200477" y="156899"/>
                  </a:lnTo>
                  <a:lnTo>
                    <a:pt x="236631" y="144856"/>
                  </a:lnTo>
                  <a:lnTo>
                    <a:pt x="275419" y="133174"/>
                  </a:lnTo>
                  <a:lnTo>
                    <a:pt x="316761" y="121871"/>
                  </a:lnTo>
                  <a:lnTo>
                    <a:pt x="360575" y="110961"/>
                  </a:lnTo>
                  <a:lnTo>
                    <a:pt x="406780" y="100461"/>
                  </a:lnTo>
                  <a:lnTo>
                    <a:pt x="455295" y="90387"/>
                  </a:lnTo>
                  <a:lnTo>
                    <a:pt x="506037" y="80756"/>
                  </a:lnTo>
                  <a:lnTo>
                    <a:pt x="558926" y="71583"/>
                  </a:lnTo>
                  <a:lnTo>
                    <a:pt x="613880" y="62884"/>
                  </a:lnTo>
                  <a:lnTo>
                    <a:pt x="670818" y="54677"/>
                  </a:lnTo>
                  <a:lnTo>
                    <a:pt x="729658" y="46976"/>
                  </a:lnTo>
                  <a:lnTo>
                    <a:pt x="790319" y="39799"/>
                  </a:lnTo>
                  <a:lnTo>
                    <a:pt x="852720" y="33161"/>
                  </a:lnTo>
                  <a:lnTo>
                    <a:pt x="916778" y="27079"/>
                  </a:lnTo>
                  <a:lnTo>
                    <a:pt x="982413" y="21568"/>
                  </a:lnTo>
                  <a:lnTo>
                    <a:pt x="1049544" y="16645"/>
                  </a:lnTo>
                  <a:lnTo>
                    <a:pt x="1118088" y="12326"/>
                  </a:lnTo>
                  <a:lnTo>
                    <a:pt x="1187964" y="8627"/>
                  </a:lnTo>
                  <a:lnTo>
                    <a:pt x="1259091" y="5564"/>
                  </a:lnTo>
                  <a:lnTo>
                    <a:pt x="1331387" y="3154"/>
                  </a:lnTo>
                  <a:lnTo>
                    <a:pt x="1404772" y="1412"/>
                  </a:lnTo>
                  <a:lnTo>
                    <a:pt x="1479163" y="355"/>
                  </a:lnTo>
                  <a:lnTo>
                    <a:pt x="1554479" y="0"/>
                  </a:lnTo>
                  <a:lnTo>
                    <a:pt x="1629796" y="355"/>
                  </a:lnTo>
                  <a:lnTo>
                    <a:pt x="1704187" y="1412"/>
                  </a:lnTo>
                  <a:lnTo>
                    <a:pt x="1777572" y="3154"/>
                  </a:lnTo>
                  <a:lnTo>
                    <a:pt x="1849868" y="5564"/>
                  </a:lnTo>
                  <a:lnTo>
                    <a:pt x="1920995" y="8627"/>
                  </a:lnTo>
                  <a:lnTo>
                    <a:pt x="1990871" y="12326"/>
                  </a:lnTo>
                  <a:lnTo>
                    <a:pt x="2059415" y="16645"/>
                  </a:lnTo>
                  <a:lnTo>
                    <a:pt x="2126546" y="21568"/>
                  </a:lnTo>
                  <a:lnTo>
                    <a:pt x="2192181" y="27079"/>
                  </a:lnTo>
                  <a:lnTo>
                    <a:pt x="2256239" y="33161"/>
                  </a:lnTo>
                  <a:lnTo>
                    <a:pt x="2318640" y="39799"/>
                  </a:lnTo>
                  <a:lnTo>
                    <a:pt x="2379301" y="46976"/>
                  </a:lnTo>
                  <a:lnTo>
                    <a:pt x="2438141" y="54677"/>
                  </a:lnTo>
                  <a:lnTo>
                    <a:pt x="2495079" y="62884"/>
                  </a:lnTo>
                  <a:lnTo>
                    <a:pt x="2550033" y="71583"/>
                  </a:lnTo>
                  <a:lnTo>
                    <a:pt x="2602922" y="80756"/>
                  </a:lnTo>
                  <a:lnTo>
                    <a:pt x="2653664" y="90387"/>
                  </a:lnTo>
                  <a:lnTo>
                    <a:pt x="2702179" y="100461"/>
                  </a:lnTo>
                  <a:lnTo>
                    <a:pt x="2748384" y="110961"/>
                  </a:lnTo>
                  <a:lnTo>
                    <a:pt x="2792198" y="121871"/>
                  </a:lnTo>
                  <a:lnTo>
                    <a:pt x="2833540" y="133174"/>
                  </a:lnTo>
                  <a:lnTo>
                    <a:pt x="2872328" y="144856"/>
                  </a:lnTo>
                  <a:lnTo>
                    <a:pt x="2908482" y="156899"/>
                  </a:lnTo>
                  <a:lnTo>
                    <a:pt x="2972557" y="182005"/>
                  </a:lnTo>
                  <a:lnTo>
                    <a:pt x="3025114" y="208363"/>
                  </a:lnTo>
                  <a:lnTo>
                    <a:pt x="3065503" y="235844"/>
                  </a:lnTo>
                  <a:lnTo>
                    <a:pt x="3093071" y="264318"/>
                  </a:lnTo>
                  <a:lnTo>
                    <a:pt x="3108960" y="308610"/>
                  </a:lnTo>
                  <a:lnTo>
                    <a:pt x="3107167" y="323561"/>
                  </a:lnTo>
                  <a:lnTo>
                    <a:pt x="3080930" y="367251"/>
                  </a:lnTo>
                  <a:lnTo>
                    <a:pt x="3046870" y="395243"/>
                  </a:lnTo>
                  <a:lnTo>
                    <a:pt x="3000316" y="422178"/>
                  </a:lnTo>
                  <a:lnTo>
                    <a:pt x="2941918" y="447926"/>
                  </a:lnTo>
                  <a:lnTo>
                    <a:pt x="2872328" y="472357"/>
                  </a:lnTo>
                  <a:lnTo>
                    <a:pt x="2833540" y="484039"/>
                  </a:lnTo>
                  <a:lnTo>
                    <a:pt x="2792198" y="495343"/>
                  </a:lnTo>
                  <a:lnTo>
                    <a:pt x="2748384" y="506253"/>
                  </a:lnTo>
                  <a:lnTo>
                    <a:pt x="2702179" y="516753"/>
                  </a:lnTo>
                  <a:lnTo>
                    <a:pt x="2653665" y="526827"/>
                  </a:lnTo>
                  <a:lnTo>
                    <a:pt x="2602922" y="536459"/>
                  </a:lnTo>
                  <a:lnTo>
                    <a:pt x="2550033" y="545632"/>
                  </a:lnTo>
                  <a:lnTo>
                    <a:pt x="2495079" y="554331"/>
                  </a:lnTo>
                  <a:lnTo>
                    <a:pt x="2438141" y="562539"/>
                  </a:lnTo>
                  <a:lnTo>
                    <a:pt x="2379301" y="570239"/>
                  </a:lnTo>
                  <a:lnTo>
                    <a:pt x="2318640" y="577417"/>
                  </a:lnTo>
                  <a:lnTo>
                    <a:pt x="2256239" y="584056"/>
                  </a:lnTo>
                  <a:lnTo>
                    <a:pt x="2192181" y="590138"/>
                  </a:lnTo>
                  <a:lnTo>
                    <a:pt x="2126546" y="595650"/>
                  </a:lnTo>
                  <a:lnTo>
                    <a:pt x="2059415" y="600573"/>
                  </a:lnTo>
                  <a:lnTo>
                    <a:pt x="1990871" y="604892"/>
                  </a:lnTo>
                  <a:lnTo>
                    <a:pt x="1920995" y="608592"/>
                  </a:lnTo>
                  <a:lnTo>
                    <a:pt x="1849868" y="611655"/>
                  </a:lnTo>
                  <a:lnTo>
                    <a:pt x="1777572" y="614065"/>
                  </a:lnTo>
                  <a:lnTo>
                    <a:pt x="1704187" y="615807"/>
                  </a:lnTo>
                  <a:lnTo>
                    <a:pt x="1629796" y="616864"/>
                  </a:lnTo>
                  <a:lnTo>
                    <a:pt x="1554479" y="617220"/>
                  </a:lnTo>
                  <a:lnTo>
                    <a:pt x="1479163" y="616864"/>
                  </a:lnTo>
                  <a:lnTo>
                    <a:pt x="1404772" y="615807"/>
                  </a:lnTo>
                  <a:lnTo>
                    <a:pt x="1331387" y="614065"/>
                  </a:lnTo>
                  <a:lnTo>
                    <a:pt x="1259091" y="611655"/>
                  </a:lnTo>
                  <a:lnTo>
                    <a:pt x="1187964" y="608592"/>
                  </a:lnTo>
                  <a:lnTo>
                    <a:pt x="1118088" y="604892"/>
                  </a:lnTo>
                  <a:lnTo>
                    <a:pt x="1049544" y="600573"/>
                  </a:lnTo>
                  <a:lnTo>
                    <a:pt x="982413" y="595650"/>
                  </a:lnTo>
                  <a:lnTo>
                    <a:pt x="916778" y="590138"/>
                  </a:lnTo>
                  <a:lnTo>
                    <a:pt x="852720" y="584056"/>
                  </a:lnTo>
                  <a:lnTo>
                    <a:pt x="790319" y="577417"/>
                  </a:lnTo>
                  <a:lnTo>
                    <a:pt x="729658" y="570239"/>
                  </a:lnTo>
                  <a:lnTo>
                    <a:pt x="670818" y="562539"/>
                  </a:lnTo>
                  <a:lnTo>
                    <a:pt x="613880" y="554331"/>
                  </a:lnTo>
                  <a:lnTo>
                    <a:pt x="558926" y="545632"/>
                  </a:lnTo>
                  <a:lnTo>
                    <a:pt x="506037" y="536459"/>
                  </a:lnTo>
                  <a:lnTo>
                    <a:pt x="455295" y="526827"/>
                  </a:lnTo>
                  <a:lnTo>
                    <a:pt x="406780" y="516753"/>
                  </a:lnTo>
                  <a:lnTo>
                    <a:pt x="360575" y="506253"/>
                  </a:lnTo>
                  <a:lnTo>
                    <a:pt x="316761" y="495343"/>
                  </a:lnTo>
                  <a:lnTo>
                    <a:pt x="275419" y="484039"/>
                  </a:lnTo>
                  <a:lnTo>
                    <a:pt x="236631" y="472357"/>
                  </a:lnTo>
                  <a:lnTo>
                    <a:pt x="200477" y="460314"/>
                  </a:lnTo>
                  <a:lnTo>
                    <a:pt x="136402" y="435209"/>
                  </a:lnTo>
                  <a:lnTo>
                    <a:pt x="83845" y="408851"/>
                  </a:lnTo>
                  <a:lnTo>
                    <a:pt x="43456" y="381371"/>
                  </a:lnTo>
                  <a:lnTo>
                    <a:pt x="15888" y="352898"/>
                  </a:lnTo>
                  <a:lnTo>
                    <a:pt x="0" y="30861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" y="-22225"/>
            <a:ext cx="2258060" cy="805180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443865" y="6400800"/>
            <a:ext cx="2840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    Student:Saba Imtiaz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876800" y="6481445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     University of Padua</a:t>
            </a:r>
            <a:r>
              <a:rPr lang="en-US">
                <a:solidFill>
                  <a:schemeClr val="bg1"/>
                </a:solidFill>
              </a:rPr>
              <a:t> 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9220200" y="6385560"/>
            <a:ext cx="29133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2nd Year 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9197" y="2151165"/>
            <a:ext cx="2254885" cy="2568575"/>
          </a:xfrm>
          <a:prstGeom prst="rect">
            <a:avLst/>
          </a:prstGeom>
          <a:ln w="38120">
            <a:solidFill>
              <a:srgbClr val="00A55D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0170">
              <a:lnSpc>
                <a:spcPts val="1915"/>
              </a:lnSpc>
              <a:spcBef>
                <a:spcPts val="350"/>
              </a:spcBef>
            </a:pP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Polarized</a:t>
            </a:r>
            <a:r>
              <a:rPr sz="1600" b="1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photons:</a:t>
            </a:r>
            <a:endParaRPr sz="1600">
              <a:latin typeface="Arial"/>
              <a:cs typeface="Arial"/>
            </a:endParaRPr>
          </a:p>
          <a:p>
            <a:pPr marL="90170">
              <a:lnSpc>
                <a:spcPts val="1915"/>
              </a:lnSpc>
            </a:pPr>
            <a:r>
              <a:rPr sz="1600" dirty="0">
                <a:latin typeface="Arial"/>
                <a:cs typeface="Arial"/>
              </a:rPr>
              <a:t>Modulation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curve</a:t>
            </a:r>
            <a:endParaRPr sz="1600">
              <a:latin typeface="Arial"/>
              <a:cs typeface="Arial"/>
            </a:endParaRPr>
          </a:p>
          <a:p>
            <a:pPr marR="397510" algn="r">
              <a:lnSpc>
                <a:spcPct val="100000"/>
              </a:lnSpc>
              <a:spcBef>
                <a:spcPts val="1630"/>
              </a:spcBef>
            </a:pPr>
            <a:r>
              <a:rPr sz="1800" b="1" spc="-50" dirty="0">
                <a:solidFill>
                  <a:srgbClr val="00A55D"/>
                </a:solidFill>
                <a:latin typeface="Arial"/>
                <a:cs typeface="Arial"/>
              </a:rPr>
              <a:t>φ</a:t>
            </a:r>
            <a:endParaRPr sz="1800">
              <a:latin typeface="Arial"/>
              <a:cs typeface="Arial"/>
            </a:endParaRPr>
          </a:p>
          <a:p>
            <a:pPr marL="518160" algn="ctr">
              <a:lnSpc>
                <a:spcPct val="100000"/>
              </a:lnSpc>
              <a:spcBef>
                <a:spcPts val="1525"/>
              </a:spcBef>
            </a:pPr>
            <a:r>
              <a:rPr sz="1800" b="1" spc="-50" dirty="0">
                <a:solidFill>
                  <a:srgbClr val="CD181D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6"/>
          <p:cNvGrpSpPr/>
          <p:nvPr/>
        </p:nvGrpSpPr>
        <p:grpSpPr>
          <a:xfrm>
            <a:off x="7384415" y="2469515"/>
            <a:ext cx="1850390" cy="2117725"/>
            <a:chOff x="304987" y="4136413"/>
            <a:chExt cx="2347595" cy="266573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785" y="4651480"/>
              <a:ext cx="2298341" cy="2150516"/>
            </a:xfrm>
            <a:prstGeom prst="rect">
              <a:avLst/>
            </a:prstGeom>
          </p:spPr>
        </p:pic>
        <p:sp>
          <p:nvSpPr>
            <p:cNvPr id="9" name="object 8"/>
            <p:cNvSpPr/>
            <p:nvPr/>
          </p:nvSpPr>
          <p:spPr>
            <a:xfrm>
              <a:off x="1441065" y="4941218"/>
              <a:ext cx="103505" cy="948055"/>
            </a:xfrm>
            <a:custGeom>
              <a:avLst/>
              <a:gdLst/>
              <a:ahLst/>
              <a:cxnLst/>
              <a:rect l="l" t="t" r="r" b="b"/>
              <a:pathLst>
                <a:path w="103505" h="948054">
                  <a:moveTo>
                    <a:pt x="102933" y="188066"/>
                  </a:moveTo>
                  <a:lnTo>
                    <a:pt x="3812" y="188066"/>
                  </a:lnTo>
                  <a:lnTo>
                    <a:pt x="54635" y="0"/>
                  </a:lnTo>
                  <a:lnTo>
                    <a:pt x="102933" y="188066"/>
                  </a:lnTo>
                  <a:close/>
                </a:path>
                <a:path w="103505" h="948054">
                  <a:moveTo>
                    <a:pt x="74984" y="758654"/>
                  </a:moveTo>
                  <a:lnTo>
                    <a:pt x="25423" y="758654"/>
                  </a:lnTo>
                  <a:lnTo>
                    <a:pt x="29236" y="188066"/>
                  </a:lnTo>
                  <a:lnTo>
                    <a:pt x="78796" y="188066"/>
                  </a:lnTo>
                  <a:lnTo>
                    <a:pt x="74984" y="758654"/>
                  </a:lnTo>
                  <a:close/>
                </a:path>
                <a:path w="103505" h="948054">
                  <a:moveTo>
                    <a:pt x="48297" y="948008"/>
                  </a:moveTo>
                  <a:lnTo>
                    <a:pt x="0" y="758654"/>
                  </a:lnTo>
                  <a:lnTo>
                    <a:pt x="100383" y="758654"/>
                  </a:lnTo>
                  <a:lnTo>
                    <a:pt x="48297" y="948008"/>
                  </a:lnTo>
                  <a:close/>
                </a:path>
              </a:pathLst>
            </a:custGeom>
            <a:solidFill>
              <a:srgbClr val="CD18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9"/>
            <p:cNvSpPr/>
            <p:nvPr/>
          </p:nvSpPr>
          <p:spPr>
            <a:xfrm>
              <a:off x="1441065" y="4941218"/>
              <a:ext cx="103505" cy="948055"/>
            </a:xfrm>
            <a:custGeom>
              <a:avLst/>
              <a:gdLst/>
              <a:ahLst/>
              <a:cxnLst/>
              <a:rect l="l" t="t" r="r" b="b"/>
              <a:pathLst>
                <a:path w="103505" h="948054">
                  <a:moveTo>
                    <a:pt x="54635" y="0"/>
                  </a:moveTo>
                  <a:lnTo>
                    <a:pt x="102933" y="188066"/>
                  </a:lnTo>
                  <a:lnTo>
                    <a:pt x="78796" y="188066"/>
                  </a:lnTo>
                  <a:lnTo>
                    <a:pt x="74984" y="758654"/>
                  </a:lnTo>
                  <a:lnTo>
                    <a:pt x="100383" y="758654"/>
                  </a:lnTo>
                  <a:lnTo>
                    <a:pt x="48297" y="948008"/>
                  </a:lnTo>
                  <a:lnTo>
                    <a:pt x="0" y="758654"/>
                  </a:lnTo>
                  <a:lnTo>
                    <a:pt x="25423" y="758654"/>
                  </a:lnTo>
                  <a:lnTo>
                    <a:pt x="29236" y="188066"/>
                  </a:lnTo>
                  <a:lnTo>
                    <a:pt x="3812" y="188066"/>
                  </a:lnTo>
                  <a:lnTo>
                    <a:pt x="54635" y="0"/>
                  </a:lnTo>
                  <a:close/>
                </a:path>
              </a:pathLst>
            </a:custGeom>
            <a:ln w="6099">
              <a:solidFill>
                <a:srgbClr val="CD18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0"/>
            <p:cNvSpPr/>
            <p:nvPr/>
          </p:nvSpPr>
          <p:spPr>
            <a:xfrm>
              <a:off x="1537636" y="4784912"/>
              <a:ext cx="941705" cy="136525"/>
            </a:xfrm>
            <a:custGeom>
              <a:avLst/>
              <a:gdLst/>
              <a:ahLst/>
              <a:cxnLst/>
              <a:rect l="l" t="t" r="r" b="b"/>
              <a:pathLst>
                <a:path w="941705" h="136525">
                  <a:moveTo>
                    <a:pt x="186804" y="135981"/>
                  </a:moveTo>
                  <a:lnTo>
                    <a:pt x="0" y="67359"/>
                  </a:lnTo>
                  <a:lnTo>
                    <a:pt x="186804" y="0"/>
                  </a:lnTo>
                  <a:lnTo>
                    <a:pt x="186804" y="34311"/>
                  </a:lnTo>
                  <a:lnTo>
                    <a:pt x="849996" y="34311"/>
                  </a:lnTo>
                  <a:lnTo>
                    <a:pt x="941648" y="67359"/>
                  </a:lnTo>
                  <a:lnTo>
                    <a:pt x="848245" y="101670"/>
                  </a:lnTo>
                  <a:lnTo>
                    <a:pt x="186804" y="101670"/>
                  </a:lnTo>
                  <a:lnTo>
                    <a:pt x="186804" y="135981"/>
                  </a:lnTo>
                  <a:close/>
                </a:path>
                <a:path w="941705" h="136525">
                  <a:moveTo>
                    <a:pt x="849996" y="34311"/>
                  </a:moveTo>
                  <a:lnTo>
                    <a:pt x="754843" y="34311"/>
                  </a:lnTo>
                  <a:lnTo>
                    <a:pt x="754843" y="0"/>
                  </a:lnTo>
                  <a:lnTo>
                    <a:pt x="849996" y="34311"/>
                  </a:lnTo>
                  <a:close/>
                </a:path>
                <a:path w="941705" h="136525">
                  <a:moveTo>
                    <a:pt x="754843" y="135981"/>
                  </a:moveTo>
                  <a:lnTo>
                    <a:pt x="754843" y="101670"/>
                  </a:lnTo>
                  <a:lnTo>
                    <a:pt x="848245" y="101670"/>
                  </a:lnTo>
                  <a:lnTo>
                    <a:pt x="754843" y="135981"/>
                  </a:lnTo>
                  <a:close/>
                </a:path>
              </a:pathLst>
            </a:custGeom>
            <a:solidFill>
              <a:srgbClr val="00A55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1"/>
            <p:cNvSpPr/>
            <p:nvPr/>
          </p:nvSpPr>
          <p:spPr>
            <a:xfrm>
              <a:off x="1537636" y="4784912"/>
              <a:ext cx="941705" cy="136525"/>
            </a:xfrm>
            <a:custGeom>
              <a:avLst/>
              <a:gdLst/>
              <a:ahLst/>
              <a:cxnLst/>
              <a:rect l="l" t="t" r="r" b="b"/>
              <a:pathLst>
                <a:path w="941705" h="136525">
                  <a:moveTo>
                    <a:pt x="0" y="67359"/>
                  </a:moveTo>
                  <a:lnTo>
                    <a:pt x="186804" y="0"/>
                  </a:lnTo>
                  <a:lnTo>
                    <a:pt x="186804" y="34311"/>
                  </a:lnTo>
                  <a:lnTo>
                    <a:pt x="754843" y="34311"/>
                  </a:lnTo>
                  <a:lnTo>
                    <a:pt x="754843" y="0"/>
                  </a:lnTo>
                  <a:lnTo>
                    <a:pt x="941648" y="67359"/>
                  </a:lnTo>
                  <a:lnTo>
                    <a:pt x="754843" y="135981"/>
                  </a:lnTo>
                  <a:lnTo>
                    <a:pt x="754843" y="101670"/>
                  </a:lnTo>
                  <a:lnTo>
                    <a:pt x="186804" y="101670"/>
                  </a:lnTo>
                  <a:lnTo>
                    <a:pt x="186804" y="135981"/>
                  </a:lnTo>
                  <a:lnTo>
                    <a:pt x="0" y="67359"/>
                  </a:lnTo>
                  <a:close/>
                </a:path>
              </a:pathLst>
            </a:custGeom>
            <a:ln w="6099">
              <a:solidFill>
                <a:srgbClr val="00A55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987" y="4136413"/>
              <a:ext cx="2256906" cy="58557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677136" y="2209585"/>
            <a:ext cx="2439035" cy="2568575"/>
          </a:xfrm>
          <a:prstGeom prst="rect">
            <a:avLst/>
          </a:prstGeom>
          <a:ln w="38120">
            <a:solidFill>
              <a:srgbClr val="ED1C23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90170">
              <a:lnSpc>
                <a:spcPts val="1915"/>
              </a:lnSpc>
              <a:spcBef>
                <a:spcPts val="480"/>
              </a:spcBef>
            </a:pP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Unpolarized</a:t>
            </a:r>
            <a:r>
              <a:rPr sz="1600" b="1" u="sng" spc="-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photons:</a:t>
            </a:r>
            <a:endParaRPr sz="1600">
              <a:latin typeface="Arial"/>
              <a:cs typeface="Arial"/>
            </a:endParaRPr>
          </a:p>
          <a:p>
            <a:pPr marL="90170">
              <a:lnSpc>
                <a:spcPts val="1915"/>
              </a:lnSpc>
            </a:pPr>
            <a:r>
              <a:rPr sz="1600" dirty="0">
                <a:latin typeface="Arial"/>
                <a:cs typeface="Arial"/>
              </a:rPr>
              <a:t>Flat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response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813290" y="2428240"/>
            <a:ext cx="2109470" cy="2291715"/>
            <a:chOff x="2671689" y="4154712"/>
            <a:chExt cx="2690422" cy="2672389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1689" y="4667388"/>
              <a:ext cx="2690422" cy="215971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3888" y="4154712"/>
              <a:ext cx="2476497" cy="579474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4000" y="1010921"/>
            <a:ext cx="11125200" cy="2425228"/>
          </a:xfrm>
          <a:prstGeom prst="rect">
            <a:avLst/>
          </a:prstGeom>
        </p:spPr>
        <p:txBody>
          <a:bodyPr vert="horz" wrap="square" lIns="0" tIns="207213" rIns="0" bIns="0" rtlCol="0">
            <a:spAutoFit/>
          </a:bodyPr>
          <a:lstStyle/>
          <a:p>
            <a:r>
              <a:rPr lang="en-US" sz="3600" dirty="0" smtClean="0">
                <a:latin typeface="+mn-lt"/>
                <a:cs typeface="Carlito"/>
              </a:rPr>
              <a:t> Conferences and </a:t>
            </a:r>
            <a:r>
              <a:rPr lang="en-US" sz="3600" dirty="0" smtClean="0">
                <a:latin typeface="+mn-lt"/>
                <a:cs typeface="Carlito"/>
              </a:rPr>
              <a:t>Seminar</a:t>
            </a:r>
            <a:br>
              <a:rPr lang="en-US" sz="3600" dirty="0" smtClean="0">
                <a:latin typeface="+mn-lt"/>
                <a:cs typeface="Carlito"/>
              </a:rPr>
            </a:br>
            <a:br>
              <a:rPr lang="en-US" sz="1800" dirty="0" smtClean="0">
                <a:latin typeface="+mn-lt"/>
              </a:rPr>
            </a:br>
            <a:br>
              <a:rPr lang="en-US" sz="1800" b="0" dirty="0" smtClean="0">
                <a:latin typeface="+mn-lt"/>
                <a:cs typeface="+mn-lt"/>
              </a:rPr>
            </a:br>
            <a:r>
              <a:rPr lang="en-US" sz="1800" b="0" dirty="0" smtClean="0">
                <a:latin typeface="+mn-lt"/>
                <a:cs typeface="+mn-lt"/>
              </a:rPr>
              <a:t> </a:t>
            </a:r>
            <a:br>
              <a:rPr lang="en-US" sz="1800" b="0" dirty="0" smtClean="0">
                <a:latin typeface="+mn-lt"/>
                <a:cs typeface="+mn-lt"/>
              </a:rPr>
            </a:br>
            <a:br>
              <a:rPr lang="en-US" sz="1800" b="0" dirty="0" smtClean="0">
                <a:latin typeface="+mn-lt"/>
                <a:cs typeface="+mn-lt"/>
              </a:rPr>
            </a:br>
            <a:br>
              <a:rPr lang="en-US" sz="1800" b="0" dirty="0" smtClean="0">
                <a:latin typeface="+mn-lt"/>
                <a:cs typeface="+mn-lt"/>
              </a:rPr>
            </a:br>
            <a:endParaRPr lang="en-US" sz="1800" b="0" dirty="0">
              <a:latin typeface="+mn-lt"/>
              <a:cs typeface="+mn-l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9918192" y="185928"/>
            <a:ext cx="2177415" cy="434340"/>
            <a:chOff x="9918192" y="185928"/>
            <a:chExt cx="2177415" cy="434340"/>
          </a:xfrm>
        </p:grpSpPr>
        <p:pic>
          <p:nvPicPr>
            <p:cNvPr id="47" name="object 47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18192" y="185928"/>
              <a:ext cx="1188720" cy="41757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2703" y="232127"/>
              <a:ext cx="972733" cy="38787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9370" y="10033"/>
            <a:ext cx="12192000" cy="6841235"/>
            <a:chOff x="0" y="18288"/>
            <a:chExt cx="12192000" cy="6841235"/>
          </a:xfrm>
        </p:grpSpPr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123" y="18288"/>
              <a:ext cx="821435" cy="77266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0" y="81533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635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1517904" y="0"/>
                  </a:moveTo>
                  <a:lnTo>
                    <a:pt x="1442145" y="376"/>
                  </a:lnTo>
                  <a:lnTo>
                    <a:pt x="1367348" y="1495"/>
                  </a:lnTo>
                  <a:lnTo>
                    <a:pt x="1293599" y="3337"/>
                  </a:lnTo>
                  <a:lnTo>
                    <a:pt x="1220986" y="5887"/>
                  </a:lnTo>
                  <a:lnTo>
                    <a:pt x="1149595" y="9125"/>
                  </a:lnTo>
                  <a:lnTo>
                    <a:pt x="1079513" y="13034"/>
                  </a:lnTo>
                  <a:lnTo>
                    <a:pt x="1010828" y="17597"/>
                  </a:lnTo>
                  <a:lnTo>
                    <a:pt x="943626" y="22795"/>
                  </a:lnTo>
                  <a:lnTo>
                    <a:pt x="877994" y="28612"/>
                  </a:lnTo>
                  <a:lnTo>
                    <a:pt x="814019" y="35030"/>
                  </a:lnTo>
                  <a:lnTo>
                    <a:pt x="751789" y="42031"/>
                  </a:lnTo>
                  <a:lnTo>
                    <a:pt x="691389" y="49597"/>
                  </a:lnTo>
                  <a:lnTo>
                    <a:pt x="632908" y="57711"/>
                  </a:lnTo>
                  <a:lnTo>
                    <a:pt x="576432" y="66355"/>
                  </a:lnTo>
                  <a:lnTo>
                    <a:pt x="522047" y="75511"/>
                  </a:lnTo>
                  <a:lnTo>
                    <a:pt x="469842" y="85162"/>
                  </a:lnTo>
                  <a:lnTo>
                    <a:pt x="419903" y="95291"/>
                  </a:lnTo>
                  <a:lnTo>
                    <a:pt x="372316" y="105879"/>
                  </a:lnTo>
                  <a:lnTo>
                    <a:pt x="327169" y="116908"/>
                  </a:lnTo>
                  <a:lnTo>
                    <a:pt x="284550" y="128362"/>
                  </a:lnTo>
                  <a:lnTo>
                    <a:pt x="244543" y="140223"/>
                  </a:lnTo>
                  <a:lnTo>
                    <a:pt x="207238" y="152473"/>
                  </a:lnTo>
                  <a:lnTo>
                    <a:pt x="141077" y="178069"/>
                  </a:lnTo>
                  <a:lnTo>
                    <a:pt x="86763" y="205009"/>
                  </a:lnTo>
                  <a:lnTo>
                    <a:pt x="44991" y="233152"/>
                  </a:lnTo>
                  <a:lnTo>
                    <a:pt x="16457" y="262357"/>
                  </a:lnTo>
                  <a:lnTo>
                    <a:pt x="0" y="307848"/>
                  </a:lnTo>
                  <a:lnTo>
                    <a:pt x="1857" y="323212"/>
                  </a:lnTo>
                  <a:lnTo>
                    <a:pt x="29026" y="368064"/>
                  </a:lnTo>
                  <a:lnTo>
                    <a:pt x="64266" y="396756"/>
                  </a:lnTo>
                  <a:lnTo>
                    <a:pt x="112396" y="424316"/>
                  </a:lnTo>
                  <a:lnTo>
                    <a:pt x="172720" y="450601"/>
                  </a:lnTo>
                  <a:lnTo>
                    <a:pt x="244543" y="475472"/>
                  </a:lnTo>
                  <a:lnTo>
                    <a:pt x="284550" y="487333"/>
                  </a:lnTo>
                  <a:lnTo>
                    <a:pt x="327169" y="498787"/>
                  </a:lnTo>
                  <a:lnTo>
                    <a:pt x="372316" y="509816"/>
                  </a:lnTo>
                  <a:lnTo>
                    <a:pt x="419903" y="520404"/>
                  </a:lnTo>
                  <a:lnTo>
                    <a:pt x="469842" y="530533"/>
                  </a:lnTo>
                  <a:lnTo>
                    <a:pt x="522047" y="540184"/>
                  </a:lnTo>
                  <a:lnTo>
                    <a:pt x="576432" y="549340"/>
                  </a:lnTo>
                  <a:lnTo>
                    <a:pt x="632908" y="557984"/>
                  </a:lnTo>
                  <a:lnTo>
                    <a:pt x="691389" y="566098"/>
                  </a:lnTo>
                  <a:lnTo>
                    <a:pt x="751789" y="573664"/>
                  </a:lnTo>
                  <a:lnTo>
                    <a:pt x="814019" y="580665"/>
                  </a:lnTo>
                  <a:lnTo>
                    <a:pt x="877994" y="587083"/>
                  </a:lnTo>
                  <a:lnTo>
                    <a:pt x="943626" y="592900"/>
                  </a:lnTo>
                  <a:lnTo>
                    <a:pt x="1010828" y="598098"/>
                  </a:lnTo>
                  <a:lnTo>
                    <a:pt x="1079513" y="602661"/>
                  </a:lnTo>
                  <a:lnTo>
                    <a:pt x="1149595" y="606570"/>
                  </a:lnTo>
                  <a:lnTo>
                    <a:pt x="1220986" y="609808"/>
                  </a:lnTo>
                  <a:lnTo>
                    <a:pt x="1293599" y="612358"/>
                  </a:lnTo>
                  <a:lnTo>
                    <a:pt x="1367348" y="614200"/>
                  </a:lnTo>
                  <a:lnTo>
                    <a:pt x="1442145" y="615319"/>
                  </a:lnTo>
                  <a:lnTo>
                    <a:pt x="1517904" y="615696"/>
                  </a:lnTo>
                  <a:lnTo>
                    <a:pt x="1593663" y="615319"/>
                  </a:lnTo>
                  <a:lnTo>
                    <a:pt x="1668461" y="614200"/>
                  </a:lnTo>
                  <a:lnTo>
                    <a:pt x="1742211" y="612358"/>
                  </a:lnTo>
                  <a:lnTo>
                    <a:pt x="1814825" y="609808"/>
                  </a:lnTo>
                  <a:lnTo>
                    <a:pt x="1886216" y="606570"/>
                  </a:lnTo>
                  <a:lnTo>
                    <a:pt x="1956299" y="602661"/>
                  </a:lnTo>
                  <a:lnTo>
                    <a:pt x="2024984" y="598098"/>
                  </a:lnTo>
                  <a:lnTo>
                    <a:pt x="2092187" y="592900"/>
                  </a:lnTo>
                  <a:lnTo>
                    <a:pt x="2157819" y="587083"/>
                  </a:lnTo>
                  <a:lnTo>
                    <a:pt x="2221793" y="580665"/>
                  </a:lnTo>
                  <a:lnTo>
                    <a:pt x="2284024" y="573664"/>
                  </a:lnTo>
                  <a:lnTo>
                    <a:pt x="2344423" y="566098"/>
                  </a:lnTo>
                  <a:lnTo>
                    <a:pt x="2402905" y="557984"/>
                  </a:lnTo>
                  <a:lnTo>
                    <a:pt x="2459381" y="549340"/>
                  </a:lnTo>
                  <a:lnTo>
                    <a:pt x="2513765" y="540184"/>
                  </a:lnTo>
                  <a:lnTo>
                    <a:pt x="2565970" y="530533"/>
                  </a:lnTo>
                  <a:lnTo>
                    <a:pt x="2615909" y="520404"/>
                  </a:lnTo>
                  <a:lnTo>
                    <a:pt x="2663495" y="509816"/>
                  </a:lnTo>
                  <a:lnTo>
                    <a:pt x="2708642" y="498787"/>
                  </a:lnTo>
                  <a:lnTo>
                    <a:pt x="2751261" y="487333"/>
                  </a:lnTo>
                  <a:lnTo>
                    <a:pt x="2791267" y="475472"/>
                  </a:lnTo>
                  <a:lnTo>
                    <a:pt x="2828572" y="463222"/>
                  </a:lnTo>
                  <a:lnTo>
                    <a:pt x="2894732" y="437626"/>
                  </a:lnTo>
                  <a:lnTo>
                    <a:pt x="2949045" y="410686"/>
                  </a:lnTo>
                  <a:lnTo>
                    <a:pt x="2990816" y="382543"/>
                  </a:lnTo>
                  <a:lnTo>
                    <a:pt x="3019350" y="353338"/>
                  </a:lnTo>
                  <a:lnTo>
                    <a:pt x="3035808" y="307848"/>
                  </a:lnTo>
                  <a:lnTo>
                    <a:pt x="3033950" y="292483"/>
                  </a:lnTo>
                  <a:lnTo>
                    <a:pt x="3006781" y="247631"/>
                  </a:lnTo>
                  <a:lnTo>
                    <a:pt x="2971542" y="218939"/>
                  </a:lnTo>
                  <a:lnTo>
                    <a:pt x="2923413" y="191379"/>
                  </a:lnTo>
                  <a:lnTo>
                    <a:pt x="2863089" y="165094"/>
                  </a:lnTo>
                  <a:lnTo>
                    <a:pt x="2791267" y="140223"/>
                  </a:lnTo>
                  <a:lnTo>
                    <a:pt x="2751261" y="128362"/>
                  </a:lnTo>
                  <a:lnTo>
                    <a:pt x="2708642" y="116908"/>
                  </a:lnTo>
                  <a:lnTo>
                    <a:pt x="2663495" y="105879"/>
                  </a:lnTo>
                  <a:lnTo>
                    <a:pt x="2615909" y="95291"/>
                  </a:lnTo>
                  <a:lnTo>
                    <a:pt x="2565970" y="85162"/>
                  </a:lnTo>
                  <a:lnTo>
                    <a:pt x="2513765" y="75511"/>
                  </a:lnTo>
                  <a:lnTo>
                    <a:pt x="2459381" y="66355"/>
                  </a:lnTo>
                  <a:lnTo>
                    <a:pt x="2402905" y="57711"/>
                  </a:lnTo>
                  <a:lnTo>
                    <a:pt x="2344423" y="49597"/>
                  </a:lnTo>
                  <a:lnTo>
                    <a:pt x="2284024" y="42031"/>
                  </a:lnTo>
                  <a:lnTo>
                    <a:pt x="2221793" y="35030"/>
                  </a:lnTo>
                  <a:lnTo>
                    <a:pt x="2157819" y="28612"/>
                  </a:lnTo>
                  <a:lnTo>
                    <a:pt x="2092187" y="22795"/>
                  </a:lnTo>
                  <a:lnTo>
                    <a:pt x="2024984" y="17597"/>
                  </a:lnTo>
                  <a:lnTo>
                    <a:pt x="1956299" y="13034"/>
                  </a:lnTo>
                  <a:lnTo>
                    <a:pt x="1886216" y="9125"/>
                  </a:lnTo>
                  <a:lnTo>
                    <a:pt x="1814825" y="5887"/>
                  </a:lnTo>
                  <a:lnTo>
                    <a:pt x="1742211" y="3337"/>
                  </a:lnTo>
                  <a:lnTo>
                    <a:pt x="1668461" y="1495"/>
                  </a:lnTo>
                  <a:lnTo>
                    <a:pt x="1593663" y="376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80772" y="6208776"/>
              <a:ext cx="3035935" cy="615950"/>
            </a:xfrm>
            <a:custGeom>
              <a:avLst/>
              <a:gdLst/>
              <a:ahLst/>
              <a:cxnLst/>
              <a:rect l="l" t="t" r="r" b="b"/>
              <a:pathLst>
                <a:path w="3035935" h="615950">
                  <a:moveTo>
                    <a:pt x="0" y="307848"/>
                  </a:moveTo>
                  <a:lnTo>
                    <a:pt x="16457" y="262357"/>
                  </a:lnTo>
                  <a:lnTo>
                    <a:pt x="44991" y="233152"/>
                  </a:lnTo>
                  <a:lnTo>
                    <a:pt x="86763" y="205009"/>
                  </a:lnTo>
                  <a:lnTo>
                    <a:pt x="141077" y="178069"/>
                  </a:lnTo>
                  <a:lnTo>
                    <a:pt x="207238" y="152473"/>
                  </a:lnTo>
                  <a:lnTo>
                    <a:pt x="244543" y="140223"/>
                  </a:lnTo>
                  <a:lnTo>
                    <a:pt x="284550" y="128362"/>
                  </a:lnTo>
                  <a:lnTo>
                    <a:pt x="327169" y="116908"/>
                  </a:lnTo>
                  <a:lnTo>
                    <a:pt x="372316" y="105879"/>
                  </a:lnTo>
                  <a:lnTo>
                    <a:pt x="419903" y="95291"/>
                  </a:lnTo>
                  <a:lnTo>
                    <a:pt x="469842" y="85162"/>
                  </a:lnTo>
                  <a:lnTo>
                    <a:pt x="522047" y="75511"/>
                  </a:lnTo>
                  <a:lnTo>
                    <a:pt x="576432" y="66355"/>
                  </a:lnTo>
                  <a:lnTo>
                    <a:pt x="632908" y="57711"/>
                  </a:lnTo>
                  <a:lnTo>
                    <a:pt x="691389" y="49597"/>
                  </a:lnTo>
                  <a:lnTo>
                    <a:pt x="751789" y="42031"/>
                  </a:lnTo>
                  <a:lnTo>
                    <a:pt x="814019" y="35030"/>
                  </a:lnTo>
                  <a:lnTo>
                    <a:pt x="877994" y="28612"/>
                  </a:lnTo>
                  <a:lnTo>
                    <a:pt x="943626" y="22795"/>
                  </a:lnTo>
                  <a:lnTo>
                    <a:pt x="1010828" y="17597"/>
                  </a:lnTo>
                  <a:lnTo>
                    <a:pt x="1079513" y="13034"/>
                  </a:lnTo>
                  <a:lnTo>
                    <a:pt x="1149595" y="9125"/>
                  </a:lnTo>
                  <a:lnTo>
                    <a:pt x="1220986" y="5887"/>
                  </a:lnTo>
                  <a:lnTo>
                    <a:pt x="1293599" y="3337"/>
                  </a:lnTo>
                  <a:lnTo>
                    <a:pt x="1367348" y="1495"/>
                  </a:lnTo>
                  <a:lnTo>
                    <a:pt x="1442145" y="376"/>
                  </a:lnTo>
                  <a:lnTo>
                    <a:pt x="1517904" y="0"/>
                  </a:lnTo>
                  <a:lnTo>
                    <a:pt x="1593663" y="376"/>
                  </a:lnTo>
                  <a:lnTo>
                    <a:pt x="1668461" y="1495"/>
                  </a:lnTo>
                  <a:lnTo>
                    <a:pt x="1742211" y="3337"/>
                  </a:lnTo>
                  <a:lnTo>
                    <a:pt x="1814825" y="5887"/>
                  </a:lnTo>
                  <a:lnTo>
                    <a:pt x="1886216" y="9125"/>
                  </a:lnTo>
                  <a:lnTo>
                    <a:pt x="1956299" y="13034"/>
                  </a:lnTo>
                  <a:lnTo>
                    <a:pt x="2024984" y="17597"/>
                  </a:lnTo>
                  <a:lnTo>
                    <a:pt x="2092187" y="22795"/>
                  </a:lnTo>
                  <a:lnTo>
                    <a:pt x="2157819" y="28612"/>
                  </a:lnTo>
                  <a:lnTo>
                    <a:pt x="2221793" y="35030"/>
                  </a:lnTo>
                  <a:lnTo>
                    <a:pt x="2284024" y="42031"/>
                  </a:lnTo>
                  <a:lnTo>
                    <a:pt x="2344423" y="49597"/>
                  </a:lnTo>
                  <a:lnTo>
                    <a:pt x="2402905" y="57711"/>
                  </a:lnTo>
                  <a:lnTo>
                    <a:pt x="2459381" y="66355"/>
                  </a:lnTo>
                  <a:lnTo>
                    <a:pt x="2513765" y="75511"/>
                  </a:lnTo>
                  <a:lnTo>
                    <a:pt x="2565970" y="85162"/>
                  </a:lnTo>
                  <a:lnTo>
                    <a:pt x="2615909" y="95291"/>
                  </a:lnTo>
                  <a:lnTo>
                    <a:pt x="2663495" y="105879"/>
                  </a:lnTo>
                  <a:lnTo>
                    <a:pt x="2708642" y="116908"/>
                  </a:lnTo>
                  <a:lnTo>
                    <a:pt x="2751261" y="128362"/>
                  </a:lnTo>
                  <a:lnTo>
                    <a:pt x="2791267" y="140223"/>
                  </a:lnTo>
                  <a:lnTo>
                    <a:pt x="2828572" y="152473"/>
                  </a:lnTo>
                  <a:lnTo>
                    <a:pt x="2894732" y="178069"/>
                  </a:lnTo>
                  <a:lnTo>
                    <a:pt x="2949045" y="205009"/>
                  </a:lnTo>
                  <a:lnTo>
                    <a:pt x="2990816" y="233152"/>
                  </a:lnTo>
                  <a:lnTo>
                    <a:pt x="3019350" y="262357"/>
                  </a:lnTo>
                  <a:lnTo>
                    <a:pt x="3035808" y="307848"/>
                  </a:lnTo>
                  <a:lnTo>
                    <a:pt x="3033950" y="323212"/>
                  </a:lnTo>
                  <a:lnTo>
                    <a:pt x="3006781" y="368064"/>
                  </a:lnTo>
                  <a:lnTo>
                    <a:pt x="2971542" y="396756"/>
                  </a:lnTo>
                  <a:lnTo>
                    <a:pt x="2923413" y="424316"/>
                  </a:lnTo>
                  <a:lnTo>
                    <a:pt x="2863089" y="450601"/>
                  </a:lnTo>
                  <a:lnTo>
                    <a:pt x="2791267" y="475472"/>
                  </a:lnTo>
                  <a:lnTo>
                    <a:pt x="2751261" y="487333"/>
                  </a:lnTo>
                  <a:lnTo>
                    <a:pt x="2708642" y="498787"/>
                  </a:lnTo>
                  <a:lnTo>
                    <a:pt x="2663495" y="509816"/>
                  </a:lnTo>
                  <a:lnTo>
                    <a:pt x="2615909" y="520404"/>
                  </a:lnTo>
                  <a:lnTo>
                    <a:pt x="2565970" y="530533"/>
                  </a:lnTo>
                  <a:lnTo>
                    <a:pt x="2513765" y="540184"/>
                  </a:lnTo>
                  <a:lnTo>
                    <a:pt x="2459381" y="549340"/>
                  </a:lnTo>
                  <a:lnTo>
                    <a:pt x="2402905" y="557984"/>
                  </a:lnTo>
                  <a:lnTo>
                    <a:pt x="2344423" y="566098"/>
                  </a:lnTo>
                  <a:lnTo>
                    <a:pt x="2284024" y="573664"/>
                  </a:lnTo>
                  <a:lnTo>
                    <a:pt x="2221793" y="580665"/>
                  </a:lnTo>
                  <a:lnTo>
                    <a:pt x="2157819" y="587083"/>
                  </a:lnTo>
                  <a:lnTo>
                    <a:pt x="2092187" y="592900"/>
                  </a:lnTo>
                  <a:lnTo>
                    <a:pt x="2024984" y="598098"/>
                  </a:lnTo>
                  <a:lnTo>
                    <a:pt x="1956299" y="602661"/>
                  </a:lnTo>
                  <a:lnTo>
                    <a:pt x="1886216" y="606570"/>
                  </a:lnTo>
                  <a:lnTo>
                    <a:pt x="1814825" y="609808"/>
                  </a:lnTo>
                  <a:lnTo>
                    <a:pt x="1742211" y="612358"/>
                  </a:lnTo>
                  <a:lnTo>
                    <a:pt x="1668461" y="614200"/>
                  </a:lnTo>
                  <a:lnTo>
                    <a:pt x="1593663" y="615319"/>
                  </a:lnTo>
                  <a:lnTo>
                    <a:pt x="1517904" y="615696"/>
                  </a:lnTo>
                  <a:lnTo>
                    <a:pt x="1442145" y="615319"/>
                  </a:lnTo>
                  <a:lnTo>
                    <a:pt x="1367348" y="614200"/>
                  </a:lnTo>
                  <a:lnTo>
                    <a:pt x="1293599" y="612358"/>
                  </a:lnTo>
                  <a:lnTo>
                    <a:pt x="1220986" y="609808"/>
                  </a:lnTo>
                  <a:lnTo>
                    <a:pt x="1149595" y="606570"/>
                  </a:lnTo>
                  <a:lnTo>
                    <a:pt x="1079513" y="602661"/>
                  </a:lnTo>
                  <a:lnTo>
                    <a:pt x="1010828" y="598098"/>
                  </a:lnTo>
                  <a:lnTo>
                    <a:pt x="943626" y="592900"/>
                  </a:lnTo>
                  <a:lnTo>
                    <a:pt x="877994" y="587083"/>
                  </a:lnTo>
                  <a:lnTo>
                    <a:pt x="814019" y="580665"/>
                  </a:lnTo>
                  <a:lnTo>
                    <a:pt x="751789" y="573664"/>
                  </a:lnTo>
                  <a:lnTo>
                    <a:pt x="691389" y="566098"/>
                  </a:lnTo>
                  <a:lnTo>
                    <a:pt x="632908" y="557984"/>
                  </a:lnTo>
                  <a:lnTo>
                    <a:pt x="576432" y="549340"/>
                  </a:lnTo>
                  <a:lnTo>
                    <a:pt x="522047" y="540184"/>
                  </a:lnTo>
                  <a:lnTo>
                    <a:pt x="469842" y="530533"/>
                  </a:lnTo>
                  <a:lnTo>
                    <a:pt x="419903" y="520404"/>
                  </a:lnTo>
                  <a:lnTo>
                    <a:pt x="372316" y="509816"/>
                  </a:lnTo>
                  <a:lnTo>
                    <a:pt x="327169" y="498787"/>
                  </a:lnTo>
                  <a:lnTo>
                    <a:pt x="284550" y="487333"/>
                  </a:lnTo>
                  <a:lnTo>
                    <a:pt x="244543" y="475472"/>
                  </a:lnTo>
                  <a:lnTo>
                    <a:pt x="207238" y="463222"/>
                  </a:lnTo>
                  <a:lnTo>
                    <a:pt x="141077" y="437626"/>
                  </a:lnTo>
                  <a:lnTo>
                    <a:pt x="86763" y="410686"/>
                  </a:lnTo>
                  <a:lnTo>
                    <a:pt x="44991" y="382543"/>
                  </a:lnTo>
                  <a:lnTo>
                    <a:pt x="16457" y="353338"/>
                  </a:lnTo>
                  <a:lnTo>
                    <a:pt x="0" y="30784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1554479" y="0"/>
                  </a:moveTo>
                  <a:lnTo>
                    <a:pt x="1479163" y="355"/>
                  </a:lnTo>
                  <a:lnTo>
                    <a:pt x="1404772" y="1412"/>
                  </a:lnTo>
                  <a:lnTo>
                    <a:pt x="1331387" y="3154"/>
                  </a:lnTo>
                  <a:lnTo>
                    <a:pt x="1259091" y="5564"/>
                  </a:lnTo>
                  <a:lnTo>
                    <a:pt x="1187964" y="8627"/>
                  </a:lnTo>
                  <a:lnTo>
                    <a:pt x="1118088" y="12326"/>
                  </a:lnTo>
                  <a:lnTo>
                    <a:pt x="1049544" y="16645"/>
                  </a:lnTo>
                  <a:lnTo>
                    <a:pt x="982413" y="21568"/>
                  </a:lnTo>
                  <a:lnTo>
                    <a:pt x="916778" y="27079"/>
                  </a:lnTo>
                  <a:lnTo>
                    <a:pt x="852720" y="33161"/>
                  </a:lnTo>
                  <a:lnTo>
                    <a:pt x="790319" y="39799"/>
                  </a:lnTo>
                  <a:lnTo>
                    <a:pt x="729658" y="46976"/>
                  </a:lnTo>
                  <a:lnTo>
                    <a:pt x="670818" y="54677"/>
                  </a:lnTo>
                  <a:lnTo>
                    <a:pt x="613880" y="62884"/>
                  </a:lnTo>
                  <a:lnTo>
                    <a:pt x="558926" y="71583"/>
                  </a:lnTo>
                  <a:lnTo>
                    <a:pt x="506037" y="80756"/>
                  </a:lnTo>
                  <a:lnTo>
                    <a:pt x="455295" y="90387"/>
                  </a:lnTo>
                  <a:lnTo>
                    <a:pt x="406780" y="100461"/>
                  </a:lnTo>
                  <a:lnTo>
                    <a:pt x="360575" y="110961"/>
                  </a:lnTo>
                  <a:lnTo>
                    <a:pt x="316761" y="121871"/>
                  </a:lnTo>
                  <a:lnTo>
                    <a:pt x="275419" y="133174"/>
                  </a:lnTo>
                  <a:lnTo>
                    <a:pt x="236631" y="144856"/>
                  </a:lnTo>
                  <a:lnTo>
                    <a:pt x="200477" y="156899"/>
                  </a:lnTo>
                  <a:lnTo>
                    <a:pt x="136402" y="182005"/>
                  </a:lnTo>
                  <a:lnTo>
                    <a:pt x="83845" y="208363"/>
                  </a:lnTo>
                  <a:lnTo>
                    <a:pt x="43456" y="235844"/>
                  </a:lnTo>
                  <a:lnTo>
                    <a:pt x="15888" y="264318"/>
                  </a:lnTo>
                  <a:lnTo>
                    <a:pt x="0" y="308610"/>
                  </a:lnTo>
                  <a:lnTo>
                    <a:pt x="1792" y="323561"/>
                  </a:lnTo>
                  <a:lnTo>
                    <a:pt x="28029" y="367251"/>
                  </a:lnTo>
                  <a:lnTo>
                    <a:pt x="62089" y="395243"/>
                  </a:lnTo>
                  <a:lnTo>
                    <a:pt x="108643" y="422178"/>
                  </a:lnTo>
                  <a:lnTo>
                    <a:pt x="167041" y="447926"/>
                  </a:lnTo>
                  <a:lnTo>
                    <a:pt x="236631" y="472357"/>
                  </a:lnTo>
                  <a:lnTo>
                    <a:pt x="275419" y="484039"/>
                  </a:lnTo>
                  <a:lnTo>
                    <a:pt x="316761" y="495343"/>
                  </a:lnTo>
                  <a:lnTo>
                    <a:pt x="360575" y="506253"/>
                  </a:lnTo>
                  <a:lnTo>
                    <a:pt x="406780" y="516753"/>
                  </a:lnTo>
                  <a:lnTo>
                    <a:pt x="455295" y="526827"/>
                  </a:lnTo>
                  <a:lnTo>
                    <a:pt x="506037" y="536459"/>
                  </a:lnTo>
                  <a:lnTo>
                    <a:pt x="558926" y="545632"/>
                  </a:lnTo>
                  <a:lnTo>
                    <a:pt x="613880" y="554331"/>
                  </a:lnTo>
                  <a:lnTo>
                    <a:pt x="670818" y="562539"/>
                  </a:lnTo>
                  <a:lnTo>
                    <a:pt x="729658" y="570239"/>
                  </a:lnTo>
                  <a:lnTo>
                    <a:pt x="790319" y="577417"/>
                  </a:lnTo>
                  <a:lnTo>
                    <a:pt x="852720" y="584056"/>
                  </a:lnTo>
                  <a:lnTo>
                    <a:pt x="916778" y="590138"/>
                  </a:lnTo>
                  <a:lnTo>
                    <a:pt x="982413" y="595650"/>
                  </a:lnTo>
                  <a:lnTo>
                    <a:pt x="1049544" y="600573"/>
                  </a:lnTo>
                  <a:lnTo>
                    <a:pt x="1118088" y="604892"/>
                  </a:lnTo>
                  <a:lnTo>
                    <a:pt x="1187964" y="608592"/>
                  </a:lnTo>
                  <a:lnTo>
                    <a:pt x="1259091" y="611655"/>
                  </a:lnTo>
                  <a:lnTo>
                    <a:pt x="1331387" y="614065"/>
                  </a:lnTo>
                  <a:lnTo>
                    <a:pt x="1404772" y="615807"/>
                  </a:lnTo>
                  <a:lnTo>
                    <a:pt x="1479163" y="616864"/>
                  </a:lnTo>
                  <a:lnTo>
                    <a:pt x="1554479" y="617220"/>
                  </a:lnTo>
                  <a:lnTo>
                    <a:pt x="1629796" y="616864"/>
                  </a:lnTo>
                  <a:lnTo>
                    <a:pt x="1704187" y="615807"/>
                  </a:lnTo>
                  <a:lnTo>
                    <a:pt x="1777572" y="614065"/>
                  </a:lnTo>
                  <a:lnTo>
                    <a:pt x="1849868" y="611655"/>
                  </a:lnTo>
                  <a:lnTo>
                    <a:pt x="1920995" y="608592"/>
                  </a:lnTo>
                  <a:lnTo>
                    <a:pt x="1990871" y="604892"/>
                  </a:lnTo>
                  <a:lnTo>
                    <a:pt x="2059415" y="600573"/>
                  </a:lnTo>
                  <a:lnTo>
                    <a:pt x="2126546" y="595650"/>
                  </a:lnTo>
                  <a:lnTo>
                    <a:pt x="2192181" y="590138"/>
                  </a:lnTo>
                  <a:lnTo>
                    <a:pt x="2256239" y="584056"/>
                  </a:lnTo>
                  <a:lnTo>
                    <a:pt x="2318640" y="577417"/>
                  </a:lnTo>
                  <a:lnTo>
                    <a:pt x="2379301" y="570239"/>
                  </a:lnTo>
                  <a:lnTo>
                    <a:pt x="2438141" y="562539"/>
                  </a:lnTo>
                  <a:lnTo>
                    <a:pt x="2495079" y="554331"/>
                  </a:lnTo>
                  <a:lnTo>
                    <a:pt x="2550033" y="545632"/>
                  </a:lnTo>
                  <a:lnTo>
                    <a:pt x="2602922" y="536459"/>
                  </a:lnTo>
                  <a:lnTo>
                    <a:pt x="2653665" y="526827"/>
                  </a:lnTo>
                  <a:lnTo>
                    <a:pt x="2702179" y="516753"/>
                  </a:lnTo>
                  <a:lnTo>
                    <a:pt x="2748384" y="506253"/>
                  </a:lnTo>
                  <a:lnTo>
                    <a:pt x="2792198" y="495343"/>
                  </a:lnTo>
                  <a:lnTo>
                    <a:pt x="2833540" y="484039"/>
                  </a:lnTo>
                  <a:lnTo>
                    <a:pt x="2872328" y="472357"/>
                  </a:lnTo>
                  <a:lnTo>
                    <a:pt x="2908482" y="460314"/>
                  </a:lnTo>
                  <a:lnTo>
                    <a:pt x="2972557" y="435209"/>
                  </a:lnTo>
                  <a:lnTo>
                    <a:pt x="3025114" y="408851"/>
                  </a:lnTo>
                  <a:lnTo>
                    <a:pt x="3065503" y="381371"/>
                  </a:lnTo>
                  <a:lnTo>
                    <a:pt x="3093071" y="352898"/>
                  </a:lnTo>
                  <a:lnTo>
                    <a:pt x="3108960" y="308610"/>
                  </a:lnTo>
                  <a:lnTo>
                    <a:pt x="3107167" y="293657"/>
                  </a:lnTo>
                  <a:lnTo>
                    <a:pt x="3080930" y="249965"/>
                  </a:lnTo>
                  <a:lnTo>
                    <a:pt x="3046870" y="221971"/>
                  </a:lnTo>
                  <a:lnTo>
                    <a:pt x="3000316" y="195035"/>
                  </a:lnTo>
                  <a:lnTo>
                    <a:pt x="2941918" y="169287"/>
                  </a:lnTo>
                  <a:lnTo>
                    <a:pt x="2872328" y="144856"/>
                  </a:lnTo>
                  <a:lnTo>
                    <a:pt x="2833540" y="133174"/>
                  </a:lnTo>
                  <a:lnTo>
                    <a:pt x="2792198" y="121871"/>
                  </a:lnTo>
                  <a:lnTo>
                    <a:pt x="2748384" y="110961"/>
                  </a:lnTo>
                  <a:lnTo>
                    <a:pt x="2702179" y="100461"/>
                  </a:lnTo>
                  <a:lnTo>
                    <a:pt x="2653664" y="90387"/>
                  </a:lnTo>
                  <a:lnTo>
                    <a:pt x="2602922" y="80756"/>
                  </a:lnTo>
                  <a:lnTo>
                    <a:pt x="2550033" y="71583"/>
                  </a:lnTo>
                  <a:lnTo>
                    <a:pt x="2495079" y="62884"/>
                  </a:lnTo>
                  <a:lnTo>
                    <a:pt x="2438141" y="54677"/>
                  </a:lnTo>
                  <a:lnTo>
                    <a:pt x="2379301" y="46976"/>
                  </a:lnTo>
                  <a:lnTo>
                    <a:pt x="2318640" y="39799"/>
                  </a:lnTo>
                  <a:lnTo>
                    <a:pt x="2256239" y="33161"/>
                  </a:lnTo>
                  <a:lnTo>
                    <a:pt x="2192181" y="27079"/>
                  </a:lnTo>
                  <a:lnTo>
                    <a:pt x="2126546" y="21568"/>
                  </a:lnTo>
                  <a:lnTo>
                    <a:pt x="2059415" y="16645"/>
                  </a:lnTo>
                  <a:lnTo>
                    <a:pt x="1990871" y="12326"/>
                  </a:lnTo>
                  <a:lnTo>
                    <a:pt x="1920995" y="8627"/>
                  </a:lnTo>
                  <a:lnTo>
                    <a:pt x="1849868" y="5564"/>
                  </a:lnTo>
                  <a:lnTo>
                    <a:pt x="1777572" y="3154"/>
                  </a:lnTo>
                  <a:lnTo>
                    <a:pt x="1704187" y="1412"/>
                  </a:lnTo>
                  <a:lnTo>
                    <a:pt x="1629796" y="355"/>
                  </a:lnTo>
                  <a:lnTo>
                    <a:pt x="1554479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8985504" y="6170676"/>
              <a:ext cx="3108960" cy="617220"/>
            </a:xfrm>
            <a:custGeom>
              <a:avLst/>
              <a:gdLst/>
              <a:ahLst/>
              <a:cxnLst/>
              <a:rect l="l" t="t" r="r" b="b"/>
              <a:pathLst>
                <a:path w="3108959" h="617220">
                  <a:moveTo>
                    <a:pt x="0" y="308610"/>
                  </a:moveTo>
                  <a:lnTo>
                    <a:pt x="15888" y="264318"/>
                  </a:lnTo>
                  <a:lnTo>
                    <a:pt x="43456" y="235844"/>
                  </a:lnTo>
                  <a:lnTo>
                    <a:pt x="83845" y="208363"/>
                  </a:lnTo>
                  <a:lnTo>
                    <a:pt x="136402" y="182005"/>
                  </a:lnTo>
                  <a:lnTo>
                    <a:pt x="200477" y="156899"/>
                  </a:lnTo>
                  <a:lnTo>
                    <a:pt x="236631" y="144856"/>
                  </a:lnTo>
                  <a:lnTo>
                    <a:pt x="275419" y="133174"/>
                  </a:lnTo>
                  <a:lnTo>
                    <a:pt x="316761" y="121871"/>
                  </a:lnTo>
                  <a:lnTo>
                    <a:pt x="360575" y="110961"/>
                  </a:lnTo>
                  <a:lnTo>
                    <a:pt x="406780" y="100461"/>
                  </a:lnTo>
                  <a:lnTo>
                    <a:pt x="455295" y="90387"/>
                  </a:lnTo>
                  <a:lnTo>
                    <a:pt x="506037" y="80756"/>
                  </a:lnTo>
                  <a:lnTo>
                    <a:pt x="558926" y="71583"/>
                  </a:lnTo>
                  <a:lnTo>
                    <a:pt x="613880" y="62884"/>
                  </a:lnTo>
                  <a:lnTo>
                    <a:pt x="670818" y="54677"/>
                  </a:lnTo>
                  <a:lnTo>
                    <a:pt x="729658" y="46976"/>
                  </a:lnTo>
                  <a:lnTo>
                    <a:pt x="790319" y="39799"/>
                  </a:lnTo>
                  <a:lnTo>
                    <a:pt x="852720" y="33161"/>
                  </a:lnTo>
                  <a:lnTo>
                    <a:pt x="916778" y="27079"/>
                  </a:lnTo>
                  <a:lnTo>
                    <a:pt x="982413" y="21568"/>
                  </a:lnTo>
                  <a:lnTo>
                    <a:pt x="1049544" y="16645"/>
                  </a:lnTo>
                  <a:lnTo>
                    <a:pt x="1118088" y="12326"/>
                  </a:lnTo>
                  <a:lnTo>
                    <a:pt x="1187964" y="8627"/>
                  </a:lnTo>
                  <a:lnTo>
                    <a:pt x="1259091" y="5564"/>
                  </a:lnTo>
                  <a:lnTo>
                    <a:pt x="1331387" y="3154"/>
                  </a:lnTo>
                  <a:lnTo>
                    <a:pt x="1404772" y="1412"/>
                  </a:lnTo>
                  <a:lnTo>
                    <a:pt x="1479163" y="355"/>
                  </a:lnTo>
                  <a:lnTo>
                    <a:pt x="1554479" y="0"/>
                  </a:lnTo>
                  <a:lnTo>
                    <a:pt x="1629796" y="355"/>
                  </a:lnTo>
                  <a:lnTo>
                    <a:pt x="1704187" y="1412"/>
                  </a:lnTo>
                  <a:lnTo>
                    <a:pt x="1777572" y="3154"/>
                  </a:lnTo>
                  <a:lnTo>
                    <a:pt x="1849868" y="5564"/>
                  </a:lnTo>
                  <a:lnTo>
                    <a:pt x="1920995" y="8627"/>
                  </a:lnTo>
                  <a:lnTo>
                    <a:pt x="1990871" y="12326"/>
                  </a:lnTo>
                  <a:lnTo>
                    <a:pt x="2059415" y="16645"/>
                  </a:lnTo>
                  <a:lnTo>
                    <a:pt x="2126546" y="21568"/>
                  </a:lnTo>
                  <a:lnTo>
                    <a:pt x="2192181" y="27079"/>
                  </a:lnTo>
                  <a:lnTo>
                    <a:pt x="2256239" y="33161"/>
                  </a:lnTo>
                  <a:lnTo>
                    <a:pt x="2318640" y="39799"/>
                  </a:lnTo>
                  <a:lnTo>
                    <a:pt x="2379301" y="46976"/>
                  </a:lnTo>
                  <a:lnTo>
                    <a:pt x="2438141" y="54677"/>
                  </a:lnTo>
                  <a:lnTo>
                    <a:pt x="2495079" y="62884"/>
                  </a:lnTo>
                  <a:lnTo>
                    <a:pt x="2550033" y="71583"/>
                  </a:lnTo>
                  <a:lnTo>
                    <a:pt x="2602922" y="80756"/>
                  </a:lnTo>
                  <a:lnTo>
                    <a:pt x="2653664" y="90387"/>
                  </a:lnTo>
                  <a:lnTo>
                    <a:pt x="2702179" y="100461"/>
                  </a:lnTo>
                  <a:lnTo>
                    <a:pt x="2748384" y="110961"/>
                  </a:lnTo>
                  <a:lnTo>
                    <a:pt x="2792198" y="121871"/>
                  </a:lnTo>
                  <a:lnTo>
                    <a:pt x="2833540" y="133174"/>
                  </a:lnTo>
                  <a:lnTo>
                    <a:pt x="2872328" y="144856"/>
                  </a:lnTo>
                  <a:lnTo>
                    <a:pt x="2908482" y="156899"/>
                  </a:lnTo>
                  <a:lnTo>
                    <a:pt x="2972557" y="182005"/>
                  </a:lnTo>
                  <a:lnTo>
                    <a:pt x="3025114" y="208363"/>
                  </a:lnTo>
                  <a:lnTo>
                    <a:pt x="3065503" y="235844"/>
                  </a:lnTo>
                  <a:lnTo>
                    <a:pt x="3093071" y="264318"/>
                  </a:lnTo>
                  <a:lnTo>
                    <a:pt x="3108960" y="308610"/>
                  </a:lnTo>
                  <a:lnTo>
                    <a:pt x="3107167" y="323561"/>
                  </a:lnTo>
                  <a:lnTo>
                    <a:pt x="3080930" y="367251"/>
                  </a:lnTo>
                  <a:lnTo>
                    <a:pt x="3046870" y="395243"/>
                  </a:lnTo>
                  <a:lnTo>
                    <a:pt x="3000316" y="422178"/>
                  </a:lnTo>
                  <a:lnTo>
                    <a:pt x="2941918" y="447926"/>
                  </a:lnTo>
                  <a:lnTo>
                    <a:pt x="2872328" y="472357"/>
                  </a:lnTo>
                  <a:lnTo>
                    <a:pt x="2833540" y="484039"/>
                  </a:lnTo>
                  <a:lnTo>
                    <a:pt x="2792198" y="495343"/>
                  </a:lnTo>
                  <a:lnTo>
                    <a:pt x="2748384" y="506253"/>
                  </a:lnTo>
                  <a:lnTo>
                    <a:pt x="2702179" y="516753"/>
                  </a:lnTo>
                  <a:lnTo>
                    <a:pt x="2653665" y="526827"/>
                  </a:lnTo>
                  <a:lnTo>
                    <a:pt x="2602922" y="536459"/>
                  </a:lnTo>
                  <a:lnTo>
                    <a:pt x="2550033" y="545632"/>
                  </a:lnTo>
                  <a:lnTo>
                    <a:pt x="2495079" y="554331"/>
                  </a:lnTo>
                  <a:lnTo>
                    <a:pt x="2438141" y="562539"/>
                  </a:lnTo>
                  <a:lnTo>
                    <a:pt x="2379301" y="570239"/>
                  </a:lnTo>
                  <a:lnTo>
                    <a:pt x="2318640" y="577417"/>
                  </a:lnTo>
                  <a:lnTo>
                    <a:pt x="2256239" y="584056"/>
                  </a:lnTo>
                  <a:lnTo>
                    <a:pt x="2192181" y="590138"/>
                  </a:lnTo>
                  <a:lnTo>
                    <a:pt x="2126546" y="595650"/>
                  </a:lnTo>
                  <a:lnTo>
                    <a:pt x="2059415" y="600573"/>
                  </a:lnTo>
                  <a:lnTo>
                    <a:pt x="1990871" y="604892"/>
                  </a:lnTo>
                  <a:lnTo>
                    <a:pt x="1920995" y="608592"/>
                  </a:lnTo>
                  <a:lnTo>
                    <a:pt x="1849868" y="611655"/>
                  </a:lnTo>
                  <a:lnTo>
                    <a:pt x="1777572" y="614065"/>
                  </a:lnTo>
                  <a:lnTo>
                    <a:pt x="1704187" y="615807"/>
                  </a:lnTo>
                  <a:lnTo>
                    <a:pt x="1629796" y="616864"/>
                  </a:lnTo>
                  <a:lnTo>
                    <a:pt x="1554479" y="617220"/>
                  </a:lnTo>
                  <a:lnTo>
                    <a:pt x="1479163" y="616864"/>
                  </a:lnTo>
                  <a:lnTo>
                    <a:pt x="1404772" y="615807"/>
                  </a:lnTo>
                  <a:lnTo>
                    <a:pt x="1331387" y="614065"/>
                  </a:lnTo>
                  <a:lnTo>
                    <a:pt x="1259091" y="611655"/>
                  </a:lnTo>
                  <a:lnTo>
                    <a:pt x="1187964" y="608592"/>
                  </a:lnTo>
                  <a:lnTo>
                    <a:pt x="1118088" y="604892"/>
                  </a:lnTo>
                  <a:lnTo>
                    <a:pt x="1049544" y="600573"/>
                  </a:lnTo>
                  <a:lnTo>
                    <a:pt x="982413" y="595650"/>
                  </a:lnTo>
                  <a:lnTo>
                    <a:pt x="916778" y="590138"/>
                  </a:lnTo>
                  <a:lnTo>
                    <a:pt x="852720" y="584056"/>
                  </a:lnTo>
                  <a:lnTo>
                    <a:pt x="790319" y="577417"/>
                  </a:lnTo>
                  <a:lnTo>
                    <a:pt x="729658" y="570239"/>
                  </a:lnTo>
                  <a:lnTo>
                    <a:pt x="670818" y="562539"/>
                  </a:lnTo>
                  <a:lnTo>
                    <a:pt x="613880" y="554331"/>
                  </a:lnTo>
                  <a:lnTo>
                    <a:pt x="558926" y="545632"/>
                  </a:lnTo>
                  <a:lnTo>
                    <a:pt x="506037" y="536459"/>
                  </a:lnTo>
                  <a:lnTo>
                    <a:pt x="455295" y="526827"/>
                  </a:lnTo>
                  <a:lnTo>
                    <a:pt x="406780" y="516753"/>
                  </a:lnTo>
                  <a:lnTo>
                    <a:pt x="360575" y="506253"/>
                  </a:lnTo>
                  <a:lnTo>
                    <a:pt x="316761" y="495343"/>
                  </a:lnTo>
                  <a:lnTo>
                    <a:pt x="275419" y="484039"/>
                  </a:lnTo>
                  <a:lnTo>
                    <a:pt x="236631" y="472357"/>
                  </a:lnTo>
                  <a:lnTo>
                    <a:pt x="200477" y="460314"/>
                  </a:lnTo>
                  <a:lnTo>
                    <a:pt x="136402" y="435209"/>
                  </a:lnTo>
                  <a:lnTo>
                    <a:pt x="83845" y="408851"/>
                  </a:lnTo>
                  <a:lnTo>
                    <a:pt x="43456" y="381371"/>
                  </a:lnTo>
                  <a:lnTo>
                    <a:pt x="15888" y="352898"/>
                  </a:lnTo>
                  <a:lnTo>
                    <a:pt x="0" y="30861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12192000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12192000" y="38557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0" y="6472428"/>
              <a:ext cx="12192000" cy="386080"/>
            </a:xfrm>
            <a:custGeom>
              <a:avLst/>
              <a:gdLst/>
              <a:ahLst/>
              <a:cxnLst/>
              <a:rect l="l" t="t" r="r" b="b"/>
              <a:pathLst>
                <a:path w="12192000" h="386079">
                  <a:moveTo>
                    <a:pt x="0" y="385572"/>
                  </a:moveTo>
                  <a:lnTo>
                    <a:pt x="12192000" y="38557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85572"/>
                  </a:lnTo>
                  <a:close/>
                </a:path>
              </a:pathLst>
            </a:custGeom>
            <a:ln w="12700">
              <a:solidFill>
                <a:srgbClr val="9E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0" y="0"/>
                  </a:lnTo>
                  <a:lnTo>
                    <a:pt x="694181" y="693419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7880604" y="6166103"/>
              <a:ext cx="1388745" cy="693420"/>
            </a:xfrm>
            <a:custGeom>
              <a:avLst/>
              <a:gdLst/>
              <a:ahLst/>
              <a:cxnLst/>
              <a:rect l="l" t="t" r="r" b="b"/>
              <a:pathLst>
                <a:path w="1388745" h="693420">
                  <a:moveTo>
                    <a:pt x="1388364" y="0"/>
                  </a:moveTo>
                  <a:lnTo>
                    <a:pt x="694181" y="693419"/>
                  </a:lnTo>
                  <a:lnTo>
                    <a:pt x="0" y="0"/>
                  </a:lnTo>
                  <a:lnTo>
                    <a:pt x="1388364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0" y="0"/>
                  </a:lnTo>
                  <a:lnTo>
                    <a:pt x="691130" y="690371"/>
                  </a:lnTo>
                  <a:lnTo>
                    <a:pt x="697233" y="690371"/>
                  </a:lnTo>
                  <a:lnTo>
                    <a:pt x="1388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2811779" y="6167628"/>
              <a:ext cx="1388745" cy="690880"/>
            </a:xfrm>
            <a:custGeom>
              <a:avLst/>
              <a:gdLst/>
              <a:ahLst/>
              <a:cxnLst/>
              <a:rect l="l" t="t" r="r" b="b"/>
              <a:pathLst>
                <a:path w="1388745" h="690879">
                  <a:moveTo>
                    <a:pt x="1388364" y="0"/>
                  </a:moveTo>
                  <a:lnTo>
                    <a:pt x="697233" y="690371"/>
                  </a:lnTo>
                </a:path>
                <a:path w="1388745" h="690879">
                  <a:moveTo>
                    <a:pt x="691130" y="690371"/>
                  </a:moveTo>
                  <a:lnTo>
                    <a:pt x="0" y="0"/>
                  </a:lnTo>
                  <a:lnTo>
                    <a:pt x="138836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" y="-22225"/>
            <a:ext cx="2258060" cy="805180"/>
          </a:xfrm>
          <a:prstGeom prst="rect">
            <a:avLst/>
          </a:prstGeom>
        </p:spPr>
      </p:pic>
      <p:sp>
        <p:nvSpPr>
          <p:cNvPr id="2" name="object 6"/>
          <p:cNvSpPr txBox="1">
            <a:spLocks noGrp="1"/>
          </p:cNvSpPr>
          <p:nvPr/>
        </p:nvSpPr>
        <p:spPr>
          <a:xfrm>
            <a:off x="1676400" y="3524885"/>
            <a:ext cx="11262995" cy="2876550"/>
          </a:xfrm>
          <a:prstGeom prst="rect">
            <a:avLst/>
          </a:prstGeom>
        </p:spPr>
        <p:txBody>
          <a:bodyPr vert="horz" wrap="square" lIns="0" tIns="207213" rIns="0" bIns="0" rtlCol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iberation Sans Narrow" panose="020B0606020202030204"/>
                <a:ea typeface="+mj-ea"/>
                <a:cs typeface="Liberation Sans Narrow" panose="020B0606020202030204"/>
              </a:defRPr>
            </a:lvl1pPr>
          </a:lstStyle>
          <a:p>
            <a:pPr marL="1026160" indent="-742950">
              <a:lnSpc>
                <a:spcPct val="100000"/>
              </a:lnSpc>
              <a:spcBef>
                <a:spcPts val="105"/>
              </a:spcBef>
            </a:pPr>
            <a:r>
              <a:rPr lang="en-US" sz="3600" dirty="0" smtClean="0">
                <a:latin typeface="Carlito"/>
                <a:cs typeface="Carlito"/>
              </a:rPr>
              <a:t>Plan </a:t>
            </a:r>
            <a:r>
              <a:rPr lang="en-US" sz="3800" dirty="0">
                <a:latin typeface="Carlito"/>
                <a:cs typeface="Carlito"/>
              </a:rPr>
              <a:t>for the final Year of </a:t>
            </a:r>
            <a:r>
              <a:rPr lang="en-US" sz="3800" dirty="0" smtClean="0">
                <a:latin typeface="Carlito"/>
                <a:cs typeface="Carlito"/>
              </a:rPr>
              <a:t>PHD</a:t>
            </a:r>
            <a:endParaRPr lang="en-US" sz="3800" dirty="0" smtClean="0">
              <a:latin typeface="Carlito"/>
              <a:cs typeface="Carlito"/>
            </a:endParaRPr>
          </a:p>
          <a:p>
            <a:pPr marL="283210" indent="0">
              <a:lnSpc>
                <a:spcPct val="100000"/>
              </a:lnSpc>
              <a:spcBef>
                <a:spcPts val="105"/>
              </a:spcBef>
              <a:buFont typeface="Arial" panose="02080604020202020204" pitchFamily="34" charset="0"/>
              <a:buNone/>
            </a:pPr>
            <a:r>
              <a:rPr lang="en-US" sz="1800" b="0" dirty="0" smtClean="0">
                <a:latin typeface="+mn-lt"/>
                <a:cs typeface="+mn-lt"/>
              </a:rPr>
              <a:t>                              </a:t>
            </a:r>
            <a:endParaRPr lang="en-US" sz="3800" dirty="0">
              <a:latin typeface="Carlito"/>
              <a:cs typeface="Carlito"/>
            </a:endParaRPr>
          </a:p>
          <a:p>
            <a:pPr marL="283210" indent="0">
              <a:lnSpc>
                <a:spcPct val="100000"/>
              </a:lnSpc>
              <a:spcBef>
                <a:spcPts val="105"/>
              </a:spcBef>
              <a:buFont typeface="Arial" panose="02080604020202020204" pitchFamily="34" charset="0"/>
              <a:buNone/>
            </a:pPr>
            <a:r>
              <a:rPr lang="en-US" sz="3800" dirty="0">
                <a:latin typeface="Carlito"/>
                <a:cs typeface="Carlito"/>
              </a:rPr>
              <a:t> </a:t>
            </a:r>
            <a:endParaRPr lang="en-US" sz="3800" dirty="0">
              <a:latin typeface="Carlito"/>
              <a:cs typeface="Carlito"/>
            </a:endParaRPr>
          </a:p>
          <a:p>
            <a:pPr marL="283210" indent="0">
              <a:lnSpc>
                <a:spcPct val="100000"/>
              </a:lnSpc>
              <a:spcBef>
                <a:spcPts val="105"/>
              </a:spcBef>
              <a:buFont typeface="Arial" panose="02080604020202020204" pitchFamily="34" charset="0"/>
              <a:buNone/>
            </a:pPr>
            <a:r>
              <a:rPr lang="en-US" sz="3800" dirty="0">
                <a:latin typeface="Carlito"/>
                <a:cs typeface="Carlito"/>
              </a:rPr>
              <a:t>      </a:t>
            </a:r>
            <a:endParaRPr lang="en-US" sz="3800" dirty="0">
              <a:latin typeface="Carlito"/>
              <a:cs typeface="Carlito"/>
            </a:endParaRPr>
          </a:p>
          <a:p>
            <a:pPr marL="283210" indent="0">
              <a:lnSpc>
                <a:spcPct val="100000"/>
              </a:lnSpc>
              <a:spcBef>
                <a:spcPts val="105"/>
              </a:spcBef>
              <a:buFont typeface="Arial" panose="02080604020202020204" pitchFamily="34" charset="0"/>
              <a:buNone/>
            </a:pPr>
            <a:r>
              <a:rPr lang="en-US" sz="3800" dirty="0">
                <a:latin typeface="Carlito"/>
                <a:cs typeface="Carlito"/>
              </a:rPr>
              <a:t> </a:t>
            </a:r>
            <a:endParaRPr lang="en-US" sz="3800" dirty="0">
              <a:latin typeface="Carlito"/>
              <a:cs typeface="Carlito"/>
            </a:endParaRPr>
          </a:p>
        </p:txBody>
      </p:sp>
      <p:sp>
        <p:nvSpPr>
          <p:cNvPr id="63" name="Text Box 62"/>
          <p:cNvSpPr txBox="1"/>
          <p:nvPr/>
        </p:nvSpPr>
        <p:spPr>
          <a:xfrm>
            <a:off x="443865" y="6400800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Student: Saba Imtiaz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800600" y="6489700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    University of Padua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220200" y="6400800"/>
            <a:ext cx="2685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/>
            <a:r>
              <a:rPr lang="en-US" b="1">
                <a:solidFill>
                  <a:schemeClr val="bg1"/>
                </a:solidFill>
              </a:rPr>
              <a:t>             </a:t>
            </a:r>
            <a:r>
              <a:rPr lang="en-US" sz="1600" b="1">
                <a:solidFill>
                  <a:schemeClr val="bg1"/>
                </a:solidFill>
              </a:rPr>
              <a:t>38th Cycle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0530" y="1905000"/>
            <a:ext cx="81534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INAF-OAPD  </a:t>
            </a:r>
            <a:r>
              <a:rPr lang="en-US" sz="2000" dirty="0">
                <a:latin typeface="+mn-lt"/>
              </a:rPr>
              <a:t>Seminar </a:t>
            </a:r>
            <a:endParaRPr lang="en-US" sz="2000" dirty="0">
              <a:latin typeface="+mn-lt"/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cs typeface="+mn-lt"/>
              </a:rPr>
              <a:t>Bologna </a:t>
            </a:r>
            <a:r>
              <a:rPr lang="en-US" sz="2000" dirty="0">
                <a:cs typeface="+mn-lt"/>
              </a:rPr>
              <a:t>Joint </a:t>
            </a:r>
            <a:r>
              <a:rPr lang="en-US" sz="2000" dirty="0" err="1">
                <a:cs typeface="+mn-lt"/>
              </a:rPr>
              <a:t>Astrophsical</a:t>
            </a:r>
            <a:r>
              <a:rPr lang="en-US" sz="2000" dirty="0">
                <a:cs typeface="+mn-lt"/>
              </a:rPr>
              <a:t> Colloquium </a:t>
            </a:r>
            <a:endParaRPr lang="en-US" sz="2000" dirty="0" smtClean="0">
              <a:cs typeface="+mn-lt"/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2000" dirty="0" err="1">
                <a:cs typeface="+mn-lt"/>
              </a:rPr>
              <a:t> IFPU Colloquium</a:t>
            </a:r>
            <a:endParaRPr lang="en-US" sz="2000" dirty="0" smtClean="0">
              <a:cs typeface="+mn-lt"/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2000" dirty="0">
                <a:latin typeface="+mn-lt"/>
                <a:cs typeface="+mn-lt"/>
              </a:rPr>
              <a:t> </a:t>
            </a:r>
            <a:r>
              <a:rPr lang="en-US" sz="2000" dirty="0" err="1">
                <a:cs typeface="+mn-lt"/>
              </a:rPr>
              <a:t>Osservatorio</a:t>
            </a:r>
            <a:r>
              <a:rPr lang="en-US" sz="2000" dirty="0">
                <a:cs typeface="+mn-lt"/>
              </a:rPr>
              <a:t> </a:t>
            </a:r>
            <a:r>
              <a:rPr lang="en-US" sz="2000" dirty="0" err="1">
                <a:cs typeface="+mn-lt"/>
              </a:rPr>
              <a:t>Astronamico</a:t>
            </a:r>
            <a:r>
              <a:rPr lang="en-US" sz="2000" dirty="0">
                <a:cs typeface="+mn-lt"/>
              </a:rPr>
              <a:t> di </a:t>
            </a:r>
            <a:r>
              <a:rPr lang="en-US" sz="2000" dirty="0" smtClean="0">
                <a:cs typeface="+mn-lt"/>
              </a:rPr>
              <a:t>Roma</a:t>
            </a:r>
            <a:endParaRPr lang="en-US" sz="2000" dirty="0" smtClean="0">
              <a:cs typeface="+mn-lt"/>
            </a:endParaRPr>
          </a:p>
          <a:p>
            <a:pPr marL="285750" indent="-285750" algn="l">
              <a:buFont typeface="Arial" panose="02080604020202020204" pitchFamily="34" charset="0"/>
              <a:buChar char="•"/>
            </a:pPr>
            <a:r>
              <a:rPr lang="en-US" sz="2000" dirty="0" smtClean="0">
                <a:cs typeface="+mn-lt"/>
              </a:rPr>
              <a:t> INAF-IAPS seminars</a:t>
            </a:r>
            <a:endParaRPr lang="en-US" sz="2000" dirty="0" smtClean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4038601"/>
            <a:ext cx="11506200" cy="2254463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pPr marL="1026160" indent="-7429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1026160" indent="-7429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endParaRPr lang="en-US" dirty="0" smtClean="0">
              <a:latin typeface="+mn-lt"/>
            </a:endParaRPr>
          </a:p>
          <a:p>
            <a:pPr marL="1026160" indent="-7429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Ø"/>
            </a:pPr>
            <a:endParaRPr lang="en-US" dirty="0">
              <a:latin typeface="+mn-lt"/>
            </a:endParaRPr>
          </a:p>
          <a:p>
            <a:pPr marL="1026160" indent="-742950">
              <a:lnSpc>
                <a:spcPct val="100000"/>
              </a:lnSpc>
              <a:spcBef>
                <a:spcPts val="105"/>
              </a:spcBef>
            </a:pPr>
            <a:r>
              <a:rPr lang="en-US" dirty="0" smtClean="0"/>
              <a:t>.</a:t>
            </a:r>
            <a:endParaRPr lang="en-US" dirty="0"/>
          </a:p>
          <a:p>
            <a:pPr algn="just"/>
            <a:endParaRPr lang="en-US" dirty="0" smtClean="0">
              <a:latin typeface="+mn-lt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76400" y="4267200"/>
            <a:ext cx="11125201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80604020202020204" pitchFamily="34" charset="0"/>
              <a:buChar char="•"/>
            </a:pPr>
            <a:endParaRPr lang="en-US" dirty="0" smtClean="0">
              <a:latin typeface="+mn-lt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Refinements and </a:t>
            </a:r>
            <a:r>
              <a:rPr lang="en-US" sz="2000" dirty="0" err="1" smtClean="0">
                <a:latin typeface="+mn-lt"/>
              </a:rPr>
              <a:t>Conclusion</a:t>
            </a:r>
            <a:r>
              <a:rPr lang="en-US" sz="2000" dirty="0" smtClean="0">
                <a:latin typeface="+mn-lt"/>
              </a:rPr>
              <a:t> of second year </a:t>
            </a:r>
            <a:r>
              <a:rPr lang="en-US" sz="2000" dirty="0" err="1" smtClean="0">
                <a:latin typeface="+mn-lt"/>
              </a:rPr>
              <a:t>Actvities</a:t>
            </a:r>
            <a:endParaRPr lang="en-US" sz="2000" dirty="0" smtClean="0">
              <a:latin typeface="+mn-lt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Performance evaluation of various mission concepts using an enhanced detector</a:t>
            </a:r>
            <a:endParaRPr lang="en-US" sz="2000" dirty="0" smtClean="0">
              <a:latin typeface="+mn-lt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Thesis Writing and finalize</a:t>
            </a:r>
            <a:endParaRPr lang="en-US" sz="2000" dirty="0" smtClean="0">
              <a:latin typeface="+mn-lt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Preparation of Manuscripts for Publication</a:t>
            </a:r>
            <a:endParaRPr lang="en-US" sz="2000" dirty="0" smtClean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4739</Words>
  <Application>WPS Presentation</Application>
  <PresentationFormat>Widescreen</PresentationFormat>
  <Paragraphs>290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SimSun</vt:lpstr>
      <vt:lpstr>Wingdings</vt:lpstr>
      <vt:lpstr>Liberation Sans Narrow</vt:lpstr>
      <vt:lpstr>Carlito</vt:lpstr>
      <vt:lpstr>Gubbi</vt:lpstr>
      <vt:lpstr>Nimbus Roman No9 L</vt:lpstr>
      <vt:lpstr>Arial</vt:lpstr>
      <vt:lpstr>Calibri</vt:lpstr>
      <vt:lpstr>DejaVu Sans</vt:lpstr>
      <vt:lpstr>Microsoft YaHei</vt:lpstr>
      <vt:lpstr>Droid Sans Fallback</vt:lpstr>
      <vt:lpstr>Arial Unicode MS</vt:lpstr>
      <vt:lpstr>C059</vt:lpstr>
      <vt:lpstr>OpenSymbol</vt:lpstr>
      <vt:lpstr>Office Theme</vt:lpstr>
      <vt:lpstr>PowerPoint 演示文稿</vt:lpstr>
      <vt:lpstr>PowerPoint 演示文稿</vt:lpstr>
      <vt:lpstr>What is IXPE?  </vt:lpstr>
      <vt:lpstr> Expanding X-ray Polarimetry Capabilities beyond IXPE </vt:lpstr>
      <vt:lpstr>PowerPoint 演示文稿</vt:lpstr>
      <vt:lpstr>PowerPoint 演示文稿</vt:lpstr>
      <vt:lpstr>         Publication,Period Abroad, School…..</vt:lpstr>
      <vt:lpstr>Objectives &amp; Aims for my 2nd year of PHD </vt:lpstr>
      <vt:lpstr> Conferences and Seminar       </vt:lpstr>
      <vt:lpstr>Difficulties Encountered During Year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Umair Muhammad</dc:creator>
  <cp:lastModifiedBy>saba</cp:lastModifiedBy>
  <cp:revision>59</cp:revision>
  <dcterms:created xsi:type="dcterms:W3CDTF">2024-09-09T15:43:42Z</dcterms:created>
  <dcterms:modified xsi:type="dcterms:W3CDTF">2024-09-09T15:43:42Z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2024-07-24T22:00:00Z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2024-08-22T22:00:00Z</vt:filetime>
  </property>
  <property fmtid="{D5CDD505-2E9C-101B-9397-08002B2CF9AE}" pid="5" name="Producer">
    <vt:lpwstr>3-Heights(TM) PDF Security Shell 4.8.25.2 (http://www.pdf-tools.com)</vt:lpwstr>
  </property>
  <property fmtid="{D5CDD505-2E9C-101B-9397-08002B2CF9AE}" pid="6" name="ICV">
    <vt:lpwstr/>
  </property>
  <property fmtid="{D5CDD505-2E9C-101B-9397-08002B2CF9AE}" pid="7" name="KSOProductBuildVer">
    <vt:lpwstr>1033-11.1.0.11719</vt:lpwstr>
  </property>
</Properties>
</file>