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12"/>
  </p:notesMasterIdLst>
  <p:sldIdLst>
    <p:sldId id="279" r:id="rId3"/>
    <p:sldId id="277" r:id="rId4"/>
    <p:sldId id="276" r:id="rId5"/>
    <p:sldId id="3313" r:id="rId6"/>
    <p:sldId id="302" r:id="rId7"/>
    <p:sldId id="257" r:id="rId8"/>
    <p:sldId id="418" r:id="rId9"/>
    <p:sldId id="3311" r:id="rId10"/>
    <p:sldId id="417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24"/>
  </p:normalViewPr>
  <p:slideViewPr>
    <p:cSldViewPr>
      <p:cViewPr varScale="1">
        <p:scale>
          <a:sx n="78" d="100"/>
          <a:sy n="78" d="100"/>
        </p:scale>
        <p:origin x="557" y="72"/>
      </p:cViewPr>
      <p:guideLst>
        <p:guide orient="horz" pos="2160"/>
        <p:guide pos="3839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https://pixabay.com/en/achievement-agreement-business-3481967/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5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https://pixabay.com/en/open-book-library-education-read-1428428/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4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https://unsplash.com/photos/man-in-blue-scrub-suit-standing-near-white-and-black-office-rolling-chair-UNkNx6Hn9Fs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9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858" y="274639"/>
            <a:ext cx="10051526" cy="711081"/>
          </a:xfrm>
        </p:spPr>
        <p:txBody>
          <a:bodyPr>
            <a:noAutofit/>
          </a:bodyPr>
          <a:lstStyle>
            <a:lvl1pPr>
              <a:defRPr sz="440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E0F98F1-58B1-71B5-CED7-25043889BE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6284" y="1052736"/>
            <a:ext cx="10069974" cy="30727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676364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80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225800"/>
            <a:ext cx="12188825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4987990"/>
            <a:ext cx="10360501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550936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01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03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9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4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6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8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1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5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95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91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56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3"/>
            <a:ext cx="5387630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94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441" y="274640"/>
            <a:ext cx="10969943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5841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441" y="274640"/>
            <a:ext cx="10969943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990600"/>
            <a:ext cx="10969943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15028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71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13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441" y="274640"/>
            <a:ext cx="10969943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990600"/>
            <a:ext cx="10969943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93857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441" y="274640"/>
            <a:ext cx="10969943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9824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130800"/>
            <a:ext cx="12188825" cy="1727200"/>
          </a:xfrm>
          <a:prstGeom prst="rect">
            <a:avLst/>
          </a:prstGeom>
          <a:solidFill>
            <a:srgbClr val="B5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</p:spTree>
    <p:extLst>
      <p:ext uri="{BB962C8B-B14F-4D97-AF65-F5344CB8AC3E}">
        <p14:creationId xmlns:p14="http://schemas.microsoft.com/office/powerpoint/2010/main" val="204854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273049"/>
            <a:ext cx="4010039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57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22" indent="0">
              <a:buNone/>
              <a:defRPr sz="3732"/>
            </a:lvl2pPr>
            <a:lvl3pPr marL="1218845" indent="0">
              <a:buNone/>
              <a:defRPr sz="3199"/>
            </a:lvl3pPr>
            <a:lvl4pPr marL="1828267" indent="0">
              <a:buNone/>
              <a:defRPr sz="2666"/>
            </a:lvl4pPr>
            <a:lvl5pPr marL="2437689" indent="0">
              <a:buNone/>
              <a:defRPr sz="2666"/>
            </a:lvl5pPr>
            <a:lvl6pPr marL="3047111" indent="0">
              <a:buNone/>
              <a:defRPr sz="2666"/>
            </a:lvl6pPr>
            <a:lvl7pPr marL="3656534" indent="0">
              <a:buNone/>
              <a:defRPr sz="2666"/>
            </a:lvl7pPr>
            <a:lvl8pPr marL="4265955" indent="0">
              <a:buNone/>
              <a:defRPr sz="2666"/>
            </a:lvl8pPr>
            <a:lvl9pPr marL="4875378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9"/>
            <a:ext cx="7313295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74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09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73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23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1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441" y="274640"/>
            <a:ext cx="10969943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990600"/>
            <a:ext cx="10969943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767080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5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441" y="274640"/>
            <a:ext cx="10969943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990600"/>
            <a:ext cx="10969943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0355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90D8B8-307A-4993-9315-0D6ADDAA6CEB}"/>
              </a:ext>
            </a:extLst>
          </p:cNvPr>
          <p:cNvCxnSpPr/>
          <p:nvPr userDrawn="1"/>
        </p:nvCxnSpPr>
        <p:spPr>
          <a:xfrm>
            <a:off x="609441" y="6448926"/>
            <a:ext cx="10969943" cy="0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49A4D36-ACE7-46EE-977E-260D55BF45D2}"/>
              </a:ext>
            </a:extLst>
          </p:cNvPr>
          <p:cNvSpPr/>
          <p:nvPr userDrawn="1"/>
        </p:nvSpPr>
        <p:spPr>
          <a:xfrm>
            <a:off x="5917949" y="6272463"/>
            <a:ext cx="352926" cy="3529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36202" y="6244057"/>
            <a:ext cx="516420" cy="385017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3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3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700" r:id="rId15"/>
    <p:sldLayoutId id="2147483701" r:id="rId16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40"/>
            <a:ext cx="10969943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76A7-B091-469C-82C8-89C693043C40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</p:sldLayoutIdLst>
  <p:txStyles>
    <p:titleStyle>
      <a:lvl1pPr algn="l" defTabSz="1218845" rtl="0" eaLnBrk="1" latinLnBrk="0" hangingPunct="1">
        <a:spcBef>
          <a:spcPct val="0"/>
        </a:spcBef>
        <a:buNone/>
        <a:defRPr sz="3199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845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311" indent="-380889" algn="l" defTabSz="1218845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555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979" indent="-304712" algn="l" defTabSz="12188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400" indent="-304712" algn="l" defTabSz="12188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1822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6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9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4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9C189F7-4794-49F8-BDED-911B2C5DD568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C92A7EE-F958-45D7-B6CD-34B3E91E980A}"/>
              </a:ext>
            </a:extLst>
          </p:cNvPr>
          <p:cNvSpPr/>
          <p:nvPr/>
        </p:nvSpPr>
        <p:spPr>
          <a:xfrm>
            <a:off x="0" y="4725144"/>
            <a:ext cx="12188825" cy="2132856"/>
          </a:xfrm>
          <a:custGeom>
            <a:avLst/>
            <a:gdLst>
              <a:gd name="connsiteX0" fmla="*/ 6094412 w 12188825"/>
              <a:gd name="connsiteY0" fmla="*/ 0 h 2114437"/>
              <a:gd name="connsiteX1" fmla="*/ 6401871 w 12188825"/>
              <a:gd name="connsiteY1" fmla="*/ 341621 h 2114437"/>
              <a:gd name="connsiteX2" fmla="*/ 12188825 w 12188825"/>
              <a:gd name="connsiteY2" fmla="*/ 341621 h 2114437"/>
              <a:gd name="connsiteX3" fmla="*/ 12188825 w 12188825"/>
              <a:gd name="connsiteY3" fmla="*/ 2114437 h 2114437"/>
              <a:gd name="connsiteX4" fmla="*/ 0 w 12188825"/>
              <a:gd name="connsiteY4" fmla="*/ 2114437 h 2114437"/>
              <a:gd name="connsiteX5" fmla="*/ 0 w 12188825"/>
              <a:gd name="connsiteY5" fmla="*/ 341621 h 2114437"/>
              <a:gd name="connsiteX6" fmla="*/ 5786954 w 12188825"/>
              <a:gd name="connsiteY6" fmla="*/ 341621 h 211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825" h="2114437">
                <a:moveTo>
                  <a:pt x="6094412" y="0"/>
                </a:moveTo>
                <a:lnTo>
                  <a:pt x="6401871" y="341621"/>
                </a:lnTo>
                <a:lnTo>
                  <a:pt x="12188825" y="341621"/>
                </a:lnTo>
                <a:lnTo>
                  <a:pt x="12188825" y="2114437"/>
                </a:lnTo>
                <a:lnTo>
                  <a:pt x="0" y="2114437"/>
                </a:lnTo>
                <a:lnTo>
                  <a:pt x="0" y="341621"/>
                </a:lnTo>
                <a:lnTo>
                  <a:pt x="5786954" y="341621"/>
                </a:lnTo>
                <a:close/>
              </a:path>
            </a:pathLst>
          </a:cu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26B79A-C8FF-4CAB-9008-C8B6A177C3D6}"/>
              </a:ext>
            </a:extLst>
          </p:cNvPr>
          <p:cNvSpPr txBox="1"/>
          <p:nvPr/>
        </p:nvSpPr>
        <p:spPr>
          <a:xfrm>
            <a:off x="-1" y="1916832"/>
            <a:ext cx="1218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Annual Presentation</a:t>
            </a:r>
            <a:endParaRPr lang="en-IN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E4B62A7-BEF7-4B0F-AD2E-884303F981BA}"/>
              </a:ext>
            </a:extLst>
          </p:cNvPr>
          <p:cNvSpPr/>
          <p:nvPr/>
        </p:nvSpPr>
        <p:spPr>
          <a:xfrm>
            <a:off x="2007987" y="5742948"/>
            <a:ext cx="1974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Presenter:</a:t>
            </a:r>
          </a:p>
          <a:p>
            <a:pPr algn="ctr" fontAlgn="base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Ammad Ul Islam</a:t>
            </a:r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FDCFE1-AD06-45D7-BCD7-5635EC7A3B65}"/>
              </a:ext>
            </a:extLst>
          </p:cNvPr>
          <p:cNvCxnSpPr/>
          <p:nvPr/>
        </p:nvCxnSpPr>
        <p:spPr>
          <a:xfrm>
            <a:off x="4268568" y="5588189"/>
            <a:ext cx="0" cy="648072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D6D830F-12E2-43F4-AFD6-545FBC511D83}"/>
              </a:ext>
            </a:extLst>
          </p:cNvPr>
          <p:cNvSpPr/>
          <p:nvPr/>
        </p:nvSpPr>
        <p:spPr>
          <a:xfrm>
            <a:off x="4150198" y="5742948"/>
            <a:ext cx="32177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PhD in Technologies for Fundamental Research in Physics and Astrophysics(Electronics)</a:t>
            </a:r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715E492-F235-4F8B-9139-A0AEA45243B4}"/>
              </a:ext>
            </a:extLst>
          </p:cNvPr>
          <p:cNvCxnSpPr/>
          <p:nvPr/>
        </p:nvCxnSpPr>
        <p:spPr>
          <a:xfrm>
            <a:off x="7367905" y="5588189"/>
            <a:ext cx="0" cy="648072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CEC7B841-8F32-43B2-A585-635F99DE4FC2}"/>
              </a:ext>
            </a:extLst>
          </p:cNvPr>
          <p:cNvSpPr/>
          <p:nvPr/>
        </p:nvSpPr>
        <p:spPr>
          <a:xfrm>
            <a:off x="7654312" y="5742948"/>
            <a:ext cx="3192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Supervisor:                             Prof. Dr. Andrea </a:t>
            </a:r>
            <a:r>
              <a:rPr lang="en-US" sz="1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Fabbri</a:t>
            </a:r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7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25E681-9DF4-45C4-9BA6-3745CE49052E}"/>
              </a:ext>
            </a:extLst>
          </p:cNvPr>
          <p:cNvSpPr/>
          <p:nvPr/>
        </p:nvSpPr>
        <p:spPr>
          <a:xfrm>
            <a:off x="5590355" y="0"/>
            <a:ext cx="6598469" cy="686503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7CA7E0-FC2F-426B-89DC-458AD3B6F87F}"/>
              </a:ext>
            </a:extLst>
          </p:cNvPr>
          <p:cNvSpPr/>
          <p:nvPr/>
        </p:nvSpPr>
        <p:spPr>
          <a:xfrm>
            <a:off x="5162502" y="764704"/>
            <a:ext cx="866866" cy="8668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DB80884-6B51-44BD-8FC2-16679B8EAB14}"/>
              </a:ext>
            </a:extLst>
          </p:cNvPr>
          <p:cNvSpPr/>
          <p:nvPr/>
        </p:nvSpPr>
        <p:spPr>
          <a:xfrm>
            <a:off x="5162502" y="1891375"/>
            <a:ext cx="866866" cy="8668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E4C3F9B-F7D3-41E0-A90F-B184C032C4CF}"/>
              </a:ext>
            </a:extLst>
          </p:cNvPr>
          <p:cNvSpPr/>
          <p:nvPr/>
        </p:nvSpPr>
        <p:spPr>
          <a:xfrm>
            <a:off x="5162502" y="3018046"/>
            <a:ext cx="866866" cy="8668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94E0E9B-1611-466B-A795-D5B9F4AC271C}"/>
              </a:ext>
            </a:extLst>
          </p:cNvPr>
          <p:cNvSpPr/>
          <p:nvPr/>
        </p:nvSpPr>
        <p:spPr>
          <a:xfrm>
            <a:off x="5162502" y="4144717"/>
            <a:ext cx="866866" cy="8668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9EE3C-EF80-4724-9799-42E08C64A303}"/>
              </a:ext>
            </a:extLst>
          </p:cNvPr>
          <p:cNvSpPr/>
          <p:nvPr/>
        </p:nvSpPr>
        <p:spPr>
          <a:xfrm>
            <a:off x="6454452" y="905750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 Information</a:t>
            </a:r>
            <a:endParaRPr lang="en-I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84FD10-3A13-4D1E-974C-9C8E1E996708}"/>
              </a:ext>
            </a:extLst>
          </p:cNvPr>
          <p:cNvSpPr/>
          <p:nvPr/>
        </p:nvSpPr>
        <p:spPr>
          <a:xfrm>
            <a:off x="6454452" y="2032421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Topic</a:t>
            </a:r>
            <a:endParaRPr lang="en-I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3275FC-A0E2-4462-B62E-526CF975CD32}"/>
              </a:ext>
            </a:extLst>
          </p:cNvPr>
          <p:cNvSpPr/>
          <p:nvPr/>
        </p:nvSpPr>
        <p:spPr>
          <a:xfrm>
            <a:off x="6454452" y="3159092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Objectives/Goals</a:t>
            </a:r>
            <a:endParaRPr lang="en-I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85D78C-C0BA-4D3C-BC91-F2D9E3A47C7D}"/>
              </a:ext>
            </a:extLst>
          </p:cNvPr>
          <p:cNvSpPr/>
          <p:nvPr/>
        </p:nvSpPr>
        <p:spPr>
          <a:xfrm>
            <a:off x="6454452" y="4285763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Courses and Activities Planning Year Wise</a:t>
            </a:r>
            <a:endParaRPr lang="en-I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07518E-A7DF-4E84-8A2D-32782BE667EE}"/>
              </a:ext>
            </a:extLst>
          </p:cNvPr>
          <p:cNvSpPr txBox="1"/>
          <p:nvPr/>
        </p:nvSpPr>
        <p:spPr>
          <a:xfrm>
            <a:off x="473611" y="3535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9DD23C-0AED-45F7-51C7-5245F9B68CD2}"/>
              </a:ext>
            </a:extLst>
          </p:cNvPr>
          <p:cNvSpPr/>
          <p:nvPr/>
        </p:nvSpPr>
        <p:spPr>
          <a:xfrm>
            <a:off x="5158308" y="5301208"/>
            <a:ext cx="866866" cy="8668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E9049B-0047-46F2-73A8-9B1FB8956827}"/>
              </a:ext>
            </a:extLst>
          </p:cNvPr>
          <p:cNvSpPr/>
          <p:nvPr/>
        </p:nvSpPr>
        <p:spPr>
          <a:xfrm>
            <a:off x="6450258" y="5442254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Year Planning Gantt Chart </a:t>
            </a:r>
            <a:endParaRPr lang="en-I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4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56F577-CBB8-C51C-9CA3-6DDFE99C2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32" y="2713875"/>
            <a:ext cx="1744773" cy="2243280"/>
          </a:xfrm>
          <a:prstGeom prst="rect">
            <a:avLst/>
          </a:prstGeom>
        </p:spPr>
      </p:pic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E6903EF8-F16A-C337-2D85-9A8D09E64F76}"/>
              </a:ext>
            </a:extLst>
          </p:cNvPr>
          <p:cNvSpPr/>
          <p:nvPr/>
        </p:nvSpPr>
        <p:spPr>
          <a:xfrm>
            <a:off x="7307415" y="2999750"/>
            <a:ext cx="3398814" cy="1544810"/>
          </a:xfrm>
          <a:custGeom>
            <a:avLst/>
            <a:gdLst>
              <a:gd name="connsiteX0" fmla="*/ 2745807 w 3553326"/>
              <a:gd name="connsiteY0" fmla="*/ 0 h 1615038"/>
              <a:gd name="connsiteX1" fmla="*/ 849864 w 3553326"/>
              <a:gd name="connsiteY1" fmla="*/ 0 h 1615038"/>
              <a:gd name="connsiteX2" fmla="*/ 451648 w 3553326"/>
              <a:gd name="connsiteY2" fmla="*/ 200474 h 1615038"/>
              <a:gd name="connsiteX3" fmla="*/ 0 w 3553326"/>
              <a:gd name="connsiteY3" fmla="*/ 809608 h 1615038"/>
              <a:gd name="connsiteX4" fmla="*/ 451729 w 3553326"/>
              <a:gd name="connsiteY4" fmla="*/ 1415610 h 1615038"/>
              <a:gd name="connsiteX5" fmla="*/ 849141 w 3553326"/>
              <a:gd name="connsiteY5" fmla="*/ 1615039 h 1615038"/>
              <a:gd name="connsiteX6" fmla="*/ 2745807 w 3553326"/>
              <a:gd name="connsiteY6" fmla="*/ 1615039 h 1615038"/>
              <a:gd name="connsiteX7" fmla="*/ 3553326 w 3553326"/>
              <a:gd name="connsiteY7" fmla="*/ 807520 h 1615038"/>
              <a:gd name="connsiteX8" fmla="*/ 2745807 w 3553326"/>
              <a:gd name="connsiteY8" fmla="*/ 0 h 161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3326" h="1615038">
                <a:moveTo>
                  <a:pt x="2745807" y="0"/>
                </a:moveTo>
                <a:lnTo>
                  <a:pt x="849864" y="0"/>
                </a:lnTo>
                <a:cubicBezTo>
                  <a:pt x="693583" y="0"/>
                  <a:pt x="544774" y="74967"/>
                  <a:pt x="451648" y="200474"/>
                </a:cubicBezTo>
                <a:lnTo>
                  <a:pt x="0" y="809608"/>
                </a:lnTo>
                <a:lnTo>
                  <a:pt x="451729" y="1415610"/>
                </a:lnTo>
                <a:cubicBezTo>
                  <a:pt x="544855" y="1540474"/>
                  <a:pt x="693422" y="1615039"/>
                  <a:pt x="849141" y="1615039"/>
                </a:cubicBezTo>
                <a:lnTo>
                  <a:pt x="2745807" y="1615039"/>
                </a:lnTo>
                <a:cubicBezTo>
                  <a:pt x="3191108" y="1615039"/>
                  <a:pt x="3553326" y="1252820"/>
                  <a:pt x="3553326" y="807520"/>
                </a:cubicBezTo>
                <a:cubicBezTo>
                  <a:pt x="3553326" y="362299"/>
                  <a:pt x="3191108" y="0"/>
                  <a:pt x="274580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8033" cap="flat">
            <a:noFill/>
            <a:prstDash val="solid"/>
            <a:miter/>
          </a:ln>
          <a:effectLst>
            <a:innerShdw blurRad="203200" dist="76200" dir="13500000">
              <a:prstClr val="black">
                <a:alpha val="30000"/>
              </a:prstClr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A3386B4-3484-5FBD-537C-5360ADB2576B}"/>
              </a:ext>
            </a:extLst>
          </p:cNvPr>
          <p:cNvSpPr/>
          <p:nvPr/>
        </p:nvSpPr>
        <p:spPr>
          <a:xfrm>
            <a:off x="1483479" y="2999750"/>
            <a:ext cx="3398814" cy="1544810"/>
          </a:xfrm>
          <a:custGeom>
            <a:avLst/>
            <a:gdLst>
              <a:gd name="connsiteX0" fmla="*/ 2704186 w 3553326"/>
              <a:gd name="connsiteY0" fmla="*/ 1615039 h 1615038"/>
              <a:gd name="connsiteX1" fmla="*/ 3101598 w 3553326"/>
              <a:gd name="connsiteY1" fmla="*/ 1415610 h 1615038"/>
              <a:gd name="connsiteX2" fmla="*/ 3553327 w 3553326"/>
              <a:gd name="connsiteY2" fmla="*/ 809608 h 1615038"/>
              <a:gd name="connsiteX3" fmla="*/ 3101678 w 3553326"/>
              <a:gd name="connsiteY3" fmla="*/ 200474 h 1615038"/>
              <a:gd name="connsiteX4" fmla="*/ 2703463 w 3553326"/>
              <a:gd name="connsiteY4" fmla="*/ 0 h 1615038"/>
              <a:gd name="connsiteX5" fmla="*/ 807519 w 3553326"/>
              <a:gd name="connsiteY5" fmla="*/ 0 h 1615038"/>
              <a:gd name="connsiteX6" fmla="*/ 0 w 3553326"/>
              <a:gd name="connsiteY6" fmla="*/ 807520 h 1615038"/>
              <a:gd name="connsiteX7" fmla="*/ 807519 w 3553326"/>
              <a:gd name="connsiteY7" fmla="*/ 1615039 h 1615038"/>
              <a:gd name="connsiteX8" fmla="*/ 2704186 w 3553326"/>
              <a:gd name="connsiteY8" fmla="*/ 1615039 h 161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3326" h="1615038">
                <a:moveTo>
                  <a:pt x="2704186" y="1615039"/>
                </a:moveTo>
                <a:cubicBezTo>
                  <a:pt x="2859985" y="1615039"/>
                  <a:pt x="3008552" y="1540474"/>
                  <a:pt x="3101598" y="1415610"/>
                </a:cubicBezTo>
                <a:lnTo>
                  <a:pt x="3553327" y="809608"/>
                </a:lnTo>
                <a:lnTo>
                  <a:pt x="3101678" y="200474"/>
                </a:lnTo>
                <a:cubicBezTo>
                  <a:pt x="3008633" y="74967"/>
                  <a:pt x="2859744" y="0"/>
                  <a:pt x="2703463" y="0"/>
                </a:cubicBezTo>
                <a:lnTo>
                  <a:pt x="807519" y="0"/>
                </a:lnTo>
                <a:cubicBezTo>
                  <a:pt x="362219" y="0"/>
                  <a:pt x="0" y="362299"/>
                  <a:pt x="0" y="807520"/>
                </a:cubicBezTo>
                <a:cubicBezTo>
                  <a:pt x="0" y="1252820"/>
                  <a:pt x="362219" y="1615039"/>
                  <a:pt x="807519" y="1615039"/>
                </a:cubicBezTo>
                <a:lnTo>
                  <a:pt x="2704186" y="16150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8033" cap="flat">
            <a:noFill/>
            <a:prstDash val="solid"/>
            <a:miter/>
          </a:ln>
          <a:effectLst>
            <a:innerShdw blurRad="203200" dist="76200" dir="13500000">
              <a:prstClr val="black">
                <a:alpha val="30000"/>
              </a:prstClr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B721861-F30E-9FF4-6C63-4C575C89884B}"/>
              </a:ext>
            </a:extLst>
          </p:cNvPr>
          <p:cNvSpPr/>
          <p:nvPr/>
        </p:nvSpPr>
        <p:spPr>
          <a:xfrm>
            <a:off x="2186074" y="1259359"/>
            <a:ext cx="3338328" cy="1544809"/>
          </a:xfrm>
          <a:custGeom>
            <a:avLst/>
            <a:gdLst>
              <a:gd name="connsiteX0" fmla="*/ 2925952 w 3490090"/>
              <a:gd name="connsiteY0" fmla="*/ 273030 h 1615038"/>
              <a:gd name="connsiteX1" fmla="*/ 2360448 w 3490090"/>
              <a:gd name="connsiteY1" fmla="*/ 0 h 1615038"/>
              <a:gd name="connsiteX2" fmla="*/ 807519 w 3490090"/>
              <a:gd name="connsiteY2" fmla="*/ 0 h 1615038"/>
              <a:gd name="connsiteX3" fmla="*/ 0 w 3490090"/>
              <a:gd name="connsiteY3" fmla="*/ 807519 h 1615038"/>
              <a:gd name="connsiteX4" fmla="*/ 807519 w 3490090"/>
              <a:gd name="connsiteY4" fmla="*/ 1615039 h 1615038"/>
              <a:gd name="connsiteX5" fmla="*/ 3490091 w 3490090"/>
              <a:gd name="connsiteY5" fmla="*/ 1615039 h 1615038"/>
              <a:gd name="connsiteX6" fmla="*/ 3030167 w 3490090"/>
              <a:gd name="connsiteY6" fmla="*/ 456068 h 1615038"/>
              <a:gd name="connsiteX7" fmla="*/ 2925952 w 3490090"/>
              <a:gd name="connsiteY7" fmla="*/ 273030 h 161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0090" h="1615038">
                <a:moveTo>
                  <a:pt x="2925952" y="273030"/>
                </a:moveTo>
                <a:cubicBezTo>
                  <a:pt x="2788152" y="99554"/>
                  <a:pt x="2582054" y="0"/>
                  <a:pt x="2360448" y="0"/>
                </a:cubicBezTo>
                <a:lnTo>
                  <a:pt x="807519" y="0"/>
                </a:lnTo>
                <a:cubicBezTo>
                  <a:pt x="362219" y="0"/>
                  <a:pt x="0" y="362219"/>
                  <a:pt x="0" y="807519"/>
                </a:cubicBezTo>
                <a:cubicBezTo>
                  <a:pt x="0" y="1252820"/>
                  <a:pt x="362219" y="1615039"/>
                  <a:pt x="807519" y="1615039"/>
                </a:cubicBezTo>
                <a:lnTo>
                  <a:pt x="3490091" y="1615039"/>
                </a:lnTo>
                <a:lnTo>
                  <a:pt x="3030167" y="456068"/>
                </a:lnTo>
                <a:cubicBezTo>
                  <a:pt x="3003008" y="387449"/>
                  <a:pt x="2967895" y="325900"/>
                  <a:pt x="2925952" y="2730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8033" cap="flat">
            <a:noFill/>
            <a:prstDash val="solid"/>
            <a:miter/>
          </a:ln>
          <a:effectLst>
            <a:innerShdw blurRad="203200" dist="76200" dir="13500000">
              <a:prstClr val="black">
                <a:alpha val="30000"/>
              </a:prstClr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CCB34C7-49AD-41BA-B063-7C6963DFEE46}"/>
              </a:ext>
            </a:extLst>
          </p:cNvPr>
          <p:cNvSpPr/>
          <p:nvPr/>
        </p:nvSpPr>
        <p:spPr>
          <a:xfrm>
            <a:off x="6576991" y="1259359"/>
            <a:ext cx="3338327" cy="1544809"/>
          </a:xfrm>
          <a:custGeom>
            <a:avLst/>
            <a:gdLst>
              <a:gd name="connsiteX0" fmla="*/ 3490091 w 3490090"/>
              <a:gd name="connsiteY0" fmla="*/ 807519 h 1615038"/>
              <a:gd name="connsiteX1" fmla="*/ 2682572 w 3490090"/>
              <a:gd name="connsiteY1" fmla="*/ 0 h 1615038"/>
              <a:gd name="connsiteX2" fmla="*/ 1129643 w 3490090"/>
              <a:gd name="connsiteY2" fmla="*/ 0 h 1615038"/>
              <a:gd name="connsiteX3" fmla="*/ 564138 w 3490090"/>
              <a:gd name="connsiteY3" fmla="*/ 273030 h 1615038"/>
              <a:gd name="connsiteX4" fmla="*/ 459924 w 3490090"/>
              <a:gd name="connsiteY4" fmla="*/ 456068 h 1615038"/>
              <a:gd name="connsiteX5" fmla="*/ 0 w 3490090"/>
              <a:gd name="connsiteY5" fmla="*/ 1615039 h 1615038"/>
              <a:gd name="connsiteX6" fmla="*/ 2682572 w 3490090"/>
              <a:gd name="connsiteY6" fmla="*/ 1615039 h 1615038"/>
              <a:gd name="connsiteX7" fmla="*/ 3490091 w 3490090"/>
              <a:gd name="connsiteY7" fmla="*/ 807519 h 161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0090" h="1615038">
                <a:moveTo>
                  <a:pt x="3490091" y="807519"/>
                </a:moveTo>
                <a:cubicBezTo>
                  <a:pt x="3490091" y="362219"/>
                  <a:pt x="3127873" y="0"/>
                  <a:pt x="2682572" y="0"/>
                </a:cubicBezTo>
                <a:lnTo>
                  <a:pt x="1129643" y="0"/>
                </a:lnTo>
                <a:cubicBezTo>
                  <a:pt x="908038" y="0"/>
                  <a:pt x="701939" y="99554"/>
                  <a:pt x="564138" y="273030"/>
                </a:cubicBezTo>
                <a:cubicBezTo>
                  <a:pt x="522196" y="325820"/>
                  <a:pt x="487163" y="387449"/>
                  <a:pt x="459924" y="456068"/>
                </a:cubicBezTo>
                <a:lnTo>
                  <a:pt x="0" y="1615039"/>
                </a:lnTo>
                <a:lnTo>
                  <a:pt x="2682572" y="1615039"/>
                </a:lnTo>
                <a:cubicBezTo>
                  <a:pt x="3127873" y="1615039"/>
                  <a:pt x="3490091" y="1252820"/>
                  <a:pt x="3490091" y="8075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8033" cap="flat">
            <a:noFill/>
            <a:prstDash val="solid"/>
            <a:miter/>
          </a:ln>
          <a:effectLst>
            <a:innerShdw blurRad="203200" dist="76200" dir="13500000">
              <a:prstClr val="black">
                <a:alpha val="30000"/>
              </a:prstClr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6A3D5CC-A56F-B390-71D1-169156C4F76F}"/>
              </a:ext>
            </a:extLst>
          </p:cNvPr>
          <p:cNvSpPr/>
          <p:nvPr/>
        </p:nvSpPr>
        <p:spPr>
          <a:xfrm>
            <a:off x="7079835" y="5099802"/>
            <a:ext cx="2854293" cy="1216719"/>
          </a:xfrm>
          <a:custGeom>
            <a:avLst/>
            <a:gdLst>
              <a:gd name="connsiteX0" fmla="*/ 2834965 w 2984051"/>
              <a:gd name="connsiteY0" fmla="*/ 0 h 1272032"/>
              <a:gd name="connsiteX1" fmla="*/ 2845960 w 2984051"/>
              <a:gd name="connsiteY1" fmla="*/ 13320 h 1272032"/>
              <a:gd name="connsiteX2" fmla="*/ 2984051 w 2984051"/>
              <a:gd name="connsiteY2" fmla="*/ 464513 h 1272032"/>
              <a:gd name="connsiteX3" fmla="*/ 2176532 w 2984051"/>
              <a:gd name="connsiteY3" fmla="*/ 1272032 h 1272032"/>
              <a:gd name="connsiteX4" fmla="*/ 623603 w 2984051"/>
              <a:gd name="connsiteY4" fmla="*/ 1272032 h 1272032"/>
              <a:gd name="connsiteX5" fmla="*/ 58098 w 2984051"/>
              <a:gd name="connsiteY5" fmla="*/ 999002 h 1272032"/>
              <a:gd name="connsiteX6" fmla="*/ 477 w 2984051"/>
              <a:gd name="connsiteY6" fmla="*/ 913389 h 1272032"/>
              <a:gd name="connsiteX7" fmla="*/ 0 w 2984051"/>
              <a:gd name="connsiteY7" fmla="*/ 912392 h 1272032"/>
              <a:gd name="connsiteX8" fmla="*/ 37778 w 2984051"/>
              <a:gd name="connsiteY8" fmla="*/ 968522 h 1272032"/>
              <a:gd name="connsiteX9" fmla="*/ 603283 w 2984051"/>
              <a:gd name="connsiteY9" fmla="*/ 1241552 h 1272032"/>
              <a:gd name="connsiteX10" fmla="*/ 2156212 w 2984051"/>
              <a:gd name="connsiteY10" fmla="*/ 1241552 h 1272032"/>
              <a:gd name="connsiteX11" fmla="*/ 2963731 w 2984051"/>
              <a:gd name="connsiteY11" fmla="*/ 434033 h 1272032"/>
              <a:gd name="connsiteX12" fmla="*/ 2900177 w 2984051"/>
              <a:gd name="connsiteY12" fmla="*/ 119997 h 1272032"/>
              <a:gd name="connsiteX13" fmla="*/ 2834965 w 2984051"/>
              <a:gd name="connsiteY13" fmla="*/ 0 h 127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051" h="1272032">
                <a:moveTo>
                  <a:pt x="2834965" y="0"/>
                </a:moveTo>
                <a:lnTo>
                  <a:pt x="2845960" y="13320"/>
                </a:lnTo>
                <a:cubicBezTo>
                  <a:pt x="2933114" y="142221"/>
                  <a:pt x="2984051" y="297525"/>
                  <a:pt x="2984051" y="464513"/>
                </a:cubicBezTo>
                <a:cubicBezTo>
                  <a:pt x="2984051" y="909813"/>
                  <a:pt x="2621833" y="1272032"/>
                  <a:pt x="2176532" y="1272032"/>
                </a:cubicBezTo>
                <a:lnTo>
                  <a:pt x="623603" y="1272032"/>
                </a:lnTo>
                <a:cubicBezTo>
                  <a:pt x="401998" y="1272032"/>
                  <a:pt x="195899" y="1172559"/>
                  <a:pt x="58098" y="999002"/>
                </a:cubicBezTo>
                <a:cubicBezTo>
                  <a:pt x="37127" y="972567"/>
                  <a:pt x="17883" y="943962"/>
                  <a:pt x="477" y="913389"/>
                </a:cubicBezTo>
                <a:lnTo>
                  <a:pt x="0" y="912392"/>
                </a:lnTo>
                <a:lnTo>
                  <a:pt x="37778" y="968522"/>
                </a:lnTo>
                <a:cubicBezTo>
                  <a:pt x="175579" y="1142079"/>
                  <a:pt x="381678" y="1241552"/>
                  <a:pt x="603283" y="1241552"/>
                </a:cubicBezTo>
                <a:lnTo>
                  <a:pt x="2156212" y="1241552"/>
                </a:lnTo>
                <a:cubicBezTo>
                  <a:pt x="2601513" y="1241552"/>
                  <a:pt x="2963731" y="879333"/>
                  <a:pt x="2963731" y="434033"/>
                </a:cubicBezTo>
                <a:cubicBezTo>
                  <a:pt x="2963731" y="322708"/>
                  <a:pt x="2941092" y="216575"/>
                  <a:pt x="2900177" y="119997"/>
                </a:cubicBezTo>
                <a:lnTo>
                  <a:pt x="2834965" y="0"/>
                </a:lnTo>
                <a:close/>
              </a:path>
            </a:pathLst>
          </a:custGeom>
          <a:solidFill>
            <a:schemeClr val="bg1"/>
          </a:solidFill>
          <a:ln w="8033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DA98429-0877-F15E-0FBE-2B87752B25E9}"/>
              </a:ext>
            </a:extLst>
          </p:cNvPr>
          <p:cNvSpPr/>
          <p:nvPr/>
        </p:nvSpPr>
        <p:spPr>
          <a:xfrm>
            <a:off x="2176356" y="4742556"/>
            <a:ext cx="3338327" cy="1544811"/>
          </a:xfrm>
          <a:custGeom>
            <a:avLst/>
            <a:gdLst>
              <a:gd name="connsiteX0" fmla="*/ 0 w 3490090"/>
              <a:gd name="connsiteY0" fmla="*/ 807520 h 1615039"/>
              <a:gd name="connsiteX1" fmla="*/ 807519 w 3490090"/>
              <a:gd name="connsiteY1" fmla="*/ 1615039 h 1615039"/>
              <a:gd name="connsiteX2" fmla="*/ 2360448 w 3490090"/>
              <a:gd name="connsiteY2" fmla="*/ 1615039 h 1615039"/>
              <a:gd name="connsiteX3" fmla="*/ 2925952 w 3490090"/>
              <a:gd name="connsiteY3" fmla="*/ 1342009 h 1615039"/>
              <a:gd name="connsiteX4" fmla="*/ 3030167 w 3490090"/>
              <a:gd name="connsiteY4" fmla="*/ 1158971 h 1615039"/>
              <a:gd name="connsiteX5" fmla="*/ 3490091 w 3490090"/>
              <a:gd name="connsiteY5" fmla="*/ 0 h 1615039"/>
              <a:gd name="connsiteX6" fmla="*/ 807519 w 3490090"/>
              <a:gd name="connsiteY6" fmla="*/ 0 h 1615039"/>
              <a:gd name="connsiteX7" fmla="*/ 0 w 3490090"/>
              <a:gd name="connsiteY7" fmla="*/ 807520 h 161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0090" h="1615039">
                <a:moveTo>
                  <a:pt x="0" y="807520"/>
                </a:moveTo>
                <a:cubicBezTo>
                  <a:pt x="0" y="1252820"/>
                  <a:pt x="362219" y="1615039"/>
                  <a:pt x="807519" y="1615039"/>
                </a:cubicBezTo>
                <a:lnTo>
                  <a:pt x="2360448" y="1615039"/>
                </a:lnTo>
                <a:cubicBezTo>
                  <a:pt x="2582054" y="1615039"/>
                  <a:pt x="2788232" y="1515485"/>
                  <a:pt x="2925952" y="1342009"/>
                </a:cubicBezTo>
                <a:cubicBezTo>
                  <a:pt x="2967895" y="1289139"/>
                  <a:pt x="3002928" y="1227590"/>
                  <a:pt x="3030167" y="1158971"/>
                </a:cubicBezTo>
                <a:lnTo>
                  <a:pt x="3490091" y="0"/>
                </a:lnTo>
                <a:lnTo>
                  <a:pt x="807519" y="0"/>
                </a:lnTo>
                <a:cubicBezTo>
                  <a:pt x="362219" y="0"/>
                  <a:pt x="0" y="362299"/>
                  <a:pt x="0" y="8075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8033" cap="flat">
            <a:noFill/>
            <a:prstDash val="solid"/>
            <a:miter/>
          </a:ln>
          <a:effectLst>
            <a:innerShdw blurRad="203200" dist="76200" dir="13500000">
              <a:prstClr val="black">
                <a:alpha val="30000"/>
              </a:prstClr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69A6E9DB-AFC8-F062-D172-5BA7300FCF5B}"/>
              </a:ext>
            </a:extLst>
          </p:cNvPr>
          <p:cNvSpPr/>
          <p:nvPr/>
        </p:nvSpPr>
        <p:spPr>
          <a:xfrm>
            <a:off x="7419581" y="3298480"/>
            <a:ext cx="2997636" cy="1211616"/>
          </a:xfrm>
          <a:custGeom>
            <a:avLst/>
            <a:gdLst>
              <a:gd name="connsiteX0" fmla="*/ 2404961 w 3014096"/>
              <a:gd name="connsiteY0" fmla="*/ 1218270 h 1218269"/>
              <a:gd name="connsiteX1" fmla="*/ 634284 w 3014096"/>
              <a:gd name="connsiteY1" fmla="*/ 1218270 h 1218269"/>
              <a:gd name="connsiteX2" fmla="*/ 344381 w 3014096"/>
              <a:gd name="connsiteY2" fmla="*/ 1072755 h 1218269"/>
              <a:gd name="connsiteX3" fmla="*/ 0 w 3014096"/>
              <a:gd name="connsiteY3" fmla="*/ 610742 h 1218269"/>
              <a:gd name="connsiteX4" fmla="*/ 344381 w 3014096"/>
              <a:gd name="connsiteY4" fmla="*/ 146237 h 1218269"/>
              <a:gd name="connsiteX5" fmla="*/ 634847 w 3014096"/>
              <a:gd name="connsiteY5" fmla="*/ 0 h 1218269"/>
              <a:gd name="connsiteX6" fmla="*/ 2404961 w 3014096"/>
              <a:gd name="connsiteY6" fmla="*/ 0 h 1218269"/>
              <a:gd name="connsiteX7" fmla="*/ 3014096 w 3014096"/>
              <a:gd name="connsiteY7" fmla="*/ 609135 h 1218269"/>
              <a:gd name="connsiteX8" fmla="*/ 3014096 w 3014096"/>
              <a:gd name="connsiteY8" fmla="*/ 609135 h 1218269"/>
              <a:gd name="connsiteX9" fmla="*/ 2404961 w 3014096"/>
              <a:gd name="connsiteY9" fmla="*/ 1218270 h 121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4096" h="1218269">
                <a:moveTo>
                  <a:pt x="2404961" y="1218270"/>
                </a:moveTo>
                <a:lnTo>
                  <a:pt x="634284" y="1218270"/>
                </a:lnTo>
                <a:cubicBezTo>
                  <a:pt x="520107" y="1218270"/>
                  <a:pt x="412598" y="1164355"/>
                  <a:pt x="344381" y="1072755"/>
                </a:cubicBezTo>
                <a:lnTo>
                  <a:pt x="0" y="610742"/>
                </a:lnTo>
                <a:lnTo>
                  <a:pt x="344381" y="146237"/>
                </a:lnTo>
                <a:cubicBezTo>
                  <a:pt x="412598" y="54236"/>
                  <a:pt x="520348" y="0"/>
                  <a:pt x="634847" y="0"/>
                </a:cubicBezTo>
                <a:lnTo>
                  <a:pt x="2404961" y="0"/>
                </a:lnTo>
                <a:cubicBezTo>
                  <a:pt x="2739942" y="0"/>
                  <a:pt x="3014096" y="274075"/>
                  <a:pt x="3014096" y="609135"/>
                </a:cubicBezTo>
                <a:lnTo>
                  <a:pt x="3014096" y="609135"/>
                </a:lnTo>
                <a:cubicBezTo>
                  <a:pt x="3014096" y="944195"/>
                  <a:pt x="2740022" y="1218270"/>
                  <a:pt x="2404961" y="1218270"/>
                </a:cubicBezTo>
                <a:close/>
              </a:path>
            </a:pathLst>
          </a:custGeom>
          <a:solidFill>
            <a:schemeClr val="tx1">
              <a:alpha val="47000"/>
            </a:schemeClr>
          </a:solidFill>
          <a:ln w="8033" cap="flat">
            <a:noFill/>
            <a:prstDash val="solid"/>
            <a:miter/>
          </a:ln>
          <a:effectLst>
            <a:softEdge rad="1905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DCB5EA2D-8DB9-84C4-27B9-F59763135BB4}"/>
              </a:ext>
            </a:extLst>
          </p:cNvPr>
          <p:cNvSpPr/>
          <p:nvPr/>
        </p:nvSpPr>
        <p:spPr>
          <a:xfrm>
            <a:off x="1540999" y="3298480"/>
            <a:ext cx="2997636" cy="1211616"/>
          </a:xfrm>
          <a:custGeom>
            <a:avLst/>
            <a:gdLst>
              <a:gd name="connsiteX0" fmla="*/ 609135 w 3014096"/>
              <a:gd name="connsiteY0" fmla="*/ 1218270 h 1218269"/>
              <a:gd name="connsiteX1" fmla="*/ 2379812 w 3014096"/>
              <a:gd name="connsiteY1" fmla="*/ 1218270 h 1218269"/>
              <a:gd name="connsiteX2" fmla="*/ 2669716 w 3014096"/>
              <a:gd name="connsiteY2" fmla="*/ 1072755 h 1218269"/>
              <a:gd name="connsiteX3" fmla="*/ 3014096 w 3014096"/>
              <a:gd name="connsiteY3" fmla="*/ 610742 h 1218269"/>
              <a:gd name="connsiteX4" fmla="*/ 2669716 w 3014096"/>
              <a:gd name="connsiteY4" fmla="*/ 146237 h 1218269"/>
              <a:gd name="connsiteX5" fmla="*/ 2379250 w 3014096"/>
              <a:gd name="connsiteY5" fmla="*/ 0 h 1218269"/>
              <a:gd name="connsiteX6" fmla="*/ 609135 w 3014096"/>
              <a:gd name="connsiteY6" fmla="*/ 0 h 1218269"/>
              <a:gd name="connsiteX7" fmla="*/ 0 w 3014096"/>
              <a:gd name="connsiteY7" fmla="*/ 609135 h 1218269"/>
              <a:gd name="connsiteX8" fmla="*/ 0 w 3014096"/>
              <a:gd name="connsiteY8" fmla="*/ 609135 h 1218269"/>
              <a:gd name="connsiteX9" fmla="*/ 609135 w 3014096"/>
              <a:gd name="connsiteY9" fmla="*/ 1218270 h 121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4096" h="1218269">
                <a:moveTo>
                  <a:pt x="609135" y="1218270"/>
                </a:moveTo>
                <a:lnTo>
                  <a:pt x="2379812" y="1218270"/>
                </a:lnTo>
                <a:cubicBezTo>
                  <a:pt x="2493990" y="1218270"/>
                  <a:pt x="2601498" y="1164355"/>
                  <a:pt x="2669716" y="1072755"/>
                </a:cubicBezTo>
                <a:lnTo>
                  <a:pt x="3014096" y="610742"/>
                </a:lnTo>
                <a:lnTo>
                  <a:pt x="2669716" y="146237"/>
                </a:lnTo>
                <a:cubicBezTo>
                  <a:pt x="2601498" y="54236"/>
                  <a:pt x="2493749" y="0"/>
                  <a:pt x="2379250" y="0"/>
                </a:cubicBezTo>
                <a:lnTo>
                  <a:pt x="609135" y="0"/>
                </a:lnTo>
                <a:cubicBezTo>
                  <a:pt x="274155" y="0"/>
                  <a:pt x="0" y="274075"/>
                  <a:pt x="0" y="609135"/>
                </a:cubicBezTo>
                <a:lnTo>
                  <a:pt x="0" y="609135"/>
                </a:lnTo>
                <a:cubicBezTo>
                  <a:pt x="0" y="944195"/>
                  <a:pt x="274075" y="1218270"/>
                  <a:pt x="609135" y="1218270"/>
                </a:cubicBezTo>
                <a:close/>
              </a:path>
            </a:pathLst>
          </a:custGeom>
          <a:solidFill>
            <a:schemeClr val="tx1">
              <a:alpha val="47000"/>
            </a:schemeClr>
          </a:solidFill>
          <a:ln w="8033" cap="flat">
            <a:noFill/>
            <a:prstDash val="solid"/>
            <a:miter/>
          </a:ln>
          <a:effectLst>
            <a:softEdge rad="1905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25BA7713-1D21-65AF-FDCC-F6558C06176E}"/>
              </a:ext>
            </a:extLst>
          </p:cNvPr>
          <p:cNvSpPr/>
          <p:nvPr/>
        </p:nvSpPr>
        <p:spPr>
          <a:xfrm>
            <a:off x="2245756" y="1558704"/>
            <a:ext cx="2892634" cy="1211616"/>
          </a:xfrm>
          <a:custGeom>
            <a:avLst/>
            <a:gdLst>
              <a:gd name="connsiteX0" fmla="*/ 2058733 w 2908516"/>
              <a:gd name="connsiteY0" fmla="*/ 0 h 1218269"/>
              <a:gd name="connsiteX1" fmla="*/ 609135 w 2908516"/>
              <a:gd name="connsiteY1" fmla="*/ 0 h 1218269"/>
              <a:gd name="connsiteX2" fmla="*/ 0 w 2908516"/>
              <a:gd name="connsiteY2" fmla="*/ 609135 h 1218269"/>
              <a:gd name="connsiteX3" fmla="*/ 0 w 2908516"/>
              <a:gd name="connsiteY3" fmla="*/ 609135 h 1218269"/>
              <a:gd name="connsiteX4" fmla="*/ 609135 w 2908516"/>
              <a:gd name="connsiteY4" fmla="*/ 1218270 h 1218269"/>
              <a:gd name="connsiteX5" fmla="*/ 2908516 w 2908516"/>
              <a:gd name="connsiteY5" fmla="*/ 1218270 h 1218269"/>
              <a:gd name="connsiteX6" fmla="*/ 2560761 w 2908516"/>
              <a:gd name="connsiteY6" fmla="*/ 341890 h 1218269"/>
              <a:gd name="connsiteX7" fmla="*/ 2482660 w 2908516"/>
              <a:gd name="connsiteY7" fmla="*/ 204732 h 1218269"/>
              <a:gd name="connsiteX8" fmla="*/ 2058733 w 2908516"/>
              <a:gd name="connsiteY8" fmla="*/ 0 h 121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516" h="1218269">
                <a:moveTo>
                  <a:pt x="2058733" y="0"/>
                </a:moveTo>
                <a:lnTo>
                  <a:pt x="609135" y="0"/>
                </a:lnTo>
                <a:cubicBezTo>
                  <a:pt x="274155" y="0"/>
                  <a:pt x="0" y="274075"/>
                  <a:pt x="0" y="609135"/>
                </a:cubicBezTo>
                <a:lnTo>
                  <a:pt x="0" y="609135"/>
                </a:lnTo>
                <a:cubicBezTo>
                  <a:pt x="0" y="944115"/>
                  <a:pt x="274075" y="1218270"/>
                  <a:pt x="609135" y="1218270"/>
                </a:cubicBezTo>
                <a:lnTo>
                  <a:pt x="2908516" y="1218270"/>
                </a:lnTo>
                <a:lnTo>
                  <a:pt x="2560761" y="341890"/>
                </a:lnTo>
                <a:cubicBezTo>
                  <a:pt x="2541236" y="292716"/>
                  <a:pt x="2515604" y="246113"/>
                  <a:pt x="2482660" y="204732"/>
                </a:cubicBezTo>
                <a:cubicBezTo>
                  <a:pt x="2381419" y="77056"/>
                  <a:pt x="2226102" y="0"/>
                  <a:pt x="2058733" y="0"/>
                </a:cubicBezTo>
                <a:close/>
              </a:path>
            </a:pathLst>
          </a:custGeom>
          <a:solidFill>
            <a:schemeClr val="tx1">
              <a:alpha val="47000"/>
            </a:schemeClr>
          </a:solidFill>
          <a:ln w="8033" cap="flat">
            <a:noFill/>
            <a:prstDash val="solid"/>
            <a:miter/>
          </a:ln>
          <a:effectLst>
            <a:softEdge rad="1905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0D89ACAF-9534-1261-E370-F6DA9C0EC8D2}"/>
              </a:ext>
            </a:extLst>
          </p:cNvPr>
          <p:cNvSpPr/>
          <p:nvPr/>
        </p:nvSpPr>
        <p:spPr>
          <a:xfrm>
            <a:off x="6731513" y="1558704"/>
            <a:ext cx="2892632" cy="1211616"/>
          </a:xfrm>
          <a:custGeom>
            <a:avLst/>
            <a:gdLst>
              <a:gd name="connsiteX0" fmla="*/ 849784 w 2908516"/>
              <a:gd name="connsiteY0" fmla="*/ 0 h 1218269"/>
              <a:gd name="connsiteX1" fmla="*/ 2299381 w 2908516"/>
              <a:gd name="connsiteY1" fmla="*/ 0 h 1218269"/>
              <a:gd name="connsiteX2" fmla="*/ 2908516 w 2908516"/>
              <a:gd name="connsiteY2" fmla="*/ 609135 h 1218269"/>
              <a:gd name="connsiteX3" fmla="*/ 2908516 w 2908516"/>
              <a:gd name="connsiteY3" fmla="*/ 609135 h 1218269"/>
              <a:gd name="connsiteX4" fmla="*/ 2299381 w 2908516"/>
              <a:gd name="connsiteY4" fmla="*/ 1218270 h 1218269"/>
              <a:gd name="connsiteX5" fmla="*/ 0 w 2908516"/>
              <a:gd name="connsiteY5" fmla="*/ 1218270 h 1218269"/>
              <a:gd name="connsiteX6" fmla="*/ 347756 w 2908516"/>
              <a:gd name="connsiteY6" fmla="*/ 341970 h 1218269"/>
              <a:gd name="connsiteX7" fmla="*/ 425856 w 2908516"/>
              <a:gd name="connsiteY7" fmla="*/ 204813 h 1218269"/>
              <a:gd name="connsiteX8" fmla="*/ 849784 w 2908516"/>
              <a:gd name="connsiteY8" fmla="*/ 0 h 121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516" h="1218269">
                <a:moveTo>
                  <a:pt x="849784" y="0"/>
                </a:moveTo>
                <a:lnTo>
                  <a:pt x="2299381" y="0"/>
                </a:lnTo>
                <a:cubicBezTo>
                  <a:pt x="2634361" y="0"/>
                  <a:pt x="2908516" y="274075"/>
                  <a:pt x="2908516" y="609135"/>
                </a:cubicBezTo>
                <a:lnTo>
                  <a:pt x="2908516" y="609135"/>
                </a:lnTo>
                <a:cubicBezTo>
                  <a:pt x="2908516" y="944115"/>
                  <a:pt x="2634442" y="1218270"/>
                  <a:pt x="2299381" y="1218270"/>
                </a:cubicBezTo>
                <a:lnTo>
                  <a:pt x="0" y="1218270"/>
                </a:lnTo>
                <a:lnTo>
                  <a:pt x="347756" y="341970"/>
                </a:lnTo>
                <a:cubicBezTo>
                  <a:pt x="367281" y="292796"/>
                  <a:pt x="392913" y="246193"/>
                  <a:pt x="425856" y="204813"/>
                </a:cubicBezTo>
                <a:cubicBezTo>
                  <a:pt x="527097" y="77056"/>
                  <a:pt x="682414" y="0"/>
                  <a:pt x="849784" y="0"/>
                </a:cubicBezTo>
                <a:close/>
              </a:path>
            </a:pathLst>
          </a:custGeom>
          <a:solidFill>
            <a:schemeClr val="tx1">
              <a:alpha val="47000"/>
            </a:schemeClr>
          </a:solidFill>
          <a:ln w="8033" cap="flat">
            <a:noFill/>
            <a:prstDash val="solid"/>
            <a:miter/>
          </a:ln>
          <a:effectLst>
            <a:softEdge rad="1905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A46D5684-64EC-5380-1530-1B0AF045D8A8}"/>
              </a:ext>
            </a:extLst>
          </p:cNvPr>
          <p:cNvSpPr/>
          <p:nvPr/>
        </p:nvSpPr>
        <p:spPr>
          <a:xfrm>
            <a:off x="6731360" y="5048049"/>
            <a:ext cx="2900624" cy="1211616"/>
          </a:xfrm>
          <a:custGeom>
            <a:avLst/>
            <a:gdLst>
              <a:gd name="connsiteX0" fmla="*/ 849784 w 2916551"/>
              <a:gd name="connsiteY0" fmla="*/ 1218270 h 1218269"/>
              <a:gd name="connsiteX1" fmla="*/ 2307416 w 2916551"/>
              <a:gd name="connsiteY1" fmla="*/ 1218270 h 1218269"/>
              <a:gd name="connsiteX2" fmla="*/ 2916551 w 2916551"/>
              <a:gd name="connsiteY2" fmla="*/ 609135 h 1218269"/>
              <a:gd name="connsiteX3" fmla="*/ 2916551 w 2916551"/>
              <a:gd name="connsiteY3" fmla="*/ 609135 h 1218269"/>
              <a:gd name="connsiteX4" fmla="*/ 2307416 w 2916551"/>
              <a:gd name="connsiteY4" fmla="*/ 0 h 1218269"/>
              <a:gd name="connsiteX5" fmla="*/ 0 w 2916551"/>
              <a:gd name="connsiteY5" fmla="*/ 0 h 1218269"/>
              <a:gd name="connsiteX6" fmla="*/ 347756 w 2916551"/>
              <a:gd name="connsiteY6" fmla="*/ 876299 h 1218269"/>
              <a:gd name="connsiteX7" fmla="*/ 425856 w 2916551"/>
              <a:gd name="connsiteY7" fmla="*/ 1013457 h 1218269"/>
              <a:gd name="connsiteX8" fmla="*/ 849784 w 2916551"/>
              <a:gd name="connsiteY8" fmla="*/ 1218270 h 121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6551" h="1218269">
                <a:moveTo>
                  <a:pt x="849784" y="1218270"/>
                </a:moveTo>
                <a:lnTo>
                  <a:pt x="2307416" y="1218270"/>
                </a:lnTo>
                <a:cubicBezTo>
                  <a:pt x="2642396" y="1218270"/>
                  <a:pt x="2916551" y="944195"/>
                  <a:pt x="2916551" y="609135"/>
                </a:cubicBezTo>
                <a:lnTo>
                  <a:pt x="2916551" y="609135"/>
                </a:lnTo>
                <a:cubicBezTo>
                  <a:pt x="2916551" y="274155"/>
                  <a:pt x="2642477" y="0"/>
                  <a:pt x="2307416" y="0"/>
                </a:cubicBezTo>
                <a:lnTo>
                  <a:pt x="0" y="0"/>
                </a:lnTo>
                <a:lnTo>
                  <a:pt x="347756" y="876299"/>
                </a:lnTo>
                <a:cubicBezTo>
                  <a:pt x="367281" y="925474"/>
                  <a:pt x="392913" y="972077"/>
                  <a:pt x="425856" y="1013457"/>
                </a:cubicBezTo>
                <a:cubicBezTo>
                  <a:pt x="527097" y="1141133"/>
                  <a:pt x="682414" y="1218270"/>
                  <a:pt x="849784" y="1218270"/>
                </a:cubicBezTo>
                <a:close/>
              </a:path>
            </a:pathLst>
          </a:custGeom>
          <a:solidFill>
            <a:schemeClr val="tx1">
              <a:alpha val="47000"/>
            </a:schemeClr>
          </a:solidFill>
          <a:ln w="8033" cap="flat">
            <a:noFill/>
            <a:prstDash val="solid"/>
            <a:miter/>
          </a:ln>
          <a:effectLst>
            <a:softEdge rad="1905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B23A878F-D7C7-63B7-BEBA-987739B2899E}"/>
              </a:ext>
            </a:extLst>
          </p:cNvPr>
          <p:cNvSpPr/>
          <p:nvPr/>
        </p:nvSpPr>
        <p:spPr>
          <a:xfrm>
            <a:off x="2228199" y="5048049"/>
            <a:ext cx="2900624" cy="1211616"/>
          </a:xfrm>
          <a:custGeom>
            <a:avLst/>
            <a:gdLst>
              <a:gd name="connsiteX0" fmla="*/ 2066768 w 2916551"/>
              <a:gd name="connsiteY0" fmla="*/ 1218270 h 1218269"/>
              <a:gd name="connsiteX1" fmla="*/ 609135 w 2916551"/>
              <a:gd name="connsiteY1" fmla="*/ 1218270 h 1218269"/>
              <a:gd name="connsiteX2" fmla="*/ 0 w 2916551"/>
              <a:gd name="connsiteY2" fmla="*/ 609135 h 1218269"/>
              <a:gd name="connsiteX3" fmla="*/ 0 w 2916551"/>
              <a:gd name="connsiteY3" fmla="*/ 609135 h 1218269"/>
              <a:gd name="connsiteX4" fmla="*/ 609135 w 2916551"/>
              <a:gd name="connsiteY4" fmla="*/ 0 h 1218269"/>
              <a:gd name="connsiteX5" fmla="*/ 2916551 w 2916551"/>
              <a:gd name="connsiteY5" fmla="*/ 0 h 1218269"/>
              <a:gd name="connsiteX6" fmla="*/ 2568796 w 2916551"/>
              <a:gd name="connsiteY6" fmla="*/ 876299 h 1218269"/>
              <a:gd name="connsiteX7" fmla="*/ 2490695 w 2916551"/>
              <a:gd name="connsiteY7" fmla="*/ 1013457 h 1218269"/>
              <a:gd name="connsiteX8" fmla="*/ 2066768 w 2916551"/>
              <a:gd name="connsiteY8" fmla="*/ 1218270 h 121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6551" h="1218269">
                <a:moveTo>
                  <a:pt x="2066768" y="1218270"/>
                </a:moveTo>
                <a:lnTo>
                  <a:pt x="609135" y="1218270"/>
                </a:lnTo>
                <a:cubicBezTo>
                  <a:pt x="274155" y="1218270"/>
                  <a:pt x="0" y="944195"/>
                  <a:pt x="0" y="609135"/>
                </a:cubicBezTo>
                <a:lnTo>
                  <a:pt x="0" y="609135"/>
                </a:lnTo>
                <a:cubicBezTo>
                  <a:pt x="0" y="274155"/>
                  <a:pt x="274075" y="0"/>
                  <a:pt x="609135" y="0"/>
                </a:cubicBezTo>
                <a:lnTo>
                  <a:pt x="2916551" y="0"/>
                </a:lnTo>
                <a:lnTo>
                  <a:pt x="2568796" y="876299"/>
                </a:lnTo>
                <a:cubicBezTo>
                  <a:pt x="2549271" y="925474"/>
                  <a:pt x="2523639" y="972077"/>
                  <a:pt x="2490695" y="1013457"/>
                </a:cubicBezTo>
                <a:cubicBezTo>
                  <a:pt x="2389454" y="1141133"/>
                  <a:pt x="2234137" y="1218270"/>
                  <a:pt x="2066768" y="1218270"/>
                </a:cubicBezTo>
                <a:close/>
              </a:path>
            </a:pathLst>
          </a:custGeom>
          <a:solidFill>
            <a:schemeClr val="tx1">
              <a:alpha val="47000"/>
            </a:schemeClr>
          </a:solidFill>
          <a:ln w="8033" cap="flat">
            <a:noFill/>
            <a:prstDash val="solid"/>
            <a:miter/>
          </a:ln>
          <a:effectLst>
            <a:softEdge rad="1905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EEAF29-7E12-A432-1174-722CC47BB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4400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Personal Information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2300CF5-445F-7448-6588-C6593053E9C3}"/>
              </a:ext>
            </a:extLst>
          </p:cNvPr>
          <p:cNvSpPr/>
          <p:nvPr/>
        </p:nvSpPr>
        <p:spPr>
          <a:xfrm>
            <a:off x="7592629" y="3182744"/>
            <a:ext cx="2883031" cy="1165294"/>
          </a:xfrm>
          <a:custGeom>
            <a:avLst/>
            <a:gdLst>
              <a:gd name="connsiteX0" fmla="*/ 2404961 w 3014096"/>
              <a:gd name="connsiteY0" fmla="*/ 1218270 h 1218269"/>
              <a:gd name="connsiteX1" fmla="*/ 634284 w 3014096"/>
              <a:gd name="connsiteY1" fmla="*/ 1218270 h 1218269"/>
              <a:gd name="connsiteX2" fmla="*/ 344381 w 3014096"/>
              <a:gd name="connsiteY2" fmla="*/ 1072755 h 1218269"/>
              <a:gd name="connsiteX3" fmla="*/ 0 w 3014096"/>
              <a:gd name="connsiteY3" fmla="*/ 610742 h 1218269"/>
              <a:gd name="connsiteX4" fmla="*/ 344381 w 3014096"/>
              <a:gd name="connsiteY4" fmla="*/ 146237 h 1218269"/>
              <a:gd name="connsiteX5" fmla="*/ 634847 w 3014096"/>
              <a:gd name="connsiteY5" fmla="*/ 0 h 1218269"/>
              <a:gd name="connsiteX6" fmla="*/ 2404961 w 3014096"/>
              <a:gd name="connsiteY6" fmla="*/ 0 h 1218269"/>
              <a:gd name="connsiteX7" fmla="*/ 3014096 w 3014096"/>
              <a:gd name="connsiteY7" fmla="*/ 609135 h 1218269"/>
              <a:gd name="connsiteX8" fmla="*/ 3014096 w 3014096"/>
              <a:gd name="connsiteY8" fmla="*/ 609135 h 1218269"/>
              <a:gd name="connsiteX9" fmla="*/ 2404961 w 3014096"/>
              <a:gd name="connsiteY9" fmla="*/ 1218270 h 121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4096" h="1218269">
                <a:moveTo>
                  <a:pt x="2404961" y="1218270"/>
                </a:moveTo>
                <a:lnTo>
                  <a:pt x="634284" y="1218270"/>
                </a:lnTo>
                <a:cubicBezTo>
                  <a:pt x="520107" y="1218270"/>
                  <a:pt x="412598" y="1164355"/>
                  <a:pt x="344381" y="1072755"/>
                </a:cubicBezTo>
                <a:lnTo>
                  <a:pt x="0" y="610742"/>
                </a:lnTo>
                <a:lnTo>
                  <a:pt x="344381" y="146237"/>
                </a:lnTo>
                <a:cubicBezTo>
                  <a:pt x="412598" y="54236"/>
                  <a:pt x="520348" y="0"/>
                  <a:pt x="634847" y="0"/>
                </a:cubicBezTo>
                <a:lnTo>
                  <a:pt x="2404961" y="0"/>
                </a:lnTo>
                <a:cubicBezTo>
                  <a:pt x="2739942" y="0"/>
                  <a:pt x="3014096" y="274075"/>
                  <a:pt x="3014096" y="609135"/>
                </a:cubicBezTo>
                <a:lnTo>
                  <a:pt x="3014096" y="609135"/>
                </a:lnTo>
                <a:cubicBezTo>
                  <a:pt x="3014096" y="944195"/>
                  <a:pt x="2740022" y="1218270"/>
                  <a:pt x="2404961" y="121827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2700000" scaled="1"/>
            <a:tileRect/>
          </a:gradFill>
          <a:ln w="80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7A0EFA-4BFF-3421-4F6C-524420CE79C8}"/>
              </a:ext>
            </a:extLst>
          </p:cNvPr>
          <p:cNvSpPr/>
          <p:nvPr/>
        </p:nvSpPr>
        <p:spPr>
          <a:xfrm>
            <a:off x="1714047" y="3182744"/>
            <a:ext cx="2883031" cy="1165294"/>
          </a:xfrm>
          <a:custGeom>
            <a:avLst/>
            <a:gdLst>
              <a:gd name="connsiteX0" fmla="*/ 609135 w 3014096"/>
              <a:gd name="connsiteY0" fmla="*/ 1218270 h 1218269"/>
              <a:gd name="connsiteX1" fmla="*/ 2379812 w 3014096"/>
              <a:gd name="connsiteY1" fmla="*/ 1218270 h 1218269"/>
              <a:gd name="connsiteX2" fmla="*/ 2669716 w 3014096"/>
              <a:gd name="connsiteY2" fmla="*/ 1072755 h 1218269"/>
              <a:gd name="connsiteX3" fmla="*/ 3014096 w 3014096"/>
              <a:gd name="connsiteY3" fmla="*/ 610742 h 1218269"/>
              <a:gd name="connsiteX4" fmla="*/ 2669716 w 3014096"/>
              <a:gd name="connsiteY4" fmla="*/ 146237 h 1218269"/>
              <a:gd name="connsiteX5" fmla="*/ 2379250 w 3014096"/>
              <a:gd name="connsiteY5" fmla="*/ 0 h 1218269"/>
              <a:gd name="connsiteX6" fmla="*/ 609135 w 3014096"/>
              <a:gd name="connsiteY6" fmla="*/ 0 h 1218269"/>
              <a:gd name="connsiteX7" fmla="*/ 0 w 3014096"/>
              <a:gd name="connsiteY7" fmla="*/ 609135 h 1218269"/>
              <a:gd name="connsiteX8" fmla="*/ 0 w 3014096"/>
              <a:gd name="connsiteY8" fmla="*/ 609135 h 1218269"/>
              <a:gd name="connsiteX9" fmla="*/ 609135 w 3014096"/>
              <a:gd name="connsiteY9" fmla="*/ 1218270 h 121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4096" h="1218269">
                <a:moveTo>
                  <a:pt x="609135" y="1218270"/>
                </a:moveTo>
                <a:lnTo>
                  <a:pt x="2379812" y="1218270"/>
                </a:lnTo>
                <a:cubicBezTo>
                  <a:pt x="2493990" y="1218270"/>
                  <a:pt x="2601498" y="1164355"/>
                  <a:pt x="2669716" y="1072755"/>
                </a:cubicBezTo>
                <a:lnTo>
                  <a:pt x="3014096" y="610742"/>
                </a:lnTo>
                <a:lnTo>
                  <a:pt x="2669716" y="146237"/>
                </a:lnTo>
                <a:cubicBezTo>
                  <a:pt x="2601498" y="54236"/>
                  <a:pt x="2493749" y="0"/>
                  <a:pt x="2379250" y="0"/>
                </a:cubicBezTo>
                <a:lnTo>
                  <a:pt x="609135" y="0"/>
                </a:lnTo>
                <a:cubicBezTo>
                  <a:pt x="274155" y="0"/>
                  <a:pt x="0" y="274075"/>
                  <a:pt x="0" y="609135"/>
                </a:cubicBezTo>
                <a:lnTo>
                  <a:pt x="0" y="609135"/>
                </a:lnTo>
                <a:cubicBezTo>
                  <a:pt x="0" y="944195"/>
                  <a:pt x="274075" y="1218270"/>
                  <a:pt x="609135" y="1218270"/>
                </a:cubicBezTo>
                <a:close/>
              </a:path>
            </a:pathLst>
          </a:custGeom>
          <a:solidFill>
            <a:srgbClr val="DD3B95"/>
          </a:solidFill>
          <a:ln w="80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F4EFDB7-6F79-AB38-86BE-2B05A93D2716}"/>
              </a:ext>
            </a:extLst>
          </p:cNvPr>
          <p:cNvSpPr/>
          <p:nvPr/>
        </p:nvSpPr>
        <p:spPr>
          <a:xfrm>
            <a:off x="1714047" y="3182744"/>
            <a:ext cx="2883031" cy="1165294"/>
          </a:xfrm>
          <a:custGeom>
            <a:avLst/>
            <a:gdLst>
              <a:gd name="connsiteX0" fmla="*/ 609135 w 3014096"/>
              <a:gd name="connsiteY0" fmla="*/ 1218270 h 1218269"/>
              <a:gd name="connsiteX1" fmla="*/ 2379812 w 3014096"/>
              <a:gd name="connsiteY1" fmla="*/ 1218270 h 1218269"/>
              <a:gd name="connsiteX2" fmla="*/ 2669716 w 3014096"/>
              <a:gd name="connsiteY2" fmla="*/ 1072755 h 1218269"/>
              <a:gd name="connsiteX3" fmla="*/ 3014096 w 3014096"/>
              <a:gd name="connsiteY3" fmla="*/ 610742 h 1218269"/>
              <a:gd name="connsiteX4" fmla="*/ 2669716 w 3014096"/>
              <a:gd name="connsiteY4" fmla="*/ 146237 h 1218269"/>
              <a:gd name="connsiteX5" fmla="*/ 2379250 w 3014096"/>
              <a:gd name="connsiteY5" fmla="*/ 0 h 1218269"/>
              <a:gd name="connsiteX6" fmla="*/ 609135 w 3014096"/>
              <a:gd name="connsiteY6" fmla="*/ 0 h 1218269"/>
              <a:gd name="connsiteX7" fmla="*/ 0 w 3014096"/>
              <a:gd name="connsiteY7" fmla="*/ 609135 h 1218269"/>
              <a:gd name="connsiteX8" fmla="*/ 0 w 3014096"/>
              <a:gd name="connsiteY8" fmla="*/ 609135 h 1218269"/>
              <a:gd name="connsiteX9" fmla="*/ 609135 w 3014096"/>
              <a:gd name="connsiteY9" fmla="*/ 1218270 h 121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4096" h="1218269">
                <a:moveTo>
                  <a:pt x="609135" y="1218270"/>
                </a:moveTo>
                <a:lnTo>
                  <a:pt x="2379812" y="1218270"/>
                </a:lnTo>
                <a:cubicBezTo>
                  <a:pt x="2493990" y="1218270"/>
                  <a:pt x="2601498" y="1164355"/>
                  <a:pt x="2669716" y="1072755"/>
                </a:cubicBezTo>
                <a:lnTo>
                  <a:pt x="3014096" y="610742"/>
                </a:lnTo>
                <a:lnTo>
                  <a:pt x="2669716" y="146237"/>
                </a:lnTo>
                <a:cubicBezTo>
                  <a:pt x="2601498" y="54236"/>
                  <a:pt x="2493749" y="0"/>
                  <a:pt x="2379250" y="0"/>
                </a:cubicBezTo>
                <a:lnTo>
                  <a:pt x="609135" y="0"/>
                </a:lnTo>
                <a:cubicBezTo>
                  <a:pt x="274155" y="0"/>
                  <a:pt x="0" y="274075"/>
                  <a:pt x="0" y="609135"/>
                </a:cubicBezTo>
                <a:lnTo>
                  <a:pt x="0" y="609135"/>
                </a:lnTo>
                <a:cubicBezTo>
                  <a:pt x="0" y="944195"/>
                  <a:pt x="274075" y="1218270"/>
                  <a:pt x="609135" y="121827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0" scaled="1"/>
            <a:tileRect/>
          </a:gradFill>
          <a:ln w="80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FBC07CD-2A1C-2DB5-EA0C-B3A12CB7D23F}"/>
              </a:ext>
            </a:extLst>
          </p:cNvPr>
          <p:cNvSpPr/>
          <p:nvPr/>
        </p:nvSpPr>
        <p:spPr>
          <a:xfrm>
            <a:off x="2416797" y="1442968"/>
            <a:ext cx="2782043" cy="1165294"/>
          </a:xfrm>
          <a:custGeom>
            <a:avLst/>
            <a:gdLst>
              <a:gd name="connsiteX0" fmla="*/ 2058733 w 2908516"/>
              <a:gd name="connsiteY0" fmla="*/ 0 h 1218269"/>
              <a:gd name="connsiteX1" fmla="*/ 609135 w 2908516"/>
              <a:gd name="connsiteY1" fmla="*/ 0 h 1218269"/>
              <a:gd name="connsiteX2" fmla="*/ 0 w 2908516"/>
              <a:gd name="connsiteY2" fmla="*/ 609135 h 1218269"/>
              <a:gd name="connsiteX3" fmla="*/ 0 w 2908516"/>
              <a:gd name="connsiteY3" fmla="*/ 609135 h 1218269"/>
              <a:gd name="connsiteX4" fmla="*/ 609135 w 2908516"/>
              <a:gd name="connsiteY4" fmla="*/ 1218270 h 1218269"/>
              <a:gd name="connsiteX5" fmla="*/ 2908516 w 2908516"/>
              <a:gd name="connsiteY5" fmla="*/ 1218270 h 1218269"/>
              <a:gd name="connsiteX6" fmla="*/ 2560761 w 2908516"/>
              <a:gd name="connsiteY6" fmla="*/ 341890 h 1218269"/>
              <a:gd name="connsiteX7" fmla="*/ 2482660 w 2908516"/>
              <a:gd name="connsiteY7" fmla="*/ 204732 h 1218269"/>
              <a:gd name="connsiteX8" fmla="*/ 2058733 w 2908516"/>
              <a:gd name="connsiteY8" fmla="*/ 0 h 121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516" h="1218269">
                <a:moveTo>
                  <a:pt x="2058733" y="0"/>
                </a:moveTo>
                <a:lnTo>
                  <a:pt x="609135" y="0"/>
                </a:lnTo>
                <a:cubicBezTo>
                  <a:pt x="274155" y="0"/>
                  <a:pt x="0" y="274075"/>
                  <a:pt x="0" y="609135"/>
                </a:cubicBezTo>
                <a:lnTo>
                  <a:pt x="0" y="609135"/>
                </a:lnTo>
                <a:cubicBezTo>
                  <a:pt x="0" y="944115"/>
                  <a:pt x="274075" y="1218270"/>
                  <a:pt x="609135" y="1218270"/>
                </a:cubicBezTo>
                <a:lnTo>
                  <a:pt x="2908516" y="1218270"/>
                </a:lnTo>
                <a:lnTo>
                  <a:pt x="2560761" y="341890"/>
                </a:lnTo>
                <a:cubicBezTo>
                  <a:pt x="2541236" y="292716"/>
                  <a:pt x="2515604" y="246113"/>
                  <a:pt x="2482660" y="204732"/>
                </a:cubicBezTo>
                <a:cubicBezTo>
                  <a:pt x="2381419" y="77056"/>
                  <a:pt x="2226102" y="0"/>
                  <a:pt x="2058733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0" scaled="1"/>
          </a:gradFill>
          <a:ln w="80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92FCAD6-5CC2-C973-6C34-A3E11BA05DEC}"/>
              </a:ext>
            </a:extLst>
          </p:cNvPr>
          <p:cNvSpPr/>
          <p:nvPr/>
        </p:nvSpPr>
        <p:spPr>
          <a:xfrm>
            <a:off x="2328678" y="1603411"/>
            <a:ext cx="3215162" cy="1229913"/>
          </a:xfrm>
          <a:custGeom>
            <a:avLst/>
            <a:gdLst>
              <a:gd name="connsiteX0" fmla="*/ 2835020 w 3361325"/>
              <a:gd name="connsiteY0" fmla="*/ 0 h 1285826"/>
              <a:gd name="connsiteX1" fmla="*/ 2854838 w 3361325"/>
              <a:gd name="connsiteY1" fmla="*/ 29430 h 1285826"/>
              <a:gd name="connsiteX2" fmla="*/ 2901401 w 3361325"/>
              <a:gd name="connsiteY2" fmla="*/ 126855 h 1285826"/>
              <a:gd name="connsiteX3" fmla="*/ 3361325 w 3361325"/>
              <a:gd name="connsiteY3" fmla="*/ 1285826 h 1285826"/>
              <a:gd name="connsiteX4" fmla="*/ 678753 w 3361325"/>
              <a:gd name="connsiteY4" fmla="*/ 1285826 h 1285826"/>
              <a:gd name="connsiteX5" fmla="*/ 9325 w 3361325"/>
              <a:gd name="connsiteY5" fmla="*/ 929499 h 1285826"/>
              <a:gd name="connsiteX6" fmla="*/ 0 w 3361325"/>
              <a:gd name="connsiteY6" fmla="*/ 912340 h 1285826"/>
              <a:gd name="connsiteX7" fmla="*/ 87686 w 3361325"/>
              <a:gd name="connsiteY7" fmla="*/ 1018574 h 1285826"/>
              <a:gd name="connsiteX8" fmla="*/ 658433 w 3361325"/>
              <a:gd name="connsiteY8" fmla="*/ 1255346 h 1285826"/>
              <a:gd name="connsiteX9" fmla="*/ 3341005 w 3361325"/>
              <a:gd name="connsiteY9" fmla="*/ 1255346 h 1285826"/>
              <a:gd name="connsiteX10" fmla="*/ 2881081 w 3361325"/>
              <a:gd name="connsiteY10" fmla="*/ 96375 h 1285826"/>
              <a:gd name="connsiteX11" fmla="*/ 2835020 w 3361325"/>
              <a:gd name="connsiteY11" fmla="*/ 0 h 128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61325" h="1285826">
                <a:moveTo>
                  <a:pt x="2835020" y="0"/>
                </a:moveTo>
                <a:lnTo>
                  <a:pt x="2854838" y="29430"/>
                </a:lnTo>
                <a:cubicBezTo>
                  <a:pt x="2872253" y="60003"/>
                  <a:pt x="2887821" y="92545"/>
                  <a:pt x="2901401" y="126855"/>
                </a:cubicBezTo>
                <a:lnTo>
                  <a:pt x="3361325" y="1285826"/>
                </a:lnTo>
                <a:lnTo>
                  <a:pt x="678753" y="1285826"/>
                </a:lnTo>
                <a:cubicBezTo>
                  <a:pt x="400440" y="1285826"/>
                  <a:pt x="154581" y="1144334"/>
                  <a:pt x="9325" y="929499"/>
                </a:cubicBezTo>
                <a:lnTo>
                  <a:pt x="0" y="912340"/>
                </a:lnTo>
                <a:lnTo>
                  <a:pt x="87686" y="1018574"/>
                </a:lnTo>
                <a:cubicBezTo>
                  <a:pt x="233903" y="1164791"/>
                  <a:pt x="435783" y="1255346"/>
                  <a:pt x="658433" y="1255346"/>
                </a:cubicBezTo>
                <a:lnTo>
                  <a:pt x="3341005" y="1255346"/>
                </a:lnTo>
                <a:lnTo>
                  <a:pt x="2881081" y="96375"/>
                </a:lnTo>
                <a:lnTo>
                  <a:pt x="2835020" y="0"/>
                </a:lnTo>
                <a:close/>
              </a:path>
            </a:pathLst>
          </a:custGeom>
          <a:solidFill>
            <a:schemeClr val="bg1"/>
          </a:solidFill>
          <a:ln w="8033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9E0B519-6FCB-6539-C861-16A87810F58D}"/>
              </a:ext>
            </a:extLst>
          </p:cNvPr>
          <p:cNvSpPr/>
          <p:nvPr/>
        </p:nvSpPr>
        <p:spPr>
          <a:xfrm>
            <a:off x="6902554" y="1442968"/>
            <a:ext cx="2782042" cy="1165294"/>
          </a:xfrm>
          <a:custGeom>
            <a:avLst/>
            <a:gdLst>
              <a:gd name="connsiteX0" fmla="*/ 849784 w 2908516"/>
              <a:gd name="connsiteY0" fmla="*/ 0 h 1218269"/>
              <a:gd name="connsiteX1" fmla="*/ 2299381 w 2908516"/>
              <a:gd name="connsiteY1" fmla="*/ 0 h 1218269"/>
              <a:gd name="connsiteX2" fmla="*/ 2908516 w 2908516"/>
              <a:gd name="connsiteY2" fmla="*/ 609135 h 1218269"/>
              <a:gd name="connsiteX3" fmla="*/ 2908516 w 2908516"/>
              <a:gd name="connsiteY3" fmla="*/ 609135 h 1218269"/>
              <a:gd name="connsiteX4" fmla="*/ 2299381 w 2908516"/>
              <a:gd name="connsiteY4" fmla="*/ 1218270 h 1218269"/>
              <a:gd name="connsiteX5" fmla="*/ 0 w 2908516"/>
              <a:gd name="connsiteY5" fmla="*/ 1218270 h 1218269"/>
              <a:gd name="connsiteX6" fmla="*/ 347756 w 2908516"/>
              <a:gd name="connsiteY6" fmla="*/ 341970 h 1218269"/>
              <a:gd name="connsiteX7" fmla="*/ 425856 w 2908516"/>
              <a:gd name="connsiteY7" fmla="*/ 204813 h 1218269"/>
              <a:gd name="connsiteX8" fmla="*/ 849784 w 2908516"/>
              <a:gd name="connsiteY8" fmla="*/ 0 h 121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516" h="1218269">
                <a:moveTo>
                  <a:pt x="849784" y="0"/>
                </a:moveTo>
                <a:lnTo>
                  <a:pt x="2299381" y="0"/>
                </a:lnTo>
                <a:cubicBezTo>
                  <a:pt x="2634361" y="0"/>
                  <a:pt x="2908516" y="274075"/>
                  <a:pt x="2908516" y="609135"/>
                </a:cubicBezTo>
                <a:lnTo>
                  <a:pt x="2908516" y="609135"/>
                </a:lnTo>
                <a:cubicBezTo>
                  <a:pt x="2908516" y="944115"/>
                  <a:pt x="2634442" y="1218270"/>
                  <a:pt x="2299381" y="1218270"/>
                </a:cubicBezTo>
                <a:lnTo>
                  <a:pt x="0" y="1218270"/>
                </a:lnTo>
                <a:lnTo>
                  <a:pt x="347756" y="341970"/>
                </a:lnTo>
                <a:cubicBezTo>
                  <a:pt x="367281" y="292796"/>
                  <a:pt x="392913" y="246193"/>
                  <a:pt x="425856" y="204813"/>
                </a:cubicBezTo>
                <a:cubicBezTo>
                  <a:pt x="527097" y="77056"/>
                  <a:pt x="682414" y="0"/>
                  <a:pt x="84978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80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0EE79FC-25EA-4FBE-15B4-F433B929E4A1}"/>
              </a:ext>
            </a:extLst>
          </p:cNvPr>
          <p:cNvSpPr/>
          <p:nvPr/>
        </p:nvSpPr>
        <p:spPr>
          <a:xfrm>
            <a:off x="6595800" y="1616605"/>
            <a:ext cx="3338328" cy="1216720"/>
          </a:xfrm>
          <a:custGeom>
            <a:avLst/>
            <a:gdLst>
              <a:gd name="connsiteX0" fmla="*/ 3341005 w 3490091"/>
              <a:gd name="connsiteY0" fmla="*/ 0 h 1272033"/>
              <a:gd name="connsiteX1" fmla="*/ 3352000 w 3490091"/>
              <a:gd name="connsiteY1" fmla="*/ 13320 h 1272033"/>
              <a:gd name="connsiteX2" fmla="*/ 3490091 w 3490091"/>
              <a:gd name="connsiteY2" fmla="*/ 464513 h 1272033"/>
              <a:gd name="connsiteX3" fmla="*/ 2682572 w 3490091"/>
              <a:gd name="connsiteY3" fmla="*/ 1272033 h 1272033"/>
              <a:gd name="connsiteX4" fmla="*/ 0 w 3490091"/>
              <a:gd name="connsiteY4" fmla="*/ 1272033 h 1272033"/>
              <a:gd name="connsiteX5" fmla="*/ 12095 w 3490091"/>
              <a:gd name="connsiteY5" fmla="*/ 1241553 h 1272033"/>
              <a:gd name="connsiteX6" fmla="*/ 2662252 w 3490091"/>
              <a:gd name="connsiteY6" fmla="*/ 1241553 h 1272033"/>
              <a:gd name="connsiteX7" fmla="*/ 3469771 w 3490091"/>
              <a:gd name="connsiteY7" fmla="*/ 434033 h 1272033"/>
              <a:gd name="connsiteX8" fmla="*/ 3406217 w 3490091"/>
              <a:gd name="connsiteY8" fmla="*/ 119997 h 1272033"/>
              <a:gd name="connsiteX9" fmla="*/ 3341005 w 3490091"/>
              <a:gd name="connsiteY9" fmla="*/ 0 h 127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0091" h="1272033">
                <a:moveTo>
                  <a:pt x="3341005" y="0"/>
                </a:moveTo>
                <a:lnTo>
                  <a:pt x="3352000" y="13320"/>
                </a:lnTo>
                <a:cubicBezTo>
                  <a:pt x="3439154" y="142221"/>
                  <a:pt x="3490091" y="297525"/>
                  <a:pt x="3490091" y="464513"/>
                </a:cubicBezTo>
                <a:cubicBezTo>
                  <a:pt x="3490091" y="909814"/>
                  <a:pt x="3127873" y="1272033"/>
                  <a:pt x="2682572" y="1272033"/>
                </a:cubicBezTo>
                <a:lnTo>
                  <a:pt x="0" y="1272033"/>
                </a:lnTo>
                <a:lnTo>
                  <a:pt x="12095" y="1241553"/>
                </a:lnTo>
                <a:lnTo>
                  <a:pt x="2662252" y="1241553"/>
                </a:lnTo>
                <a:cubicBezTo>
                  <a:pt x="3107553" y="1241553"/>
                  <a:pt x="3469771" y="879334"/>
                  <a:pt x="3469771" y="434033"/>
                </a:cubicBezTo>
                <a:cubicBezTo>
                  <a:pt x="3469771" y="322708"/>
                  <a:pt x="3447132" y="216575"/>
                  <a:pt x="3406217" y="119997"/>
                </a:cubicBezTo>
                <a:lnTo>
                  <a:pt x="3341005" y="0"/>
                </a:lnTo>
                <a:close/>
              </a:path>
            </a:pathLst>
          </a:custGeom>
          <a:solidFill>
            <a:schemeClr val="bg1"/>
          </a:solidFill>
          <a:ln w="8033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834A56E7-F56E-FE9E-35C2-B27FFE1AAF37}"/>
              </a:ext>
            </a:extLst>
          </p:cNvPr>
          <p:cNvSpPr/>
          <p:nvPr/>
        </p:nvSpPr>
        <p:spPr>
          <a:xfrm>
            <a:off x="7326851" y="3357029"/>
            <a:ext cx="3398814" cy="1216688"/>
          </a:xfrm>
          <a:custGeom>
            <a:avLst/>
            <a:gdLst>
              <a:gd name="connsiteX0" fmla="*/ 3404240 w 3553326"/>
              <a:gd name="connsiteY0" fmla="*/ 0 h 1271999"/>
              <a:gd name="connsiteX1" fmla="*/ 3415235 w 3553326"/>
              <a:gd name="connsiteY1" fmla="*/ 13322 h 1271999"/>
              <a:gd name="connsiteX2" fmla="*/ 3553326 w 3553326"/>
              <a:gd name="connsiteY2" fmla="*/ 464480 h 1271999"/>
              <a:gd name="connsiteX3" fmla="*/ 2745807 w 3553326"/>
              <a:gd name="connsiteY3" fmla="*/ 1271999 h 1271999"/>
              <a:gd name="connsiteX4" fmla="*/ 849141 w 3553326"/>
              <a:gd name="connsiteY4" fmla="*/ 1271999 h 1271999"/>
              <a:gd name="connsiteX5" fmla="*/ 451729 w 3553326"/>
              <a:gd name="connsiteY5" fmla="*/ 1072570 h 1271999"/>
              <a:gd name="connsiteX6" fmla="*/ 0 w 3553326"/>
              <a:gd name="connsiteY6" fmla="*/ 466568 h 1271999"/>
              <a:gd name="connsiteX7" fmla="*/ 1197 w 3553326"/>
              <a:gd name="connsiteY7" fmla="*/ 464954 h 1271999"/>
              <a:gd name="connsiteX8" fmla="*/ 431409 w 3553326"/>
              <a:gd name="connsiteY8" fmla="*/ 1042090 h 1271999"/>
              <a:gd name="connsiteX9" fmla="*/ 828821 w 3553326"/>
              <a:gd name="connsiteY9" fmla="*/ 1241519 h 1271999"/>
              <a:gd name="connsiteX10" fmla="*/ 2725487 w 3553326"/>
              <a:gd name="connsiteY10" fmla="*/ 1241519 h 1271999"/>
              <a:gd name="connsiteX11" fmla="*/ 3533006 w 3553326"/>
              <a:gd name="connsiteY11" fmla="*/ 434000 h 1271999"/>
              <a:gd name="connsiteX12" fmla="*/ 3469452 w 3553326"/>
              <a:gd name="connsiteY12" fmla="*/ 119997 h 1271999"/>
              <a:gd name="connsiteX13" fmla="*/ 3404240 w 3553326"/>
              <a:gd name="connsiteY13" fmla="*/ 0 h 127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53326" h="1271999">
                <a:moveTo>
                  <a:pt x="3404240" y="0"/>
                </a:moveTo>
                <a:lnTo>
                  <a:pt x="3415235" y="13322"/>
                </a:lnTo>
                <a:cubicBezTo>
                  <a:pt x="3502389" y="142225"/>
                  <a:pt x="3553326" y="297522"/>
                  <a:pt x="3553326" y="464480"/>
                </a:cubicBezTo>
                <a:cubicBezTo>
                  <a:pt x="3553326" y="909780"/>
                  <a:pt x="3191108" y="1271999"/>
                  <a:pt x="2745807" y="1271999"/>
                </a:cubicBezTo>
                <a:lnTo>
                  <a:pt x="849141" y="1271999"/>
                </a:lnTo>
                <a:cubicBezTo>
                  <a:pt x="693422" y="1271999"/>
                  <a:pt x="544855" y="1197434"/>
                  <a:pt x="451729" y="1072570"/>
                </a:cubicBezTo>
                <a:lnTo>
                  <a:pt x="0" y="466568"/>
                </a:lnTo>
                <a:lnTo>
                  <a:pt x="1197" y="464954"/>
                </a:lnTo>
                <a:lnTo>
                  <a:pt x="431409" y="1042090"/>
                </a:lnTo>
                <a:cubicBezTo>
                  <a:pt x="524535" y="1166954"/>
                  <a:pt x="673102" y="1241519"/>
                  <a:pt x="828821" y="1241519"/>
                </a:cubicBezTo>
                <a:lnTo>
                  <a:pt x="2725487" y="1241519"/>
                </a:lnTo>
                <a:cubicBezTo>
                  <a:pt x="3170788" y="1241519"/>
                  <a:pt x="3533006" y="879300"/>
                  <a:pt x="3533006" y="434000"/>
                </a:cubicBezTo>
                <a:cubicBezTo>
                  <a:pt x="3533006" y="322695"/>
                  <a:pt x="3510367" y="216572"/>
                  <a:pt x="3469452" y="119997"/>
                </a:cubicBezTo>
                <a:lnTo>
                  <a:pt x="3404240" y="0"/>
                </a:lnTo>
                <a:close/>
              </a:path>
            </a:pathLst>
          </a:custGeom>
          <a:solidFill>
            <a:schemeClr val="bg1"/>
          </a:solidFill>
          <a:ln w="8033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2822F034-8C6D-0ADD-9D70-94693B2486D5}"/>
              </a:ext>
            </a:extLst>
          </p:cNvPr>
          <p:cNvSpPr/>
          <p:nvPr/>
        </p:nvSpPr>
        <p:spPr>
          <a:xfrm>
            <a:off x="1626083" y="3775619"/>
            <a:ext cx="3275648" cy="798096"/>
          </a:xfrm>
          <a:custGeom>
            <a:avLst/>
            <a:gdLst>
              <a:gd name="connsiteX0" fmla="*/ 3403098 w 3424561"/>
              <a:gd name="connsiteY0" fmla="*/ 0 h 834378"/>
              <a:gd name="connsiteX1" fmla="*/ 3424561 w 3424561"/>
              <a:gd name="connsiteY1" fmla="*/ 28947 h 834378"/>
              <a:gd name="connsiteX2" fmla="*/ 2972832 w 3424561"/>
              <a:gd name="connsiteY2" fmla="*/ 634949 h 834378"/>
              <a:gd name="connsiteX3" fmla="*/ 2575420 w 3424561"/>
              <a:gd name="connsiteY3" fmla="*/ 834378 h 834378"/>
              <a:gd name="connsiteX4" fmla="*/ 678753 w 3424561"/>
              <a:gd name="connsiteY4" fmla="*/ 834378 h 834378"/>
              <a:gd name="connsiteX5" fmla="*/ 9325 w 3424561"/>
              <a:gd name="connsiteY5" fmla="*/ 478052 h 834378"/>
              <a:gd name="connsiteX6" fmla="*/ 0 w 3424561"/>
              <a:gd name="connsiteY6" fmla="*/ 460893 h 834378"/>
              <a:gd name="connsiteX7" fmla="*/ 87686 w 3424561"/>
              <a:gd name="connsiteY7" fmla="*/ 567126 h 834378"/>
              <a:gd name="connsiteX8" fmla="*/ 658433 w 3424561"/>
              <a:gd name="connsiteY8" fmla="*/ 803898 h 834378"/>
              <a:gd name="connsiteX9" fmla="*/ 2555100 w 3424561"/>
              <a:gd name="connsiteY9" fmla="*/ 803898 h 834378"/>
              <a:gd name="connsiteX10" fmla="*/ 2952512 w 3424561"/>
              <a:gd name="connsiteY10" fmla="*/ 604469 h 834378"/>
              <a:gd name="connsiteX11" fmla="*/ 3403098 w 3424561"/>
              <a:gd name="connsiteY11" fmla="*/ 0 h 83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4561" h="834378">
                <a:moveTo>
                  <a:pt x="3403098" y="0"/>
                </a:moveTo>
                <a:lnTo>
                  <a:pt x="3424561" y="28947"/>
                </a:lnTo>
                <a:lnTo>
                  <a:pt x="2972832" y="634949"/>
                </a:lnTo>
                <a:cubicBezTo>
                  <a:pt x="2879786" y="759813"/>
                  <a:pt x="2731219" y="834378"/>
                  <a:pt x="2575420" y="834378"/>
                </a:cubicBezTo>
                <a:lnTo>
                  <a:pt x="678753" y="834378"/>
                </a:lnTo>
                <a:cubicBezTo>
                  <a:pt x="400440" y="834378"/>
                  <a:pt x="154581" y="692886"/>
                  <a:pt x="9325" y="478052"/>
                </a:cubicBezTo>
                <a:lnTo>
                  <a:pt x="0" y="460893"/>
                </a:lnTo>
                <a:lnTo>
                  <a:pt x="87686" y="567126"/>
                </a:lnTo>
                <a:cubicBezTo>
                  <a:pt x="233903" y="713343"/>
                  <a:pt x="435783" y="803898"/>
                  <a:pt x="658433" y="803898"/>
                </a:cubicBezTo>
                <a:lnTo>
                  <a:pt x="2555100" y="803898"/>
                </a:lnTo>
                <a:cubicBezTo>
                  <a:pt x="2710899" y="803898"/>
                  <a:pt x="2859466" y="729333"/>
                  <a:pt x="2952512" y="604469"/>
                </a:cubicBezTo>
                <a:lnTo>
                  <a:pt x="3403098" y="0"/>
                </a:lnTo>
                <a:close/>
              </a:path>
            </a:pathLst>
          </a:custGeom>
          <a:solidFill>
            <a:schemeClr val="bg1"/>
          </a:solidFill>
          <a:ln w="8033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7304D4D7-3684-355A-2347-3DD2597DACEB}"/>
              </a:ext>
            </a:extLst>
          </p:cNvPr>
          <p:cNvSpPr/>
          <p:nvPr/>
        </p:nvSpPr>
        <p:spPr>
          <a:xfrm>
            <a:off x="6576991" y="4742556"/>
            <a:ext cx="3338327" cy="1544810"/>
          </a:xfrm>
          <a:custGeom>
            <a:avLst/>
            <a:gdLst>
              <a:gd name="connsiteX0" fmla="*/ 2682572 w 3490090"/>
              <a:gd name="connsiteY0" fmla="*/ 0 h 1615039"/>
              <a:gd name="connsiteX1" fmla="*/ 0 w 3490090"/>
              <a:gd name="connsiteY1" fmla="*/ 0 h 1615039"/>
              <a:gd name="connsiteX2" fmla="*/ 459924 w 3490090"/>
              <a:gd name="connsiteY2" fmla="*/ 1158971 h 1615039"/>
              <a:gd name="connsiteX3" fmla="*/ 564138 w 3490090"/>
              <a:gd name="connsiteY3" fmla="*/ 1342009 h 1615039"/>
              <a:gd name="connsiteX4" fmla="*/ 1129643 w 3490090"/>
              <a:gd name="connsiteY4" fmla="*/ 1615039 h 1615039"/>
              <a:gd name="connsiteX5" fmla="*/ 2682572 w 3490090"/>
              <a:gd name="connsiteY5" fmla="*/ 1615039 h 1615039"/>
              <a:gd name="connsiteX6" fmla="*/ 3490091 w 3490090"/>
              <a:gd name="connsiteY6" fmla="*/ 807520 h 1615039"/>
              <a:gd name="connsiteX7" fmla="*/ 2682572 w 3490090"/>
              <a:gd name="connsiteY7" fmla="*/ 0 h 161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0090" h="1615039">
                <a:moveTo>
                  <a:pt x="2682572" y="0"/>
                </a:moveTo>
                <a:lnTo>
                  <a:pt x="0" y="0"/>
                </a:lnTo>
                <a:lnTo>
                  <a:pt x="459924" y="1158971"/>
                </a:lnTo>
                <a:cubicBezTo>
                  <a:pt x="487163" y="1227590"/>
                  <a:pt x="522196" y="1289139"/>
                  <a:pt x="564138" y="1342009"/>
                </a:cubicBezTo>
                <a:cubicBezTo>
                  <a:pt x="701939" y="1515566"/>
                  <a:pt x="908038" y="1615039"/>
                  <a:pt x="1129643" y="1615039"/>
                </a:cubicBezTo>
                <a:lnTo>
                  <a:pt x="2682572" y="1615039"/>
                </a:lnTo>
                <a:cubicBezTo>
                  <a:pt x="3127873" y="1615039"/>
                  <a:pt x="3490091" y="1252820"/>
                  <a:pt x="3490091" y="807520"/>
                </a:cubicBezTo>
                <a:cubicBezTo>
                  <a:pt x="3490091" y="362219"/>
                  <a:pt x="3127873" y="0"/>
                  <a:pt x="268257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8033" cap="flat">
            <a:noFill/>
            <a:prstDash val="solid"/>
            <a:miter/>
          </a:ln>
          <a:effectLst>
            <a:innerShdw blurRad="203200" dist="76200" dir="13500000">
              <a:prstClr val="black">
                <a:alpha val="30000"/>
              </a:prstClr>
            </a:inn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B1C94FC-DD93-0891-FB96-FA1653AEFB4D}"/>
              </a:ext>
            </a:extLst>
          </p:cNvPr>
          <p:cNvSpPr/>
          <p:nvPr/>
        </p:nvSpPr>
        <p:spPr>
          <a:xfrm>
            <a:off x="6902554" y="4932313"/>
            <a:ext cx="2789728" cy="1165294"/>
          </a:xfrm>
          <a:custGeom>
            <a:avLst/>
            <a:gdLst>
              <a:gd name="connsiteX0" fmla="*/ 849784 w 2916551"/>
              <a:gd name="connsiteY0" fmla="*/ 1218270 h 1218269"/>
              <a:gd name="connsiteX1" fmla="*/ 2307416 w 2916551"/>
              <a:gd name="connsiteY1" fmla="*/ 1218270 h 1218269"/>
              <a:gd name="connsiteX2" fmla="*/ 2916551 w 2916551"/>
              <a:gd name="connsiteY2" fmla="*/ 609135 h 1218269"/>
              <a:gd name="connsiteX3" fmla="*/ 2916551 w 2916551"/>
              <a:gd name="connsiteY3" fmla="*/ 609135 h 1218269"/>
              <a:gd name="connsiteX4" fmla="*/ 2307416 w 2916551"/>
              <a:gd name="connsiteY4" fmla="*/ 0 h 1218269"/>
              <a:gd name="connsiteX5" fmla="*/ 0 w 2916551"/>
              <a:gd name="connsiteY5" fmla="*/ 0 h 1218269"/>
              <a:gd name="connsiteX6" fmla="*/ 347756 w 2916551"/>
              <a:gd name="connsiteY6" fmla="*/ 876299 h 1218269"/>
              <a:gd name="connsiteX7" fmla="*/ 425856 w 2916551"/>
              <a:gd name="connsiteY7" fmla="*/ 1013457 h 1218269"/>
              <a:gd name="connsiteX8" fmla="*/ 849784 w 2916551"/>
              <a:gd name="connsiteY8" fmla="*/ 1218270 h 121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6551" h="1218269">
                <a:moveTo>
                  <a:pt x="849784" y="1218270"/>
                </a:moveTo>
                <a:lnTo>
                  <a:pt x="2307416" y="1218270"/>
                </a:lnTo>
                <a:cubicBezTo>
                  <a:pt x="2642396" y="1218270"/>
                  <a:pt x="2916551" y="944195"/>
                  <a:pt x="2916551" y="609135"/>
                </a:cubicBezTo>
                <a:lnTo>
                  <a:pt x="2916551" y="609135"/>
                </a:lnTo>
                <a:cubicBezTo>
                  <a:pt x="2916551" y="274155"/>
                  <a:pt x="2642477" y="0"/>
                  <a:pt x="2307416" y="0"/>
                </a:cubicBezTo>
                <a:lnTo>
                  <a:pt x="0" y="0"/>
                </a:lnTo>
                <a:lnTo>
                  <a:pt x="347756" y="876299"/>
                </a:lnTo>
                <a:cubicBezTo>
                  <a:pt x="367281" y="925474"/>
                  <a:pt x="392913" y="972077"/>
                  <a:pt x="425856" y="1013457"/>
                </a:cubicBezTo>
                <a:cubicBezTo>
                  <a:pt x="527097" y="1141133"/>
                  <a:pt x="682414" y="1218270"/>
                  <a:pt x="849784" y="121827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1"/>
          </a:gradFill>
          <a:ln w="80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9DBE4C4-1DC2-A007-8402-67ECF8586DE2}"/>
              </a:ext>
            </a:extLst>
          </p:cNvPr>
          <p:cNvSpPr/>
          <p:nvPr/>
        </p:nvSpPr>
        <p:spPr>
          <a:xfrm>
            <a:off x="2399393" y="4932313"/>
            <a:ext cx="2789728" cy="1165294"/>
          </a:xfrm>
          <a:custGeom>
            <a:avLst/>
            <a:gdLst>
              <a:gd name="connsiteX0" fmla="*/ 2066768 w 2916551"/>
              <a:gd name="connsiteY0" fmla="*/ 1218270 h 1218269"/>
              <a:gd name="connsiteX1" fmla="*/ 609135 w 2916551"/>
              <a:gd name="connsiteY1" fmla="*/ 1218270 h 1218269"/>
              <a:gd name="connsiteX2" fmla="*/ 0 w 2916551"/>
              <a:gd name="connsiteY2" fmla="*/ 609135 h 1218269"/>
              <a:gd name="connsiteX3" fmla="*/ 0 w 2916551"/>
              <a:gd name="connsiteY3" fmla="*/ 609135 h 1218269"/>
              <a:gd name="connsiteX4" fmla="*/ 609135 w 2916551"/>
              <a:gd name="connsiteY4" fmla="*/ 0 h 1218269"/>
              <a:gd name="connsiteX5" fmla="*/ 2916551 w 2916551"/>
              <a:gd name="connsiteY5" fmla="*/ 0 h 1218269"/>
              <a:gd name="connsiteX6" fmla="*/ 2568796 w 2916551"/>
              <a:gd name="connsiteY6" fmla="*/ 876299 h 1218269"/>
              <a:gd name="connsiteX7" fmla="*/ 2490695 w 2916551"/>
              <a:gd name="connsiteY7" fmla="*/ 1013457 h 1218269"/>
              <a:gd name="connsiteX8" fmla="*/ 2066768 w 2916551"/>
              <a:gd name="connsiteY8" fmla="*/ 1218270 h 121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6551" h="1218269">
                <a:moveTo>
                  <a:pt x="2066768" y="1218270"/>
                </a:moveTo>
                <a:lnTo>
                  <a:pt x="609135" y="1218270"/>
                </a:lnTo>
                <a:cubicBezTo>
                  <a:pt x="274155" y="1218270"/>
                  <a:pt x="0" y="944195"/>
                  <a:pt x="0" y="609135"/>
                </a:cubicBezTo>
                <a:lnTo>
                  <a:pt x="0" y="609135"/>
                </a:lnTo>
                <a:cubicBezTo>
                  <a:pt x="0" y="274155"/>
                  <a:pt x="274075" y="0"/>
                  <a:pt x="609135" y="0"/>
                </a:cubicBezTo>
                <a:lnTo>
                  <a:pt x="2916551" y="0"/>
                </a:lnTo>
                <a:lnTo>
                  <a:pt x="2568796" y="876299"/>
                </a:lnTo>
                <a:cubicBezTo>
                  <a:pt x="2549271" y="925474"/>
                  <a:pt x="2523639" y="972077"/>
                  <a:pt x="2490695" y="1013457"/>
                </a:cubicBezTo>
                <a:cubicBezTo>
                  <a:pt x="2389454" y="1141133"/>
                  <a:pt x="2234137" y="1218270"/>
                  <a:pt x="2066768" y="1218270"/>
                </a:cubicBezTo>
                <a:close/>
              </a:path>
            </a:pathLst>
          </a:custGeom>
          <a:gradFill flip="none" rotWithShape="1">
            <a:gsLst>
              <a:gs pos="15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 w="80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4BD1A12-8068-2604-D1C7-DF3253E2D00E}"/>
              </a:ext>
            </a:extLst>
          </p:cNvPr>
          <p:cNvSpPr/>
          <p:nvPr/>
        </p:nvSpPr>
        <p:spPr>
          <a:xfrm>
            <a:off x="2533600" y="4761992"/>
            <a:ext cx="3010239" cy="1544811"/>
          </a:xfrm>
          <a:custGeom>
            <a:avLst/>
            <a:gdLst>
              <a:gd name="connsiteX0" fmla="*/ 3108542 w 3147086"/>
              <a:gd name="connsiteY0" fmla="*/ 0 h 1615039"/>
              <a:gd name="connsiteX1" fmla="*/ 3147086 w 3147086"/>
              <a:gd name="connsiteY1" fmla="*/ 0 h 1615039"/>
              <a:gd name="connsiteX2" fmla="*/ 2687162 w 3147086"/>
              <a:gd name="connsiteY2" fmla="*/ 1158971 h 1615039"/>
              <a:gd name="connsiteX3" fmla="*/ 2582947 w 3147086"/>
              <a:gd name="connsiteY3" fmla="*/ 1342009 h 1615039"/>
              <a:gd name="connsiteX4" fmla="*/ 2017443 w 3147086"/>
              <a:gd name="connsiteY4" fmla="*/ 1615039 h 1615039"/>
              <a:gd name="connsiteX5" fmla="*/ 464514 w 3147086"/>
              <a:gd name="connsiteY5" fmla="*/ 1615039 h 1615039"/>
              <a:gd name="connsiteX6" fmla="*/ 13321 w 3147086"/>
              <a:gd name="connsiteY6" fmla="*/ 1476948 h 1615039"/>
              <a:gd name="connsiteX7" fmla="*/ 0 w 3147086"/>
              <a:gd name="connsiteY7" fmla="*/ 1465953 h 1615039"/>
              <a:gd name="connsiteX8" fmla="*/ 119998 w 3147086"/>
              <a:gd name="connsiteY8" fmla="*/ 1531164 h 1615039"/>
              <a:gd name="connsiteX9" fmla="*/ 434034 w 3147086"/>
              <a:gd name="connsiteY9" fmla="*/ 1594719 h 1615039"/>
              <a:gd name="connsiteX10" fmla="*/ 1986963 w 3147086"/>
              <a:gd name="connsiteY10" fmla="*/ 1594719 h 1615039"/>
              <a:gd name="connsiteX11" fmla="*/ 2552467 w 3147086"/>
              <a:gd name="connsiteY11" fmla="*/ 1321689 h 1615039"/>
              <a:gd name="connsiteX12" fmla="*/ 2656682 w 3147086"/>
              <a:gd name="connsiteY12" fmla="*/ 1138651 h 1615039"/>
              <a:gd name="connsiteX13" fmla="*/ 3108542 w 3147086"/>
              <a:gd name="connsiteY13" fmla="*/ 0 h 161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47086" h="1615039">
                <a:moveTo>
                  <a:pt x="3108542" y="0"/>
                </a:moveTo>
                <a:lnTo>
                  <a:pt x="3147086" y="0"/>
                </a:lnTo>
                <a:lnTo>
                  <a:pt x="2687162" y="1158971"/>
                </a:lnTo>
                <a:cubicBezTo>
                  <a:pt x="2659923" y="1227590"/>
                  <a:pt x="2624890" y="1289139"/>
                  <a:pt x="2582947" y="1342009"/>
                </a:cubicBezTo>
                <a:cubicBezTo>
                  <a:pt x="2445227" y="1515485"/>
                  <a:pt x="2239049" y="1615039"/>
                  <a:pt x="2017443" y="1615039"/>
                </a:cubicBezTo>
                <a:lnTo>
                  <a:pt x="464514" y="1615039"/>
                </a:lnTo>
                <a:cubicBezTo>
                  <a:pt x="297527" y="1615039"/>
                  <a:pt x="142222" y="1564102"/>
                  <a:pt x="13321" y="1476948"/>
                </a:cubicBezTo>
                <a:lnTo>
                  <a:pt x="0" y="1465953"/>
                </a:lnTo>
                <a:lnTo>
                  <a:pt x="119998" y="1531164"/>
                </a:lnTo>
                <a:cubicBezTo>
                  <a:pt x="216577" y="1572081"/>
                  <a:pt x="322709" y="1594719"/>
                  <a:pt x="434034" y="1594719"/>
                </a:cubicBezTo>
                <a:lnTo>
                  <a:pt x="1986963" y="1594719"/>
                </a:lnTo>
                <a:cubicBezTo>
                  <a:pt x="2208569" y="1594719"/>
                  <a:pt x="2414747" y="1495165"/>
                  <a:pt x="2552467" y="1321689"/>
                </a:cubicBezTo>
                <a:cubicBezTo>
                  <a:pt x="2594410" y="1268819"/>
                  <a:pt x="2629443" y="1207270"/>
                  <a:pt x="2656682" y="1138651"/>
                </a:cubicBezTo>
                <a:lnTo>
                  <a:pt x="3108542" y="0"/>
                </a:lnTo>
                <a:close/>
              </a:path>
            </a:pathLst>
          </a:custGeom>
          <a:solidFill>
            <a:schemeClr val="bg1"/>
          </a:solidFill>
          <a:ln w="8033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213DDA4-8E05-BF80-B42A-CD4762650724}"/>
              </a:ext>
            </a:extLst>
          </p:cNvPr>
          <p:cNvSpPr/>
          <p:nvPr/>
        </p:nvSpPr>
        <p:spPr>
          <a:xfrm>
            <a:off x="6087245" y="4394383"/>
            <a:ext cx="1221706" cy="786546"/>
          </a:xfrm>
          <a:custGeom>
            <a:avLst/>
            <a:gdLst>
              <a:gd name="connsiteX0" fmla="*/ 1058051 w 1277246"/>
              <a:gd name="connsiteY0" fmla="*/ 66530 h 822303"/>
              <a:gd name="connsiteX1" fmla="*/ 96741 w 1277246"/>
              <a:gd name="connsiteY1" fmla="*/ 621589 h 822303"/>
              <a:gd name="connsiteX2" fmla="*/ 0 w 1277246"/>
              <a:gd name="connsiteY2" fmla="*/ 647462 h 822303"/>
              <a:gd name="connsiteX3" fmla="*/ 0 w 1277246"/>
              <a:gd name="connsiteY3" fmla="*/ 822304 h 822303"/>
              <a:gd name="connsiteX4" fmla="*/ 184243 w 1277246"/>
              <a:gd name="connsiteY4" fmla="*/ 773049 h 822303"/>
              <a:gd name="connsiteX5" fmla="*/ 1145553 w 1277246"/>
              <a:gd name="connsiteY5" fmla="*/ 217990 h 822303"/>
              <a:gd name="connsiteX6" fmla="*/ 1277246 w 1277246"/>
              <a:gd name="connsiteY6" fmla="*/ 88144 h 822303"/>
              <a:gd name="connsiteX7" fmla="*/ 1126028 w 1277246"/>
              <a:gd name="connsiteY7" fmla="*/ 0 h 822303"/>
              <a:gd name="connsiteX8" fmla="*/ 1058051 w 1277246"/>
              <a:gd name="connsiteY8" fmla="*/ 66530 h 8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246" h="822303">
                <a:moveTo>
                  <a:pt x="1058051" y="66530"/>
                </a:moveTo>
                <a:lnTo>
                  <a:pt x="96741" y="621589"/>
                </a:lnTo>
                <a:cubicBezTo>
                  <a:pt x="66932" y="638784"/>
                  <a:pt x="33425" y="647462"/>
                  <a:pt x="0" y="647462"/>
                </a:cubicBezTo>
                <a:lnTo>
                  <a:pt x="0" y="822304"/>
                </a:lnTo>
                <a:cubicBezTo>
                  <a:pt x="63718" y="822304"/>
                  <a:pt x="127435" y="805912"/>
                  <a:pt x="184243" y="773049"/>
                </a:cubicBezTo>
                <a:lnTo>
                  <a:pt x="1145553" y="217990"/>
                </a:lnTo>
                <a:cubicBezTo>
                  <a:pt x="1200592" y="186252"/>
                  <a:pt x="1245508" y="141095"/>
                  <a:pt x="1277246" y="88144"/>
                </a:cubicBezTo>
                <a:lnTo>
                  <a:pt x="1126028" y="0"/>
                </a:lnTo>
                <a:cubicBezTo>
                  <a:pt x="1109395" y="27158"/>
                  <a:pt x="1086335" y="50219"/>
                  <a:pt x="1058051" y="66530"/>
                </a:cubicBezTo>
                <a:close/>
              </a:path>
            </a:pathLst>
          </a:custGeom>
          <a:solidFill>
            <a:schemeClr val="accent3"/>
          </a:solidFill>
          <a:ln w="80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13C377F-767D-9740-6AF4-13FFC6B3F7FA}"/>
              </a:ext>
            </a:extLst>
          </p:cNvPr>
          <p:cNvSpPr/>
          <p:nvPr/>
        </p:nvSpPr>
        <p:spPr>
          <a:xfrm>
            <a:off x="6087168" y="2352543"/>
            <a:ext cx="1226011" cy="793003"/>
          </a:xfrm>
          <a:custGeom>
            <a:avLst/>
            <a:gdLst>
              <a:gd name="connsiteX0" fmla="*/ 96741 w 1281746"/>
              <a:gd name="connsiteY0" fmla="*/ 200795 h 829053"/>
              <a:gd name="connsiteX1" fmla="*/ 1058051 w 1281746"/>
              <a:gd name="connsiteY1" fmla="*/ 755854 h 829053"/>
              <a:gd name="connsiteX2" fmla="*/ 1130045 w 1281746"/>
              <a:gd name="connsiteY2" fmla="*/ 829053 h 829053"/>
              <a:gd name="connsiteX3" fmla="*/ 1281746 w 1281746"/>
              <a:gd name="connsiteY3" fmla="*/ 741873 h 829053"/>
              <a:gd name="connsiteX4" fmla="*/ 1145553 w 1281746"/>
              <a:gd name="connsiteY4" fmla="*/ 604233 h 829053"/>
              <a:gd name="connsiteX5" fmla="*/ 184243 w 1281746"/>
              <a:gd name="connsiteY5" fmla="*/ 49174 h 829053"/>
              <a:gd name="connsiteX6" fmla="*/ 0 w 1281746"/>
              <a:gd name="connsiteY6" fmla="*/ 0 h 829053"/>
              <a:gd name="connsiteX7" fmla="*/ 0 w 1281746"/>
              <a:gd name="connsiteY7" fmla="*/ 174922 h 829053"/>
              <a:gd name="connsiteX8" fmla="*/ 96741 w 1281746"/>
              <a:gd name="connsiteY8" fmla="*/ 200795 h 82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1746" h="829053">
                <a:moveTo>
                  <a:pt x="96741" y="200795"/>
                </a:moveTo>
                <a:lnTo>
                  <a:pt x="1058051" y="755854"/>
                </a:lnTo>
                <a:cubicBezTo>
                  <a:pt x="1088665" y="773531"/>
                  <a:pt x="1113332" y="799083"/>
                  <a:pt x="1130045" y="829053"/>
                </a:cubicBezTo>
                <a:lnTo>
                  <a:pt x="1281746" y="741873"/>
                </a:lnTo>
                <a:cubicBezTo>
                  <a:pt x="1249847" y="685548"/>
                  <a:pt x="1203244" y="637579"/>
                  <a:pt x="1145553" y="604233"/>
                </a:cubicBezTo>
                <a:lnTo>
                  <a:pt x="184243" y="49174"/>
                </a:lnTo>
                <a:cubicBezTo>
                  <a:pt x="127435" y="16391"/>
                  <a:pt x="63718" y="0"/>
                  <a:pt x="0" y="0"/>
                </a:cubicBezTo>
                <a:lnTo>
                  <a:pt x="0" y="174922"/>
                </a:lnTo>
                <a:cubicBezTo>
                  <a:pt x="33425" y="175003"/>
                  <a:pt x="66932" y="183600"/>
                  <a:pt x="96741" y="200795"/>
                </a:cubicBezTo>
                <a:close/>
              </a:path>
            </a:pathLst>
          </a:custGeom>
          <a:solidFill>
            <a:schemeClr val="accent1"/>
          </a:solidFill>
          <a:ln w="80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6E0C9E0-9BF3-CA86-990D-688465615F48}"/>
              </a:ext>
            </a:extLst>
          </p:cNvPr>
          <p:cNvSpPr/>
          <p:nvPr/>
        </p:nvSpPr>
        <p:spPr>
          <a:xfrm>
            <a:off x="7164309" y="3062157"/>
            <a:ext cx="194984" cy="1416614"/>
          </a:xfrm>
          <a:custGeom>
            <a:avLst/>
            <a:gdLst>
              <a:gd name="connsiteX0" fmla="*/ 203768 w 203848"/>
              <a:gd name="connsiteY0" fmla="*/ 181591 h 1481014"/>
              <a:gd name="connsiteX1" fmla="*/ 155719 w 203848"/>
              <a:gd name="connsiteY1" fmla="*/ 0 h 1481014"/>
              <a:gd name="connsiteX2" fmla="*/ 4018 w 203848"/>
              <a:gd name="connsiteY2" fmla="*/ 87180 h 1481014"/>
              <a:gd name="connsiteX3" fmla="*/ 28765 w 203848"/>
              <a:gd name="connsiteY3" fmla="*/ 181591 h 1481014"/>
              <a:gd name="connsiteX4" fmla="*/ 28765 w 203848"/>
              <a:gd name="connsiteY4" fmla="*/ 1291629 h 1481014"/>
              <a:gd name="connsiteX5" fmla="*/ 0 w 203848"/>
              <a:gd name="connsiteY5" fmla="*/ 1392871 h 1481014"/>
              <a:gd name="connsiteX6" fmla="*/ 151219 w 203848"/>
              <a:gd name="connsiteY6" fmla="*/ 1481015 h 1481014"/>
              <a:gd name="connsiteX7" fmla="*/ 203848 w 203848"/>
              <a:gd name="connsiteY7" fmla="*/ 1291710 h 1481014"/>
              <a:gd name="connsiteX8" fmla="*/ 203848 w 203848"/>
              <a:gd name="connsiteY8" fmla="*/ 181591 h 148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48" h="1481014">
                <a:moveTo>
                  <a:pt x="203768" y="181591"/>
                </a:moveTo>
                <a:cubicBezTo>
                  <a:pt x="203768" y="116990"/>
                  <a:pt x="186653" y="54638"/>
                  <a:pt x="155719" y="0"/>
                </a:cubicBezTo>
                <a:lnTo>
                  <a:pt x="4018" y="87180"/>
                </a:lnTo>
                <a:cubicBezTo>
                  <a:pt x="19927" y="115624"/>
                  <a:pt x="28765" y="148005"/>
                  <a:pt x="28765" y="181591"/>
                </a:cubicBezTo>
                <a:lnTo>
                  <a:pt x="28765" y="1291629"/>
                </a:lnTo>
                <a:cubicBezTo>
                  <a:pt x="28765" y="1327948"/>
                  <a:pt x="18400" y="1362819"/>
                  <a:pt x="0" y="1392871"/>
                </a:cubicBezTo>
                <a:lnTo>
                  <a:pt x="151219" y="1481015"/>
                </a:lnTo>
                <a:cubicBezTo>
                  <a:pt x="184966" y="1424609"/>
                  <a:pt x="203848" y="1359364"/>
                  <a:pt x="203848" y="1291710"/>
                </a:cubicBezTo>
                <a:lnTo>
                  <a:pt x="203848" y="181591"/>
                </a:lnTo>
                <a:close/>
              </a:path>
            </a:pathLst>
          </a:custGeom>
          <a:solidFill>
            <a:schemeClr val="accent2"/>
          </a:solidFill>
          <a:ln w="80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82BDAFA-2C60-9CEB-FBBF-246F9E697246}"/>
              </a:ext>
            </a:extLst>
          </p:cNvPr>
          <p:cNvSpPr/>
          <p:nvPr/>
        </p:nvSpPr>
        <p:spPr>
          <a:xfrm>
            <a:off x="4861080" y="4387927"/>
            <a:ext cx="1226011" cy="793003"/>
          </a:xfrm>
          <a:custGeom>
            <a:avLst/>
            <a:gdLst>
              <a:gd name="connsiteX0" fmla="*/ 1185085 w 1281746"/>
              <a:gd name="connsiteY0" fmla="*/ 628258 h 829053"/>
              <a:gd name="connsiteX1" fmla="*/ 223695 w 1281746"/>
              <a:gd name="connsiteY1" fmla="*/ 73199 h 829053"/>
              <a:gd name="connsiteX2" fmla="*/ 151701 w 1281746"/>
              <a:gd name="connsiteY2" fmla="*/ 0 h 829053"/>
              <a:gd name="connsiteX3" fmla="*/ 0 w 1281746"/>
              <a:gd name="connsiteY3" fmla="*/ 87180 h 829053"/>
              <a:gd name="connsiteX4" fmla="*/ 136194 w 1281746"/>
              <a:gd name="connsiteY4" fmla="*/ 224739 h 829053"/>
              <a:gd name="connsiteX5" fmla="*/ 1097503 w 1281746"/>
              <a:gd name="connsiteY5" fmla="*/ 779799 h 829053"/>
              <a:gd name="connsiteX6" fmla="*/ 1281746 w 1281746"/>
              <a:gd name="connsiteY6" fmla="*/ 829053 h 829053"/>
              <a:gd name="connsiteX7" fmla="*/ 1281746 w 1281746"/>
              <a:gd name="connsiteY7" fmla="*/ 654131 h 829053"/>
              <a:gd name="connsiteX8" fmla="*/ 1185085 w 1281746"/>
              <a:gd name="connsiteY8" fmla="*/ 628258 h 82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1746" h="829053">
                <a:moveTo>
                  <a:pt x="1185085" y="628258"/>
                </a:moveTo>
                <a:lnTo>
                  <a:pt x="223695" y="73199"/>
                </a:lnTo>
                <a:cubicBezTo>
                  <a:pt x="193082" y="55522"/>
                  <a:pt x="168414" y="29970"/>
                  <a:pt x="151701" y="0"/>
                </a:cubicBezTo>
                <a:lnTo>
                  <a:pt x="0" y="87180"/>
                </a:lnTo>
                <a:cubicBezTo>
                  <a:pt x="31899" y="143505"/>
                  <a:pt x="78502" y="191474"/>
                  <a:pt x="136194" y="224739"/>
                </a:cubicBezTo>
                <a:lnTo>
                  <a:pt x="1097503" y="779799"/>
                </a:lnTo>
                <a:cubicBezTo>
                  <a:pt x="1154311" y="812582"/>
                  <a:pt x="1218029" y="829053"/>
                  <a:pt x="1281746" y="829053"/>
                </a:cubicBezTo>
                <a:lnTo>
                  <a:pt x="1281746" y="654131"/>
                </a:lnTo>
                <a:cubicBezTo>
                  <a:pt x="1248401" y="654131"/>
                  <a:pt x="1214895" y="645533"/>
                  <a:pt x="1185085" y="628258"/>
                </a:cubicBezTo>
                <a:close/>
              </a:path>
            </a:pathLst>
          </a:custGeom>
          <a:solidFill>
            <a:schemeClr val="accent4"/>
          </a:solidFill>
          <a:ln w="80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1E43833-538A-CEBD-831E-B0329F5F2109}"/>
              </a:ext>
            </a:extLst>
          </p:cNvPr>
          <p:cNvSpPr/>
          <p:nvPr/>
        </p:nvSpPr>
        <p:spPr>
          <a:xfrm>
            <a:off x="4865384" y="2352620"/>
            <a:ext cx="1221706" cy="786470"/>
          </a:xfrm>
          <a:custGeom>
            <a:avLst/>
            <a:gdLst>
              <a:gd name="connsiteX0" fmla="*/ 219195 w 1277246"/>
              <a:gd name="connsiteY0" fmla="*/ 755774 h 822223"/>
              <a:gd name="connsiteX1" fmla="*/ 1180505 w 1277246"/>
              <a:gd name="connsiteY1" fmla="*/ 200715 h 822223"/>
              <a:gd name="connsiteX2" fmla="*/ 1277247 w 1277246"/>
              <a:gd name="connsiteY2" fmla="*/ 174842 h 822223"/>
              <a:gd name="connsiteX3" fmla="*/ 1277247 w 1277246"/>
              <a:gd name="connsiteY3" fmla="*/ 0 h 822223"/>
              <a:gd name="connsiteX4" fmla="*/ 1093004 w 1277246"/>
              <a:gd name="connsiteY4" fmla="*/ 49174 h 822223"/>
              <a:gd name="connsiteX5" fmla="*/ 131694 w 1277246"/>
              <a:gd name="connsiteY5" fmla="*/ 604233 h 822223"/>
              <a:gd name="connsiteX6" fmla="*/ 0 w 1277246"/>
              <a:gd name="connsiteY6" fmla="*/ 734079 h 822223"/>
              <a:gd name="connsiteX7" fmla="*/ 151219 w 1277246"/>
              <a:gd name="connsiteY7" fmla="*/ 822224 h 822223"/>
              <a:gd name="connsiteX8" fmla="*/ 219195 w 1277246"/>
              <a:gd name="connsiteY8" fmla="*/ 755774 h 82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246" h="822223">
                <a:moveTo>
                  <a:pt x="219195" y="755774"/>
                </a:moveTo>
                <a:lnTo>
                  <a:pt x="1180505" y="200715"/>
                </a:lnTo>
                <a:cubicBezTo>
                  <a:pt x="1210395" y="183520"/>
                  <a:pt x="1243821" y="174842"/>
                  <a:pt x="1277247" y="174842"/>
                </a:cubicBezTo>
                <a:lnTo>
                  <a:pt x="1277247" y="0"/>
                </a:lnTo>
                <a:cubicBezTo>
                  <a:pt x="1213529" y="0"/>
                  <a:pt x="1149811" y="16391"/>
                  <a:pt x="1093004" y="49174"/>
                </a:cubicBezTo>
                <a:lnTo>
                  <a:pt x="131694" y="604233"/>
                </a:lnTo>
                <a:cubicBezTo>
                  <a:pt x="76654" y="636052"/>
                  <a:pt x="31738" y="681129"/>
                  <a:pt x="0" y="734079"/>
                </a:cubicBezTo>
                <a:lnTo>
                  <a:pt x="151219" y="822224"/>
                </a:lnTo>
                <a:cubicBezTo>
                  <a:pt x="167852" y="795146"/>
                  <a:pt x="190912" y="772085"/>
                  <a:pt x="219195" y="755774"/>
                </a:cubicBezTo>
                <a:close/>
              </a:path>
            </a:pathLst>
          </a:custGeom>
          <a:solidFill>
            <a:schemeClr val="accent6"/>
          </a:solidFill>
          <a:ln w="80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A5E1DA8-213D-9509-B5B1-3B1C14F13D56}"/>
              </a:ext>
            </a:extLst>
          </p:cNvPr>
          <p:cNvSpPr/>
          <p:nvPr/>
        </p:nvSpPr>
        <p:spPr>
          <a:xfrm>
            <a:off x="4815044" y="3054702"/>
            <a:ext cx="194984" cy="1416614"/>
          </a:xfrm>
          <a:custGeom>
            <a:avLst/>
            <a:gdLst>
              <a:gd name="connsiteX0" fmla="*/ 175083 w 203848"/>
              <a:gd name="connsiteY0" fmla="*/ 1299504 h 1481014"/>
              <a:gd name="connsiteX1" fmla="*/ 175083 w 203848"/>
              <a:gd name="connsiteY1" fmla="*/ 189385 h 1481014"/>
              <a:gd name="connsiteX2" fmla="*/ 203848 w 203848"/>
              <a:gd name="connsiteY2" fmla="*/ 88144 h 1481014"/>
              <a:gd name="connsiteX3" fmla="*/ 52629 w 203848"/>
              <a:gd name="connsiteY3" fmla="*/ 0 h 1481014"/>
              <a:gd name="connsiteX4" fmla="*/ 0 w 203848"/>
              <a:gd name="connsiteY4" fmla="*/ 189385 h 1481014"/>
              <a:gd name="connsiteX5" fmla="*/ 0 w 203848"/>
              <a:gd name="connsiteY5" fmla="*/ 1299423 h 1481014"/>
              <a:gd name="connsiteX6" fmla="*/ 48049 w 203848"/>
              <a:gd name="connsiteY6" fmla="*/ 1481015 h 1481014"/>
              <a:gd name="connsiteX7" fmla="*/ 199750 w 203848"/>
              <a:gd name="connsiteY7" fmla="*/ 1393835 h 1481014"/>
              <a:gd name="connsiteX8" fmla="*/ 175083 w 203848"/>
              <a:gd name="connsiteY8" fmla="*/ 1299504 h 148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48" h="1481014">
                <a:moveTo>
                  <a:pt x="175083" y="1299504"/>
                </a:moveTo>
                <a:lnTo>
                  <a:pt x="175083" y="189385"/>
                </a:lnTo>
                <a:cubicBezTo>
                  <a:pt x="175083" y="153067"/>
                  <a:pt x="185448" y="118195"/>
                  <a:pt x="203848" y="88144"/>
                </a:cubicBezTo>
                <a:lnTo>
                  <a:pt x="52629" y="0"/>
                </a:lnTo>
                <a:cubicBezTo>
                  <a:pt x="18882" y="56406"/>
                  <a:pt x="0" y="121650"/>
                  <a:pt x="0" y="189385"/>
                </a:cubicBezTo>
                <a:lnTo>
                  <a:pt x="0" y="1299423"/>
                </a:lnTo>
                <a:cubicBezTo>
                  <a:pt x="0" y="1364025"/>
                  <a:pt x="17114" y="1426457"/>
                  <a:pt x="48049" y="1481015"/>
                </a:cubicBezTo>
                <a:lnTo>
                  <a:pt x="199750" y="1393835"/>
                </a:lnTo>
                <a:cubicBezTo>
                  <a:pt x="183921" y="1365471"/>
                  <a:pt x="175083" y="1333010"/>
                  <a:pt x="175083" y="1299504"/>
                </a:cubicBezTo>
                <a:close/>
              </a:path>
            </a:pathLst>
          </a:custGeom>
          <a:solidFill>
            <a:schemeClr val="accent5"/>
          </a:solidFill>
          <a:ln w="80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F5102E5B-6987-2879-548A-43365D91EB3E}"/>
              </a:ext>
            </a:extLst>
          </p:cNvPr>
          <p:cNvSpPr/>
          <p:nvPr/>
        </p:nvSpPr>
        <p:spPr>
          <a:xfrm>
            <a:off x="6353006" y="2395772"/>
            <a:ext cx="821416" cy="821416"/>
          </a:xfrm>
          <a:prstGeom prst="ellipse">
            <a:avLst/>
          </a:prstGeom>
          <a:solidFill>
            <a:schemeClr val="tx1"/>
          </a:solidFill>
          <a:ln w="63500">
            <a:noFill/>
          </a:ln>
          <a:effectLst>
            <a:softEdge rad="228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F6ED218-1AD8-1FC8-5F06-1948E4B9E6F7}"/>
              </a:ext>
            </a:extLst>
          </p:cNvPr>
          <p:cNvSpPr/>
          <p:nvPr/>
        </p:nvSpPr>
        <p:spPr>
          <a:xfrm>
            <a:off x="5177416" y="2395772"/>
            <a:ext cx="821416" cy="821416"/>
          </a:xfrm>
          <a:prstGeom prst="ellipse">
            <a:avLst/>
          </a:prstGeom>
          <a:solidFill>
            <a:schemeClr val="tx1"/>
          </a:solidFill>
          <a:ln w="63500">
            <a:noFill/>
          </a:ln>
          <a:effectLst>
            <a:softEdge rad="228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BD7C7071-7124-31AC-994A-63598111A629}"/>
              </a:ext>
            </a:extLst>
          </p:cNvPr>
          <p:cNvSpPr/>
          <p:nvPr/>
        </p:nvSpPr>
        <p:spPr>
          <a:xfrm>
            <a:off x="6353006" y="4540047"/>
            <a:ext cx="821416" cy="821416"/>
          </a:xfrm>
          <a:prstGeom prst="ellipse">
            <a:avLst/>
          </a:prstGeom>
          <a:solidFill>
            <a:schemeClr val="tx1"/>
          </a:solidFill>
          <a:ln w="63500">
            <a:noFill/>
          </a:ln>
          <a:effectLst>
            <a:softEdge rad="228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00CA93E-5093-FE27-F8C0-E2287217A6E5}"/>
              </a:ext>
            </a:extLst>
          </p:cNvPr>
          <p:cNvSpPr/>
          <p:nvPr/>
        </p:nvSpPr>
        <p:spPr>
          <a:xfrm>
            <a:off x="5177416" y="4540047"/>
            <a:ext cx="821416" cy="821416"/>
          </a:xfrm>
          <a:prstGeom prst="ellipse">
            <a:avLst/>
          </a:prstGeom>
          <a:solidFill>
            <a:schemeClr val="tx1"/>
          </a:solidFill>
          <a:ln w="63500">
            <a:noFill/>
          </a:ln>
          <a:effectLst>
            <a:softEdge rad="228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C49B5DFB-C1BB-FF95-C803-C9F3B7D6D8E4}"/>
              </a:ext>
            </a:extLst>
          </p:cNvPr>
          <p:cNvSpPr/>
          <p:nvPr/>
        </p:nvSpPr>
        <p:spPr>
          <a:xfrm>
            <a:off x="4594613" y="3460898"/>
            <a:ext cx="821416" cy="821416"/>
          </a:xfrm>
          <a:prstGeom prst="ellipse">
            <a:avLst/>
          </a:prstGeom>
          <a:solidFill>
            <a:schemeClr val="tx1"/>
          </a:solidFill>
          <a:ln w="63500">
            <a:noFill/>
          </a:ln>
          <a:effectLst>
            <a:softEdge rad="228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1F71570-E35D-3D20-1B45-591DEEB4FF69}"/>
              </a:ext>
            </a:extLst>
          </p:cNvPr>
          <p:cNvSpPr/>
          <p:nvPr/>
        </p:nvSpPr>
        <p:spPr>
          <a:xfrm>
            <a:off x="6976072" y="3460898"/>
            <a:ext cx="821416" cy="821416"/>
          </a:xfrm>
          <a:prstGeom prst="ellipse">
            <a:avLst/>
          </a:prstGeom>
          <a:solidFill>
            <a:schemeClr val="tx1"/>
          </a:solidFill>
          <a:ln w="63500">
            <a:noFill/>
          </a:ln>
          <a:effectLst>
            <a:softEdge rad="2286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74E2AE7-1615-6502-99A7-70732BC5382B}"/>
              </a:ext>
            </a:extLst>
          </p:cNvPr>
          <p:cNvSpPr/>
          <p:nvPr/>
        </p:nvSpPr>
        <p:spPr>
          <a:xfrm>
            <a:off x="6370361" y="2402578"/>
            <a:ext cx="577636" cy="57763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EE16EC5-B933-4191-8C2B-6DF1421CA9CC}"/>
              </a:ext>
            </a:extLst>
          </p:cNvPr>
          <p:cNvSpPr/>
          <p:nvPr/>
        </p:nvSpPr>
        <p:spPr>
          <a:xfrm>
            <a:off x="5194771" y="2402578"/>
            <a:ext cx="577636" cy="57763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080000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063A92C-895E-F57F-8F04-C9E4EF64586A}"/>
              </a:ext>
            </a:extLst>
          </p:cNvPr>
          <p:cNvSpPr/>
          <p:nvPr/>
        </p:nvSpPr>
        <p:spPr>
          <a:xfrm>
            <a:off x="6370361" y="4537975"/>
            <a:ext cx="577636" cy="577636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1"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89EE825C-B3F4-0BA2-992A-051DD55C25BD}"/>
              </a:ext>
            </a:extLst>
          </p:cNvPr>
          <p:cNvSpPr/>
          <p:nvPr/>
        </p:nvSpPr>
        <p:spPr>
          <a:xfrm>
            <a:off x="5194771" y="4537975"/>
            <a:ext cx="577636" cy="577636"/>
          </a:xfrm>
          <a:prstGeom prst="ellipse">
            <a:avLst/>
          </a:prstGeom>
          <a:gradFill>
            <a:gsLst>
              <a:gs pos="15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0" scaled="1"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B91C3BA6-174C-E649-1A98-0BB82143ECEE}"/>
              </a:ext>
            </a:extLst>
          </p:cNvPr>
          <p:cNvSpPr/>
          <p:nvPr/>
        </p:nvSpPr>
        <p:spPr>
          <a:xfrm>
            <a:off x="4611968" y="3476582"/>
            <a:ext cx="577636" cy="577636"/>
          </a:xfrm>
          <a:prstGeom prst="ellipse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0" scaled="1"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8A2623AE-048D-E2E5-8F7B-AD16F4E86690}"/>
              </a:ext>
            </a:extLst>
          </p:cNvPr>
          <p:cNvSpPr/>
          <p:nvPr/>
        </p:nvSpPr>
        <p:spPr>
          <a:xfrm>
            <a:off x="6993427" y="3476582"/>
            <a:ext cx="577636" cy="577636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2700000" scaled="1"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CD07746-16D1-6783-2A01-E37B7CA8C233}"/>
              </a:ext>
            </a:extLst>
          </p:cNvPr>
          <p:cNvSpPr txBox="1"/>
          <p:nvPr/>
        </p:nvSpPr>
        <p:spPr>
          <a:xfrm>
            <a:off x="3565456" y="1764005"/>
            <a:ext cx="1382841" cy="5232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MS Electrical Engineering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434FEE2-56F6-8A43-B07B-F639B7F2BA0F}"/>
              </a:ext>
            </a:extLst>
          </p:cNvPr>
          <p:cNvSpPr txBox="1"/>
          <p:nvPr/>
        </p:nvSpPr>
        <p:spPr>
          <a:xfrm>
            <a:off x="7151556" y="1764005"/>
            <a:ext cx="1382841" cy="5232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Ammad Ul Islam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B978C6C-55B6-3BF3-7F9B-E430E939C869}"/>
              </a:ext>
            </a:extLst>
          </p:cNvPr>
          <p:cNvSpPr txBox="1"/>
          <p:nvPr/>
        </p:nvSpPr>
        <p:spPr>
          <a:xfrm>
            <a:off x="7774042" y="3503781"/>
            <a:ext cx="1498909" cy="5232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Swabi, Pakistan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E8EA358-D6C7-B52D-9F4A-14D757994D6A}"/>
              </a:ext>
            </a:extLst>
          </p:cNvPr>
          <p:cNvSpPr txBox="1"/>
          <p:nvPr/>
        </p:nvSpPr>
        <p:spPr>
          <a:xfrm>
            <a:off x="2873795" y="3503781"/>
            <a:ext cx="1498909" cy="5232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ammadulislam92@gmail.com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+39 331 281 8761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0B4E780-5C68-316E-6712-3EB71F3B1225}"/>
              </a:ext>
            </a:extLst>
          </p:cNvPr>
          <p:cNvSpPr txBox="1"/>
          <p:nvPr/>
        </p:nvSpPr>
        <p:spPr>
          <a:xfrm>
            <a:off x="3397072" y="5253350"/>
            <a:ext cx="1667293" cy="5232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PhD Scholar at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INFN Roma Tre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DBE45D6-8C7A-DC8E-69D8-3BCFF2F999C8}"/>
              </a:ext>
            </a:extLst>
          </p:cNvPr>
          <p:cNvSpPr txBox="1"/>
          <p:nvPr/>
        </p:nvSpPr>
        <p:spPr>
          <a:xfrm>
            <a:off x="7138273" y="5070645"/>
            <a:ext cx="1558371" cy="7059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Funded By: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 University of Padua</a:t>
            </a: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A819D36E-8D97-B8E4-F960-329005F07D79}"/>
              </a:ext>
            </a:extLst>
          </p:cNvPr>
          <p:cNvSpPr/>
          <p:nvPr/>
        </p:nvSpPr>
        <p:spPr>
          <a:xfrm>
            <a:off x="9251300" y="3335353"/>
            <a:ext cx="1068420" cy="1068420"/>
          </a:xfrm>
          <a:prstGeom prst="ellipse">
            <a:avLst/>
          </a:prstGeom>
          <a:solidFill>
            <a:schemeClr val="tx1">
              <a:alpha val="35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55DF6EBA-375E-9947-E269-22FCD5156A43}"/>
              </a:ext>
            </a:extLst>
          </p:cNvPr>
          <p:cNvSpPr/>
          <p:nvPr/>
        </p:nvSpPr>
        <p:spPr>
          <a:xfrm>
            <a:off x="8467528" y="5077728"/>
            <a:ext cx="1068420" cy="1068420"/>
          </a:xfrm>
          <a:prstGeom prst="ellipse">
            <a:avLst/>
          </a:prstGeom>
          <a:solidFill>
            <a:schemeClr val="tx1">
              <a:alpha val="35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82D492B4-68AF-E8F9-1F77-A355725BBDB6}"/>
              </a:ext>
            </a:extLst>
          </p:cNvPr>
          <p:cNvSpPr/>
          <p:nvPr/>
        </p:nvSpPr>
        <p:spPr>
          <a:xfrm>
            <a:off x="2393299" y="1599728"/>
            <a:ext cx="1068420" cy="1068420"/>
          </a:xfrm>
          <a:prstGeom prst="ellipse">
            <a:avLst/>
          </a:prstGeom>
          <a:solidFill>
            <a:schemeClr val="tx1">
              <a:alpha val="35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18B5F112-D68C-DEC0-4FD5-18F0C25C87AE}"/>
              </a:ext>
            </a:extLst>
          </p:cNvPr>
          <p:cNvSpPr/>
          <p:nvPr/>
        </p:nvSpPr>
        <p:spPr>
          <a:xfrm>
            <a:off x="1685729" y="3335353"/>
            <a:ext cx="1068420" cy="1068420"/>
          </a:xfrm>
          <a:prstGeom prst="ellipse">
            <a:avLst/>
          </a:prstGeom>
          <a:solidFill>
            <a:schemeClr val="tx1">
              <a:alpha val="35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2C95DE7F-7BD0-336B-FDA0-E728308E344D}"/>
              </a:ext>
            </a:extLst>
          </p:cNvPr>
          <p:cNvSpPr/>
          <p:nvPr/>
        </p:nvSpPr>
        <p:spPr>
          <a:xfrm>
            <a:off x="2360643" y="5077728"/>
            <a:ext cx="1068420" cy="1068420"/>
          </a:xfrm>
          <a:prstGeom prst="ellipse">
            <a:avLst/>
          </a:prstGeom>
          <a:solidFill>
            <a:schemeClr val="tx1">
              <a:alpha val="35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BBAE428C-7A71-4A46-9A1F-11EA4A223CA8}"/>
              </a:ext>
            </a:extLst>
          </p:cNvPr>
          <p:cNvSpPr/>
          <p:nvPr/>
        </p:nvSpPr>
        <p:spPr>
          <a:xfrm>
            <a:off x="8445972" y="1599728"/>
            <a:ext cx="1068420" cy="1068420"/>
          </a:xfrm>
          <a:prstGeom prst="ellipse">
            <a:avLst/>
          </a:prstGeom>
          <a:solidFill>
            <a:schemeClr val="tx1">
              <a:alpha val="35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589C6BE1-EEE3-36B1-3E44-E9C53A82B28F}"/>
              </a:ext>
            </a:extLst>
          </p:cNvPr>
          <p:cNvSpPr/>
          <p:nvPr/>
        </p:nvSpPr>
        <p:spPr>
          <a:xfrm>
            <a:off x="9441576" y="3328862"/>
            <a:ext cx="873058" cy="8730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8F53774C-9F0D-F5BF-4BC9-C2621067D769}"/>
              </a:ext>
            </a:extLst>
          </p:cNvPr>
          <p:cNvSpPr/>
          <p:nvPr/>
        </p:nvSpPr>
        <p:spPr>
          <a:xfrm>
            <a:off x="8677738" y="5071237"/>
            <a:ext cx="873058" cy="8730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E518A33-7734-6EA5-3C4D-4D0E52EA202B}"/>
              </a:ext>
            </a:extLst>
          </p:cNvPr>
          <p:cNvSpPr/>
          <p:nvPr/>
        </p:nvSpPr>
        <p:spPr>
          <a:xfrm>
            <a:off x="2583575" y="1593237"/>
            <a:ext cx="873058" cy="8730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4806312C-820A-CC12-A81F-436C45E5BC67}"/>
              </a:ext>
            </a:extLst>
          </p:cNvPr>
          <p:cNvSpPr/>
          <p:nvPr/>
        </p:nvSpPr>
        <p:spPr>
          <a:xfrm>
            <a:off x="1876005" y="3328862"/>
            <a:ext cx="873058" cy="8730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B671FA16-233A-F55C-688C-62CE1E3E606C}"/>
              </a:ext>
            </a:extLst>
          </p:cNvPr>
          <p:cNvSpPr/>
          <p:nvPr/>
        </p:nvSpPr>
        <p:spPr>
          <a:xfrm>
            <a:off x="2550919" y="5071237"/>
            <a:ext cx="873058" cy="8730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C153AC9-441E-0915-52DF-DA846D2CE1E6}"/>
              </a:ext>
            </a:extLst>
          </p:cNvPr>
          <p:cNvSpPr/>
          <p:nvPr/>
        </p:nvSpPr>
        <p:spPr>
          <a:xfrm>
            <a:off x="8636248" y="1593237"/>
            <a:ext cx="873058" cy="8730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5D517BB7-5C76-55CB-5B07-E51F8A60344C}"/>
              </a:ext>
            </a:extLst>
          </p:cNvPr>
          <p:cNvGrpSpPr/>
          <p:nvPr/>
        </p:nvGrpSpPr>
        <p:grpSpPr>
          <a:xfrm>
            <a:off x="8834347" y="1791336"/>
            <a:ext cx="476860" cy="476860"/>
            <a:chOff x="8615577" y="1556792"/>
            <a:chExt cx="914400" cy="914400"/>
          </a:xfrm>
        </p:grpSpPr>
        <p:pic>
          <p:nvPicPr>
            <p:cNvPr id="127" name="Graphic 126" descr="Browser window outline">
              <a:extLst>
                <a:ext uri="{FF2B5EF4-FFF2-40B4-BE49-F238E27FC236}">
                  <a16:creationId xmlns:a16="http://schemas.microsoft.com/office/drawing/2014/main" id="{C9DC6CE3-8369-9054-A341-305E82B5E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15577" y="1556792"/>
              <a:ext cx="914400" cy="914400"/>
            </a:xfrm>
            <a:prstGeom prst="rect">
              <a:avLst/>
            </a:prstGeom>
          </p:spPr>
        </p:pic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5081F22-242B-DC1D-DCEB-7BA37659652D}"/>
                </a:ext>
              </a:extLst>
            </p:cNvPr>
            <p:cNvSpPr/>
            <p:nvPr/>
          </p:nvSpPr>
          <p:spPr>
            <a:xfrm>
              <a:off x="8939427" y="1962055"/>
              <a:ext cx="266700" cy="266700"/>
            </a:xfrm>
            <a:custGeom>
              <a:avLst/>
              <a:gdLst>
                <a:gd name="connsiteX0" fmla="*/ 133350 w 266700"/>
                <a:gd name="connsiteY0" fmla="*/ 266700 h 266700"/>
                <a:gd name="connsiteX1" fmla="*/ 266700 w 266700"/>
                <a:gd name="connsiteY1" fmla="*/ 133350 h 266700"/>
                <a:gd name="connsiteX2" fmla="*/ 133350 w 266700"/>
                <a:gd name="connsiteY2" fmla="*/ 0 h 266700"/>
                <a:gd name="connsiteX3" fmla="*/ 0 w 266700"/>
                <a:gd name="connsiteY3" fmla="*/ 133350 h 266700"/>
                <a:gd name="connsiteX4" fmla="*/ 133350 w 266700"/>
                <a:gd name="connsiteY4" fmla="*/ 266700 h 266700"/>
                <a:gd name="connsiteX5" fmla="*/ 66799 w 266700"/>
                <a:gd name="connsiteY5" fmla="*/ 226095 h 266700"/>
                <a:gd name="connsiteX6" fmla="*/ 135868 w 266700"/>
                <a:gd name="connsiteY6" fmla="*/ 162062 h 266700"/>
                <a:gd name="connsiteX7" fmla="*/ 199901 w 266700"/>
                <a:gd name="connsiteY7" fmla="*/ 226095 h 266700"/>
                <a:gd name="connsiteX8" fmla="*/ 66799 w 266700"/>
                <a:gd name="connsiteY8" fmla="*/ 226095 h 266700"/>
                <a:gd name="connsiteX9" fmla="*/ 104775 w 266700"/>
                <a:gd name="connsiteY9" fmla="*/ 114300 h 266700"/>
                <a:gd name="connsiteX10" fmla="*/ 133350 w 266700"/>
                <a:gd name="connsiteY10" fmla="*/ 85725 h 266700"/>
                <a:gd name="connsiteX11" fmla="*/ 161925 w 266700"/>
                <a:gd name="connsiteY11" fmla="*/ 114300 h 266700"/>
                <a:gd name="connsiteX12" fmla="*/ 133350 w 266700"/>
                <a:gd name="connsiteY12" fmla="*/ 142875 h 266700"/>
                <a:gd name="connsiteX13" fmla="*/ 104775 w 266700"/>
                <a:gd name="connsiteY13" fmla="*/ 114300 h 266700"/>
                <a:gd name="connsiteX14" fmla="*/ 133350 w 266700"/>
                <a:gd name="connsiteY14" fmla="*/ 19050 h 266700"/>
                <a:gd name="connsiteX15" fmla="*/ 247636 w 266700"/>
                <a:gd name="connsiteY15" fmla="*/ 132982 h 266700"/>
                <a:gd name="connsiteX16" fmla="*/ 217170 w 266700"/>
                <a:gd name="connsiteY16" fmla="*/ 210779 h 266700"/>
                <a:gd name="connsiteX17" fmla="*/ 165497 w 266700"/>
                <a:gd name="connsiteY17" fmla="*/ 149190 h 266700"/>
                <a:gd name="connsiteX18" fmla="*/ 168452 w 266700"/>
                <a:gd name="connsiteY18" fmla="*/ 81903 h 266700"/>
                <a:gd name="connsiteX19" fmla="*/ 101165 w 266700"/>
                <a:gd name="connsiteY19" fmla="*/ 78948 h 266700"/>
                <a:gd name="connsiteX20" fmla="*/ 98209 w 266700"/>
                <a:gd name="connsiteY20" fmla="*/ 146234 h 266700"/>
                <a:gd name="connsiteX21" fmla="*/ 101165 w 266700"/>
                <a:gd name="connsiteY21" fmla="*/ 149190 h 266700"/>
                <a:gd name="connsiteX22" fmla="*/ 49530 w 266700"/>
                <a:gd name="connsiteY22" fmla="*/ 210779 h 266700"/>
                <a:gd name="connsiteX23" fmla="*/ 55554 w 266700"/>
                <a:gd name="connsiteY23" fmla="*/ 49516 h 266700"/>
                <a:gd name="connsiteX24" fmla="*/ 133350 w 266700"/>
                <a:gd name="connsiteY24" fmla="*/ 1905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6700" h="266700">
                  <a:moveTo>
                    <a:pt x="133350" y="266700"/>
                  </a:moveTo>
                  <a:cubicBezTo>
                    <a:pt x="206997" y="266700"/>
                    <a:pt x="266700" y="206997"/>
                    <a:pt x="266700" y="133350"/>
                  </a:cubicBezTo>
                  <a:cubicBezTo>
                    <a:pt x="266700" y="59703"/>
                    <a:pt x="206997" y="0"/>
                    <a:pt x="133350" y="0"/>
                  </a:cubicBezTo>
                  <a:cubicBezTo>
                    <a:pt x="59703" y="0"/>
                    <a:pt x="0" y="59703"/>
                    <a:pt x="0" y="133350"/>
                  </a:cubicBezTo>
                  <a:cubicBezTo>
                    <a:pt x="79" y="206965"/>
                    <a:pt x="59735" y="266621"/>
                    <a:pt x="133350" y="266700"/>
                  </a:cubicBezTo>
                  <a:close/>
                  <a:moveTo>
                    <a:pt x="66799" y="226095"/>
                  </a:moveTo>
                  <a:cubicBezTo>
                    <a:pt x="68189" y="189340"/>
                    <a:pt x="99113" y="160672"/>
                    <a:pt x="135868" y="162062"/>
                  </a:cubicBezTo>
                  <a:cubicBezTo>
                    <a:pt x="170673" y="163379"/>
                    <a:pt x="198584" y="191291"/>
                    <a:pt x="199901" y="226095"/>
                  </a:cubicBezTo>
                  <a:cubicBezTo>
                    <a:pt x="160188" y="254834"/>
                    <a:pt x="106512" y="254834"/>
                    <a:pt x="66799" y="226095"/>
                  </a:cubicBezTo>
                  <a:close/>
                  <a:moveTo>
                    <a:pt x="104775" y="114300"/>
                  </a:moveTo>
                  <a:cubicBezTo>
                    <a:pt x="104775" y="98518"/>
                    <a:pt x="117568" y="85725"/>
                    <a:pt x="133350" y="85725"/>
                  </a:cubicBezTo>
                  <a:cubicBezTo>
                    <a:pt x="149132" y="85725"/>
                    <a:pt x="161925" y="98518"/>
                    <a:pt x="161925" y="114300"/>
                  </a:cubicBezTo>
                  <a:cubicBezTo>
                    <a:pt x="161925" y="130082"/>
                    <a:pt x="149132" y="142875"/>
                    <a:pt x="133350" y="142875"/>
                  </a:cubicBezTo>
                  <a:cubicBezTo>
                    <a:pt x="117568" y="142875"/>
                    <a:pt x="104775" y="130082"/>
                    <a:pt x="104775" y="114300"/>
                  </a:cubicBezTo>
                  <a:close/>
                  <a:moveTo>
                    <a:pt x="133350" y="19050"/>
                  </a:moveTo>
                  <a:cubicBezTo>
                    <a:pt x="196371" y="18953"/>
                    <a:pt x="247539" y="69962"/>
                    <a:pt x="247636" y="132982"/>
                  </a:cubicBezTo>
                  <a:cubicBezTo>
                    <a:pt x="247680" y="161834"/>
                    <a:pt x="236795" y="189630"/>
                    <a:pt x="217170" y="210779"/>
                  </a:cubicBezTo>
                  <a:cubicBezTo>
                    <a:pt x="211190" y="182968"/>
                    <a:pt x="191846" y="159911"/>
                    <a:pt x="165497" y="149190"/>
                  </a:cubicBezTo>
                  <a:cubicBezTo>
                    <a:pt x="184894" y="131425"/>
                    <a:pt x="186217" y="101300"/>
                    <a:pt x="168452" y="81903"/>
                  </a:cubicBezTo>
                  <a:cubicBezTo>
                    <a:pt x="150687" y="62506"/>
                    <a:pt x="120562" y="61183"/>
                    <a:pt x="101165" y="78948"/>
                  </a:cubicBezTo>
                  <a:cubicBezTo>
                    <a:pt x="81768" y="96712"/>
                    <a:pt x="80445" y="126838"/>
                    <a:pt x="98209" y="146234"/>
                  </a:cubicBezTo>
                  <a:cubicBezTo>
                    <a:pt x="99151" y="147263"/>
                    <a:pt x="100137" y="148249"/>
                    <a:pt x="101165" y="149190"/>
                  </a:cubicBezTo>
                  <a:cubicBezTo>
                    <a:pt x="74830" y="159921"/>
                    <a:pt x="55502" y="182975"/>
                    <a:pt x="49530" y="210779"/>
                  </a:cubicBezTo>
                  <a:cubicBezTo>
                    <a:pt x="6662" y="164583"/>
                    <a:pt x="9359" y="92384"/>
                    <a:pt x="55554" y="49516"/>
                  </a:cubicBezTo>
                  <a:cubicBezTo>
                    <a:pt x="76702" y="29891"/>
                    <a:pt x="104499" y="19005"/>
                    <a:pt x="133350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707A2C9B-0FAC-7DC0-DC52-F27765C79471}"/>
              </a:ext>
            </a:extLst>
          </p:cNvPr>
          <p:cNvGrpSpPr/>
          <p:nvPr/>
        </p:nvGrpSpPr>
        <p:grpSpPr>
          <a:xfrm>
            <a:off x="9639675" y="3526961"/>
            <a:ext cx="476860" cy="476860"/>
            <a:chOff x="9406780" y="3284984"/>
            <a:chExt cx="914400" cy="914400"/>
          </a:xfrm>
        </p:grpSpPr>
        <p:pic>
          <p:nvPicPr>
            <p:cNvPr id="170" name="Graphic 169" descr="Flip calendar outline">
              <a:extLst>
                <a:ext uri="{FF2B5EF4-FFF2-40B4-BE49-F238E27FC236}">
                  <a16:creationId xmlns:a16="http://schemas.microsoft.com/office/drawing/2014/main" id="{E84EB5D3-B79E-BA51-EDF3-E85748ECF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06780" y="3284984"/>
              <a:ext cx="914400" cy="914400"/>
            </a:xfrm>
            <a:prstGeom prst="rect">
              <a:avLst/>
            </a:prstGeom>
          </p:spPr>
        </p:pic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D1277A64-9109-D99D-1F3A-19CCD7CFBF66}"/>
                </a:ext>
              </a:extLst>
            </p:cNvPr>
            <p:cNvSpPr/>
            <p:nvPr/>
          </p:nvSpPr>
          <p:spPr>
            <a:xfrm>
              <a:off x="9673480" y="3750524"/>
              <a:ext cx="381000" cy="199936"/>
            </a:xfrm>
            <a:custGeom>
              <a:avLst/>
              <a:gdLst>
                <a:gd name="connsiteX0" fmla="*/ 164697 w 381000"/>
                <a:gd name="connsiteY0" fmla="*/ 0 h 199936"/>
                <a:gd name="connsiteX1" fmla="*/ 216475 w 381000"/>
                <a:gd name="connsiteY1" fmla="*/ 0 h 199936"/>
                <a:gd name="connsiteX2" fmla="*/ 259671 w 381000"/>
                <a:gd name="connsiteY2" fmla="*/ 33033 h 199936"/>
                <a:gd name="connsiteX3" fmla="*/ 265100 w 381000"/>
                <a:gd name="connsiteY3" fmla="*/ 35947 h 199936"/>
                <a:gd name="connsiteX4" fmla="*/ 347491 w 381000"/>
                <a:gd name="connsiteY4" fmla="*/ 164344 h 199936"/>
                <a:gd name="connsiteX5" fmla="*/ 347491 w 381000"/>
                <a:gd name="connsiteY5" fmla="*/ 164944 h 199936"/>
                <a:gd name="connsiteX6" fmla="*/ 347491 w 381000"/>
                <a:gd name="connsiteY6" fmla="*/ 180975 h 199936"/>
                <a:gd name="connsiteX7" fmla="*/ 371475 w 381000"/>
                <a:gd name="connsiteY7" fmla="*/ 180975 h 199936"/>
                <a:gd name="connsiteX8" fmla="*/ 381000 w 381000"/>
                <a:gd name="connsiteY8" fmla="*/ 190500 h 199936"/>
                <a:gd name="connsiteX9" fmla="*/ 371564 w 381000"/>
                <a:gd name="connsiteY9" fmla="*/ 199936 h 199936"/>
                <a:gd name="connsiteX10" fmla="*/ 9436 w 381000"/>
                <a:gd name="connsiteY10" fmla="*/ 199936 h 199936"/>
                <a:gd name="connsiteX11" fmla="*/ 0 w 381000"/>
                <a:gd name="connsiteY11" fmla="*/ 190500 h 199936"/>
                <a:gd name="connsiteX12" fmla="*/ 9525 w 381000"/>
                <a:gd name="connsiteY12" fmla="*/ 180975 h 199936"/>
                <a:gd name="connsiteX13" fmla="*/ 34090 w 381000"/>
                <a:gd name="connsiteY13" fmla="*/ 180975 h 199936"/>
                <a:gd name="connsiteX14" fmla="*/ 34090 w 381000"/>
                <a:gd name="connsiteY14" fmla="*/ 164973 h 199936"/>
                <a:gd name="connsiteX15" fmla="*/ 34090 w 381000"/>
                <a:gd name="connsiteY15" fmla="*/ 164373 h 199936"/>
                <a:gd name="connsiteX16" fmla="*/ 116481 w 381000"/>
                <a:gd name="connsiteY16" fmla="*/ 35976 h 199936"/>
                <a:gd name="connsiteX17" fmla="*/ 121406 w 381000"/>
                <a:gd name="connsiteY17" fmla="*/ 33338 h 199936"/>
                <a:gd name="connsiteX18" fmla="*/ 164697 w 381000"/>
                <a:gd name="connsiteY18" fmla="*/ 0 h 199936"/>
                <a:gd name="connsiteX19" fmla="*/ 164697 w 381000"/>
                <a:gd name="connsiteY19" fmla="*/ 19050 h 199936"/>
                <a:gd name="connsiteX20" fmla="*/ 139713 w 381000"/>
                <a:gd name="connsiteY20" fmla="*/ 38605 h 199936"/>
                <a:gd name="connsiteX21" fmla="*/ 156096 w 381000"/>
                <a:gd name="connsiteY21" fmla="*/ 103156 h 199936"/>
                <a:gd name="connsiteX22" fmla="*/ 150028 w 381000"/>
                <a:gd name="connsiteY22" fmla="*/ 113729 h 199936"/>
                <a:gd name="connsiteX23" fmla="*/ 149543 w 381000"/>
                <a:gd name="connsiteY23" fmla="*/ 113843 h 199936"/>
                <a:gd name="connsiteX24" fmla="*/ 147190 w 381000"/>
                <a:gd name="connsiteY24" fmla="*/ 113843 h 199936"/>
                <a:gd name="connsiteX25" fmla="*/ 138827 w 381000"/>
                <a:gd name="connsiteY25" fmla="*/ 107290 h 199936"/>
                <a:gd name="connsiteX26" fmla="*/ 125492 w 381000"/>
                <a:gd name="connsiteY26" fmla="*/ 52730 h 199936"/>
                <a:gd name="connsiteX27" fmla="*/ 53102 w 381000"/>
                <a:gd name="connsiteY27" fmla="*/ 165544 h 199936"/>
                <a:gd name="connsiteX28" fmla="*/ 53102 w 381000"/>
                <a:gd name="connsiteY28" fmla="*/ 180975 h 199936"/>
                <a:gd name="connsiteX29" fmla="*/ 328451 w 381000"/>
                <a:gd name="connsiteY29" fmla="*/ 180975 h 199936"/>
                <a:gd name="connsiteX30" fmla="*/ 328451 w 381000"/>
                <a:gd name="connsiteY30" fmla="*/ 165544 h 199936"/>
                <a:gd name="connsiteX31" fmla="*/ 256061 w 381000"/>
                <a:gd name="connsiteY31" fmla="*/ 52730 h 199936"/>
                <a:gd name="connsiteX32" fmla="*/ 242268 w 381000"/>
                <a:gd name="connsiteY32" fmla="*/ 107290 h 199936"/>
                <a:gd name="connsiteX33" fmla="*/ 233905 w 381000"/>
                <a:gd name="connsiteY33" fmla="*/ 113843 h 199936"/>
                <a:gd name="connsiteX34" fmla="*/ 231581 w 381000"/>
                <a:gd name="connsiteY34" fmla="*/ 113843 h 199936"/>
                <a:gd name="connsiteX35" fmla="*/ 231493 w 381000"/>
                <a:gd name="connsiteY35" fmla="*/ 113825 h 199936"/>
                <a:gd name="connsiteX36" fmla="*/ 224914 w 381000"/>
                <a:gd name="connsiteY36" fmla="*/ 103642 h 199936"/>
                <a:gd name="connsiteX37" fmla="*/ 225028 w 381000"/>
                <a:gd name="connsiteY37" fmla="*/ 103156 h 199936"/>
                <a:gd name="connsiteX38" fmla="*/ 241402 w 381000"/>
                <a:gd name="connsiteY38" fmla="*/ 38614 h 199936"/>
                <a:gd name="connsiteX39" fmla="*/ 216408 w 381000"/>
                <a:gd name="connsiteY39" fmla="*/ 19050 h 199936"/>
                <a:gd name="connsiteX40" fmla="*/ 164697 w 381000"/>
                <a:gd name="connsiteY40" fmla="*/ 19050 h 19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81000" h="199936">
                  <a:moveTo>
                    <a:pt x="164697" y="0"/>
                  </a:moveTo>
                  <a:lnTo>
                    <a:pt x="216475" y="0"/>
                  </a:lnTo>
                  <a:cubicBezTo>
                    <a:pt x="236667" y="36"/>
                    <a:pt x="254346" y="13556"/>
                    <a:pt x="259671" y="33033"/>
                  </a:cubicBezTo>
                  <a:lnTo>
                    <a:pt x="265100" y="35947"/>
                  </a:lnTo>
                  <a:cubicBezTo>
                    <a:pt x="313048" y="61480"/>
                    <a:pt x="344259" y="110119"/>
                    <a:pt x="347491" y="164344"/>
                  </a:cubicBezTo>
                  <a:lnTo>
                    <a:pt x="347491" y="164944"/>
                  </a:lnTo>
                  <a:lnTo>
                    <a:pt x="347491" y="180975"/>
                  </a:lnTo>
                  <a:lnTo>
                    <a:pt x="371475" y="180975"/>
                  </a:lnTo>
                  <a:cubicBezTo>
                    <a:pt x="376736" y="180975"/>
                    <a:pt x="381000" y="185239"/>
                    <a:pt x="381000" y="190500"/>
                  </a:cubicBezTo>
                  <a:lnTo>
                    <a:pt x="371564" y="199936"/>
                  </a:lnTo>
                  <a:lnTo>
                    <a:pt x="9436" y="199936"/>
                  </a:lnTo>
                  <a:lnTo>
                    <a:pt x="0" y="190500"/>
                  </a:lnTo>
                  <a:cubicBezTo>
                    <a:pt x="0" y="185239"/>
                    <a:pt x="4264" y="180975"/>
                    <a:pt x="9525" y="180975"/>
                  </a:cubicBezTo>
                  <a:lnTo>
                    <a:pt x="34090" y="180975"/>
                  </a:lnTo>
                  <a:lnTo>
                    <a:pt x="34090" y="164973"/>
                  </a:lnTo>
                  <a:lnTo>
                    <a:pt x="34090" y="164373"/>
                  </a:lnTo>
                  <a:cubicBezTo>
                    <a:pt x="37319" y="110146"/>
                    <a:pt x="68530" y="61506"/>
                    <a:pt x="116481" y="35976"/>
                  </a:cubicBezTo>
                  <a:lnTo>
                    <a:pt x="121406" y="33338"/>
                  </a:lnTo>
                  <a:cubicBezTo>
                    <a:pt x="126627" y="13707"/>
                    <a:pt x="144384" y="33"/>
                    <a:pt x="164697" y="0"/>
                  </a:cubicBezTo>
                  <a:close/>
                  <a:moveTo>
                    <a:pt x="164697" y="19050"/>
                  </a:moveTo>
                  <a:cubicBezTo>
                    <a:pt x="152878" y="19090"/>
                    <a:pt x="142591" y="27142"/>
                    <a:pt x="139713" y="38605"/>
                  </a:cubicBezTo>
                  <a:lnTo>
                    <a:pt x="156096" y="103156"/>
                  </a:lnTo>
                  <a:cubicBezTo>
                    <a:pt x="157334" y="107750"/>
                    <a:pt x="154619" y="112480"/>
                    <a:pt x="150028" y="113729"/>
                  </a:cubicBezTo>
                  <a:cubicBezTo>
                    <a:pt x="149868" y="113775"/>
                    <a:pt x="149706" y="113814"/>
                    <a:pt x="149543" y="113843"/>
                  </a:cubicBezTo>
                  <a:lnTo>
                    <a:pt x="147190" y="113843"/>
                  </a:lnTo>
                  <a:cubicBezTo>
                    <a:pt x="143222" y="113857"/>
                    <a:pt x="139761" y="111146"/>
                    <a:pt x="138827" y="107290"/>
                  </a:cubicBezTo>
                  <a:lnTo>
                    <a:pt x="125492" y="52730"/>
                  </a:lnTo>
                  <a:cubicBezTo>
                    <a:pt x="83477" y="75287"/>
                    <a:pt x="56100" y="117952"/>
                    <a:pt x="53102" y="165544"/>
                  </a:cubicBezTo>
                  <a:lnTo>
                    <a:pt x="53102" y="180975"/>
                  </a:lnTo>
                  <a:lnTo>
                    <a:pt x="328451" y="180975"/>
                  </a:lnTo>
                  <a:lnTo>
                    <a:pt x="328451" y="165544"/>
                  </a:lnTo>
                  <a:cubicBezTo>
                    <a:pt x="325452" y="117952"/>
                    <a:pt x="298075" y="75287"/>
                    <a:pt x="256061" y="52730"/>
                  </a:cubicBezTo>
                  <a:lnTo>
                    <a:pt x="242268" y="107290"/>
                  </a:lnTo>
                  <a:cubicBezTo>
                    <a:pt x="241334" y="111146"/>
                    <a:pt x="237874" y="113857"/>
                    <a:pt x="233905" y="113843"/>
                  </a:cubicBezTo>
                  <a:lnTo>
                    <a:pt x="231581" y="113843"/>
                  </a:lnTo>
                  <a:cubicBezTo>
                    <a:pt x="231552" y="113837"/>
                    <a:pt x="231522" y="113830"/>
                    <a:pt x="231493" y="113825"/>
                  </a:cubicBezTo>
                  <a:cubicBezTo>
                    <a:pt x="226865" y="112829"/>
                    <a:pt x="223918" y="108271"/>
                    <a:pt x="224914" y="103642"/>
                  </a:cubicBezTo>
                  <a:cubicBezTo>
                    <a:pt x="224942" y="103478"/>
                    <a:pt x="224981" y="103316"/>
                    <a:pt x="225028" y="103156"/>
                  </a:cubicBezTo>
                  <a:lnTo>
                    <a:pt x="241402" y="38614"/>
                  </a:lnTo>
                  <a:cubicBezTo>
                    <a:pt x="238523" y="27146"/>
                    <a:pt x="228232" y="19091"/>
                    <a:pt x="216408" y="19050"/>
                  </a:cubicBezTo>
                  <a:lnTo>
                    <a:pt x="164697" y="1905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31AE87A0-0A35-9E69-E0BE-64E52EFA3F40}"/>
              </a:ext>
            </a:extLst>
          </p:cNvPr>
          <p:cNvGrpSpPr/>
          <p:nvPr/>
        </p:nvGrpSpPr>
        <p:grpSpPr>
          <a:xfrm>
            <a:off x="8855903" y="5200883"/>
            <a:ext cx="476860" cy="613766"/>
            <a:chOff x="8645355" y="4897700"/>
            <a:chExt cx="914400" cy="1176923"/>
          </a:xfrm>
        </p:grpSpPr>
        <p:pic>
          <p:nvPicPr>
            <p:cNvPr id="189" name="Graphic 188" descr="Open hand outline">
              <a:extLst>
                <a:ext uri="{FF2B5EF4-FFF2-40B4-BE49-F238E27FC236}">
                  <a16:creationId xmlns:a16="http://schemas.microsoft.com/office/drawing/2014/main" id="{AB831E4A-AC34-0319-6EF6-03F4D4D39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45355" y="5160223"/>
              <a:ext cx="914400" cy="914400"/>
            </a:xfrm>
            <a:prstGeom prst="rect">
              <a:avLst/>
            </a:prstGeom>
          </p:spPr>
        </p:pic>
        <p:pic>
          <p:nvPicPr>
            <p:cNvPr id="193" name="Graphic 192" descr="Dollar outline">
              <a:extLst>
                <a:ext uri="{FF2B5EF4-FFF2-40B4-BE49-F238E27FC236}">
                  <a16:creationId xmlns:a16="http://schemas.microsoft.com/office/drawing/2014/main" id="{9B2AEBA6-C123-D94E-B89C-268D262DA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87218" y="4897700"/>
              <a:ext cx="597828" cy="597828"/>
            </a:xfrm>
            <a:prstGeom prst="rect">
              <a:avLst/>
            </a:prstGeom>
          </p:spPr>
        </p:pic>
      </p:grpSp>
      <p:pic>
        <p:nvPicPr>
          <p:cNvPr id="196" name="Graphic 195" descr="Bar graph with upward trend outline">
            <a:extLst>
              <a:ext uri="{FF2B5EF4-FFF2-40B4-BE49-F238E27FC236}">
                <a16:creationId xmlns:a16="http://schemas.microsoft.com/office/drawing/2014/main" id="{B49F7C22-EF78-C7B2-2E74-CE1B1A2C84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81674" y="1791336"/>
            <a:ext cx="476860" cy="476860"/>
          </a:xfrm>
          <a:prstGeom prst="rect">
            <a:avLst/>
          </a:prstGeom>
        </p:spPr>
      </p:pic>
      <p:pic>
        <p:nvPicPr>
          <p:cNvPr id="198" name="Graphic 197" descr="Users outline">
            <a:extLst>
              <a:ext uri="{FF2B5EF4-FFF2-40B4-BE49-F238E27FC236}">
                <a16:creationId xmlns:a16="http://schemas.microsoft.com/office/drawing/2014/main" id="{485C60E5-E9C5-C585-49DF-73B7A41DBB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74104" y="3526961"/>
            <a:ext cx="476860" cy="476860"/>
          </a:xfrm>
          <a:prstGeom prst="rect">
            <a:avLst/>
          </a:prstGeom>
        </p:spPr>
      </p:pic>
      <p:pic>
        <p:nvPicPr>
          <p:cNvPr id="200" name="Graphic 199" descr="Shredder outline">
            <a:extLst>
              <a:ext uri="{FF2B5EF4-FFF2-40B4-BE49-F238E27FC236}">
                <a16:creationId xmlns:a16="http://schemas.microsoft.com/office/drawing/2014/main" id="{9B49D63E-1774-601D-1FDE-28267553A8A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749018" y="5269336"/>
            <a:ext cx="476860" cy="47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2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AE96ED-495D-8D6E-5B17-70498D436F3D}"/>
              </a:ext>
            </a:extLst>
          </p:cNvPr>
          <p:cNvSpPr/>
          <p:nvPr/>
        </p:nvSpPr>
        <p:spPr>
          <a:xfrm>
            <a:off x="0" y="27384"/>
            <a:ext cx="9361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F94191-4B23-98D2-A55E-1B65C31E8B7F}"/>
              </a:ext>
            </a:extLst>
          </p:cNvPr>
          <p:cNvSpPr txBox="1"/>
          <p:nvPr/>
        </p:nvSpPr>
        <p:spPr>
          <a:xfrm rot="16200000">
            <a:off x="-2646883" y="3189289"/>
            <a:ext cx="613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Research Topic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EB7BA3F-919D-7BBF-8C31-DAD5CBC47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858" y="302023"/>
            <a:ext cx="10051526" cy="711081"/>
          </a:xfrm>
        </p:spPr>
        <p:txBody>
          <a:bodyPr/>
          <a:lstStyle/>
          <a:p>
            <a:pPr algn="ctr"/>
            <a:r>
              <a:rPr lang="en-US" dirty="0"/>
              <a:t>Research Topic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AB6FEE-C5F6-CF2A-7228-F926E8F74DCD}"/>
              </a:ext>
            </a:extLst>
          </p:cNvPr>
          <p:cNvCxnSpPr>
            <a:cxnSpLocks/>
          </p:cNvCxnSpPr>
          <p:nvPr/>
        </p:nvCxnSpPr>
        <p:spPr>
          <a:xfrm>
            <a:off x="1551008" y="548680"/>
            <a:ext cx="1002367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BF418A-0EFC-DE0B-094F-0392747B5A37}"/>
              </a:ext>
            </a:extLst>
          </p:cNvPr>
          <p:cNvCxnSpPr>
            <a:cxnSpLocks/>
          </p:cNvCxnSpPr>
          <p:nvPr/>
        </p:nvCxnSpPr>
        <p:spPr>
          <a:xfrm>
            <a:off x="1551008" y="2547686"/>
            <a:ext cx="1002367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38E9FD-3960-AB4D-0519-1BAA1611462E}"/>
              </a:ext>
            </a:extLst>
          </p:cNvPr>
          <p:cNvGrpSpPr/>
          <p:nvPr/>
        </p:nvGrpSpPr>
        <p:grpSpPr>
          <a:xfrm>
            <a:off x="1551008" y="3910752"/>
            <a:ext cx="10023676" cy="1363066"/>
            <a:chOff x="1551008" y="4763277"/>
            <a:chExt cx="10023676" cy="136306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9F85E3-6EC3-93B2-0405-8684864BFD1E}"/>
                </a:ext>
              </a:extLst>
            </p:cNvPr>
            <p:cNvCxnSpPr>
              <a:cxnSpLocks/>
            </p:cNvCxnSpPr>
            <p:nvPr/>
          </p:nvCxnSpPr>
          <p:spPr>
            <a:xfrm>
              <a:off x="1551008" y="4763277"/>
              <a:ext cx="1002367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0A823AA-575F-05E5-071D-F5FFC006E48F}"/>
                </a:ext>
              </a:extLst>
            </p:cNvPr>
            <p:cNvCxnSpPr>
              <a:cxnSpLocks/>
            </p:cNvCxnSpPr>
            <p:nvPr/>
          </p:nvCxnSpPr>
          <p:spPr>
            <a:xfrm>
              <a:off x="1551008" y="6126343"/>
              <a:ext cx="1002367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FEDF0CE-FB95-3E40-5B3A-ECAA3583CAD7}"/>
              </a:ext>
            </a:extLst>
          </p:cNvPr>
          <p:cNvSpPr/>
          <p:nvPr/>
        </p:nvSpPr>
        <p:spPr>
          <a:xfrm>
            <a:off x="3295673" y="1366230"/>
            <a:ext cx="1002890" cy="100289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46C8D9-3A6B-E2BB-1BC3-B63BFD16B64B}"/>
              </a:ext>
            </a:extLst>
          </p:cNvPr>
          <p:cNvSpPr/>
          <p:nvPr/>
        </p:nvSpPr>
        <p:spPr>
          <a:xfrm>
            <a:off x="3295673" y="2727774"/>
            <a:ext cx="1002890" cy="100289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C9F530-8E73-D572-49C8-6BBAAED9C55E}"/>
              </a:ext>
            </a:extLst>
          </p:cNvPr>
          <p:cNvSpPr/>
          <p:nvPr/>
        </p:nvSpPr>
        <p:spPr>
          <a:xfrm>
            <a:off x="3295673" y="4090840"/>
            <a:ext cx="1002890" cy="100289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49EA56-D85F-B8F8-EBB9-48678F79ABE3}"/>
              </a:ext>
            </a:extLst>
          </p:cNvPr>
          <p:cNvSpPr/>
          <p:nvPr/>
        </p:nvSpPr>
        <p:spPr>
          <a:xfrm>
            <a:off x="1551007" y="1543639"/>
            <a:ext cx="1538181" cy="64807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panose="020B0606030504020204" pitchFamily="34" charset="0"/>
              </a:rPr>
              <a:t>Research Topic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631DE0-24E6-DF92-E622-D41C11787D61}"/>
              </a:ext>
            </a:extLst>
          </p:cNvPr>
          <p:cNvSpPr/>
          <p:nvPr/>
        </p:nvSpPr>
        <p:spPr>
          <a:xfrm>
            <a:off x="4654252" y="1471631"/>
            <a:ext cx="6768752" cy="79208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Pattern</a:t>
            </a:r>
            <a:r>
              <a:rPr lang="en-P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PK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ecognition</a:t>
            </a:r>
            <a:r>
              <a:rPr lang="en-P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PK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evelopment</a:t>
            </a:r>
            <a:r>
              <a:rPr lang="en-P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FPGA through AI in 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PK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arsh</a:t>
            </a:r>
            <a:r>
              <a:rPr lang="en-P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PK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nvironment</a:t>
            </a:r>
            <a:endParaRPr lang="en-P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DA45B-16C6-5D31-59C2-4509AD0F6DF1}"/>
              </a:ext>
            </a:extLst>
          </p:cNvPr>
          <p:cNvSpPr/>
          <p:nvPr/>
        </p:nvSpPr>
        <p:spPr>
          <a:xfrm>
            <a:off x="4654252" y="2833175"/>
            <a:ext cx="6768752" cy="79208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The project aims to implement pattern recognition algorithms based on artificial intelligence on latest generation FPGA devices. The proposed algorithms will be deployed, A dedicated analysis about TID and SEU will be explored to find which kind of damage can happens and developing methodologies to mitigate such damages.</a:t>
            </a:r>
            <a:endParaRPr lang="en-IN" sz="16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782B43-2D5B-3EDD-0B05-E0B7CABC1247}"/>
              </a:ext>
            </a:extLst>
          </p:cNvPr>
          <p:cNvSpPr/>
          <p:nvPr/>
        </p:nvSpPr>
        <p:spPr>
          <a:xfrm>
            <a:off x="1551007" y="2905183"/>
            <a:ext cx="1538181" cy="64807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panose="020B0606030504020204" pitchFamily="34" charset="0"/>
              </a:rPr>
              <a:t>Project Aim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D2BD5A-6399-2A95-04CC-02798033BD37}"/>
              </a:ext>
            </a:extLst>
          </p:cNvPr>
          <p:cNvSpPr/>
          <p:nvPr/>
        </p:nvSpPr>
        <p:spPr>
          <a:xfrm>
            <a:off x="4654252" y="4196241"/>
            <a:ext cx="6932006" cy="79208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IN" sz="1600" dirty="0" err="1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Taishan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Antineutrino Observatory (TAO): A satellite experiment of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Jiangmen Underground Neutrino Observatory (JUNO)</a:t>
            </a:r>
            <a:endParaRPr lang="en-IN" sz="16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 ton-level, state-of-the-art liquid scintillator detector with high energy resolution.</a:t>
            </a:r>
          </a:p>
          <a:p>
            <a:pPr algn="just">
              <a:lnSpc>
                <a:spcPct val="110000"/>
              </a:lnSpc>
            </a:pP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Measure reactor neutrino spectrum w/ sub-percent E resolution.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0FAFF6-1EC7-9C86-F87E-0EB8891A5D87}"/>
              </a:ext>
            </a:extLst>
          </p:cNvPr>
          <p:cNvSpPr/>
          <p:nvPr/>
        </p:nvSpPr>
        <p:spPr>
          <a:xfrm>
            <a:off x="1551007" y="4268249"/>
            <a:ext cx="1538181" cy="64807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panose="020B0606030504020204" pitchFamily="34" charset="0"/>
              </a:rPr>
              <a:t>About the Site</a:t>
            </a:r>
          </a:p>
        </p:txBody>
      </p:sp>
      <p:pic>
        <p:nvPicPr>
          <p:cNvPr id="23" name="Graphic 22" descr="Research outline">
            <a:extLst>
              <a:ext uri="{FF2B5EF4-FFF2-40B4-BE49-F238E27FC236}">
                <a16:creationId xmlns:a16="http://schemas.microsoft.com/office/drawing/2014/main" id="{DF81F8A9-3F94-0EC7-A3FA-E42C2B0C3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5304" y="1575861"/>
            <a:ext cx="583628" cy="583628"/>
          </a:xfrm>
          <a:prstGeom prst="rect">
            <a:avLst/>
          </a:prstGeom>
        </p:spPr>
      </p:pic>
      <p:pic>
        <p:nvPicPr>
          <p:cNvPr id="25" name="Graphic 24" descr="Microscope outline">
            <a:extLst>
              <a:ext uri="{FF2B5EF4-FFF2-40B4-BE49-F238E27FC236}">
                <a16:creationId xmlns:a16="http://schemas.microsoft.com/office/drawing/2014/main" id="{57DBD686-A041-DB12-DC45-443F7C9CC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5304" y="4300471"/>
            <a:ext cx="583628" cy="583628"/>
          </a:xfrm>
          <a:prstGeom prst="rect">
            <a:avLst/>
          </a:prstGeom>
        </p:spPr>
      </p:pic>
      <p:pic>
        <p:nvPicPr>
          <p:cNvPr id="28" name="Graphic 27" descr="Open book outline">
            <a:extLst>
              <a:ext uri="{FF2B5EF4-FFF2-40B4-BE49-F238E27FC236}">
                <a16:creationId xmlns:a16="http://schemas.microsoft.com/office/drawing/2014/main" id="{BA3E539D-FCCE-1086-5656-89D49B75E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05304" y="2957885"/>
            <a:ext cx="583628" cy="58362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D95FE7B-CA9F-EEA9-0895-1B78F125BC49}"/>
              </a:ext>
            </a:extLst>
          </p:cNvPr>
          <p:cNvSpPr/>
          <p:nvPr/>
        </p:nvSpPr>
        <p:spPr>
          <a:xfrm>
            <a:off x="3230566" y="5450446"/>
            <a:ext cx="1002890" cy="100289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A83AA6-29B5-52A6-96A7-6E38EDF246C9}"/>
              </a:ext>
            </a:extLst>
          </p:cNvPr>
          <p:cNvSpPr/>
          <p:nvPr/>
        </p:nvSpPr>
        <p:spPr>
          <a:xfrm>
            <a:off x="4589145" y="5555847"/>
            <a:ext cx="6932006" cy="79208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just">
              <a:lnSpc>
                <a:spcPct val="110000"/>
              </a:lnSpc>
            </a:pPr>
            <a:endParaRPr lang="en-IN" sz="16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Acquisition system of JUNO/TAO Experiment Full chain prototype is present in INFN-Roma3 lab</a:t>
            </a:r>
          </a:p>
          <a:p>
            <a:pPr algn="just">
              <a:lnSpc>
                <a:spcPct val="11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Investigate optimal filtering solution to improve energy resolution and signal to noise ratio.</a:t>
            </a:r>
          </a:p>
          <a:p>
            <a:pPr algn="just">
              <a:lnSpc>
                <a:spcPct val="11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Preliminary study regarding trigger algorithms and noise rejection.</a:t>
            </a:r>
          </a:p>
          <a:p>
            <a:pPr algn="just">
              <a:lnSpc>
                <a:spcPct val="110000"/>
              </a:lnSpc>
            </a:pPr>
            <a:endParaRPr lang="en-IN" sz="16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124ABA-360A-C103-5CB4-A3369040CBEC}"/>
              </a:ext>
            </a:extLst>
          </p:cNvPr>
          <p:cNvSpPr/>
          <p:nvPr/>
        </p:nvSpPr>
        <p:spPr>
          <a:xfrm>
            <a:off x="1485900" y="5627855"/>
            <a:ext cx="1538181" cy="64807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panose="020B0606030504020204" pitchFamily="34" charset="0"/>
              </a:rPr>
              <a:t>Current Task</a:t>
            </a:r>
          </a:p>
        </p:txBody>
      </p:sp>
      <p:pic>
        <p:nvPicPr>
          <p:cNvPr id="24" name="Graphic 23" descr="Microscope outline">
            <a:extLst>
              <a:ext uri="{FF2B5EF4-FFF2-40B4-BE49-F238E27FC236}">
                <a16:creationId xmlns:a16="http://schemas.microsoft.com/office/drawing/2014/main" id="{669E8CF4-EB8C-E066-095C-B927EE3B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0116" y="5653684"/>
            <a:ext cx="583628" cy="58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2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1389703-F137-A254-32C8-925AD9239128}"/>
              </a:ext>
            </a:extLst>
          </p:cNvPr>
          <p:cNvSpPr/>
          <p:nvPr/>
        </p:nvSpPr>
        <p:spPr>
          <a:xfrm>
            <a:off x="1090168" y="1628800"/>
            <a:ext cx="4437792" cy="1816703"/>
          </a:xfrm>
          <a:custGeom>
            <a:avLst/>
            <a:gdLst>
              <a:gd name="connsiteX0" fmla="*/ 4437793 w 4437792"/>
              <a:gd name="connsiteY0" fmla="*/ 1172242 h 1816703"/>
              <a:gd name="connsiteX1" fmla="*/ 3251168 w 4437792"/>
              <a:gd name="connsiteY1" fmla="*/ 0 h 1816703"/>
              <a:gd name="connsiteX2" fmla="*/ 406622 w 4437792"/>
              <a:gd name="connsiteY2" fmla="*/ 0 h 1816703"/>
              <a:gd name="connsiteX3" fmla="*/ 0 w 4437792"/>
              <a:gd name="connsiteY3" fmla="*/ 704374 h 1816703"/>
              <a:gd name="connsiteX4" fmla="*/ 406622 w 4437792"/>
              <a:gd name="connsiteY4" fmla="*/ 1408652 h 1816703"/>
              <a:gd name="connsiteX5" fmla="*/ 3251168 w 4437792"/>
              <a:gd name="connsiteY5" fmla="*/ 1408652 h 1816703"/>
              <a:gd name="connsiteX6" fmla="*/ 4437793 w 4437792"/>
              <a:gd name="connsiteY6" fmla="*/ 1816703 h 181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7792" h="1816703">
                <a:moveTo>
                  <a:pt x="4437793" y="1172242"/>
                </a:moveTo>
                <a:lnTo>
                  <a:pt x="3251168" y="0"/>
                </a:lnTo>
                <a:lnTo>
                  <a:pt x="406622" y="0"/>
                </a:lnTo>
                <a:lnTo>
                  <a:pt x="0" y="704374"/>
                </a:lnTo>
                <a:lnTo>
                  <a:pt x="406622" y="1408652"/>
                </a:lnTo>
                <a:lnTo>
                  <a:pt x="3251168" y="1408652"/>
                </a:lnTo>
                <a:lnTo>
                  <a:pt x="4437793" y="1816703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73000">
                <a:schemeClr val="accent4"/>
              </a:gs>
              <a:gs pos="99000">
                <a:schemeClr val="accent4">
                  <a:lumMod val="75000"/>
                </a:schemeClr>
              </a:gs>
              <a:gs pos="73000">
                <a:schemeClr val="accent4">
                  <a:lumMod val="75000"/>
                </a:schemeClr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5EF3DDE-22BE-3191-5C37-832EC9602EAD}"/>
              </a:ext>
            </a:extLst>
          </p:cNvPr>
          <p:cNvSpPr/>
          <p:nvPr/>
        </p:nvSpPr>
        <p:spPr>
          <a:xfrm>
            <a:off x="1090168" y="3085458"/>
            <a:ext cx="4437792" cy="1408747"/>
          </a:xfrm>
          <a:custGeom>
            <a:avLst/>
            <a:gdLst>
              <a:gd name="connsiteX0" fmla="*/ 4437793 w 4437792"/>
              <a:gd name="connsiteY0" fmla="*/ 381953 h 1408747"/>
              <a:gd name="connsiteX1" fmla="*/ 3251168 w 4437792"/>
              <a:gd name="connsiteY1" fmla="*/ 0 h 1408747"/>
              <a:gd name="connsiteX2" fmla="*/ 406622 w 4437792"/>
              <a:gd name="connsiteY2" fmla="*/ 0 h 1408747"/>
              <a:gd name="connsiteX3" fmla="*/ 0 w 4437792"/>
              <a:gd name="connsiteY3" fmla="*/ 704374 h 1408747"/>
              <a:gd name="connsiteX4" fmla="*/ 406622 w 4437792"/>
              <a:gd name="connsiteY4" fmla="*/ 1408748 h 1408747"/>
              <a:gd name="connsiteX5" fmla="*/ 3251168 w 4437792"/>
              <a:gd name="connsiteY5" fmla="*/ 1408748 h 1408747"/>
              <a:gd name="connsiteX6" fmla="*/ 4437793 w 4437792"/>
              <a:gd name="connsiteY6" fmla="*/ 1026414 h 140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7792" h="1408747">
                <a:moveTo>
                  <a:pt x="4437793" y="381953"/>
                </a:moveTo>
                <a:lnTo>
                  <a:pt x="3251168" y="0"/>
                </a:lnTo>
                <a:lnTo>
                  <a:pt x="406622" y="0"/>
                </a:lnTo>
                <a:lnTo>
                  <a:pt x="0" y="704374"/>
                </a:lnTo>
                <a:lnTo>
                  <a:pt x="406622" y="1408748"/>
                </a:lnTo>
                <a:lnTo>
                  <a:pt x="3251168" y="1408748"/>
                </a:lnTo>
                <a:lnTo>
                  <a:pt x="4437793" y="1026414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73000">
                <a:schemeClr val="accent4"/>
              </a:gs>
              <a:gs pos="99000">
                <a:schemeClr val="accent4">
                  <a:lumMod val="75000"/>
                </a:schemeClr>
              </a:gs>
              <a:gs pos="73000">
                <a:schemeClr val="accent4">
                  <a:lumMod val="75000"/>
                </a:schemeClr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3EEA03-9F78-DE67-30AD-BEF7D2E80110}"/>
              </a:ext>
            </a:extLst>
          </p:cNvPr>
          <p:cNvSpPr/>
          <p:nvPr/>
        </p:nvSpPr>
        <p:spPr>
          <a:xfrm>
            <a:off x="1090168" y="4133779"/>
            <a:ext cx="4437792" cy="1817084"/>
          </a:xfrm>
          <a:custGeom>
            <a:avLst/>
            <a:gdLst>
              <a:gd name="connsiteX0" fmla="*/ 4437793 w 4437792"/>
              <a:gd name="connsiteY0" fmla="*/ 0 h 1817084"/>
              <a:gd name="connsiteX1" fmla="*/ 3251168 w 4437792"/>
              <a:gd name="connsiteY1" fmla="*/ 408432 h 1817084"/>
              <a:gd name="connsiteX2" fmla="*/ 406622 w 4437792"/>
              <a:gd name="connsiteY2" fmla="*/ 408432 h 1817084"/>
              <a:gd name="connsiteX3" fmla="*/ 0 w 4437792"/>
              <a:gd name="connsiteY3" fmla="*/ 1112711 h 1817084"/>
              <a:gd name="connsiteX4" fmla="*/ 406622 w 4437792"/>
              <a:gd name="connsiteY4" fmla="*/ 1817084 h 1817084"/>
              <a:gd name="connsiteX5" fmla="*/ 3251168 w 4437792"/>
              <a:gd name="connsiteY5" fmla="*/ 1817084 h 1817084"/>
              <a:gd name="connsiteX6" fmla="*/ 4437793 w 4437792"/>
              <a:gd name="connsiteY6" fmla="*/ 644462 h 181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7792" h="1817084">
                <a:moveTo>
                  <a:pt x="4437793" y="0"/>
                </a:moveTo>
                <a:lnTo>
                  <a:pt x="3251168" y="408432"/>
                </a:lnTo>
                <a:lnTo>
                  <a:pt x="406622" y="408432"/>
                </a:lnTo>
                <a:lnTo>
                  <a:pt x="0" y="1112711"/>
                </a:lnTo>
                <a:lnTo>
                  <a:pt x="406622" y="1817084"/>
                </a:lnTo>
                <a:lnTo>
                  <a:pt x="3251168" y="1817084"/>
                </a:lnTo>
                <a:lnTo>
                  <a:pt x="4437793" y="644462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73000">
                <a:schemeClr val="accent4"/>
              </a:gs>
              <a:gs pos="99000">
                <a:schemeClr val="accent4">
                  <a:lumMod val="75000"/>
                </a:schemeClr>
              </a:gs>
              <a:gs pos="73000">
                <a:schemeClr val="accent4">
                  <a:lumMod val="75000"/>
                </a:schemeClr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1882B6C-6374-3108-92A4-86E58CF61C91}"/>
              </a:ext>
            </a:extLst>
          </p:cNvPr>
          <p:cNvSpPr/>
          <p:nvPr/>
        </p:nvSpPr>
        <p:spPr>
          <a:xfrm>
            <a:off x="6660864" y="1628800"/>
            <a:ext cx="4437793" cy="1816703"/>
          </a:xfrm>
          <a:custGeom>
            <a:avLst/>
            <a:gdLst>
              <a:gd name="connsiteX0" fmla="*/ 0 w 4437793"/>
              <a:gd name="connsiteY0" fmla="*/ 1172242 h 1816703"/>
              <a:gd name="connsiteX1" fmla="*/ 1186625 w 4437793"/>
              <a:gd name="connsiteY1" fmla="*/ 0 h 1816703"/>
              <a:gd name="connsiteX2" fmla="*/ 4031171 w 4437793"/>
              <a:gd name="connsiteY2" fmla="*/ 0 h 1816703"/>
              <a:gd name="connsiteX3" fmla="*/ 4437793 w 4437793"/>
              <a:gd name="connsiteY3" fmla="*/ 704374 h 1816703"/>
              <a:gd name="connsiteX4" fmla="*/ 4031171 w 4437793"/>
              <a:gd name="connsiteY4" fmla="*/ 1408652 h 1816703"/>
              <a:gd name="connsiteX5" fmla="*/ 1186625 w 4437793"/>
              <a:gd name="connsiteY5" fmla="*/ 1408652 h 1816703"/>
              <a:gd name="connsiteX6" fmla="*/ 0 w 4437793"/>
              <a:gd name="connsiteY6" fmla="*/ 1816703 h 181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7793" h="1816703">
                <a:moveTo>
                  <a:pt x="0" y="1172242"/>
                </a:moveTo>
                <a:lnTo>
                  <a:pt x="1186625" y="0"/>
                </a:lnTo>
                <a:lnTo>
                  <a:pt x="4031171" y="0"/>
                </a:lnTo>
                <a:lnTo>
                  <a:pt x="4437793" y="704374"/>
                </a:lnTo>
                <a:lnTo>
                  <a:pt x="4031171" y="1408652"/>
                </a:lnTo>
                <a:lnTo>
                  <a:pt x="1186625" y="1408652"/>
                </a:lnTo>
                <a:lnTo>
                  <a:pt x="0" y="1816703"/>
                </a:lnTo>
                <a:close/>
              </a:path>
            </a:pathLst>
          </a:custGeom>
          <a:gradFill flip="none" rotWithShape="1">
            <a:gsLst>
              <a:gs pos="7000">
                <a:schemeClr val="accent5"/>
              </a:gs>
              <a:gs pos="73000">
                <a:schemeClr val="accent5"/>
              </a:gs>
              <a:gs pos="7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C58EF4-6457-88A0-9E8A-18E573495205}"/>
              </a:ext>
            </a:extLst>
          </p:cNvPr>
          <p:cNvSpPr/>
          <p:nvPr/>
        </p:nvSpPr>
        <p:spPr>
          <a:xfrm>
            <a:off x="6660864" y="3085458"/>
            <a:ext cx="4437793" cy="1408747"/>
          </a:xfrm>
          <a:custGeom>
            <a:avLst/>
            <a:gdLst>
              <a:gd name="connsiteX0" fmla="*/ 0 w 4437793"/>
              <a:gd name="connsiteY0" fmla="*/ 381953 h 1408747"/>
              <a:gd name="connsiteX1" fmla="*/ 1186625 w 4437793"/>
              <a:gd name="connsiteY1" fmla="*/ 0 h 1408747"/>
              <a:gd name="connsiteX2" fmla="*/ 4031171 w 4437793"/>
              <a:gd name="connsiteY2" fmla="*/ 0 h 1408747"/>
              <a:gd name="connsiteX3" fmla="*/ 4437793 w 4437793"/>
              <a:gd name="connsiteY3" fmla="*/ 704374 h 1408747"/>
              <a:gd name="connsiteX4" fmla="*/ 4031171 w 4437793"/>
              <a:gd name="connsiteY4" fmla="*/ 1408748 h 1408747"/>
              <a:gd name="connsiteX5" fmla="*/ 1186625 w 4437793"/>
              <a:gd name="connsiteY5" fmla="*/ 1408748 h 1408747"/>
              <a:gd name="connsiteX6" fmla="*/ 0 w 4437793"/>
              <a:gd name="connsiteY6" fmla="*/ 1026414 h 140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7793" h="1408747">
                <a:moveTo>
                  <a:pt x="0" y="381953"/>
                </a:moveTo>
                <a:lnTo>
                  <a:pt x="1186625" y="0"/>
                </a:lnTo>
                <a:lnTo>
                  <a:pt x="4031171" y="0"/>
                </a:lnTo>
                <a:lnTo>
                  <a:pt x="4437793" y="704374"/>
                </a:lnTo>
                <a:lnTo>
                  <a:pt x="4031171" y="1408748"/>
                </a:lnTo>
                <a:lnTo>
                  <a:pt x="1186625" y="1408748"/>
                </a:lnTo>
                <a:lnTo>
                  <a:pt x="0" y="1026414"/>
                </a:lnTo>
                <a:close/>
              </a:path>
            </a:pathLst>
          </a:custGeom>
          <a:gradFill flip="none" rotWithShape="1">
            <a:gsLst>
              <a:gs pos="7000">
                <a:schemeClr val="accent5"/>
              </a:gs>
              <a:gs pos="73000">
                <a:schemeClr val="accent5"/>
              </a:gs>
              <a:gs pos="7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9FA1F6E-5CEE-33BC-9E9F-F704EDC631CC}"/>
              </a:ext>
            </a:extLst>
          </p:cNvPr>
          <p:cNvSpPr/>
          <p:nvPr/>
        </p:nvSpPr>
        <p:spPr>
          <a:xfrm>
            <a:off x="6660864" y="4133779"/>
            <a:ext cx="4437793" cy="1817084"/>
          </a:xfrm>
          <a:custGeom>
            <a:avLst/>
            <a:gdLst>
              <a:gd name="connsiteX0" fmla="*/ 0 w 4437793"/>
              <a:gd name="connsiteY0" fmla="*/ 0 h 1817084"/>
              <a:gd name="connsiteX1" fmla="*/ 1186625 w 4437793"/>
              <a:gd name="connsiteY1" fmla="*/ 408432 h 1817084"/>
              <a:gd name="connsiteX2" fmla="*/ 4031171 w 4437793"/>
              <a:gd name="connsiteY2" fmla="*/ 408432 h 1817084"/>
              <a:gd name="connsiteX3" fmla="*/ 4437793 w 4437793"/>
              <a:gd name="connsiteY3" fmla="*/ 1112711 h 1817084"/>
              <a:gd name="connsiteX4" fmla="*/ 4031171 w 4437793"/>
              <a:gd name="connsiteY4" fmla="*/ 1817084 h 1817084"/>
              <a:gd name="connsiteX5" fmla="*/ 1186625 w 4437793"/>
              <a:gd name="connsiteY5" fmla="*/ 1817084 h 1817084"/>
              <a:gd name="connsiteX6" fmla="*/ 0 w 4437793"/>
              <a:gd name="connsiteY6" fmla="*/ 644462 h 181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7793" h="1817084">
                <a:moveTo>
                  <a:pt x="0" y="0"/>
                </a:moveTo>
                <a:lnTo>
                  <a:pt x="1186625" y="408432"/>
                </a:lnTo>
                <a:lnTo>
                  <a:pt x="4031171" y="408432"/>
                </a:lnTo>
                <a:lnTo>
                  <a:pt x="4437793" y="1112711"/>
                </a:lnTo>
                <a:lnTo>
                  <a:pt x="4031171" y="1817084"/>
                </a:lnTo>
                <a:lnTo>
                  <a:pt x="1186625" y="1817084"/>
                </a:lnTo>
                <a:lnTo>
                  <a:pt x="0" y="644462"/>
                </a:lnTo>
                <a:close/>
              </a:path>
            </a:pathLst>
          </a:custGeom>
          <a:gradFill flip="none" rotWithShape="1">
            <a:gsLst>
              <a:gs pos="7000">
                <a:schemeClr val="accent5"/>
              </a:gs>
              <a:gs pos="73000">
                <a:schemeClr val="accent5"/>
              </a:gs>
              <a:gs pos="7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4D040BD-38C3-65FE-9323-7710E18F6B86}"/>
              </a:ext>
            </a:extLst>
          </p:cNvPr>
          <p:cNvSpPr/>
          <p:nvPr/>
        </p:nvSpPr>
        <p:spPr>
          <a:xfrm>
            <a:off x="609440" y="1865140"/>
            <a:ext cx="983385" cy="983385"/>
          </a:xfrm>
          <a:prstGeom prst="ellipse">
            <a:avLst/>
          </a:prstGeom>
          <a:solidFill>
            <a:schemeClr val="accent4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CAFB9EF-C947-B779-DAE1-3414A1FB43A3}"/>
              </a:ext>
            </a:extLst>
          </p:cNvPr>
          <p:cNvSpPr/>
          <p:nvPr/>
        </p:nvSpPr>
        <p:spPr>
          <a:xfrm>
            <a:off x="609440" y="4736159"/>
            <a:ext cx="983385" cy="983385"/>
          </a:xfrm>
          <a:prstGeom prst="ellipse">
            <a:avLst/>
          </a:prstGeom>
          <a:solidFill>
            <a:schemeClr val="accent4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ED07311-6BAC-20AE-8D70-30ACA7288E26}"/>
              </a:ext>
            </a:extLst>
          </p:cNvPr>
          <p:cNvSpPr/>
          <p:nvPr/>
        </p:nvSpPr>
        <p:spPr>
          <a:xfrm>
            <a:off x="609440" y="3290817"/>
            <a:ext cx="983385" cy="983385"/>
          </a:xfrm>
          <a:prstGeom prst="ellipse">
            <a:avLst/>
          </a:prstGeom>
          <a:solidFill>
            <a:schemeClr val="accent4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C2C1C3-2DEA-9B5D-B5F0-023A0B2D490D}"/>
              </a:ext>
            </a:extLst>
          </p:cNvPr>
          <p:cNvSpPr/>
          <p:nvPr/>
        </p:nvSpPr>
        <p:spPr>
          <a:xfrm>
            <a:off x="10595999" y="1865140"/>
            <a:ext cx="983385" cy="983385"/>
          </a:xfrm>
          <a:prstGeom prst="ellipse">
            <a:avLst/>
          </a:prstGeom>
          <a:solidFill>
            <a:schemeClr val="accent5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84E542F-0696-50B7-4EC1-95396C2D8B1E}"/>
              </a:ext>
            </a:extLst>
          </p:cNvPr>
          <p:cNvSpPr/>
          <p:nvPr/>
        </p:nvSpPr>
        <p:spPr>
          <a:xfrm>
            <a:off x="10595999" y="4736159"/>
            <a:ext cx="983385" cy="983385"/>
          </a:xfrm>
          <a:prstGeom prst="ellipse">
            <a:avLst/>
          </a:prstGeom>
          <a:solidFill>
            <a:schemeClr val="accent5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E369DE3-61AE-A9F3-1F7F-B867D9C81E8B}"/>
              </a:ext>
            </a:extLst>
          </p:cNvPr>
          <p:cNvSpPr/>
          <p:nvPr/>
        </p:nvSpPr>
        <p:spPr>
          <a:xfrm>
            <a:off x="10595999" y="3290817"/>
            <a:ext cx="983385" cy="983385"/>
          </a:xfrm>
          <a:prstGeom prst="ellipse">
            <a:avLst/>
          </a:prstGeom>
          <a:solidFill>
            <a:schemeClr val="accent5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3B80256-EE61-1347-FBAC-CF2CB19AB218}"/>
              </a:ext>
            </a:extLst>
          </p:cNvPr>
          <p:cNvSpPr/>
          <p:nvPr/>
        </p:nvSpPr>
        <p:spPr>
          <a:xfrm>
            <a:off x="4337684" y="2682649"/>
            <a:ext cx="3180716" cy="2754688"/>
          </a:xfrm>
          <a:custGeom>
            <a:avLst/>
            <a:gdLst>
              <a:gd name="connsiteX0" fmla="*/ 1725930 w 2301240"/>
              <a:gd name="connsiteY0" fmla="*/ 0 h 1993011"/>
              <a:gd name="connsiteX1" fmla="*/ 575310 w 2301240"/>
              <a:gd name="connsiteY1" fmla="*/ 0 h 1993011"/>
              <a:gd name="connsiteX2" fmla="*/ 0 w 2301240"/>
              <a:gd name="connsiteY2" fmla="*/ 996505 h 1993011"/>
              <a:gd name="connsiteX3" fmla="*/ 575310 w 2301240"/>
              <a:gd name="connsiteY3" fmla="*/ 1993011 h 1993011"/>
              <a:gd name="connsiteX4" fmla="*/ 1725930 w 2301240"/>
              <a:gd name="connsiteY4" fmla="*/ 1993011 h 1993011"/>
              <a:gd name="connsiteX5" fmla="*/ 2301240 w 2301240"/>
              <a:gd name="connsiteY5" fmla="*/ 996505 h 199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1240" h="1993011">
                <a:moveTo>
                  <a:pt x="1725930" y="0"/>
                </a:moveTo>
                <a:lnTo>
                  <a:pt x="575310" y="0"/>
                </a:lnTo>
                <a:lnTo>
                  <a:pt x="0" y="996505"/>
                </a:lnTo>
                <a:lnTo>
                  <a:pt x="575310" y="1993011"/>
                </a:lnTo>
                <a:lnTo>
                  <a:pt x="1725930" y="1993011"/>
                </a:lnTo>
                <a:lnTo>
                  <a:pt x="2301240" y="996505"/>
                </a:lnTo>
                <a:close/>
              </a:path>
            </a:pathLst>
          </a:custGeom>
          <a:solidFill>
            <a:schemeClr val="tx1">
              <a:alpha val="38000"/>
            </a:schemeClr>
          </a:solidFill>
          <a:ln w="76200" cap="flat">
            <a:noFill/>
            <a:prstDash val="solid"/>
            <a:miter/>
          </a:ln>
          <a:effectLst>
            <a:softEdge rad="368300"/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67DD02-7D3B-B18E-99C5-3BDB0854EBC7}"/>
              </a:ext>
            </a:extLst>
          </p:cNvPr>
          <p:cNvSpPr/>
          <p:nvPr/>
        </p:nvSpPr>
        <p:spPr>
          <a:xfrm>
            <a:off x="4939982" y="2799327"/>
            <a:ext cx="2301240" cy="1993011"/>
          </a:xfrm>
          <a:custGeom>
            <a:avLst/>
            <a:gdLst>
              <a:gd name="connsiteX0" fmla="*/ 1725930 w 2301240"/>
              <a:gd name="connsiteY0" fmla="*/ 0 h 1993011"/>
              <a:gd name="connsiteX1" fmla="*/ 575310 w 2301240"/>
              <a:gd name="connsiteY1" fmla="*/ 0 h 1993011"/>
              <a:gd name="connsiteX2" fmla="*/ 0 w 2301240"/>
              <a:gd name="connsiteY2" fmla="*/ 996505 h 1993011"/>
              <a:gd name="connsiteX3" fmla="*/ 575310 w 2301240"/>
              <a:gd name="connsiteY3" fmla="*/ 1993011 h 1993011"/>
              <a:gd name="connsiteX4" fmla="*/ 1725930 w 2301240"/>
              <a:gd name="connsiteY4" fmla="*/ 1993011 h 1993011"/>
              <a:gd name="connsiteX5" fmla="*/ 2301240 w 2301240"/>
              <a:gd name="connsiteY5" fmla="*/ 996505 h 199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1240" h="1993011">
                <a:moveTo>
                  <a:pt x="1725930" y="0"/>
                </a:moveTo>
                <a:lnTo>
                  <a:pt x="575310" y="0"/>
                </a:lnTo>
                <a:lnTo>
                  <a:pt x="0" y="996505"/>
                </a:lnTo>
                <a:lnTo>
                  <a:pt x="575310" y="1993011"/>
                </a:lnTo>
                <a:lnTo>
                  <a:pt x="1725930" y="1993011"/>
                </a:lnTo>
                <a:lnTo>
                  <a:pt x="2301240" y="996505"/>
                </a:lnTo>
                <a:close/>
              </a:path>
            </a:pathLst>
          </a:custGeom>
          <a:gradFill flip="none" rotWithShape="1">
            <a:gsLst>
              <a:gs pos="3000">
                <a:schemeClr val="accent5"/>
              </a:gs>
              <a:gs pos="100000">
                <a:schemeClr val="accent4"/>
              </a:gs>
            </a:gsLst>
            <a:lin ang="10800000" scaled="1"/>
            <a:tileRect/>
          </a:gradFill>
          <a:ln w="762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B0DABB1-0738-ED18-E6DC-5E1ED7F1C95D}"/>
              </a:ext>
            </a:extLst>
          </p:cNvPr>
          <p:cNvSpPr/>
          <p:nvPr/>
        </p:nvSpPr>
        <p:spPr>
          <a:xfrm>
            <a:off x="5180189" y="3007360"/>
            <a:ext cx="1820826" cy="1576944"/>
          </a:xfrm>
          <a:custGeom>
            <a:avLst/>
            <a:gdLst>
              <a:gd name="connsiteX0" fmla="*/ 1725930 w 2301240"/>
              <a:gd name="connsiteY0" fmla="*/ 0 h 1993011"/>
              <a:gd name="connsiteX1" fmla="*/ 575310 w 2301240"/>
              <a:gd name="connsiteY1" fmla="*/ 0 h 1993011"/>
              <a:gd name="connsiteX2" fmla="*/ 0 w 2301240"/>
              <a:gd name="connsiteY2" fmla="*/ 996505 h 1993011"/>
              <a:gd name="connsiteX3" fmla="*/ 575310 w 2301240"/>
              <a:gd name="connsiteY3" fmla="*/ 1993011 h 1993011"/>
              <a:gd name="connsiteX4" fmla="*/ 1725930 w 2301240"/>
              <a:gd name="connsiteY4" fmla="*/ 1993011 h 1993011"/>
              <a:gd name="connsiteX5" fmla="*/ 2301240 w 2301240"/>
              <a:gd name="connsiteY5" fmla="*/ 996505 h 199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1240" h="1993011">
                <a:moveTo>
                  <a:pt x="1725930" y="0"/>
                </a:moveTo>
                <a:lnTo>
                  <a:pt x="575310" y="0"/>
                </a:lnTo>
                <a:lnTo>
                  <a:pt x="0" y="996505"/>
                </a:lnTo>
                <a:lnTo>
                  <a:pt x="575310" y="1993011"/>
                </a:lnTo>
                <a:lnTo>
                  <a:pt x="1725930" y="1993011"/>
                </a:lnTo>
                <a:lnTo>
                  <a:pt x="2301240" y="99650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DD30B6-78D6-DD3E-4EE8-4F03A166829B}"/>
              </a:ext>
            </a:extLst>
          </p:cNvPr>
          <p:cNvSpPr txBox="1"/>
          <p:nvPr/>
        </p:nvSpPr>
        <p:spPr>
          <a:xfrm>
            <a:off x="4327506" y="2341672"/>
            <a:ext cx="53732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C1388C-7839-AD8A-68C6-DF3B791ABF8C}"/>
              </a:ext>
            </a:extLst>
          </p:cNvPr>
          <p:cNvSpPr txBox="1"/>
          <p:nvPr/>
        </p:nvSpPr>
        <p:spPr>
          <a:xfrm>
            <a:off x="4319491" y="3560872"/>
            <a:ext cx="55335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02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0395A5-C90C-6D58-6C8B-78C5AA1D1CC9}"/>
              </a:ext>
            </a:extLst>
          </p:cNvPr>
          <p:cNvSpPr txBox="1"/>
          <p:nvPr/>
        </p:nvSpPr>
        <p:spPr>
          <a:xfrm>
            <a:off x="4319491" y="4797152"/>
            <a:ext cx="55335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369D82-AE15-E8EC-4F63-236715744A4D}"/>
              </a:ext>
            </a:extLst>
          </p:cNvPr>
          <p:cNvSpPr txBox="1"/>
          <p:nvPr/>
        </p:nvSpPr>
        <p:spPr>
          <a:xfrm>
            <a:off x="7242365" y="2341672"/>
            <a:ext cx="55976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04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3C2BB3-1600-5DDE-9A1F-D56A8FFA271E}"/>
              </a:ext>
            </a:extLst>
          </p:cNvPr>
          <p:cNvSpPr txBox="1"/>
          <p:nvPr/>
        </p:nvSpPr>
        <p:spPr>
          <a:xfrm>
            <a:off x="7245571" y="3560872"/>
            <a:ext cx="55335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05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AE44BD-373C-C2D6-412C-9552240CA5B3}"/>
              </a:ext>
            </a:extLst>
          </p:cNvPr>
          <p:cNvSpPr txBox="1"/>
          <p:nvPr/>
        </p:nvSpPr>
        <p:spPr>
          <a:xfrm>
            <a:off x="7245571" y="4797152"/>
            <a:ext cx="55335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06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1810B6-2BFD-3408-828E-2D28BA282969}"/>
              </a:ext>
            </a:extLst>
          </p:cNvPr>
          <p:cNvGrpSpPr/>
          <p:nvPr/>
        </p:nvGrpSpPr>
        <p:grpSpPr>
          <a:xfrm>
            <a:off x="1629916" y="1645107"/>
            <a:ext cx="2362965" cy="1176015"/>
            <a:chOff x="201610" y="3599470"/>
            <a:chExt cx="2486999" cy="117601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C42C2DA-E23E-42C4-75AF-646FF91AF548}"/>
                </a:ext>
              </a:extLst>
            </p:cNvPr>
            <p:cNvSpPr txBox="1"/>
            <p:nvPr/>
          </p:nvSpPr>
          <p:spPr>
            <a:xfrm>
              <a:off x="201610" y="3920716"/>
              <a:ext cx="2486999" cy="85476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Segoe UI" panose="020B0502040204020203" pitchFamily="34" charset="0"/>
                  <a:ea typeface="Calibri Light" charset="0"/>
                  <a:cs typeface="Segoe UI" panose="020B0502040204020203" pitchFamily="34" charset="0"/>
                </a:rPr>
                <a:t>Pre processing of Data collected from JUNO/TAO Experimental Setup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28DD070-4F6F-3F21-0D68-E5AA5F994A80}"/>
                </a:ext>
              </a:extLst>
            </p:cNvPr>
            <p:cNvSpPr txBox="1"/>
            <p:nvPr/>
          </p:nvSpPr>
          <p:spPr>
            <a:xfrm>
              <a:off x="201610" y="3599470"/>
              <a:ext cx="2240456" cy="27172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en-US" sz="1800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Preprocessing</a:t>
              </a:r>
              <a:endParaRPr lang="en-US" sz="1800" b="1" kern="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DB01C00-14B6-EE6F-431B-41D8D9B050C0}"/>
              </a:ext>
            </a:extLst>
          </p:cNvPr>
          <p:cNvGrpSpPr/>
          <p:nvPr/>
        </p:nvGrpSpPr>
        <p:grpSpPr>
          <a:xfrm>
            <a:off x="1629916" y="3130853"/>
            <a:ext cx="2779890" cy="1102509"/>
            <a:chOff x="259362" y="3835681"/>
            <a:chExt cx="2240456" cy="93980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F1DD2B-9777-092B-188A-8FAD51042619}"/>
                </a:ext>
              </a:extLst>
            </p:cNvPr>
            <p:cNvSpPr txBox="1"/>
            <p:nvPr/>
          </p:nvSpPr>
          <p:spPr>
            <a:xfrm>
              <a:off x="349164" y="4048346"/>
              <a:ext cx="2084325" cy="7271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Segoe UI" panose="020B0502040204020203" pitchFamily="34" charset="0"/>
                  <a:ea typeface="Calibri Light" charset="0"/>
                  <a:cs typeface="Segoe UI" panose="020B0502040204020203" pitchFamily="34" charset="0"/>
                </a:rPr>
                <a:t>Denoising of the Data and proposing optimum method for the detection of event peaks in the collected signal. (TAO Detector Single Channel)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96D7C49-8FB3-EC14-D016-57BA84C2C81F}"/>
                </a:ext>
              </a:extLst>
            </p:cNvPr>
            <p:cNvSpPr txBox="1"/>
            <p:nvPr/>
          </p:nvSpPr>
          <p:spPr>
            <a:xfrm>
              <a:off x="259362" y="3835681"/>
              <a:ext cx="2240456" cy="27172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en-US" sz="1800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Detection of Event</a:t>
              </a:r>
              <a:endParaRPr lang="en-US" sz="1800" b="1" kern="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E9C54C2-BC02-C945-4CCC-036BBBBEA862}"/>
              </a:ext>
            </a:extLst>
          </p:cNvPr>
          <p:cNvGrpSpPr/>
          <p:nvPr/>
        </p:nvGrpSpPr>
        <p:grpSpPr>
          <a:xfrm>
            <a:off x="1629916" y="4581128"/>
            <a:ext cx="2670677" cy="1105114"/>
            <a:chOff x="422663" y="3670371"/>
            <a:chExt cx="2265946" cy="110511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AC83968-A20E-134F-A724-1909321CB809}"/>
                </a:ext>
              </a:extLst>
            </p:cNvPr>
            <p:cNvSpPr txBox="1"/>
            <p:nvPr/>
          </p:nvSpPr>
          <p:spPr>
            <a:xfrm>
              <a:off x="448153" y="4006764"/>
              <a:ext cx="2240456" cy="7687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Segoe UI" panose="020B0502040204020203" pitchFamily="34" charset="0"/>
                  <a:ea typeface="Calibri Light" charset="0"/>
                  <a:cs typeface="Segoe UI" panose="020B0502040204020203" pitchFamily="34" charset="0"/>
                </a:rPr>
                <a:t>Proposed trigger algorithms will be Expanded to the whole matrix of 8100 Channels of TAO Detector and testing on the TAO model.</a:t>
              </a:r>
              <a:endParaRPr lang="en-US" sz="1400" kern="0" dirty="0">
                <a:solidFill>
                  <a:schemeClr val="bg1"/>
                </a:solidFill>
                <a:latin typeface="Segoe UI" panose="020B0502040204020203" pitchFamily="34" charset="0"/>
                <a:ea typeface="Calibri Light" charset="0"/>
                <a:cs typeface="Segoe UI" panose="020B0502040204020203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FEE2A6-B918-FB56-52B7-3973C89994AB}"/>
                </a:ext>
              </a:extLst>
            </p:cNvPr>
            <p:cNvSpPr txBox="1"/>
            <p:nvPr/>
          </p:nvSpPr>
          <p:spPr>
            <a:xfrm>
              <a:off x="422663" y="3670371"/>
              <a:ext cx="2240456" cy="27172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en-US" sz="1800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Expanding to Matrix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452BAD3-B459-3BE4-D8E0-7BCA77C2EBC6}"/>
              </a:ext>
            </a:extLst>
          </p:cNvPr>
          <p:cNvGrpSpPr/>
          <p:nvPr/>
        </p:nvGrpSpPr>
        <p:grpSpPr>
          <a:xfrm>
            <a:off x="7928015" y="1628800"/>
            <a:ext cx="2667983" cy="1152128"/>
            <a:chOff x="448153" y="3583163"/>
            <a:chExt cx="2240456" cy="115212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586DFF7-3F03-B042-9B3F-000DB4124D2F}"/>
                </a:ext>
              </a:extLst>
            </p:cNvPr>
            <p:cNvSpPr txBox="1"/>
            <p:nvPr/>
          </p:nvSpPr>
          <p:spPr>
            <a:xfrm>
              <a:off x="448153" y="3873844"/>
              <a:ext cx="2240456" cy="86144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sz="1400" kern="0" dirty="0">
                  <a:solidFill>
                    <a:schemeClr val="bg1"/>
                  </a:solidFill>
                  <a:latin typeface="Segoe UI" panose="020B0502040204020203" pitchFamily="34" charset="0"/>
                  <a:cs typeface="Arial" panose="020B0604020202020204" pitchFamily="34" charset="0"/>
                </a:rPr>
                <a:t>Introducing AI for the detection of Photon event.</a:t>
              </a:r>
              <a:endParaRPr lang="en-US" sz="1200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8A6D24-F673-B098-E766-731D62CFF8BF}"/>
                </a:ext>
              </a:extLst>
            </p:cNvPr>
            <p:cNvSpPr txBox="1"/>
            <p:nvPr/>
          </p:nvSpPr>
          <p:spPr>
            <a:xfrm>
              <a:off x="448153" y="3583163"/>
              <a:ext cx="2240456" cy="28567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en-US" sz="1800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AI Implementation</a:t>
              </a:r>
              <a:endParaRPr lang="en-US" sz="1800" b="1" kern="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B21C4C4-5A0B-CFF7-C149-C740471F0410}"/>
              </a:ext>
            </a:extLst>
          </p:cNvPr>
          <p:cNvGrpSpPr/>
          <p:nvPr/>
        </p:nvGrpSpPr>
        <p:grpSpPr>
          <a:xfrm>
            <a:off x="7928015" y="3068960"/>
            <a:ext cx="2667983" cy="792088"/>
            <a:chOff x="448153" y="3611083"/>
            <a:chExt cx="2240456" cy="79208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64F8B63-A304-C0C8-AF7A-FE404F9CF442}"/>
                </a:ext>
              </a:extLst>
            </p:cNvPr>
            <p:cNvSpPr txBox="1"/>
            <p:nvPr/>
          </p:nvSpPr>
          <p:spPr>
            <a:xfrm>
              <a:off x="448153" y="3872139"/>
              <a:ext cx="2240456" cy="5310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Segoe UI" panose="020B0502040204020203" pitchFamily="34" charset="0"/>
                  <a:ea typeface="Calibri Light" charset="0"/>
                  <a:cs typeface="Segoe UI" panose="020B0502040204020203" pitchFamily="34" charset="0"/>
                </a:rPr>
                <a:t>Implementation of the Proposed Method on FPGA.</a:t>
              </a:r>
              <a:endParaRPr lang="en-US" sz="1200" kern="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78FD5F3-A205-180F-1F59-F0E7DA537373}"/>
                </a:ext>
              </a:extLst>
            </p:cNvPr>
            <p:cNvSpPr txBox="1"/>
            <p:nvPr/>
          </p:nvSpPr>
          <p:spPr>
            <a:xfrm>
              <a:off x="448153" y="3611083"/>
              <a:ext cx="2240456" cy="27172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en-US" sz="1800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FPGA Implementation</a:t>
              </a:r>
              <a:endParaRPr lang="en-US" sz="1800" b="1" kern="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D3775F-9DD2-A2A2-0E24-AFD64AD8E7D8}"/>
              </a:ext>
            </a:extLst>
          </p:cNvPr>
          <p:cNvGrpSpPr/>
          <p:nvPr/>
        </p:nvGrpSpPr>
        <p:grpSpPr>
          <a:xfrm>
            <a:off x="7928016" y="4509120"/>
            <a:ext cx="2667984" cy="792088"/>
            <a:chOff x="448153" y="3598363"/>
            <a:chExt cx="2717777" cy="79208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2AF4EEB-B70F-40B6-E7B9-329F6CD00626}"/>
                </a:ext>
              </a:extLst>
            </p:cNvPr>
            <p:cNvSpPr txBox="1"/>
            <p:nvPr/>
          </p:nvSpPr>
          <p:spPr>
            <a:xfrm>
              <a:off x="448153" y="3859419"/>
              <a:ext cx="2717777" cy="5310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Integrating the whole proposed method and finalizing the project.</a:t>
              </a:r>
              <a:endParaRPr lang="en-US" sz="1200" kern="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6488F47-8FFF-81E9-2DCE-85540C824500}"/>
                </a:ext>
              </a:extLst>
            </p:cNvPr>
            <p:cNvSpPr txBox="1"/>
            <p:nvPr/>
          </p:nvSpPr>
          <p:spPr>
            <a:xfrm>
              <a:off x="448153" y="3598363"/>
              <a:ext cx="2240456" cy="27172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en-US" sz="1800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Integrating </a:t>
              </a:r>
              <a:endParaRPr lang="en-US" sz="1800" b="1" kern="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5222EB6D-95EE-C9AB-42AA-0FF3355AD715}"/>
              </a:ext>
            </a:extLst>
          </p:cNvPr>
          <p:cNvSpPr txBox="1"/>
          <p:nvPr/>
        </p:nvSpPr>
        <p:spPr>
          <a:xfrm>
            <a:off x="5463730" y="3380334"/>
            <a:ext cx="125374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Research Objectives</a:t>
            </a:r>
            <a:endParaRPr lang="en-US" sz="2000" b="1" dirty="0"/>
          </a:p>
        </p:txBody>
      </p:sp>
      <p:pic>
        <p:nvPicPr>
          <p:cNvPr id="54" name="Graphic 53" descr="Business Growth with solid fill">
            <a:extLst>
              <a:ext uri="{FF2B5EF4-FFF2-40B4-BE49-F238E27FC236}">
                <a16:creationId xmlns:a16="http://schemas.microsoft.com/office/drawing/2014/main" id="{56B2B7B8-34CE-F4DC-D0D3-B7808713F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2289" y="3487107"/>
            <a:ext cx="590805" cy="590805"/>
          </a:xfrm>
          <a:prstGeom prst="rect">
            <a:avLst/>
          </a:prstGeom>
        </p:spPr>
      </p:pic>
      <p:pic>
        <p:nvPicPr>
          <p:cNvPr id="56" name="Graphic 55" descr="Board Of Directors with solid fill">
            <a:extLst>
              <a:ext uri="{FF2B5EF4-FFF2-40B4-BE49-F238E27FC236}">
                <a16:creationId xmlns:a16="http://schemas.microsoft.com/office/drawing/2014/main" id="{5CEF6B43-243E-CA41-0979-472AECE35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730" y="4932449"/>
            <a:ext cx="590805" cy="590805"/>
          </a:xfrm>
          <a:prstGeom prst="rect">
            <a:avLst/>
          </a:prstGeom>
        </p:spPr>
      </p:pic>
      <p:pic>
        <p:nvPicPr>
          <p:cNvPr id="58" name="Graphic 57" descr="Boardroom with solid fill">
            <a:extLst>
              <a:ext uri="{FF2B5EF4-FFF2-40B4-BE49-F238E27FC236}">
                <a16:creationId xmlns:a16="http://schemas.microsoft.com/office/drawing/2014/main" id="{2E5714EB-56FC-E9BA-64BD-096FE4C191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730" y="3487107"/>
            <a:ext cx="590805" cy="590805"/>
          </a:xfrm>
          <a:prstGeom prst="rect">
            <a:avLst/>
          </a:prstGeom>
        </p:spPr>
      </p:pic>
      <p:pic>
        <p:nvPicPr>
          <p:cNvPr id="60" name="Graphic 59" descr="Handshake with solid fill">
            <a:extLst>
              <a:ext uri="{FF2B5EF4-FFF2-40B4-BE49-F238E27FC236}">
                <a16:creationId xmlns:a16="http://schemas.microsoft.com/office/drawing/2014/main" id="{0790A719-823B-B49C-CD49-E1F9DDAFE1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730" y="2061430"/>
            <a:ext cx="590805" cy="590805"/>
          </a:xfrm>
          <a:prstGeom prst="rect">
            <a:avLst/>
          </a:prstGeom>
        </p:spPr>
      </p:pic>
      <p:pic>
        <p:nvPicPr>
          <p:cNvPr id="62" name="Graphic 61" descr="Advertising with solid fill">
            <a:extLst>
              <a:ext uri="{FF2B5EF4-FFF2-40B4-BE49-F238E27FC236}">
                <a16:creationId xmlns:a16="http://schemas.microsoft.com/office/drawing/2014/main" id="{E9006ABA-8AF8-F16B-5BAE-2EA4655683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92289" y="2061430"/>
            <a:ext cx="590805" cy="590805"/>
          </a:xfrm>
          <a:prstGeom prst="rect">
            <a:avLst/>
          </a:prstGeom>
        </p:spPr>
      </p:pic>
      <p:pic>
        <p:nvPicPr>
          <p:cNvPr id="64" name="Graphic 63" descr="Presentation with checklist with solid fill">
            <a:extLst>
              <a:ext uri="{FF2B5EF4-FFF2-40B4-BE49-F238E27FC236}">
                <a16:creationId xmlns:a16="http://schemas.microsoft.com/office/drawing/2014/main" id="{D5719387-7875-9BE1-A197-1BC5CB49DC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92289" y="4932449"/>
            <a:ext cx="590805" cy="5908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2A136D3-42C7-99B9-0738-B4677B184887}"/>
              </a:ext>
            </a:extLst>
          </p:cNvPr>
          <p:cNvSpPr txBox="1">
            <a:spLocks/>
          </p:cNvSpPr>
          <p:nvPr/>
        </p:nvSpPr>
        <p:spPr>
          <a:xfrm>
            <a:off x="761841" y="4270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400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Research Objectives/Goals</a:t>
            </a:r>
          </a:p>
        </p:txBody>
      </p:sp>
    </p:spTree>
    <p:extLst>
      <p:ext uri="{BB962C8B-B14F-4D97-AF65-F5344CB8AC3E}">
        <p14:creationId xmlns:p14="http://schemas.microsoft.com/office/powerpoint/2010/main" val="222295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A94BF8D9-351E-4E27-B0B6-06456C551ED3}"/>
              </a:ext>
            </a:extLst>
          </p:cNvPr>
          <p:cNvSpPr/>
          <p:nvPr/>
        </p:nvSpPr>
        <p:spPr>
          <a:xfrm rot="16200000">
            <a:off x="6855706" y="1819053"/>
            <a:ext cx="3414028" cy="479884"/>
          </a:xfrm>
          <a:custGeom>
            <a:avLst/>
            <a:gdLst>
              <a:gd name="connsiteX0" fmla="*/ 0 w 3645216"/>
              <a:gd name="connsiteY0" fmla="*/ 0 h 572672"/>
              <a:gd name="connsiteX1" fmla="*/ 3645216 w 3645216"/>
              <a:gd name="connsiteY1" fmla="*/ 0 h 572672"/>
              <a:gd name="connsiteX2" fmla="*/ 3642714 w 3645216"/>
              <a:gd name="connsiteY2" fmla="*/ 16771 h 572672"/>
              <a:gd name="connsiteX3" fmla="*/ 1822608 w 3645216"/>
              <a:gd name="connsiteY3" fmla="*/ 572672 h 572672"/>
              <a:gd name="connsiteX4" fmla="*/ 2502 w 3645216"/>
              <a:gd name="connsiteY4" fmla="*/ 16771 h 572672"/>
              <a:gd name="connsiteX5" fmla="*/ 0 w 3645216"/>
              <a:gd name="connsiteY5" fmla="*/ 0 h 57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5216" h="572672">
                <a:moveTo>
                  <a:pt x="0" y="0"/>
                </a:moveTo>
                <a:lnTo>
                  <a:pt x="3645216" y="0"/>
                </a:lnTo>
                <a:lnTo>
                  <a:pt x="3642714" y="16771"/>
                </a:lnTo>
                <a:cubicBezTo>
                  <a:pt x="3549023" y="329012"/>
                  <a:pt x="2769890" y="572672"/>
                  <a:pt x="1822608" y="572672"/>
                </a:cubicBezTo>
                <a:cubicBezTo>
                  <a:pt x="875326" y="572672"/>
                  <a:pt x="96193" y="329012"/>
                  <a:pt x="2502" y="167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74000"/>
            </a:scheme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399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635CF6F-2794-4D13-BA12-CBBD8F4968D7}"/>
              </a:ext>
            </a:extLst>
          </p:cNvPr>
          <p:cNvSpPr/>
          <p:nvPr/>
        </p:nvSpPr>
        <p:spPr>
          <a:xfrm rot="16200000">
            <a:off x="4016724" y="3786365"/>
            <a:ext cx="3414028" cy="479884"/>
          </a:xfrm>
          <a:custGeom>
            <a:avLst/>
            <a:gdLst>
              <a:gd name="connsiteX0" fmla="*/ 0 w 3645216"/>
              <a:gd name="connsiteY0" fmla="*/ 0 h 572672"/>
              <a:gd name="connsiteX1" fmla="*/ 3645216 w 3645216"/>
              <a:gd name="connsiteY1" fmla="*/ 0 h 572672"/>
              <a:gd name="connsiteX2" fmla="*/ 3642714 w 3645216"/>
              <a:gd name="connsiteY2" fmla="*/ 16771 h 572672"/>
              <a:gd name="connsiteX3" fmla="*/ 1822608 w 3645216"/>
              <a:gd name="connsiteY3" fmla="*/ 572672 h 572672"/>
              <a:gd name="connsiteX4" fmla="*/ 2502 w 3645216"/>
              <a:gd name="connsiteY4" fmla="*/ 16771 h 572672"/>
              <a:gd name="connsiteX5" fmla="*/ 0 w 3645216"/>
              <a:gd name="connsiteY5" fmla="*/ 0 h 57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5216" h="572672">
                <a:moveTo>
                  <a:pt x="0" y="0"/>
                </a:moveTo>
                <a:lnTo>
                  <a:pt x="3645216" y="0"/>
                </a:lnTo>
                <a:lnTo>
                  <a:pt x="3642714" y="16771"/>
                </a:lnTo>
                <a:cubicBezTo>
                  <a:pt x="3549023" y="329012"/>
                  <a:pt x="2769890" y="572672"/>
                  <a:pt x="1822608" y="572672"/>
                </a:cubicBezTo>
                <a:cubicBezTo>
                  <a:pt x="875326" y="572672"/>
                  <a:pt x="96193" y="329012"/>
                  <a:pt x="2502" y="167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74000"/>
            </a:scheme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399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BA48DF6-2634-47F2-BB20-6CDA53177DDF}"/>
              </a:ext>
            </a:extLst>
          </p:cNvPr>
          <p:cNvSpPr/>
          <p:nvPr/>
        </p:nvSpPr>
        <p:spPr>
          <a:xfrm>
            <a:off x="4687227" y="3623932"/>
            <a:ext cx="4073079" cy="572523"/>
          </a:xfrm>
          <a:custGeom>
            <a:avLst/>
            <a:gdLst>
              <a:gd name="connsiteX0" fmla="*/ 0 w 3645216"/>
              <a:gd name="connsiteY0" fmla="*/ 0 h 572672"/>
              <a:gd name="connsiteX1" fmla="*/ 3645216 w 3645216"/>
              <a:gd name="connsiteY1" fmla="*/ 0 h 572672"/>
              <a:gd name="connsiteX2" fmla="*/ 3642714 w 3645216"/>
              <a:gd name="connsiteY2" fmla="*/ 16771 h 572672"/>
              <a:gd name="connsiteX3" fmla="*/ 1822608 w 3645216"/>
              <a:gd name="connsiteY3" fmla="*/ 572672 h 572672"/>
              <a:gd name="connsiteX4" fmla="*/ 2502 w 3645216"/>
              <a:gd name="connsiteY4" fmla="*/ 16771 h 572672"/>
              <a:gd name="connsiteX5" fmla="*/ 0 w 3645216"/>
              <a:gd name="connsiteY5" fmla="*/ 0 h 57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5216" h="572672">
                <a:moveTo>
                  <a:pt x="0" y="0"/>
                </a:moveTo>
                <a:lnTo>
                  <a:pt x="3645216" y="0"/>
                </a:lnTo>
                <a:lnTo>
                  <a:pt x="3642714" y="16771"/>
                </a:lnTo>
                <a:cubicBezTo>
                  <a:pt x="3549023" y="329012"/>
                  <a:pt x="2769890" y="572672"/>
                  <a:pt x="1822608" y="572672"/>
                </a:cubicBezTo>
                <a:cubicBezTo>
                  <a:pt x="875326" y="572672"/>
                  <a:pt x="96193" y="329012"/>
                  <a:pt x="2502" y="167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74000"/>
            </a:scheme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399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E017F46-25A9-4E75-BD9D-AB7BA3234554}"/>
              </a:ext>
            </a:extLst>
          </p:cNvPr>
          <p:cNvSpPr/>
          <p:nvPr/>
        </p:nvSpPr>
        <p:spPr>
          <a:xfrm rot="5400000">
            <a:off x="3097429" y="4343203"/>
            <a:ext cx="2774519" cy="505979"/>
          </a:xfrm>
          <a:custGeom>
            <a:avLst/>
            <a:gdLst>
              <a:gd name="connsiteX0" fmla="*/ 0 w 3645216"/>
              <a:gd name="connsiteY0" fmla="*/ 0 h 572672"/>
              <a:gd name="connsiteX1" fmla="*/ 3645216 w 3645216"/>
              <a:gd name="connsiteY1" fmla="*/ 0 h 572672"/>
              <a:gd name="connsiteX2" fmla="*/ 3642714 w 3645216"/>
              <a:gd name="connsiteY2" fmla="*/ 16771 h 572672"/>
              <a:gd name="connsiteX3" fmla="*/ 1822608 w 3645216"/>
              <a:gd name="connsiteY3" fmla="*/ 572672 h 572672"/>
              <a:gd name="connsiteX4" fmla="*/ 2502 w 3645216"/>
              <a:gd name="connsiteY4" fmla="*/ 16771 h 572672"/>
              <a:gd name="connsiteX5" fmla="*/ 0 w 3645216"/>
              <a:gd name="connsiteY5" fmla="*/ 0 h 57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5216" h="572672">
                <a:moveTo>
                  <a:pt x="0" y="0"/>
                </a:moveTo>
                <a:lnTo>
                  <a:pt x="3645216" y="0"/>
                </a:lnTo>
                <a:lnTo>
                  <a:pt x="3642714" y="16771"/>
                </a:lnTo>
                <a:cubicBezTo>
                  <a:pt x="3549023" y="329012"/>
                  <a:pt x="2769890" y="572672"/>
                  <a:pt x="1822608" y="572672"/>
                </a:cubicBezTo>
                <a:cubicBezTo>
                  <a:pt x="875326" y="572672"/>
                  <a:pt x="96193" y="329012"/>
                  <a:pt x="2502" y="167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74000"/>
            </a:scheme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399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A5FD071-BFC9-4001-ABB9-769407E8D8DD}"/>
              </a:ext>
            </a:extLst>
          </p:cNvPr>
          <p:cNvSpPr/>
          <p:nvPr/>
        </p:nvSpPr>
        <p:spPr>
          <a:xfrm rot="5400000">
            <a:off x="5929742" y="2194664"/>
            <a:ext cx="2774519" cy="505979"/>
          </a:xfrm>
          <a:custGeom>
            <a:avLst/>
            <a:gdLst>
              <a:gd name="connsiteX0" fmla="*/ 0 w 3645216"/>
              <a:gd name="connsiteY0" fmla="*/ 0 h 572672"/>
              <a:gd name="connsiteX1" fmla="*/ 3645216 w 3645216"/>
              <a:gd name="connsiteY1" fmla="*/ 0 h 572672"/>
              <a:gd name="connsiteX2" fmla="*/ 3642714 w 3645216"/>
              <a:gd name="connsiteY2" fmla="*/ 16771 h 572672"/>
              <a:gd name="connsiteX3" fmla="*/ 1822608 w 3645216"/>
              <a:gd name="connsiteY3" fmla="*/ 572672 h 572672"/>
              <a:gd name="connsiteX4" fmla="*/ 2502 w 3645216"/>
              <a:gd name="connsiteY4" fmla="*/ 16771 h 572672"/>
              <a:gd name="connsiteX5" fmla="*/ 0 w 3645216"/>
              <a:gd name="connsiteY5" fmla="*/ 0 h 57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5216" h="572672">
                <a:moveTo>
                  <a:pt x="0" y="0"/>
                </a:moveTo>
                <a:lnTo>
                  <a:pt x="3645216" y="0"/>
                </a:lnTo>
                <a:lnTo>
                  <a:pt x="3642714" y="16771"/>
                </a:lnTo>
                <a:cubicBezTo>
                  <a:pt x="3549023" y="329012"/>
                  <a:pt x="2769890" y="572672"/>
                  <a:pt x="1822608" y="572672"/>
                </a:cubicBezTo>
                <a:cubicBezTo>
                  <a:pt x="875326" y="572672"/>
                  <a:pt x="96193" y="329012"/>
                  <a:pt x="2502" y="167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74000"/>
            </a:scheme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399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1EB3B8F-9498-4BA4-9A35-D24008F6D8D6}"/>
              </a:ext>
            </a:extLst>
          </p:cNvPr>
          <p:cNvSpPr/>
          <p:nvPr/>
        </p:nvSpPr>
        <p:spPr>
          <a:xfrm rot="18147887">
            <a:off x="4594690" y="5351764"/>
            <a:ext cx="1635913" cy="572523"/>
          </a:xfrm>
          <a:custGeom>
            <a:avLst/>
            <a:gdLst>
              <a:gd name="connsiteX0" fmla="*/ 0 w 3645216"/>
              <a:gd name="connsiteY0" fmla="*/ 0 h 572672"/>
              <a:gd name="connsiteX1" fmla="*/ 3645216 w 3645216"/>
              <a:gd name="connsiteY1" fmla="*/ 0 h 572672"/>
              <a:gd name="connsiteX2" fmla="*/ 3642714 w 3645216"/>
              <a:gd name="connsiteY2" fmla="*/ 16771 h 572672"/>
              <a:gd name="connsiteX3" fmla="*/ 1822608 w 3645216"/>
              <a:gd name="connsiteY3" fmla="*/ 572672 h 572672"/>
              <a:gd name="connsiteX4" fmla="*/ 2502 w 3645216"/>
              <a:gd name="connsiteY4" fmla="*/ 16771 h 572672"/>
              <a:gd name="connsiteX5" fmla="*/ 0 w 3645216"/>
              <a:gd name="connsiteY5" fmla="*/ 0 h 57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5216" h="572672">
                <a:moveTo>
                  <a:pt x="0" y="0"/>
                </a:moveTo>
                <a:lnTo>
                  <a:pt x="3645216" y="0"/>
                </a:lnTo>
                <a:lnTo>
                  <a:pt x="3642714" y="16771"/>
                </a:lnTo>
                <a:cubicBezTo>
                  <a:pt x="3549023" y="329012"/>
                  <a:pt x="2769890" y="572672"/>
                  <a:pt x="1822608" y="572672"/>
                </a:cubicBezTo>
                <a:cubicBezTo>
                  <a:pt x="875326" y="572672"/>
                  <a:pt x="96193" y="329012"/>
                  <a:pt x="2502" y="167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74000"/>
            </a:scheme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399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8CD93D0-DA1B-4872-BF95-5B232A44651B}"/>
              </a:ext>
            </a:extLst>
          </p:cNvPr>
          <p:cNvSpPr/>
          <p:nvPr/>
        </p:nvSpPr>
        <p:spPr>
          <a:xfrm rot="17640604">
            <a:off x="7441218" y="3205080"/>
            <a:ext cx="1601678" cy="572523"/>
          </a:xfrm>
          <a:custGeom>
            <a:avLst/>
            <a:gdLst>
              <a:gd name="connsiteX0" fmla="*/ 0 w 3645216"/>
              <a:gd name="connsiteY0" fmla="*/ 0 h 572672"/>
              <a:gd name="connsiteX1" fmla="*/ 3645216 w 3645216"/>
              <a:gd name="connsiteY1" fmla="*/ 0 h 572672"/>
              <a:gd name="connsiteX2" fmla="*/ 3642714 w 3645216"/>
              <a:gd name="connsiteY2" fmla="*/ 16771 h 572672"/>
              <a:gd name="connsiteX3" fmla="*/ 1822608 w 3645216"/>
              <a:gd name="connsiteY3" fmla="*/ 572672 h 572672"/>
              <a:gd name="connsiteX4" fmla="*/ 2502 w 3645216"/>
              <a:gd name="connsiteY4" fmla="*/ 16771 h 572672"/>
              <a:gd name="connsiteX5" fmla="*/ 0 w 3645216"/>
              <a:gd name="connsiteY5" fmla="*/ 0 h 57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5216" h="572672">
                <a:moveTo>
                  <a:pt x="0" y="0"/>
                </a:moveTo>
                <a:lnTo>
                  <a:pt x="3645216" y="0"/>
                </a:lnTo>
                <a:lnTo>
                  <a:pt x="3642714" y="16771"/>
                </a:lnTo>
                <a:cubicBezTo>
                  <a:pt x="3549023" y="329012"/>
                  <a:pt x="2769890" y="572672"/>
                  <a:pt x="1822608" y="572672"/>
                </a:cubicBezTo>
                <a:cubicBezTo>
                  <a:pt x="875326" y="572672"/>
                  <a:pt x="96193" y="329012"/>
                  <a:pt x="2502" y="167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74000"/>
            </a:scheme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399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3992526-22D5-405C-9677-BBDE0BDD1780}"/>
              </a:ext>
            </a:extLst>
          </p:cNvPr>
          <p:cNvSpPr/>
          <p:nvPr/>
        </p:nvSpPr>
        <p:spPr>
          <a:xfrm>
            <a:off x="1595172" y="5865002"/>
            <a:ext cx="4073079" cy="572523"/>
          </a:xfrm>
          <a:custGeom>
            <a:avLst/>
            <a:gdLst>
              <a:gd name="connsiteX0" fmla="*/ 0 w 3645216"/>
              <a:gd name="connsiteY0" fmla="*/ 0 h 572672"/>
              <a:gd name="connsiteX1" fmla="*/ 3645216 w 3645216"/>
              <a:gd name="connsiteY1" fmla="*/ 0 h 572672"/>
              <a:gd name="connsiteX2" fmla="*/ 3642714 w 3645216"/>
              <a:gd name="connsiteY2" fmla="*/ 16771 h 572672"/>
              <a:gd name="connsiteX3" fmla="*/ 1822608 w 3645216"/>
              <a:gd name="connsiteY3" fmla="*/ 572672 h 572672"/>
              <a:gd name="connsiteX4" fmla="*/ 2502 w 3645216"/>
              <a:gd name="connsiteY4" fmla="*/ 16771 h 572672"/>
              <a:gd name="connsiteX5" fmla="*/ 0 w 3645216"/>
              <a:gd name="connsiteY5" fmla="*/ 0 h 57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5216" h="572672">
                <a:moveTo>
                  <a:pt x="0" y="0"/>
                </a:moveTo>
                <a:lnTo>
                  <a:pt x="3645216" y="0"/>
                </a:lnTo>
                <a:lnTo>
                  <a:pt x="3642714" y="16771"/>
                </a:lnTo>
                <a:cubicBezTo>
                  <a:pt x="3549023" y="329012"/>
                  <a:pt x="2769890" y="572672"/>
                  <a:pt x="1822608" y="572672"/>
                </a:cubicBezTo>
                <a:cubicBezTo>
                  <a:pt x="875326" y="572672"/>
                  <a:pt x="96193" y="329012"/>
                  <a:pt x="2502" y="167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74000"/>
            </a:scheme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399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7F54AEA-7C53-4B3F-8543-15A2CC2A7A17}"/>
              </a:ext>
            </a:extLst>
          </p:cNvPr>
          <p:cNvSpPr/>
          <p:nvPr/>
        </p:nvSpPr>
        <p:spPr>
          <a:xfrm>
            <a:off x="7344390" y="1568408"/>
            <a:ext cx="3884533" cy="572523"/>
          </a:xfrm>
          <a:custGeom>
            <a:avLst/>
            <a:gdLst>
              <a:gd name="connsiteX0" fmla="*/ 0 w 3645216"/>
              <a:gd name="connsiteY0" fmla="*/ 0 h 572672"/>
              <a:gd name="connsiteX1" fmla="*/ 3645216 w 3645216"/>
              <a:gd name="connsiteY1" fmla="*/ 0 h 572672"/>
              <a:gd name="connsiteX2" fmla="*/ 3642714 w 3645216"/>
              <a:gd name="connsiteY2" fmla="*/ 16771 h 572672"/>
              <a:gd name="connsiteX3" fmla="*/ 1822608 w 3645216"/>
              <a:gd name="connsiteY3" fmla="*/ 572672 h 572672"/>
              <a:gd name="connsiteX4" fmla="*/ 2502 w 3645216"/>
              <a:gd name="connsiteY4" fmla="*/ 16771 h 572672"/>
              <a:gd name="connsiteX5" fmla="*/ 0 w 3645216"/>
              <a:gd name="connsiteY5" fmla="*/ 0 h 57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5216" h="572672">
                <a:moveTo>
                  <a:pt x="0" y="0"/>
                </a:moveTo>
                <a:lnTo>
                  <a:pt x="3645216" y="0"/>
                </a:lnTo>
                <a:lnTo>
                  <a:pt x="3642714" y="16771"/>
                </a:lnTo>
                <a:cubicBezTo>
                  <a:pt x="3549023" y="329012"/>
                  <a:pt x="2769890" y="572672"/>
                  <a:pt x="1822608" y="572672"/>
                </a:cubicBezTo>
                <a:cubicBezTo>
                  <a:pt x="875326" y="572672"/>
                  <a:pt x="96193" y="329012"/>
                  <a:pt x="2502" y="167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74000"/>
            </a:schemeClr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399"/>
          </a:p>
        </p:txBody>
      </p:sp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CA86D5D2-5E86-48BF-A3E1-B1D51DB3DBC7}"/>
              </a:ext>
            </a:extLst>
          </p:cNvPr>
          <p:cNvSpPr txBox="1">
            <a:spLocks/>
          </p:cNvSpPr>
          <p:nvPr/>
        </p:nvSpPr>
        <p:spPr>
          <a:xfrm>
            <a:off x="4345199" y="2032043"/>
            <a:ext cx="2646105" cy="8962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Understanding the basic structure and configuration of the JUNO/TAO experiment.</a:t>
            </a:r>
            <a:endParaRPr lang="en-P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2C7A117D-FA84-42B3-9497-5B38D67577EB}"/>
              </a:ext>
            </a:extLst>
          </p:cNvPr>
          <p:cNvSpPr txBox="1">
            <a:spLocks/>
          </p:cNvSpPr>
          <p:nvPr/>
        </p:nvSpPr>
        <p:spPr>
          <a:xfrm>
            <a:off x="6822438" y="5773147"/>
            <a:ext cx="2646105" cy="8962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Pre-processing the acquired data for the purpose to apply trigger algorithm and to test noise rejection techniques.</a:t>
            </a:r>
            <a:endParaRPr lang="en-P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95A32023-B205-4A0D-82DA-ADC17626CDAF}"/>
              </a:ext>
            </a:extLst>
          </p:cNvPr>
          <p:cNvSpPr txBox="1">
            <a:spLocks/>
          </p:cNvSpPr>
          <p:nvPr/>
        </p:nvSpPr>
        <p:spPr>
          <a:xfrm>
            <a:off x="1746900" y="3858977"/>
            <a:ext cx="2646105" cy="896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Acquisition from the JUNO/TAO Experimental setup.</a:t>
            </a:r>
            <a:endParaRPr lang="en-P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E7DF0B-642E-4ECC-A6B3-A7AF0C35B178}"/>
              </a:ext>
            </a:extLst>
          </p:cNvPr>
          <p:cNvGrpSpPr/>
          <p:nvPr/>
        </p:nvGrpSpPr>
        <p:grpSpPr>
          <a:xfrm>
            <a:off x="2460002" y="1289224"/>
            <a:ext cx="8089107" cy="5259012"/>
            <a:chOff x="2133601" y="1045747"/>
            <a:chExt cx="8091214" cy="5260382"/>
          </a:xfrm>
        </p:grpSpPr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0AB93480-F4F2-48E7-9E2A-85C2DC54D1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00290" y="1764942"/>
              <a:ext cx="1220648" cy="1669744"/>
            </a:xfrm>
            <a:custGeom>
              <a:avLst/>
              <a:gdLst>
                <a:gd name="T0" fmla="*/ 375 w 539"/>
                <a:gd name="T1" fmla="*/ 231 h 234"/>
                <a:gd name="T2" fmla="*/ 539 w 539"/>
                <a:gd name="T3" fmla="*/ 231 h 234"/>
                <a:gd name="T4" fmla="*/ 539 w 539"/>
                <a:gd name="T5" fmla="*/ 74 h 234"/>
                <a:gd name="T6" fmla="*/ 166 w 539"/>
                <a:gd name="T7" fmla="*/ 3 h 234"/>
                <a:gd name="T8" fmla="*/ 0 w 539"/>
                <a:gd name="T9" fmla="*/ 3 h 234"/>
                <a:gd name="T10" fmla="*/ 0 w 539"/>
                <a:gd name="T11" fmla="*/ 152 h 234"/>
                <a:gd name="T12" fmla="*/ 375 w 53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234">
                  <a:moveTo>
                    <a:pt x="375" y="231"/>
                  </a:moveTo>
                  <a:cubicBezTo>
                    <a:pt x="539" y="231"/>
                    <a:pt x="539" y="231"/>
                    <a:pt x="539" y="231"/>
                  </a:cubicBezTo>
                  <a:cubicBezTo>
                    <a:pt x="539" y="74"/>
                    <a:pt x="539" y="74"/>
                    <a:pt x="539" y="74"/>
                  </a:cubicBezTo>
                  <a:cubicBezTo>
                    <a:pt x="509" y="0"/>
                    <a:pt x="283" y="3"/>
                    <a:pt x="16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9" y="234"/>
                    <a:pt x="254" y="231"/>
                    <a:pt x="375" y="23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vert="horz" wrap="square" lIns="146040" tIns="73020" rIns="146040" bIns="73020" numCol="1" anchor="t" anchorCtr="0" compatLnSpc="1">
              <a:prstTxWarp prst="textNoShape">
                <a:avLst/>
              </a:prstTxWarp>
            </a:bodyPr>
            <a:lstStyle/>
            <a:p>
              <a:pPr defTabSz="914126">
                <a:defRPr/>
              </a:pPr>
              <a:endParaRPr lang="id-ID" sz="2875" kern="0">
                <a:solidFill>
                  <a:srgbClr val="000000"/>
                </a:solidFill>
              </a:endParaRPr>
            </a:p>
          </p:txBody>
        </p:sp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7B83F491-A71B-4EFE-B0E7-0B35E7585D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65498" y="3853539"/>
              <a:ext cx="1220648" cy="1669743"/>
            </a:xfrm>
            <a:custGeom>
              <a:avLst/>
              <a:gdLst>
                <a:gd name="T0" fmla="*/ 375 w 539"/>
                <a:gd name="T1" fmla="*/ 231 h 234"/>
                <a:gd name="T2" fmla="*/ 539 w 539"/>
                <a:gd name="T3" fmla="*/ 231 h 234"/>
                <a:gd name="T4" fmla="*/ 539 w 539"/>
                <a:gd name="T5" fmla="*/ 74 h 234"/>
                <a:gd name="T6" fmla="*/ 166 w 539"/>
                <a:gd name="T7" fmla="*/ 3 h 234"/>
                <a:gd name="T8" fmla="*/ 0 w 539"/>
                <a:gd name="T9" fmla="*/ 3 h 234"/>
                <a:gd name="T10" fmla="*/ 0 w 539"/>
                <a:gd name="T11" fmla="*/ 152 h 234"/>
                <a:gd name="T12" fmla="*/ 375 w 53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234">
                  <a:moveTo>
                    <a:pt x="375" y="231"/>
                  </a:moveTo>
                  <a:cubicBezTo>
                    <a:pt x="539" y="231"/>
                    <a:pt x="539" y="231"/>
                    <a:pt x="539" y="231"/>
                  </a:cubicBezTo>
                  <a:cubicBezTo>
                    <a:pt x="539" y="74"/>
                    <a:pt x="539" y="74"/>
                    <a:pt x="539" y="74"/>
                  </a:cubicBezTo>
                  <a:cubicBezTo>
                    <a:pt x="509" y="0"/>
                    <a:pt x="283" y="3"/>
                    <a:pt x="16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9" y="234"/>
                    <a:pt x="254" y="231"/>
                    <a:pt x="375" y="23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vert="horz" wrap="square" lIns="146040" tIns="73020" rIns="146040" bIns="73020" numCol="1" anchor="t" anchorCtr="0" compatLnSpc="1">
              <a:prstTxWarp prst="textNoShape">
                <a:avLst/>
              </a:prstTxWarp>
            </a:bodyPr>
            <a:lstStyle/>
            <a:p>
              <a:pPr defTabSz="914126">
                <a:defRPr/>
              </a:pPr>
              <a:endParaRPr lang="id-ID" sz="2875" kern="0">
                <a:solidFill>
                  <a:srgbClr val="000000"/>
                </a:solidFill>
              </a:endParaRPr>
            </a:p>
          </p:txBody>
        </p:sp>
        <p:sp>
          <p:nvSpPr>
            <p:cNvPr id="11" name="Freeform 38">
              <a:extLst>
                <a:ext uri="{FF2B5EF4-FFF2-40B4-BE49-F238E27FC236}">
                  <a16:creationId xmlns:a16="http://schemas.microsoft.com/office/drawing/2014/main" id="{80908C1E-95FE-424A-A142-5E57EB01BB28}"/>
                </a:ext>
              </a:extLst>
            </p:cNvPr>
            <p:cNvSpPr/>
            <p:nvPr/>
          </p:nvSpPr>
          <p:spPr>
            <a:xfrm>
              <a:off x="2133601" y="4996569"/>
              <a:ext cx="3245052" cy="1309560"/>
            </a:xfrm>
            <a:custGeom>
              <a:avLst/>
              <a:gdLst>
                <a:gd name="connsiteX0" fmla="*/ 3372798 w 3372798"/>
                <a:gd name="connsiteY0" fmla="*/ 0 h 1161966"/>
                <a:gd name="connsiteX1" fmla="*/ 2367086 w 3372798"/>
                <a:gd name="connsiteY1" fmla="*/ 1161966 h 1161966"/>
                <a:gd name="connsiteX2" fmla="*/ 15565 w 3372798"/>
                <a:gd name="connsiteY2" fmla="*/ 1161966 h 1161966"/>
                <a:gd name="connsiteX3" fmla="*/ 0 w 3372798"/>
                <a:gd name="connsiteY3" fmla="*/ 1161966 h 1161966"/>
                <a:gd name="connsiteX4" fmla="*/ 0 w 3372798"/>
                <a:gd name="connsiteY4" fmla="*/ 202639 h 1161966"/>
                <a:gd name="connsiteX5" fmla="*/ 161906 w 3372798"/>
                <a:gd name="connsiteY5" fmla="*/ 202639 h 1161966"/>
                <a:gd name="connsiteX6" fmla="*/ 2367086 w 3372798"/>
                <a:gd name="connsiteY6" fmla="*/ 202639 h 1161966"/>
                <a:gd name="connsiteX7" fmla="*/ 3372798 w 3372798"/>
                <a:gd name="connsiteY7" fmla="*/ 0 h 116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2798" h="1161966">
                  <a:moveTo>
                    <a:pt x="3372798" y="0"/>
                  </a:moveTo>
                  <a:cubicBezTo>
                    <a:pt x="3372798" y="202639"/>
                    <a:pt x="3275992" y="1161966"/>
                    <a:pt x="2367086" y="1161966"/>
                  </a:cubicBezTo>
                  <a:cubicBezTo>
                    <a:pt x="699525" y="1161966"/>
                    <a:pt x="178413" y="1161966"/>
                    <a:pt x="15565" y="1161966"/>
                  </a:cubicBezTo>
                  <a:lnTo>
                    <a:pt x="0" y="1161966"/>
                  </a:lnTo>
                  <a:lnTo>
                    <a:pt x="0" y="202639"/>
                  </a:lnTo>
                  <a:lnTo>
                    <a:pt x="161906" y="202639"/>
                  </a:lnTo>
                  <a:cubicBezTo>
                    <a:pt x="2367086" y="202639"/>
                    <a:pt x="2367086" y="202639"/>
                    <a:pt x="2367086" y="202639"/>
                  </a:cubicBezTo>
                  <a:cubicBezTo>
                    <a:pt x="2689774" y="202639"/>
                    <a:pt x="3321706" y="210334"/>
                    <a:pt x="33727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US" sz="1799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6F10116-3D42-4BBB-A517-4F1EED0A3A96}"/>
                </a:ext>
              </a:extLst>
            </p:cNvPr>
            <p:cNvGrpSpPr/>
            <p:nvPr/>
          </p:nvGrpSpPr>
          <p:grpSpPr>
            <a:xfrm>
              <a:off x="4173324" y="2903515"/>
              <a:ext cx="4041898" cy="1430361"/>
              <a:chOff x="4163332" y="2903515"/>
              <a:chExt cx="4025211" cy="1430361"/>
            </a:xfrm>
            <a:solidFill>
              <a:schemeClr val="accent2"/>
            </a:solidFill>
            <a:effectLst/>
          </p:grpSpPr>
          <p:sp>
            <p:nvSpPr>
              <p:cNvPr id="14" name="Freeform 42">
                <a:extLst>
                  <a:ext uri="{FF2B5EF4-FFF2-40B4-BE49-F238E27FC236}">
                    <a16:creationId xmlns:a16="http://schemas.microsoft.com/office/drawing/2014/main" id="{ECEFB51E-0523-49C4-9551-BB1FBFF4D3C2}"/>
                  </a:ext>
                </a:extLst>
              </p:cNvPr>
              <p:cNvSpPr/>
              <p:nvPr/>
            </p:nvSpPr>
            <p:spPr>
              <a:xfrm>
                <a:off x="4163332" y="3112695"/>
                <a:ext cx="2842576" cy="1221181"/>
              </a:xfrm>
              <a:custGeom>
                <a:avLst/>
                <a:gdLst>
                  <a:gd name="connsiteX0" fmla="*/ 1008402 w 3375372"/>
                  <a:gd name="connsiteY0" fmla="*/ 0 h 1161965"/>
                  <a:gd name="connsiteX1" fmla="*/ 3357315 w 3375372"/>
                  <a:gd name="connsiteY1" fmla="*/ 0 h 1161965"/>
                  <a:gd name="connsiteX2" fmla="*/ 3375372 w 3375372"/>
                  <a:gd name="connsiteY2" fmla="*/ 0 h 1161965"/>
                  <a:gd name="connsiteX3" fmla="*/ 3375372 w 3375372"/>
                  <a:gd name="connsiteY3" fmla="*/ 961892 h 1161965"/>
                  <a:gd name="connsiteX4" fmla="*/ 3211137 w 3375372"/>
                  <a:gd name="connsiteY4" fmla="*/ 961892 h 1161965"/>
                  <a:gd name="connsiteX5" fmla="*/ 1008402 w 3375372"/>
                  <a:gd name="connsiteY5" fmla="*/ 961892 h 1161965"/>
                  <a:gd name="connsiteX6" fmla="*/ 0 w 3375372"/>
                  <a:gd name="connsiteY6" fmla="*/ 1161965 h 1161965"/>
                  <a:gd name="connsiteX7" fmla="*/ 1008402 w 3375372"/>
                  <a:gd name="connsiteY7" fmla="*/ 0 h 116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75372" h="1161965">
                    <a:moveTo>
                      <a:pt x="1008402" y="0"/>
                    </a:moveTo>
                    <a:cubicBezTo>
                      <a:pt x="2674113" y="0"/>
                      <a:pt x="3194648" y="0"/>
                      <a:pt x="3357315" y="0"/>
                    </a:cubicBezTo>
                    <a:lnTo>
                      <a:pt x="3375372" y="0"/>
                    </a:lnTo>
                    <a:lnTo>
                      <a:pt x="3375372" y="961892"/>
                    </a:lnTo>
                    <a:lnTo>
                      <a:pt x="3211137" y="961892"/>
                    </a:lnTo>
                    <a:cubicBezTo>
                      <a:pt x="1008402" y="961892"/>
                      <a:pt x="1008402" y="961892"/>
                      <a:pt x="1008402" y="961892"/>
                    </a:cubicBezTo>
                    <a:cubicBezTo>
                      <a:pt x="683024" y="961892"/>
                      <a:pt x="51093" y="954196"/>
                      <a:pt x="0" y="1161965"/>
                    </a:cubicBezTo>
                    <a:cubicBezTo>
                      <a:pt x="0" y="961892"/>
                      <a:pt x="96807" y="0"/>
                      <a:pt x="1008402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76E983B0-674A-417F-A111-690CBCD53949}"/>
                  </a:ext>
                </a:extLst>
              </p:cNvPr>
              <p:cNvSpPr/>
              <p:nvPr/>
            </p:nvSpPr>
            <p:spPr>
              <a:xfrm>
                <a:off x="5348134" y="2903515"/>
                <a:ext cx="2840409" cy="1221181"/>
              </a:xfrm>
              <a:custGeom>
                <a:avLst/>
                <a:gdLst>
                  <a:gd name="connsiteX0" fmla="*/ 3372798 w 3372798"/>
                  <a:gd name="connsiteY0" fmla="*/ 0 h 1161966"/>
                  <a:gd name="connsiteX1" fmla="*/ 2367086 w 3372798"/>
                  <a:gd name="connsiteY1" fmla="*/ 1161966 h 1161966"/>
                  <a:gd name="connsiteX2" fmla="*/ 15565 w 3372798"/>
                  <a:gd name="connsiteY2" fmla="*/ 1161966 h 1161966"/>
                  <a:gd name="connsiteX3" fmla="*/ 0 w 3372798"/>
                  <a:gd name="connsiteY3" fmla="*/ 1161966 h 1161966"/>
                  <a:gd name="connsiteX4" fmla="*/ 0 w 3372798"/>
                  <a:gd name="connsiteY4" fmla="*/ 202639 h 1161966"/>
                  <a:gd name="connsiteX5" fmla="*/ 161906 w 3372798"/>
                  <a:gd name="connsiteY5" fmla="*/ 202639 h 1161966"/>
                  <a:gd name="connsiteX6" fmla="*/ 2367086 w 3372798"/>
                  <a:gd name="connsiteY6" fmla="*/ 202639 h 1161966"/>
                  <a:gd name="connsiteX7" fmla="*/ 3372798 w 3372798"/>
                  <a:gd name="connsiteY7" fmla="*/ 0 h 116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72798" h="1161966">
                    <a:moveTo>
                      <a:pt x="3372798" y="0"/>
                    </a:moveTo>
                    <a:cubicBezTo>
                      <a:pt x="3372798" y="202639"/>
                      <a:pt x="3275992" y="1161966"/>
                      <a:pt x="2367086" y="1161966"/>
                    </a:cubicBezTo>
                    <a:cubicBezTo>
                      <a:pt x="699525" y="1161966"/>
                      <a:pt x="178413" y="1161966"/>
                      <a:pt x="15565" y="1161966"/>
                    </a:cubicBezTo>
                    <a:lnTo>
                      <a:pt x="0" y="1161966"/>
                    </a:lnTo>
                    <a:lnTo>
                      <a:pt x="0" y="202639"/>
                    </a:lnTo>
                    <a:lnTo>
                      <a:pt x="161906" y="202639"/>
                    </a:lnTo>
                    <a:cubicBezTo>
                      <a:pt x="2367086" y="202639"/>
                      <a:pt x="2367086" y="202639"/>
                      <a:pt x="2367086" y="202639"/>
                    </a:cubicBezTo>
                    <a:cubicBezTo>
                      <a:pt x="2689774" y="202639"/>
                      <a:pt x="3321706" y="210334"/>
                      <a:pt x="3372798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4D8EA590-EC84-4E65-B847-70648CF125CD}"/>
                </a:ext>
              </a:extLst>
            </p:cNvPr>
            <p:cNvSpPr/>
            <p:nvPr/>
          </p:nvSpPr>
          <p:spPr>
            <a:xfrm>
              <a:off x="7008085" y="1045747"/>
              <a:ext cx="3216730" cy="1212278"/>
            </a:xfrm>
            <a:custGeom>
              <a:avLst/>
              <a:gdLst>
                <a:gd name="connsiteX0" fmla="*/ 1008402 w 3375372"/>
                <a:gd name="connsiteY0" fmla="*/ 0 h 1161965"/>
                <a:gd name="connsiteX1" fmla="*/ 3357315 w 3375372"/>
                <a:gd name="connsiteY1" fmla="*/ 0 h 1161965"/>
                <a:gd name="connsiteX2" fmla="*/ 3375372 w 3375372"/>
                <a:gd name="connsiteY2" fmla="*/ 0 h 1161965"/>
                <a:gd name="connsiteX3" fmla="*/ 3375372 w 3375372"/>
                <a:gd name="connsiteY3" fmla="*/ 961892 h 1161965"/>
                <a:gd name="connsiteX4" fmla="*/ 3211137 w 3375372"/>
                <a:gd name="connsiteY4" fmla="*/ 961892 h 1161965"/>
                <a:gd name="connsiteX5" fmla="*/ 1008402 w 3375372"/>
                <a:gd name="connsiteY5" fmla="*/ 961892 h 1161965"/>
                <a:gd name="connsiteX6" fmla="*/ 0 w 3375372"/>
                <a:gd name="connsiteY6" fmla="*/ 1161965 h 1161965"/>
                <a:gd name="connsiteX7" fmla="*/ 1008402 w 3375372"/>
                <a:gd name="connsiteY7" fmla="*/ 0 h 11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5372" h="1161965">
                  <a:moveTo>
                    <a:pt x="1008402" y="0"/>
                  </a:moveTo>
                  <a:cubicBezTo>
                    <a:pt x="2674113" y="0"/>
                    <a:pt x="3194648" y="0"/>
                    <a:pt x="3357315" y="0"/>
                  </a:cubicBezTo>
                  <a:lnTo>
                    <a:pt x="3375372" y="0"/>
                  </a:lnTo>
                  <a:lnTo>
                    <a:pt x="3375372" y="961892"/>
                  </a:lnTo>
                  <a:lnTo>
                    <a:pt x="3211137" y="961892"/>
                  </a:lnTo>
                  <a:cubicBezTo>
                    <a:pt x="1008402" y="961892"/>
                    <a:pt x="1008402" y="961892"/>
                    <a:pt x="1008402" y="961892"/>
                  </a:cubicBezTo>
                  <a:cubicBezTo>
                    <a:pt x="683024" y="961892"/>
                    <a:pt x="51093" y="954196"/>
                    <a:pt x="0" y="1161965"/>
                  </a:cubicBezTo>
                  <a:cubicBezTo>
                    <a:pt x="0" y="961892"/>
                    <a:pt x="96807" y="0"/>
                    <a:pt x="10084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US" sz="1799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F7E485A-DB46-4FBB-8EED-34B25D5A05EA}"/>
              </a:ext>
            </a:extLst>
          </p:cNvPr>
          <p:cNvSpPr/>
          <p:nvPr/>
        </p:nvSpPr>
        <p:spPr>
          <a:xfrm rot="2636915">
            <a:off x="1223085" y="3694336"/>
            <a:ext cx="311619" cy="311619"/>
          </a:xfrm>
          <a:prstGeom prst="roundRect">
            <a:avLst>
              <a:gd name="adj" fmla="val 117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01CFB62-73B1-44F8-891A-5D2F43439EC6}"/>
              </a:ext>
            </a:extLst>
          </p:cNvPr>
          <p:cNvSpPr/>
          <p:nvPr/>
        </p:nvSpPr>
        <p:spPr>
          <a:xfrm rot="2636915">
            <a:off x="3902659" y="1882430"/>
            <a:ext cx="311619" cy="311619"/>
          </a:xfrm>
          <a:prstGeom prst="roundRect">
            <a:avLst>
              <a:gd name="adj" fmla="val 117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78CD07-EF79-4EBB-B175-4927A81385CD}"/>
              </a:ext>
            </a:extLst>
          </p:cNvPr>
          <p:cNvSpPr/>
          <p:nvPr/>
        </p:nvSpPr>
        <p:spPr>
          <a:xfrm rot="2636915">
            <a:off x="6347645" y="5612143"/>
            <a:ext cx="311619" cy="311619"/>
          </a:xfrm>
          <a:prstGeom prst="roundRect">
            <a:avLst>
              <a:gd name="adj" fmla="val 1176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21" name="Graphic 20" descr="Lightbulb and gear">
            <a:extLst>
              <a:ext uri="{FF2B5EF4-FFF2-40B4-BE49-F238E27FC236}">
                <a16:creationId xmlns:a16="http://schemas.microsoft.com/office/drawing/2014/main" id="{F9C4A0C3-A49E-4A72-A5D6-1291A28B8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2932" y="1412776"/>
            <a:ext cx="598687" cy="598687"/>
          </a:xfrm>
          <a:prstGeom prst="rect">
            <a:avLst/>
          </a:prstGeom>
        </p:spPr>
      </p:pic>
      <p:pic>
        <p:nvPicPr>
          <p:cNvPr id="23" name="Graphic 22" descr="Upward trend">
            <a:extLst>
              <a:ext uri="{FF2B5EF4-FFF2-40B4-BE49-F238E27FC236}">
                <a16:creationId xmlns:a16="http://schemas.microsoft.com/office/drawing/2014/main" id="{3941624B-4922-4251-86C1-CD4B56397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8379" y="3497677"/>
            <a:ext cx="562737" cy="562737"/>
          </a:xfrm>
          <a:prstGeom prst="rect">
            <a:avLst/>
          </a:prstGeom>
        </p:spPr>
      </p:pic>
      <p:pic>
        <p:nvPicPr>
          <p:cNvPr id="25" name="Graphic 24" descr="Coins">
            <a:extLst>
              <a:ext uri="{FF2B5EF4-FFF2-40B4-BE49-F238E27FC236}">
                <a16:creationId xmlns:a16="http://schemas.microsoft.com/office/drawing/2014/main" id="{3EF06BA9-5A5C-47AC-82B6-925ADE3A05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24257" y="5604796"/>
            <a:ext cx="628672" cy="628672"/>
          </a:xfrm>
          <a:prstGeom prst="rect">
            <a:avLst/>
          </a:prstGeom>
        </p:spPr>
      </p:pic>
      <p:sp>
        <p:nvSpPr>
          <p:cNvPr id="26" name="Title 24">
            <a:extLst>
              <a:ext uri="{FF2B5EF4-FFF2-40B4-BE49-F238E27FC236}">
                <a16:creationId xmlns:a16="http://schemas.microsoft.com/office/drawing/2014/main" id="{1AAD9451-6360-4802-A85F-97DBD5C3DAB9}"/>
              </a:ext>
            </a:extLst>
          </p:cNvPr>
          <p:cNvSpPr txBox="1">
            <a:spLocks/>
          </p:cNvSpPr>
          <p:nvPr/>
        </p:nvSpPr>
        <p:spPr>
          <a:xfrm>
            <a:off x="8539411" y="865673"/>
            <a:ext cx="543318" cy="4653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99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6CC14EE2-9FAA-4DD0-8CC5-51B3C42B579D}"/>
              </a:ext>
            </a:extLst>
          </p:cNvPr>
          <p:cNvSpPr txBox="1">
            <a:spLocks/>
          </p:cNvSpPr>
          <p:nvPr/>
        </p:nvSpPr>
        <p:spPr>
          <a:xfrm>
            <a:off x="8521822" y="1502699"/>
            <a:ext cx="2009070" cy="53881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Experimental setup is visited and site is studied.</a:t>
            </a:r>
          </a:p>
        </p:txBody>
      </p:sp>
      <p:sp>
        <p:nvSpPr>
          <p:cNvPr id="28" name="Title 24">
            <a:extLst>
              <a:ext uri="{FF2B5EF4-FFF2-40B4-BE49-F238E27FC236}">
                <a16:creationId xmlns:a16="http://schemas.microsoft.com/office/drawing/2014/main" id="{EA789C0C-3ECB-4BB1-907A-A2E4A9DDDBE0}"/>
              </a:ext>
            </a:extLst>
          </p:cNvPr>
          <p:cNvSpPr txBox="1">
            <a:spLocks/>
          </p:cNvSpPr>
          <p:nvPr/>
        </p:nvSpPr>
        <p:spPr>
          <a:xfrm>
            <a:off x="5811928" y="2905673"/>
            <a:ext cx="543318" cy="4653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99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0718C929-8653-4C39-A330-D8DA7183185F}"/>
              </a:ext>
            </a:extLst>
          </p:cNvPr>
          <p:cNvSpPr txBox="1">
            <a:spLocks/>
          </p:cNvSpPr>
          <p:nvPr/>
        </p:nvSpPr>
        <p:spPr>
          <a:xfrm>
            <a:off x="5786273" y="3595610"/>
            <a:ext cx="1799329" cy="5388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Data is acquired from experimental setup.</a:t>
            </a:r>
          </a:p>
        </p:txBody>
      </p:sp>
      <p:sp>
        <p:nvSpPr>
          <p:cNvPr id="30" name="Title 24">
            <a:extLst>
              <a:ext uri="{FF2B5EF4-FFF2-40B4-BE49-F238E27FC236}">
                <a16:creationId xmlns:a16="http://schemas.microsoft.com/office/drawing/2014/main" id="{0CD01538-FE3E-4312-A048-5505A362A138}"/>
              </a:ext>
            </a:extLst>
          </p:cNvPr>
          <p:cNvSpPr txBox="1">
            <a:spLocks/>
          </p:cNvSpPr>
          <p:nvPr/>
        </p:nvSpPr>
        <p:spPr>
          <a:xfrm>
            <a:off x="3270868" y="5028388"/>
            <a:ext cx="543318" cy="4653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99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0CE5E579-11EB-4F81-A982-85296451F17F}"/>
              </a:ext>
            </a:extLst>
          </p:cNvPr>
          <p:cNvSpPr txBox="1">
            <a:spLocks/>
          </p:cNvSpPr>
          <p:nvPr/>
        </p:nvSpPr>
        <p:spPr>
          <a:xfrm>
            <a:off x="3260893" y="5624827"/>
            <a:ext cx="1795736" cy="689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Data is loaded, and algorithms will be applied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A476A53-C554-471C-A54F-2F920767CD04}"/>
              </a:ext>
            </a:extLst>
          </p:cNvPr>
          <p:cNvGrpSpPr/>
          <p:nvPr/>
        </p:nvGrpSpPr>
        <p:grpSpPr>
          <a:xfrm>
            <a:off x="10540689" y="553923"/>
            <a:ext cx="217782" cy="1356331"/>
            <a:chOff x="10543434" y="654403"/>
            <a:chExt cx="217839" cy="135668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AE482FD-54A2-4BA8-83B0-F37734ED7F5B}"/>
                </a:ext>
              </a:extLst>
            </p:cNvPr>
            <p:cNvSpPr/>
            <p:nvPr/>
          </p:nvSpPr>
          <p:spPr>
            <a:xfrm rot="10800000">
              <a:off x="10543434" y="683213"/>
              <a:ext cx="217839" cy="1327874"/>
            </a:xfrm>
            <a:custGeom>
              <a:avLst/>
              <a:gdLst>
                <a:gd name="connsiteX0" fmla="*/ 1042639 w 1131197"/>
                <a:gd name="connsiteY0" fmla="*/ 0 h 2085278"/>
                <a:gd name="connsiteX1" fmla="*/ 1131197 w 1131197"/>
                <a:gd name="connsiteY1" fmla="*/ 4472 h 2085278"/>
                <a:gd name="connsiteX2" fmla="*/ 1131197 w 1131197"/>
                <a:gd name="connsiteY2" fmla="*/ 2080806 h 2085278"/>
                <a:gd name="connsiteX3" fmla="*/ 1042639 w 1131197"/>
                <a:gd name="connsiteY3" fmla="*/ 2085278 h 2085278"/>
                <a:gd name="connsiteX4" fmla="*/ 0 w 1131197"/>
                <a:gd name="connsiteY4" fmla="*/ 1042639 h 2085278"/>
                <a:gd name="connsiteX5" fmla="*/ 1042639 w 1131197"/>
                <a:gd name="connsiteY5" fmla="*/ 0 h 208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97" h="2085278">
                  <a:moveTo>
                    <a:pt x="1042639" y="0"/>
                  </a:moveTo>
                  <a:lnTo>
                    <a:pt x="1131197" y="4472"/>
                  </a:lnTo>
                  <a:lnTo>
                    <a:pt x="1131197" y="2080806"/>
                  </a:lnTo>
                  <a:lnTo>
                    <a:pt x="1042639" y="2085278"/>
                  </a:lnTo>
                  <a:cubicBezTo>
                    <a:pt x="466805" y="2085278"/>
                    <a:pt x="0" y="1618473"/>
                    <a:pt x="0" y="1042639"/>
                  </a:cubicBezTo>
                  <a:cubicBezTo>
                    <a:pt x="0" y="466805"/>
                    <a:pt x="466805" y="0"/>
                    <a:pt x="1042639" y="0"/>
                  </a:cubicBezTo>
                  <a:close/>
                </a:path>
              </a:pathLst>
            </a:custGeom>
            <a:gradFill flip="none" rotWithShape="1">
              <a:gsLst>
                <a:gs pos="3540">
                  <a:schemeClr val="bg1">
                    <a:alpha val="8000"/>
                  </a:schemeClr>
                </a:gs>
                <a:gs pos="71000">
                  <a:schemeClr val="bg1">
                    <a:alpha val="0"/>
                  </a:schemeClr>
                </a:gs>
                <a:gs pos="91000">
                  <a:srgbClr val="F9FBFC"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>
                <a:schemeClr val="bg1">
                  <a:alpha val="40000"/>
                </a:schemeClr>
              </a:glow>
              <a:outerShdw blurRad="50800" dist="38100" dir="18900000" algn="bl" rotWithShape="0">
                <a:schemeClr val="bg1">
                  <a:alpha val="40000"/>
                </a:schemeClr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399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EF5FB27-9FF0-4688-84DB-C4DA3A9D65C6}"/>
                </a:ext>
              </a:extLst>
            </p:cNvPr>
            <p:cNvSpPr/>
            <p:nvPr/>
          </p:nvSpPr>
          <p:spPr>
            <a:xfrm rot="10800000">
              <a:off x="10543434" y="654403"/>
              <a:ext cx="217839" cy="1327874"/>
            </a:xfrm>
            <a:custGeom>
              <a:avLst/>
              <a:gdLst>
                <a:gd name="connsiteX0" fmla="*/ 1042639 w 1131197"/>
                <a:gd name="connsiteY0" fmla="*/ 0 h 2085278"/>
                <a:gd name="connsiteX1" fmla="*/ 1131197 w 1131197"/>
                <a:gd name="connsiteY1" fmla="*/ 4472 h 2085278"/>
                <a:gd name="connsiteX2" fmla="*/ 1131197 w 1131197"/>
                <a:gd name="connsiteY2" fmla="*/ 2080806 h 2085278"/>
                <a:gd name="connsiteX3" fmla="*/ 1042639 w 1131197"/>
                <a:gd name="connsiteY3" fmla="*/ 2085278 h 2085278"/>
                <a:gd name="connsiteX4" fmla="*/ 0 w 1131197"/>
                <a:gd name="connsiteY4" fmla="*/ 1042639 h 2085278"/>
                <a:gd name="connsiteX5" fmla="*/ 1042639 w 1131197"/>
                <a:gd name="connsiteY5" fmla="*/ 0 h 208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97" h="2085278">
                  <a:moveTo>
                    <a:pt x="1042639" y="0"/>
                  </a:moveTo>
                  <a:lnTo>
                    <a:pt x="1131197" y="4472"/>
                  </a:lnTo>
                  <a:lnTo>
                    <a:pt x="1131197" y="2080806"/>
                  </a:lnTo>
                  <a:lnTo>
                    <a:pt x="1042639" y="2085278"/>
                  </a:lnTo>
                  <a:cubicBezTo>
                    <a:pt x="466805" y="2085278"/>
                    <a:pt x="0" y="1618473"/>
                    <a:pt x="0" y="1042639"/>
                  </a:cubicBezTo>
                  <a:cubicBezTo>
                    <a:pt x="0" y="466805"/>
                    <a:pt x="466805" y="0"/>
                    <a:pt x="104263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00">
                  <a:schemeClr val="bg1">
                    <a:alpha val="0"/>
                  </a:schemeClr>
                </a:gs>
                <a:gs pos="91000">
                  <a:srgbClr val="F9FBFC">
                    <a:alpha val="28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>
                <a:schemeClr val="bg1">
                  <a:alpha val="40000"/>
                </a:schemeClr>
              </a:glow>
              <a:outerShdw blurRad="50800" dist="38100" dir="8100000" algn="tr" rotWithShape="0">
                <a:prstClr val="black"/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399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102CC7A-93BA-4B7E-B695-D0757DF4BD3C}"/>
              </a:ext>
            </a:extLst>
          </p:cNvPr>
          <p:cNvGrpSpPr/>
          <p:nvPr/>
        </p:nvGrpSpPr>
        <p:grpSpPr>
          <a:xfrm flipH="1">
            <a:off x="2253428" y="4869093"/>
            <a:ext cx="221493" cy="1350310"/>
            <a:chOff x="10539722" y="683213"/>
            <a:chExt cx="221551" cy="1350662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03D24AA-A6E9-4183-B519-A689C6C0F824}"/>
                </a:ext>
              </a:extLst>
            </p:cNvPr>
            <p:cNvSpPr/>
            <p:nvPr/>
          </p:nvSpPr>
          <p:spPr>
            <a:xfrm rot="10800000">
              <a:off x="10543434" y="683213"/>
              <a:ext cx="217839" cy="1327874"/>
            </a:xfrm>
            <a:custGeom>
              <a:avLst/>
              <a:gdLst>
                <a:gd name="connsiteX0" fmla="*/ 1042639 w 1131197"/>
                <a:gd name="connsiteY0" fmla="*/ 0 h 2085278"/>
                <a:gd name="connsiteX1" fmla="*/ 1131197 w 1131197"/>
                <a:gd name="connsiteY1" fmla="*/ 4472 h 2085278"/>
                <a:gd name="connsiteX2" fmla="*/ 1131197 w 1131197"/>
                <a:gd name="connsiteY2" fmla="*/ 2080806 h 2085278"/>
                <a:gd name="connsiteX3" fmla="*/ 1042639 w 1131197"/>
                <a:gd name="connsiteY3" fmla="*/ 2085278 h 2085278"/>
                <a:gd name="connsiteX4" fmla="*/ 0 w 1131197"/>
                <a:gd name="connsiteY4" fmla="*/ 1042639 h 2085278"/>
                <a:gd name="connsiteX5" fmla="*/ 1042639 w 1131197"/>
                <a:gd name="connsiteY5" fmla="*/ 0 h 208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97" h="2085278">
                  <a:moveTo>
                    <a:pt x="1042639" y="0"/>
                  </a:moveTo>
                  <a:lnTo>
                    <a:pt x="1131197" y="4472"/>
                  </a:lnTo>
                  <a:lnTo>
                    <a:pt x="1131197" y="2080806"/>
                  </a:lnTo>
                  <a:lnTo>
                    <a:pt x="1042639" y="2085278"/>
                  </a:lnTo>
                  <a:cubicBezTo>
                    <a:pt x="466805" y="2085278"/>
                    <a:pt x="0" y="1618473"/>
                    <a:pt x="0" y="1042639"/>
                  </a:cubicBezTo>
                  <a:cubicBezTo>
                    <a:pt x="0" y="466805"/>
                    <a:pt x="466805" y="0"/>
                    <a:pt x="1042639" y="0"/>
                  </a:cubicBezTo>
                  <a:close/>
                </a:path>
              </a:pathLst>
            </a:custGeom>
            <a:gradFill flip="none" rotWithShape="1">
              <a:gsLst>
                <a:gs pos="3540">
                  <a:schemeClr val="bg1">
                    <a:alpha val="15000"/>
                  </a:schemeClr>
                </a:gs>
                <a:gs pos="71000">
                  <a:schemeClr val="bg1">
                    <a:alpha val="0"/>
                  </a:schemeClr>
                </a:gs>
                <a:gs pos="91000">
                  <a:srgbClr val="F9FBFC"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>
                <a:schemeClr val="bg1">
                  <a:alpha val="40000"/>
                </a:schemeClr>
              </a:glow>
              <a:outerShdw blurRad="50800" dist="38100" dir="18900000" algn="bl" rotWithShape="0">
                <a:schemeClr val="bg1">
                  <a:alpha val="40000"/>
                </a:schemeClr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399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7BFA7DE-28FE-4084-B051-71B451B7BBFC}"/>
                </a:ext>
              </a:extLst>
            </p:cNvPr>
            <p:cNvSpPr/>
            <p:nvPr/>
          </p:nvSpPr>
          <p:spPr>
            <a:xfrm rot="10800000">
              <a:off x="10539722" y="706001"/>
              <a:ext cx="217839" cy="1327874"/>
            </a:xfrm>
            <a:custGeom>
              <a:avLst/>
              <a:gdLst>
                <a:gd name="connsiteX0" fmla="*/ 1042639 w 1131197"/>
                <a:gd name="connsiteY0" fmla="*/ 0 h 2085278"/>
                <a:gd name="connsiteX1" fmla="*/ 1131197 w 1131197"/>
                <a:gd name="connsiteY1" fmla="*/ 4472 h 2085278"/>
                <a:gd name="connsiteX2" fmla="*/ 1131197 w 1131197"/>
                <a:gd name="connsiteY2" fmla="*/ 2080806 h 2085278"/>
                <a:gd name="connsiteX3" fmla="*/ 1042639 w 1131197"/>
                <a:gd name="connsiteY3" fmla="*/ 2085278 h 2085278"/>
                <a:gd name="connsiteX4" fmla="*/ 0 w 1131197"/>
                <a:gd name="connsiteY4" fmla="*/ 1042639 h 2085278"/>
                <a:gd name="connsiteX5" fmla="*/ 1042639 w 1131197"/>
                <a:gd name="connsiteY5" fmla="*/ 0 h 208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197" h="2085278">
                  <a:moveTo>
                    <a:pt x="1042639" y="0"/>
                  </a:moveTo>
                  <a:lnTo>
                    <a:pt x="1131197" y="4472"/>
                  </a:lnTo>
                  <a:lnTo>
                    <a:pt x="1131197" y="2080806"/>
                  </a:lnTo>
                  <a:lnTo>
                    <a:pt x="1042639" y="2085278"/>
                  </a:lnTo>
                  <a:cubicBezTo>
                    <a:pt x="466805" y="2085278"/>
                    <a:pt x="0" y="1618473"/>
                    <a:pt x="0" y="1042639"/>
                  </a:cubicBezTo>
                  <a:cubicBezTo>
                    <a:pt x="0" y="466805"/>
                    <a:pt x="466805" y="0"/>
                    <a:pt x="1042639" y="0"/>
                  </a:cubicBezTo>
                  <a:close/>
                </a:path>
              </a:pathLst>
            </a:custGeom>
            <a:gradFill flip="none" rotWithShape="1">
              <a:gsLst>
                <a:gs pos="3540">
                  <a:schemeClr val="bg1">
                    <a:alpha val="0"/>
                  </a:schemeClr>
                </a:gs>
                <a:gs pos="71000">
                  <a:schemeClr val="bg1">
                    <a:alpha val="0"/>
                  </a:schemeClr>
                </a:gs>
                <a:gs pos="91000">
                  <a:srgbClr val="F9FBFC"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>
                <a:schemeClr val="bg1">
                  <a:alpha val="40000"/>
                </a:schemeClr>
              </a:glow>
              <a:outerShdw blurRad="50800" dist="38100" algn="l" rotWithShape="0">
                <a:prstClr val="black"/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399"/>
            </a:p>
          </p:txBody>
        </p:sp>
      </p:grpSp>
      <p:sp>
        <p:nvSpPr>
          <p:cNvPr id="58" name="Title 24">
            <a:extLst>
              <a:ext uri="{FF2B5EF4-FFF2-40B4-BE49-F238E27FC236}">
                <a16:creationId xmlns:a16="http://schemas.microsoft.com/office/drawing/2014/main" id="{674916E6-FC27-7464-C97D-0003A4547CA9}"/>
              </a:ext>
            </a:extLst>
          </p:cNvPr>
          <p:cNvSpPr txBox="1">
            <a:spLocks/>
          </p:cNvSpPr>
          <p:nvPr/>
        </p:nvSpPr>
        <p:spPr>
          <a:xfrm>
            <a:off x="4337375" y="1566704"/>
            <a:ext cx="2209458" cy="50244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99" dirty="0">
                <a:solidFill>
                  <a:schemeClr val="accent3"/>
                </a:solidFill>
              </a:rPr>
              <a:t>Step 01</a:t>
            </a:r>
          </a:p>
        </p:txBody>
      </p:sp>
      <p:sp>
        <p:nvSpPr>
          <p:cNvPr id="59" name="Title 24">
            <a:extLst>
              <a:ext uri="{FF2B5EF4-FFF2-40B4-BE49-F238E27FC236}">
                <a16:creationId xmlns:a16="http://schemas.microsoft.com/office/drawing/2014/main" id="{739F77A2-DBBE-65EB-86BC-10B1F080287E}"/>
              </a:ext>
            </a:extLst>
          </p:cNvPr>
          <p:cNvSpPr txBox="1">
            <a:spLocks/>
          </p:cNvSpPr>
          <p:nvPr/>
        </p:nvSpPr>
        <p:spPr>
          <a:xfrm>
            <a:off x="1739077" y="3347698"/>
            <a:ext cx="2209458" cy="502448"/>
          </a:xfrm>
          <a:prstGeom prst="rect">
            <a:avLst/>
          </a:prstGeom>
        </p:spPr>
        <p:txBody>
          <a:bodyPr vert="horz" lIns="91416" tIns="45708" rIns="91416" bIns="45708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99" dirty="0">
                <a:solidFill>
                  <a:schemeClr val="accent2"/>
                </a:solidFill>
              </a:rPr>
              <a:t>Step 02</a:t>
            </a:r>
          </a:p>
        </p:txBody>
      </p:sp>
      <p:sp>
        <p:nvSpPr>
          <p:cNvPr id="61" name="Title 24">
            <a:extLst>
              <a:ext uri="{FF2B5EF4-FFF2-40B4-BE49-F238E27FC236}">
                <a16:creationId xmlns:a16="http://schemas.microsoft.com/office/drawing/2014/main" id="{A382CC44-7386-80CB-DCB6-B6D409F532DA}"/>
              </a:ext>
            </a:extLst>
          </p:cNvPr>
          <p:cNvSpPr txBox="1">
            <a:spLocks/>
          </p:cNvSpPr>
          <p:nvPr/>
        </p:nvSpPr>
        <p:spPr>
          <a:xfrm>
            <a:off x="6822439" y="5265505"/>
            <a:ext cx="2209458" cy="502448"/>
          </a:xfrm>
          <a:prstGeom prst="rect">
            <a:avLst/>
          </a:prstGeom>
        </p:spPr>
        <p:txBody>
          <a:bodyPr vert="horz" lIns="91416" tIns="45708" rIns="91416" bIns="45708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99" dirty="0">
                <a:solidFill>
                  <a:schemeClr val="accent1"/>
                </a:solidFill>
              </a:rPr>
              <a:t>Step 03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1EB92-6FF0-07B3-686E-4798CC4ADAD3}"/>
              </a:ext>
            </a:extLst>
          </p:cNvPr>
          <p:cNvSpPr txBox="1"/>
          <p:nvPr/>
        </p:nvSpPr>
        <p:spPr>
          <a:xfrm>
            <a:off x="224584" y="85044"/>
            <a:ext cx="117373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400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Research Activities During 1</a:t>
            </a:r>
            <a:r>
              <a:rPr lang="en-IN" sz="4400" baseline="30000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st</a:t>
            </a:r>
            <a:r>
              <a:rPr lang="en-IN" sz="4400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Year</a:t>
            </a:r>
          </a:p>
        </p:txBody>
      </p:sp>
    </p:spTree>
    <p:extLst>
      <p:ext uri="{BB962C8B-B14F-4D97-AF65-F5344CB8AC3E}">
        <p14:creationId xmlns:p14="http://schemas.microsoft.com/office/powerpoint/2010/main" val="205744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ED0F0E83-1404-D7BE-B4E6-A62DDE133BB0}"/>
              </a:ext>
            </a:extLst>
          </p:cNvPr>
          <p:cNvSpPr/>
          <p:nvPr/>
        </p:nvSpPr>
        <p:spPr>
          <a:xfrm>
            <a:off x="609441" y="4008571"/>
            <a:ext cx="3240360" cy="2300749"/>
          </a:xfrm>
          <a:prstGeom prst="roundRect">
            <a:avLst>
              <a:gd name="adj" fmla="val 80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31C300B1-C034-F683-B024-D65D0DA8D7F7}"/>
              </a:ext>
            </a:extLst>
          </p:cNvPr>
          <p:cNvSpPr/>
          <p:nvPr/>
        </p:nvSpPr>
        <p:spPr>
          <a:xfrm>
            <a:off x="4474233" y="4008571"/>
            <a:ext cx="3240360" cy="2300749"/>
          </a:xfrm>
          <a:prstGeom prst="roundRect">
            <a:avLst>
              <a:gd name="adj" fmla="val 80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53ED5C7C-9C35-9624-B68D-931017C354A6}"/>
              </a:ext>
            </a:extLst>
          </p:cNvPr>
          <p:cNvSpPr/>
          <p:nvPr/>
        </p:nvSpPr>
        <p:spPr>
          <a:xfrm>
            <a:off x="8187368" y="4008571"/>
            <a:ext cx="3240360" cy="2300749"/>
          </a:xfrm>
          <a:prstGeom prst="roundRect">
            <a:avLst>
              <a:gd name="adj" fmla="val 80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78E8FA-153E-B108-EF22-EF97553C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Courses and Activities Planning of PhD Year Wise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14AFB59-26B7-3938-6EA0-1106044D657B}"/>
              </a:ext>
            </a:extLst>
          </p:cNvPr>
          <p:cNvGrpSpPr/>
          <p:nvPr/>
        </p:nvGrpSpPr>
        <p:grpSpPr>
          <a:xfrm>
            <a:off x="4788561" y="2854684"/>
            <a:ext cx="2605351" cy="2201357"/>
            <a:chOff x="1053852" y="3501008"/>
            <a:chExt cx="3035303" cy="256463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6106456-3ADB-76E1-8CF1-988722C26DA7}"/>
                </a:ext>
              </a:extLst>
            </p:cNvPr>
            <p:cNvSpPr/>
            <p:nvPr/>
          </p:nvSpPr>
          <p:spPr>
            <a:xfrm>
              <a:off x="1053852" y="5517231"/>
              <a:ext cx="3035303" cy="548415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1">
              <a:extLst>
                <a:ext uri="{FF2B5EF4-FFF2-40B4-BE49-F238E27FC236}">
                  <a16:creationId xmlns:a16="http://schemas.microsoft.com/office/drawing/2014/main" id="{9AD1C2FE-7A4D-5170-3E76-63F2B2BB8B00}"/>
                </a:ext>
              </a:extLst>
            </p:cNvPr>
            <p:cNvSpPr/>
            <p:nvPr/>
          </p:nvSpPr>
          <p:spPr>
            <a:xfrm>
              <a:off x="1289033" y="4287811"/>
              <a:ext cx="2473676" cy="1450903"/>
            </a:xfrm>
            <a:custGeom>
              <a:avLst/>
              <a:gdLst/>
              <a:ahLst/>
              <a:cxnLst/>
              <a:rect l="l" t="t" r="r" b="b"/>
              <a:pathLst>
                <a:path w="3530600" h="2070828">
                  <a:moveTo>
                    <a:pt x="26458" y="0"/>
                  </a:moveTo>
                  <a:lnTo>
                    <a:pt x="3504143" y="0"/>
                  </a:lnTo>
                  <a:cubicBezTo>
                    <a:pt x="3522457" y="94791"/>
                    <a:pt x="3530600" y="192578"/>
                    <a:pt x="3530600" y="292281"/>
                  </a:cubicBezTo>
                  <a:cubicBezTo>
                    <a:pt x="3530600" y="1274546"/>
                    <a:pt x="2740248" y="2070828"/>
                    <a:pt x="1765300" y="2070828"/>
                  </a:cubicBezTo>
                  <a:cubicBezTo>
                    <a:pt x="790352" y="2070828"/>
                    <a:pt x="0" y="1274546"/>
                    <a:pt x="0" y="292281"/>
                  </a:cubicBezTo>
                  <a:cubicBezTo>
                    <a:pt x="0" y="192578"/>
                    <a:pt x="8143" y="94791"/>
                    <a:pt x="26458" y="0"/>
                  </a:cubicBezTo>
                  <a:close/>
                </a:path>
              </a:pathLst>
            </a:custGeom>
            <a:solidFill>
              <a:srgbClr val="00B0F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1">
              <a:extLst>
                <a:ext uri="{FF2B5EF4-FFF2-40B4-BE49-F238E27FC236}">
                  <a16:creationId xmlns:a16="http://schemas.microsoft.com/office/drawing/2014/main" id="{6537D915-65CA-47B3-23FE-AF3E294AB7B7}"/>
                </a:ext>
              </a:extLst>
            </p:cNvPr>
            <p:cNvSpPr/>
            <p:nvPr/>
          </p:nvSpPr>
          <p:spPr>
            <a:xfrm>
              <a:off x="1289033" y="3551846"/>
              <a:ext cx="2473676" cy="2192341"/>
            </a:xfrm>
            <a:custGeom>
              <a:avLst/>
              <a:gdLst/>
              <a:ahLst/>
              <a:cxnLst/>
              <a:rect l="l" t="t" r="r" b="b"/>
              <a:pathLst>
                <a:path w="3530600" h="3342278">
                  <a:moveTo>
                    <a:pt x="618489" y="0"/>
                  </a:moveTo>
                  <a:lnTo>
                    <a:pt x="2912111" y="0"/>
                  </a:lnTo>
                  <a:cubicBezTo>
                    <a:pt x="3291035" y="347469"/>
                    <a:pt x="3530600" y="864897"/>
                    <a:pt x="3530600" y="1442539"/>
                  </a:cubicBezTo>
                  <a:cubicBezTo>
                    <a:pt x="3530600" y="2491736"/>
                    <a:pt x="2740248" y="3342278"/>
                    <a:pt x="1765300" y="3342278"/>
                  </a:cubicBezTo>
                  <a:cubicBezTo>
                    <a:pt x="790352" y="3342278"/>
                    <a:pt x="0" y="2491736"/>
                    <a:pt x="0" y="1442539"/>
                  </a:cubicBezTo>
                  <a:cubicBezTo>
                    <a:pt x="0" y="864897"/>
                    <a:pt x="239566" y="347469"/>
                    <a:pt x="618489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6350">
              <a:noFill/>
            </a:ln>
            <a:effectLst>
              <a:outerShdw blurRad="1092200" dir="14340000" sx="1000" sy="1000" rotWithShape="0">
                <a:prstClr val="black"/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">
              <a:extLst>
                <a:ext uri="{FF2B5EF4-FFF2-40B4-BE49-F238E27FC236}">
                  <a16:creationId xmlns:a16="http://schemas.microsoft.com/office/drawing/2014/main" id="{6FB9A968-B5E9-E862-9B7E-5591CCAA2FA6}"/>
                </a:ext>
              </a:extLst>
            </p:cNvPr>
            <p:cNvSpPr/>
            <p:nvPr/>
          </p:nvSpPr>
          <p:spPr>
            <a:xfrm>
              <a:off x="1269256" y="4287811"/>
              <a:ext cx="2473676" cy="1450903"/>
            </a:xfrm>
            <a:custGeom>
              <a:avLst/>
              <a:gdLst/>
              <a:ahLst/>
              <a:cxnLst/>
              <a:rect l="l" t="t" r="r" b="b"/>
              <a:pathLst>
                <a:path w="3530600" h="2070828">
                  <a:moveTo>
                    <a:pt x="26458" y="0"/>
                  </a:moveTo>
                  <a:lnTo>
                    <a:pt x="3504143" y="0"/>
                  </a:lnTo>
                  <a:cubicBezTo>
                    <a:pt x="3522457" y="94791"/>
                    <a:pt x="3530600" y="192578"/>
                    <a:pt x="3530600" y="292281"/>
                  </a:cubicBezTo>
                  <a:cubicBezTo>
                    <a:pt x="3530600" y="1274546"/>
                    <a:pt x="2740248" y="2070828"/>
                    <a:pt x="1765300" y="2070828"/>
                  </a:cubicBezTo>
                  <a:cubicBezTo>
                    <a:pt x="790352" y="2070828"/>
                    <a:pt x="0" y="1274546"/>
                    <a:pt x="0" y="292281"/>
                  </a:cubicBezTo>
                  <a:cubicBezTo>
                    <a:pt x="0" y="192578"/>
                    <a:pt x="8143" y="94791"/>
                    <a:pt x="2645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tint val="66000"/>
                    <a:satMod val="160000"/>
                    <a:alpha val="0"/>
                  </a:srgbClr>
                </a:gs>
                <a:gs pos="67000">
                  <a:srgbClr val="00B0F0">
                    <a:tint val="23500"/>
                    <a:satMod val="160000"/>
                    <a:lumMod val="48000"/>
                    <a:lumOff val="52000"/>
                  </a:srgbClr>
                </a:gs>
              </a:gsLst>
              <a:lin ang="5400000" scaled="1"/>
              <a:tileRect/>
            </a:gra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BE96480-65A5-316D-BD3B-22031F6F275D}"/>
                </a:ext>
              </a:extLst>
            </p:cNvPr>
            <p:cNvSpPr/>
            <p:nvPr/>
          </p:nvSpPr>
          <p:spPr>
            <a:xfrm>
              <a:off x="1727291" y="3501008"/>
              <a:ext cx="1601661" cy="9996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C075769-EF4A-057F-382A-3EC95D553CDF}"/>
                </a:ext>
              </a:extLst>
            </p:cNvPr>
            <p:cNvSpPr/>
            <p:nvPr/>
          </p:nvSpPr>
          <p:spPr>
            <a:xfrm>
              <a:off x="1306506" y="4248294"/>
              <a:ext cx="2444466" cy="85422"/>
            </a:xfrm>
            <a:prstGeom prst="ellipse">
              <a:avLst/>
            </a:prstGeom>
            <a:solidFill>
              <a:srgbClr val="09A6CD">
                <a:alpha val="69804"/>
              </a:srgbClr>
            </a:solidFill>
            <a:ln w="6350">
              <a:solidFill>
                <a:srgbClr val="09A6C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Moon 5">
              <a:extLst>
                <a:ext uri="{FF2B5EF4-FFF2-40B4-BE49-F238E27FC236}">
                  <a16:creationId xmlns:a16="http://schemas.microsoft.com/office/drawing/2014/main" id="{EEBE314A-F400-E508-F610-DB77904617B2}"/>
                </a:ext>
              </a:extLst>
            </p:cNvPr>
            <p:cNvSpPr/>
            <p:nvPr/>
          </p:nvSpPr>
          <p:spPr>
            <a:xfrm rot="13448691">
              <a:off x="2707212" y="3975108"/>
              <a:ext cx="774031" cy="2059550"/>
            </a:xfrm>
            <a:custGeom>
              <a:avLst/>
              <a:gdLst>
                <a:gd name="connsiteX0" fmla="*/ 1030849 w 1030849"/>
                <a:gd name="connsiteY0" fmla="*/ 2799309 h 2799309"/>
                <a:gd name="connsiteX1" fmla="*/ 0 w 1030849"/>
                <a:gd name="connsiteY1" fmla="*/ 1399654 h 2799309"/>
                <a:gd name="connsiteX2" fmla="*/ 1030849 w 1030849"/>
                <a:gd name="connsiteY2" fmla="*/ -1 h 2799309"/>
                <a:gd name="connsiteX3" fmla="*/ 299709 w 1030849"/>
                <a:gd name="connsiteY3" fmla="*/ 1399653 h 2799309"/>
                <a:gd name="connsiteX4" fmla="*/ 1030849 w 1030849"/>
                <a:gd name="connsiteY4" fmla="*/ 2799307 h 2799309"/>
                <a:gd name="connsiteX5" fmla="*/ 1030849 w 1030849"/>
                <a:gd name="connsiteY5" fmla="*/ 2799309 h 2799309"/>
                <a:gd name="connsiteX0" fmla="*/ 1102646 w 1102646"/>
                <a:gd name="connsiteY0" fmla="*/ 2939531 h 2939531"/>
                <a:gd name="connsiteX1" fmla="*/ 220 w 1102646"/>
                <a:gd name="connsiteY1" fmla="*/ 1399655 h 2939531"/>
                <a:gd name="connsiteX2" fmla="*/ 1031069 w 1102646"/>
                <a:gd name="connsiteY2" fmla="*/ 0 h 2939531"/>
                <a:gd name="connsiteX3" fmla="*/ 299929 w 1102646"/>
                <a:gd name="connsiteY3" fmla="*/ 1399654 h 2939531"/>
                <a:gd name="connsiteX4" fmla="*/ 1031069 w 1102646"/>
                <a:gd name="connsiteY4" fmla="*/ 2799308 h 2939531"/>
                <a:gd name="connsiteX5" fmla="*/ 1102646 w 1102646"/>
                <a:gd name="connsiteY5" fmla="*/ 2939531 h 2939531"/>
                <a:gd name="connsiteX0" fmla="*/ 1102646 w 1104786"/>
                <a:gd name="connsiteY0" fmla="*/ 2939531 h 2939531"/>
                <a:gd name="connsiteX1" fmla="*/ 220 w 1104786"/>
                <a:gd name="connsiteY1" fmla="*/ 1399655 h 2939531"/>
                <a:gd name="connsiteX2" fmla="*/ 1031069 w 1104786"/>
                <a:gd name="connsiteY2" fmla="*/ 0 h 2939531"/>
                <a:gd name="connsiteX3" fmla="*/ 299929 w 1104786"/>
                <a:gd name="connsiteY3" fmla="*/ 1399654 h 2939531"/>
                <a:gd name="connsiteX4" fmla="*/ 1102646 w 1104786"/>
                <a:gd name="connsiteY4" fmla="*/ 2939531 h 2939531"/>
                <a:gd name="connsiteX0" fmla="*/ 1102984 w 1105124"/>
                <a:gd name="connsiteY0" fmla="*/ 2939531 h 2939531"/>
                <a:gd name="connsiteX1" fmla="*/ 558 w 1105124"/>
                <a:gd name="connsiteY1" fmla="*/ 1399655 h 2939531"/>
                <a:gd name="connsiteX2" fmla="*/ 1031407 w 1105124"/>
                <a:gd name="connsiteY2" fmla="*/ 0 h 2939531"/>
                <a:gd name="connsiteX3" fmla="*/ 300267 w 1105124"/>
                <a:gd name="connsiteY3" fmla="*/ 1399654 h 2939531"/>
                <a:gd name="connsiteX4" fmla="*/ 1102984 w 1105124"/>
                <a:gd name="connsiteY4" fmla="*/ 2939531 h 2939531"/>
                <a:gd name="connsiteX0" fmla="*/ 1104476 w 1106616"/>
                <a:gd name="connsiteY0" fmla="*/ 2939531 h 2939531"/>
                <a:gd name="connsiteX1" fmla="*/ 2050 w 1106616"/>
                <a:gd name="connsiteY1" fmla="*/ 1399655 h 2939531"/>
                <a:gd name="connsiteX2" fmla="*/ 1032899 w 1106616"/>
                <a:gd name="connsiteY2" fmla="*/ 0 h 2939531"/>
                <a:gd name="connsiteX3" fmla="*/ 301759 w 1106616"/>
                <a:gd name="connsiteY3" fmla="*/ 1399654 h 2939531"/>
                <a:gd name="connsiteX4" fmla="*/ 1104476 w 1106616"/>
                <a:gd name="connsiteY4" fmla="*/ 2939531 h 2939531"/>
                <a:gd name="connsiteX0" fmla="*/ 1104476 w 1106616"/>
                <a:gd name="connsiteY0" fmla="*/ 2939531 h 2939531"/>
                <a:gd name="connsiteX1" fmla="*/ 2050 w 1106616"/>
                <a:gd name="connsiteY1" fmla="*/ 1399655 h 2939531"/>
                <a:gd name="connsiteX2" fmla="*/ 1032899 w 1106616"/>
                <a:gd name="connsiteY2" fmla="*/ 0 h 2939531"/>
                <a:gd name="connsiteX3" fmla="*/ 301759 w 1106616"/>
                <a:gd name="connsiteY3" fmla="*/ 1399654 h 2939531"/>
                <a:gd name="connsiteX4" fmla="*/ 1104476 w 1106616"/>
                <a:gd name="connsiteY4" fmla="*/ 2939531 h 2939531"/>
                <a:gd name="connsiteX0" fmla="*/ 1102627 w 1104767"/>
                <a:gd name="connsiteY0" fmla="*/ 2939531 h 2939531"/>
                <a:gd name="connsiteX1" fmla="*/ 201 w 1104767"/>
                <a:gd name="connsiteY1" fmla="*/ 1399655 h 2939531"/>
                <a:gd name="connsiteX2" fmla="*/ 1031050 w 1104767"/>
                <a:gd name="connsiteY2" fmla="*/ 0 h 2939531"/>
                <a:gd name="connsiteX3" fmla="*/ 299910 w 1104767"/>
                <a:gd name="connsiteY3" fmla="*/ 1399654 h 2939531"/>
                <a:gd name="connsiteX4" fmla="*/ 1102627 w 1104767"/>
                <a:gd name="connsiteY4" fmla="*/ 2939531 h 2939531"/>
                <a:gd name="connsiteX0" fmla="*/ 1102459 w 1104599"/>
                <a:gd name="connsiteY0" fmla="*/ 2939531 h 2939531"/>
                <a:gd name="connsiteX1" fmla="*/ 33 w 1104599"/>
                <a:gd name="connsiteY1" fmla="*/ 1399655 h 2939531"/>
                <a:gd name="connsiteX2" fmla="*/ 1030882 w 1104599"/>
                <a:gd name="connsiteY2" fmla="*/ 0 h 2939531"/>
                <a:gd name="connsiteX3" fmla="*/ 299742 w 1104599"/>
                <a:gd name="connsiteY3" fmla="*/ 1399654 h 2939531"/>
                <a:gd name="connsiteX4" fmla="*/ 1102459 w 1104599"/>
                <a:gd name="connsiteY4" fmla="*/ 2939531 h 2939531"/>
                <a:gd name="connsiteX0" fmla="*/ 1102753 w 1104893"/>
                <a:gd name="connsiteY0" fmla="*/ 2939531 h 2939531"/>
                <a:gd name="connsiteX1" fmla="*/ 327 w 1104893"/>
                <a:gd name="connsiteY1" fmla="*/ 1399655 h 2939531"/>
                <a:gd name="connsiteX2" fmla="*/ 1031176 w 1104893"/>
                <a:gd name="connsiteY2" fmla="*/ 0 h 2939531"/>
                <a:gd name="connsiteX3" fmla="*/ 300036 w 1104893"/>
                <a:gd name="connsiteY3" fmla="*/ 1399654 h 2939531"/>
                <a:gd name="connsiteX4" fmla="*/ 1102753 w 1104893"/>
                <a:gd name="connsiteY4" fmla="*/ 2939531 h 2939531"/>
                <a:gd name="connsiteX0" fmla="*/ 1102753 w 1104893"/>
                <a:gd name="connsiteY0" fmla="*/ 2939531 h 2939531"/>
                <a:gd name="connsiteX1" fmla="*/ 327 w 1104893"/>
                <a:gd name="connsiteY1" fmla="*/ 1399655 h 2939531"/>
                <a:gd name="connsiteX2" fmla="*/ 1031176 w 1104893"/>
                <a:gd name="connsiteY2" fmla="*/ 0 h 2939531"/>
                <a:gd name="connsiteX3" fmla="*/ 300036 w 1104893"/>
                <a:gd name="connsiteY3" fmla="*/ 1399654 h 2939531"/>
                <a:gd name="connsiteX4" fmla="*/ 1102753 w 1104893"/>
                <a:gd name="connsiteY4" fmla="*/ 2939531 h 2939531"/>
                <a:gd name="connsiteX0" fmla="*/ 1102753 w 1104634"/>
                <a:gd name="connsiteY0" fmla="*/ 2939531 h 2939531"/>
                <a:gd name="connsiteX1" fmla="*/ 327 w 1104634"/>
                <a:gd name="connsiteY1" fmla="*/ 1399655 h 2939531"/>
                <a:gd name="connsiteX2" fmla="*/ 1031176 w 1104634"/>
                <a:gd name="connsiteY2" fmla="*/ 0 h 2939531"/>
                <a:gd name="connsiteX3" fmla="*/ 300036 w 1104634"/>
                <a:gd name="connsiteY3" fmla="*/ 1399654 h 2939531"/>
                <a:gd name="connsiteX4" fmla="*/ 1102753 w 1104634"/>
                <a:gd name="connsiteY4" fmla="*/ 2939531 h 2939531"/>
                <a:gd name="connsiteX0" fmla="*/ 1102753 w 1104750"/>
                <a:gd name="connsiteY0" fmla="*/ 2939531 h 2939531"/>
                <a:gd name="connsiteX1" fmla="*/ 327 w 1104750"/>
                <a:gd name="connsiteY1" fmla="*/ 1399655 h 2939531"/>
                <a:gd name="connsiteX2" fmla="*/ 1031176 w 1104750"/>
                <a:gd name="connsiteY2" fmla="*/ 0 h 2939531"/>
                <a:gd name="connsiteX3" fmla="*/ 300036 w 1104750"/>
                <a:gd name="connsiteY3" fmla="*/ 1399654 h 2939531"/>
                <a:gd name="connsiteX4" fmla="*/ 1102753 w 1104750"/>
                <a:gd name="connsiteY4" fmla="*/ 2939531 h 293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750" h="2939531">
                  <a:moveTo>
                    <a:pt x="1102753" y="2939531"/>
                  </a:moveTo>
                  <a:cubicBezTo>
                    <a:pt x="1052802" y="2939531"/>
                    <a:pt x="33888" y="2505403"/>
                    <a:pt x="327" y="1399655"/>
                  </a:cubicBezTo>
                  <a:cubicBezTo>
                    <a:pt x="-14281" y="918343"/>
                    <a:pt x="461854" y="0"/>
                    <a:pt x="1031176" y="0"/>
                  </a:cubicBezTo>
                  <a:cubicBezTo>
                    <a:pt x="593235" y="208315"/>
                    <a:pt x="329359" y="846690"/>
                    <a:pt x="300036" y="1399654"/>
                  </a:cubicBezTo>
                  <a:cubicBezTo>
                    <a:pt x="248718" y="2367388"/>
                    <a:pt x="1152704" y="2939531"/>
                    <a:pt x="1102753" y="29395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72000"/>
                  </a:schemeClr>
                </a:gs>
                <a:gs pos="100000">
                  <a:schemeClr val="accent1">
                    <a:tint val="23500"/>
                    <a:satMod val="160000"/>
                    <a:alpha val="11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1">
              <a:extLst>
                <a:ext uri="{FF2B5EF4-FFF2-40B4-BE49-F238E27FC236}">
                  <a16:creationId xmlns:a16="http://schemas.microsoft.com/office/drawing/2014/main" id="{732DA33D-C1E1-B8AB-C19C-17E25016874A}"/>
                </a:ext>
              </a:extLst>
            </p:cNvPr>
            <p:cNvSpPr/>
            <p:nvPr/>
          </p:nvSpPr>
          <p:spPr>
            <a:xfrm>
              <a:off x="1608022" y="3599231"/>
              <a:ext cx="2066607" cy="1831570"/>
            </a:xfrm>
            <a:custGeom>
              <a:avLst/>
              <a:gdLst/>
              <a:ahLst/>
              <a:cxnLst/>
              <a:rect l="l" t="t" r="r" b="b"/>
              <a:pathLst>
                <a:path w="3530600" h="3342278">
                  <a:moveTo>
                    <a:pt x="618489" y="0"/>
                  </a:moveTo>
                  <a:lnTo>
                    <a:pt x="2912111" y="0"/>
                  </a:lnTo>
                  <a:cubicBezTo>
                    <a:pt x="3291035" y="347469"/>
                    <a:pt x="3530600" y="864897"/>
                    <a:pt x="3530600" y="1442539"/>
                  </a:cubicBezTo>
                  <a:cubicBezTo>
                    <a:pt x="3530600" y="2491736"/>
                    <a:pt x="2740248" y="3342278"/>
                    <a:pt x="1765300" y="3342278"/>
                  </a:cubicBezTo>
                  <a:cubicBezTo>
                    <a:pt x="790352" y="3342278"/>
                    <a:pt x="0" y="2491736"/>
                    <a:pt x="0" y="1442539"/>
                  </a:cubicBezTo>
                  <a:cubicBezTo>
                    <a:pt x="0" y="864897"/>
                    <a:pt x="239566" y="347469"/>
                    <a:pt x="61848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7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1">
              <a:extLst>
                <a:ext uri="{FF2B5EF4-FFF2-40B4-BE49-F238E27FC236}">
                  <a16:creationId xmlns:a16="http://schemas.microsoft.com/office/drawing/2014/main" id="{42096FEF-4F2A-5DD7-15DE-C604BD66F6E5}"/>
                </a:ext>
              </a:extLst>
            </p:cNvPr>
            <p:cNvSpPr/>
            <p:nvPr/>
          </p:nvSpPr>
          <p:spPr>
            <a:xfrm>
              <a:off x="1992940" y="3599231"/>
              <a:ext cx="1566235" cy="1388106"/>
            </a:xfrm>
            <a:custGeom>
              <a:avLst/>
              <a:gdLst/>
              <a:ahLst/>
              <a:cxnLst/>
              <a:rect l="l" t="t" r="r" b="b"/>
              <a:pathLst>
                <a:path w="3530600" h="3342278">
                  <a:moveTo>
                    <a:pt x="618489" y="0"/>
                  </a:moveTo>
                  <a:lnTo>
                    <a:pt x="2912111" y="0"/>
                  </a:lnTo>
                  <a:cubicBezTo>
                    <a:pt x="3291035" y="347469"/>
                    <a:pt x="3530600" y="864897"/>
                    <a:pt x="3530600" y="1442539"/>
                  </a:cubicBezTo>
                  <a:cubicBezTo>
                    <a:pt x="3530600" y="2491736"/>
                    <a:pt x="2740248" y="3342278"/>
                    <a:pt x="1765300" y="3342278"/>
                  </a:cubicBezTo>
                  <a:cubicBezTo>
                    <a:pt x="790352" y="3342278"/>
                    <a:pt x="0" y="2491736"/>
                    <a:pt x="0" y="1442539"/>
                  </a:cubicBezTo>
                  <a:cubicBezTo>
                    <a:pt x="0" y="864897"/>
                    <a:pt x="239566" y="347469"/>
                    <a:pt x="61848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1000"/>
                    <a:lumOff val="9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F0212D-A4ED-0BEF-538F-29755F7716E2}"/>
              </a:ext>
            </a:extLst>
          </p:cNvPr>
          <p:cNvGrpSpPr/>
          <p:nvPr/>
        </p:nvGrpSpPr>
        <p:grpSpPr>
          <a:xfrm>
            <a:off x="8379457" y="2464271"/>
            <a:ext cx="3148868" cy="2660594"/>
            <a:chOff x="1053852" y="3501008"/>
            <a:chExt cx="3035303" cy="256463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762F8FD-26BA-C5B0-E605-0E51DA9C4EF9}"/>
                </a:ext>
              </a:extLst>
            </p:cNvPr>
            <p:cNvSpPr/>
            <p:nvPr/>
          </p:nvSpPr>
          <p:spPr>
            <a:xfrm>
              <a:off x="1053852" y="5517231"/>
              <a:ext cx="3035303" cy="548415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1">
              <a:extLst>
                <a:ext uri="{FF2B5EF4-FFF2-40B4-BE49-F238E27FC236}">
                  <a16:creationId xmlns:a16="http://schemas.microsoft.com/office/drawing/2014/main" id="{A31A4390-D8A9-4A8F-062C-B17DE128EB58}"/>
                </a:ext>
              </a:extLst>
            </p:cNvPr>
            <p:cNvSpPr/>
            <p:nvPr/>
          </p:nvSpPr>
          <p:spPr>
            <a:xfrm>
              <a:off x="1289033" y="4287811"/>
              <a:ext cx="2473676" cy="1450903"/>
            </a:xfrm>
            <a:custGeom>
              <a:avLst/>
              <a:gdLst/>
              <a:ahLst/>
              <a:cxnLst/>
              <a:rect l="l" t="t" r="r" b="b"/>
              <a:pathLst>
                <a:path w="3530600" h="2070828">
                  <a:moveTo>
                    <a:pt x="26458" y="0"/>
                  </a:moveTo>
                  <a:lnTo>
                    <a:pt x="3504143" y="0"/>
                  </a:lnTo>
                  <a:cubicBezTo>
                    <a:pt x="3522457" y="94791"/>
                    <a:pt x="3530600" y="192578"/>
                    <a:pt x="3530600" y="292281"/>
                  </a:cubicBezTo>
                  <a:cubicBezTo>
                    <a:pt x="3530600" y="1274546"/>
                    <a:pt x="2740248" y="2070828"/>
                    <a:pt x="1765300" y="2070828"/>
                  </a:cubicBezTo>
                  <a:cubicBezTo>
                    <a:pt x="790352" y="2070828"/>
                    <a:pt x="0" y="1274546"/>
                    <a:pt x="0" y="292281"/>
                  </a:cubicBezTo>
                  <a:cubicBezTo>
                    <a:pt x="0" y="192578"/>
                    <a:pt x="8143" y="94791"/>
                    <a:pt x="26458" y="0"/>
                  </a:cubicBezTo>
                  <a:close/>
                </a:path>
              </a:pathLst>
            </a:custGeom>
            <a:solidFill>
              <a:srgbClr val="00B0F0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">
              <a:extLst>
                <a:ext uri="{FF2B5EF4-FFF2-40B4-BE49-F238E27FC236}">
                  <a16:creationId xmlns:a16="http://schemas.microsoft.com/office/drawing/2014/main" id="{1021CA7E-FAC1-B7C7-C04A-3FCCE550F4D2}"/>
                </a:ext>
              </a:extLst>
            </p:cNvPr>
            <p:cNvSpPr/>
            <p:nvPr/>
          </p:nvSpPr>
          <p:spPr>
            <a:xfrm>
              <a:off x="1289033" y="3551846"/>
              <a:ext cx="2473676" cy="2192341"/>
            </a:xfrm>
            <a:custGeom>
              <a:avLst/>
              <a:gdLst/>
              <a:ahLst/>
              <a:cxnLst/>
              <a:rect l="l" t="t" r="r" b="b"/>
              <a:pathLst>
                <a:path w="3530600" h="3342278">
                  <a:moveTo>
                    <a:pt x="618489" y="0"/>
                  </a:moveTo>
                  <a:lnTo>
                    <a:pt x="2912111" y="0"/>
                  </a:lnTo>
                  <a:cubicBezTo>
                    <a:pt x="3291035" y="347469"/>
                    <a:pt x="3530600" y="864897"/>
                    <a:pt x="3530600" y="1442539"/>
                  </a:cubicBezTo>
                  <a:cubicBezTo>
                    <a:pt x="3530600" y="2491736"/>
                    <a:pt x="2740248" y="3342278"/>
                    <a:pt x="1765300" y="3342278"/>
                  </a:cubicBezTo>
                  <a:cubicBezTo>
                    <a:pt x="790352" y="3342278"/>
                    <a:pt x="0" y="2491736"/>
                    <a:pt x="0" y="1442539"/>
                  </a:cubicBezTo>
                  <a:cubicBezTo>
                    <a:pt x="0" y="864897"/>
                    <a:pt x="239566" y="347469"/>
                    <a:pt x="618489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6350">
              <a:noFill/>
            </a:ln>
            <a:effectLst>
              <a:outerShdw blurRad="1092200" dir="14340000" sx="1000" sy="1000" rotWithShape="0">
                <a:prstClr val="black"/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">
              <a:extLst>
                <a:ext uri="{FF2B5EF4-FFF2-40B4-BE49-F238E27FC236}">
                  <a16:creationId xmlns:a16="http://schemas.microsoft.com/office/drawing/2014/main" id="{5993C2CD-2966-9DF2-5583-7679F878F666}"/>
                </a:ext>
              </a:extLst>
            </p:cNvPr>
            <p:cNvSpPr/>
            <p:nvPr/>
          </p:nvSpPr>
          <p:spPr>
            <a:xfrm>
              <a:off x="1269256" y="4287811"/>
              <a:ext cx="2473676" cy="1450903"/>
            </a:xfrm>
            <a:custGeom>
              <a:avLst/>
              <a:gdLst/>
              <a:ahLst/>
              <a:cxnLst/>
              <a:rect l="l" t="t" r="r" b="b"/>
              <a:pathLst>
                <a:path w="3530600" h="2070828">
                  <a:moveTo>
                    <a:pt x="26458" y="0"/>
                  </a:moveTo>
                  <a:lnTo>
                    <a:pt x="3504143" y="0"/>
                  </a:lnTo>
                  <a:cubicBezTo>
                    <a:pt x="3522457" y="94791"/>
                    <a:pt x="3530600" y="192578"/>
                    <a:pt x="3530600" y="292281"/>
                  </a:cubicBezTo>
                  <a:cubicBezTo>
                    <a:pt x="3530600" y="1274546"/>
                    <a:pt x="2740248" y="2070828"/>
                    <a:pt x="1765300" y="2070828"/>
                  </a:cubicBezTo>
                  <a:cubicBezTo>
                    <a:pt x="790352" y="2070828"/>
                    <a:pt x="0" y="1274546"/>
                    <a:pt x="0" y="292281"/>
                  </a:cubicBezTo>
                  <a:cubicBezTo>
                    <a:pt x="0" y="192578"/>
                    <a:pt x="8143" y="94791"/>
                    <a:pt x="2645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tint val="66000"/>
                    <a:satMod val="160000"/>
                    <a:alpha val="0"/>
                  </a:srgbClr>
                </a:gs>
                <a:gs pos="67000">
                  <a:srgbClr val="00B0F0">
                    <a:tint val="23500"/>
                    <a:satMod val="160000"/>
                    <a:lumMod val="48000"/>
                    <a:lumOff val="52000"/>
                  </a:srgbClr>
                </a:gs>
              </a:gsLst>
              <a:lin ang="5400000" scaled="1"/>
              <a:tileRect/>
            </a:gra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707B483-91DF-A811-DB80-1E1C32D08F2A}"/>
                </a:ext>
              </a:extLst>
            </p:cNvPr>
            <p:cNvSpPr/>
            <p:nvPr/>
          </p:nvSpPr>
          <p:spPr>
            <a:xfrm>
              <a:off x="1727291" y="3501008"/>
              <a:ext cx="1601661" cy="9996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7B1D877-204E-0C9A-7FCB-F03A6D1E8988}"/>
                </a:ext>
              </a:extLst>
            </p:cNvPr>
            <p:cNvSpPr/>
            <p:nvPr/>
          </p:nvSpPr>
          <p:spPr>
            <a:xfrm>
              <a:off x="1306506" y="4248294"/>
              <a:ext cx="2444466" cy="85422"/>
            </a:xfrm>
            <a:prstGeom prst="ellipse">
              <a:avLst/>
            </a:prstGeom>
            <a:solidFill>
              <a:srgbClr val="09A6CD">
                <a:alpha val="69804"/>
              </a:srgbClr>
            </a:solidFill>
            <a:ln w="6350">
              <a:solidFill>
                <a:srgbClr val="09A6C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oon 5">
              <a:extLst>
                <a:ext uri="{FF2B5EF4-FFF2-40B4-BE49-F238E27FC236}">
                  <a16:creationId xmlns:a16="http://schemas.microsoft.com/office/drawing/2014/main" id="{0DA412EE-5FDE-41C4-21BF-D8B555DCBCBC}"/>
                </a:ext>
              </a:extLst>
            </p:cNvPr>
            <p:cNvSpPr/>
            <p:nvPr/>
          </p:nvSpPr>
          <p:spPr>
            <a:xfrm rot="13448691">
              <a:off x="2707212" y="3975108"/>
              <a:ext cx="774031" cy="2059550"/>
            </a:xfrm>
            <a:custGeom>
              <a:avLst/>
              <a:gdLst>
                <a:gd name="connsiteX0" fmla="*/ 1030849 w 1030849"/>
                <a:gd name="connsiteY0" fmla="*/ 2799309 h 2799309"/>
                <a:gd name="connsiteX1" fmla="*/ 0 w 1030849"/>
                <a:gd name="connsiteY1" fmla="*/ 1399654 h 2799309"/>
                <a:gd name="connsiteX2" fmla="*/ 1030849 w 1030849"/>
                <a:gd name="connsiteY2" fmla="*/ -1 h 2799309"/>
                <a:gd name="connsiteX3" fmla="*/ 299709 w 1030849"/>
                <a:gd name="connsiteY3" fmla="*/ 1399653 h 2799309"/>
                <a:gd name="connsiteX4" fmla="*/ 1030849 w 1030849"/>
                <a:gd name="connsiteY4" fmla="*/ 2799307 h 2799309"/>
                <a:gd name="connsiteX5" fmla="*/ 1030849 w 1030849"/>
                <a:gd name="connsiteY5" fmla="*/ 2799309 h 2799309"/>
                <a:gd name="connsiteX0" fmla="*/ 1102646 w 1102646"/>
                <a:gd name="connsiteY0" fmla="*/ 2939531 h 2939531"/>
                <a:gd name="connsiteX1" fmla="*/ 220 w 1102646"/>
                <a:gd name="connsiteY1" fmla="*/ 1399655 h 2939531"/>
                <a:gd name="connsiteX2" fmla="*/ 1031069 w 1102646"/>
                <a:gd name="connsiteY2" fmla="*/ 0 h 2939531"/>
                <a:gd name="connsiteX3" fmla="*/ 299929 w 1102646"/>
                <a:gd name="connsiteY3" fmla="*/ 1399654 h 2939531"/>
                <a:gd name="connsiteX4" fmla="*/ 1031069 w 1102646"/>
                <a:gd name="connsiteY4" fmla="*/ 2799308 h 2939531"/>
                <a:gd name="connsiteX5" fmla="*/ 1102646 w 1102646"/>
                <a:gd name="connsiteY5" fmla="*/ 2939531 h 2939531"/>
                <a:gd name="connsiteX0" fmla="*/ 1102646 w 1104786"/>
                <a:gd name="connsiteY0" fmla="*/ 2939531 h 2939531"/>
                <a:gd name="connsiteX1" fmla="*/ 220 w 1104786"/>
                <a:gd name="connsiteY1" fmla="*/ 1399655 h 2939531"/>
                <a:gd name="connsiteX2" fmla="*/ 1031069 w 1104786"/>
                <a:gd name="connsiteY2" fmla="*/ 0 h 2939531"/>
                <a:gd name="connsiteX3" fmla="*/ 299929 w 1104786"/>
                <a:gd name="connsiteY3" fmla="*/ 1399654 h 2939531"/>
                <a:gd name="connsiteX4" fmla="*/ 1102646 w 1104786"/>
                <a:gd name="connsiteY4" fmla="*/ 2939531 h 2939531"/>
                <a:gd name="connsiteX0" fmla="*/ 1102984 w 1105124"/>
                <a:gd name="connsiteY0" fmla="*/ 2939531 h 2939531"/>
                <a:gd name="connsiteX1" fmla="*/ 558 w 1105124"/>
                <a:gd name="connsiteY1" fmla="*/ 1399655 h 2939531"/>
                <a:gd name="connsiteX2" fmla="*/ 1031407 w 1105124"/>
                <a:gd name="connsiteY2" fmla="*/ 0 h 2939531"/>
                <a:gd name="connsiteX3" fmla="*/ 300267 w 1105124"/>
                <a:gd name="connsiteY3" fmla="*/ 1399654 h 2939531"/>
                <a:gd name="connsiteX4" fmla="*/ 1102984 w 1105124"/>
                <a:gd name="connsiteY4" fmla="*/ 2939531 h 2939531"/>
                <a:gd name="connsiteX0" fmla="*/ 1104476 w 1106616"/>
                <a:gd name="connsiteY0" fmla="*/ 2939531 h 2939531"/>
                <a:gd name="connsiteX1" fmla="*/ 2050 w 1106616"/>
                <a:gd name="connsiteY1" fmla="*/ 1399655 h 2939531"/>
                <a:gd name="connsiteX2" fmla="*/ 1032899 w 1106616"/>
                <a:gd name="connsiteY2" fmla="*/ 0 h 2939531"/>
                <a:gd name="connsiteX3" fmla="*/ 301759 w 1106616"/>
                <a:gd name="connsiteY3" fmla="*/ 1399654 h 2939531"/>
                <a:gd name="connsiteX4" fmla="*/ 1104476 w 1106616"/>
                <a:gd name="connsiteY4" fmla="*/ 2939531 h 2939531"/>
                <a:gd name="connsiteX0" fmla="*/ 1104476 w 1106616"/>
                <a:gd name="connsiteY0" fmla="*/ 2939531 h 2939531"/>
                <a:gd name="connsiteX1" fmla="*/ 2050 w 1106616"/>
                <a:gd name="connsiteY1" fmla="*/ 1399655 h 2939531"/>
                <a:gd name="connsiteX2" fmla="*/ 1032899 w 1106616"/>
                <a:gd name="connsiteY2" fmla="*/ 0 h 2939531"/>
                <a:gd name="connsiteX3" fmla="*/ 301759 w 1106616"/>
                <a:gd name="connsiteY3" fmla="*/ 1399654 h 2939531"/>
                <a:gd name="connsiteX4" fmla="*/ 1104476 w 1106616"/>
                <a:gd name="connsiteY4" fmla="*/ 2939531 h 2939531"/>
                <a:gd name="connsiteX0" fmla="*/ 1102627 w 1104767"/>
                <a:gd name="connsiteY0" fmla="*/ 2939531 h 2939531"/>
                <a:gd name="connsiteX1" fmla="*/ 201 w 1104767"/>
                <a:gd name="connsiteY1" fmla="*/ 1399655 h 2939531"/>
                <a:gd name="connsiteX2" fmla="*/ 1031050 w 1104767"/>
                <a:gd name="connsiteY2" fmla="*/ 0 h 2939531"/>
                <a:gd name="connsiteX3" fmla="*/ 299910 w 1104767"/>
                <a:gd name="connsiteY3" fmla="*/ 1399654 h 2939531"/>
                <a:gd name="connsiteX4" fmla="*/ 1102627 w 1104767"/>
                <a:gd name="connsiteY4" fmla="*/ 2939531 h 2939531"/>
                <a:gd name="connsiteX0" fmla="*/ 1102459 w 1104599"/>
                <a:gd name="connsiteY0" fmla="*/ 2939531 h 2939531"/>
                <a:gd name="connsiteX1" fmla="*/ 33 w 1104599"/>
                <a:gd name="connsiteY1" fmla="*/ 1399655 h 2939531"/>
                <a:gd name="connsiteX2" fmla="*/ 1030882 w 1104599"/>
                <a:gd name="connsiteY2" fmla="*/ 0 h 2939531"/>
                <a:gd name="connsiteX3" fmla="*/ 299742 w 1104599"/>
                <a:gd name="connsiteY3" fmla="*/ 1399654 h 2939531"/>
                <a:gd name="connsiteX4" fmla="*/ 1102459 w 1104599"/>
                <a:gd name="connsiteY4" fmla="*/ 2939531 h 2939531"/>
                <a:gd name="connsiteX0" fmla="*/ 1102753 w 1104893"/>
                <a:gd name="connsiteY0" fmla="*/ 2939531 h 2939531"/>
                <a:gd name="connsiteX1" fmla="*/ 327 w 1104893"/>
                <a:gd name="connsiteY1" fmla="*/ 1399655 h 2939531"/>
                <a:gd name="connsiteX2" fmla="*/ 1031176 w 1104893"/>
                <a:gd name="connsiteY2" fmla="*/ 0 h 2939531"/>
                <a:gd name="connsiteX3" fmla="*/ 300036 w 1104893"/>
                <a:gd name="connsiteY3" fmla="*/ 1399654 h 2939531"/>
                <a:gd name="connsiteX4" fmla="*/ 1102753 w 1104893"/>
                <a:gd name="connsiteY4" fmla="*/ 2939531 h 2939531"/>
                <a:gd name="connsiteX0" fmla="*/ 1102753 w 1104893"/>
                <a:gd name="connsiteY0" fmla="*/ 2939531 h 2939531"/>
                <a:gd name="connsiteX1" fmla="*/ 327 w 1104893"/>
                <a:gd name="connsiteY1" fmla="*/ 1399655 h 2939531"/>
                <a:gd name="connsiteX2" fmla="*/ 1031176 w 1104893"/>
                <a:gd name="connsiteY2" fmla="*/ 0 h 2939531"/>
                <a:gd name="connsiteX3" fmla="*/ 300036 w 1104893"/>
                <a:gd name="connsiteY3" fmla="*/ 1399654 h 2939531"/>
                <a:gd name="connsiteX4" fmla="*/ 1102753 w 1104893"/>
                <a:gd name="connsiteY4" fmla="*/ 2939531 h 2939531"/>
                <a:gd name="connsiteX0" fmla="*/ 1102753 w 1104634"/>
                <a:gd name="connsiteY0" fmla="*/ 2939531 h 2939531"/>
                <a:gd name="connsiteX1" fmla="*/ 327 w 1104634"/>
                <a:gd name="connsiteY1" fmla="*/ 1399655 h 2939531"/>
                <a:gd name="connsiteX2" fmla="*/ 1031176 w 1104634"/>
                <a:gd name="connsiteY2" fmla="*/ 0 h 2939531"/>
                <a:gd name="connsiteX3" fmla="*/ 300036 w 1104634"/>
                <a:gd name="connsiteY3" fmla="*/ 1399654 h 2939531"/>
                <a:gd name="connsiteX4" fmla="*/ 1102753 w 1104634"/>
                <a:gd name="connsiteY4" fmla="*/ 2939531 h 2939531"/>
                <a:gd name="connsiteX0" fmla="*/ 1102753 w 1104750"/>
                <a:gd name="connsiteY0" fmla="*/ 2939531 h 2939531"/>
                <a:gd name="connsiteX1" fmla="*/ 327 w 1104750"/>
                <a:gd name="connsiteY1" fmla="*/ 1399655 h 2939531"/>
                <a:gd name="connsiteX2" fmla="*/ 1031176 w 1104750"/>
                <a:gd name="connsiteY2" fmla="*/ 0 h 2939531"/>
                <a:gd name="connsiteX3" fmla="*/ 300036 w 1104750"/>
                <a:gd name="connsiteY3" fmla="*/ 1399654 h 2939531"/>
                <a:gd name="connsiteX4" fmla="*/ 1102753 w 1104750"/>
                <a:gd name="connsiteY4" fmla="*/ 2939531 h 293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750" h="2939531">
                  <a:moveTo>
                    <a:pt x="1102753" y="2939531"/>
                  </a:moveTo>
                  <a:cubicBezTo>
                    <a:pt x="1052802" y="2939531"/>
                    <a:pt x="33888" y="2505403"/>
                    <a:pt x="327" y="1399655"/>
                  </a:cubicBezTo>
                  <a:cubicBezTo>
                    <a:pt x="-14281" y="918343"/>
                    <a:pt x="461854" y="0"/>
                    <a:pt x="1031176" y="0"/>
                  </a:cubicBezTo>
                  <a:cubicBezTo>
                    <a:pt x="593235" y="208315"/>
                    <a:pt x="329359" y="846690"/>
                    <a:pt x="300036" y="1399654"/>
                  </a:cubicBezTo>
                  <a:cubicBezTo>
                    <a:pt x="248718" y="2367388"/>
                    <a:pt x="1152704" y="2939531"/>
                    <a:pt x="1102753" y="29395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72000"/>
                  </a:schemeClr>
                </a:gs>
                <a:gs pos="100000">
                  <a:schemeClr val="accent1">
                    <a:tint val="23500"/>
                    <a:satMod val="160000"/>
                    <a:alpha val="11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">
              <a:extLst>
                <a:ext uri="{FF2B5EF4-FFF2-40B4-BE49-F238E27FC236}">
                  <a16:creationId xmlns:a16="http://schemas.microsoft.com/office/drawing/2014/main" id="{49F547A3-55F3-CA52-D2D0-8D1E97E31477}"/>
                </a:ext>
              </a:extLst>
            </p:cNvPr>
            <p:cNvSpPr/>
            <p:nvPr/>
          </p:nvSpPr>
          <p:spPr>
            <a:xfrm>
              <a:off x="1608022" y="3599231"/>
              <a:ext cx="2066607" cy="1831570"/>
            </a:xfrm>
            <a:custGeom>
              <a:avLst/>
              <a:gdLst/>
              <a:ahLst/>
              <a:cxnLst/>
              <a:rect l="l" t="t" r="r" b="b"/>
              <a:pathLst>
                <a:path w="3530600" h="3342278">
                  <a:moveTo>
                    <a:pt x="618489" y="0"/>
                  </a:moveTo>
                  <a:lnTo>
                    <a:pt x="2912111" y="0"/>
                  </a:lnTo>
                  <a:cubicBezTo>
                    <a:pt x="3291035" y="347469"/>
                    <a:pt x="3530600" y="864897"/>
                    <a:pt x="3530600" y="1442539"/>
                  </a:cubicBezTo>
                  <a:cubicBezTo>
                    <a:pt x="3530600" y="2491736"/>
                    <a:pt x="2740248" y="3342278"/>
                    <a:pt x="1765300" y="3342278"/>
                  </a:cubicBezTo>
                  <a:cubicBezTo>
                    <a:pt x="790352" y="3342278"/>
                    <a:pt x="0" y="2491736"/>
                    <a:pt x="0" y="1442539"/>
                  </a:cubicBezTo>
                  <a:cubicBezTo>
                    <a:pt x="0" y="864897"/>
                    <a:pt x="239566" y="347469"/>
                    <a:pt x="61848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7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1">
              <a:extLst>
                <a:ext uri="{FF2B5EF4-FFF2-40B4-BE49-F238E27FC236}">
                  <a16:creationId xmlns:a16="http://schemas.microsoft.com/office/drawing/2014/main" id="{150F57A4-371E-145B-838C-DA7636A78A25}"/>
                </a:ext>
              </a:extLst>
            </p:cNvPr>
            <p:cNvSpPr/>
            <p:nvPr/>
          </p:nvSpPr>
          <p:spPr>
            <a:xfrm>
              <a:off x="1992940" y="3599231"/>
              <a:ext cx="1566235" cy="1388106"/>
            </a:xfrm>
            <a:custGeom>
              <a:avLst/>
              <a:gdLst/>
              <a:ahLst/>
              <a:cxnLst/>
              <a:rect l="l" t="t" r="r" b="b"/>
              <a:pathLst>
                <a:path w="3530600" h="3342278">
                  <a:moveTo>
                    <a:pt x="618489" y="0"/>
                  </a:moveTo>
                  <a:lnTo>
                    <a:pt x="2912111" y="0"/>
                  </a:lnTo>
                  <a:cubicBezTo>
                    <a:pt x="3291035" y="347469"/>
                    <a:pt x="3530600" y="864897"/>
                    <a:pt x="3530600" y="1442539"/>
                  </a:cubicBezTo>
                  <a:cubicBezTo>
                    <a:pt x="3530600" y="2491736"/>
                    <a:pt x="2740248" y="3342278"/>
                    <a:pt x="1765300" y="3342278"/>
                  </a:cubicBezTo>
                  <a:cubicBezTo>
                    <a:pt x="790352" y="3342278"/>
                    <a:pt x="0" y="2491736"/>
                    <a:pt x="0" y="1442539"/>
                  </a:cubicBezTo>
                  <a:cubicBezTo>
                    <a:pt x="0" y="864897"/>
                    <a:pt x="239566" y="347469"/>
                    <a:pt x="61848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1000"/>
                    <a:lumOff val="9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9458A4F7-E6CD-A683-42F7-7AF8F999DB61}"/>
              </a:ext>
            </a:extLst>
          </p:cNvPr>
          <p:cNvSpPr/>
          <p:nvPr/>
        </p:nvSpPr>
        <p:spPr>
          <a:xfrm>
            <a:off x="1183120" y="4612863"/>
            <a:ext cx="2126319" cy="384181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70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Moon 5">
            <a:extLst>
              <a:ext uri="{FF2B5EF4-FFF2-40B4-BE49-F238E27FC236}">
                <a16:creationId xmlns:a16="http://schemas.microsoft.com/office/drawing/2014/main" id="{336E8ECE-1AE3-1B3C-AB43-242963CF2B71}"/>
              </a:ext>
            </a:extLst>
          </p:cNvPr>
          <p:cNvSpPr/>
          <p:nvPr/>
        </p:nvSpPr>
        <p:spPr>
          <a:xfrm rot="13448691">
            <a:off x="2669095" y="3532561"/>
            <a:ext cx="542231" cy="1442776"/>
          </a:xfrm>
          <a:custGeom>
            <a:avLst/>
            <a:gdLst>
              <a:gd name="connsiteX0" fmla="*/ 1030849 w 1030849"/>
              <a:gd name="connsiteY0" fmla="*/ 2799309 h 2799309"/>
              <a:gd name="connsiteX1" fmla="*/ 0 w 1030849"/>
              <a:gd name="connsiteY1" fmla="*/ 1399654 h 2799309"/>
              <a:gd name="connsiteX2" fmla="*/ 1030849 w 1030849"/>
              <a:gd name="connsiteY2" fmla="*/ -1 h 2799309"/>
              <a:gd name="connsiteX3" fmla="*/ 299709 w 1030849"/>
              <a:gd name="connsiteY3" fmla="*/ 1399653 h 2799309"/>
              <a:gd name="connsiteX4" fmla="*/ 1030849 w 1030849"/>
              <a:gd name="connsiteY4" fmla="*/ 2799307 h 2799309"/>
              <a:gd name="connsiteX5" fmla="*/ 1030849 w 1030849"/>
              <a:gd name="connsiteY5" fmla="*/ 2799309 h 2799309"/>
              <a:gd name="connsiteX0" fmla="*/ 1102646 w 1102646"/>
              <a:gd name="connsiteY0" fmla="*/ 2939531 h 2939531"/>
              <a:gd name="connsiteX1" fmla="*/ 220 w 1102646"/>
              <a:gd name="connsiteY1" fmla="*/ 1399655 h 2939531"/>
              <a:gd name="connsiteX2" fmla="*/ 1031069 w 1102646"/>
              <a:gd name="connsiteY2" fmla="*/ 0 h 2939531"/>
              <a:gd name="connsiteX3" fmla="*/ 299929 w 1102646"/>
              <a:gd name="connsiteY3" fmla="*/ 1399654 h 2939531"/>
              <a:gd name="connsiteX4" fmla="*/ 1031069 w 1102646"/>
              <a:gd name="connsiteY4" fmla="*/ 2799308 h 2939531"/>
              <a:gd name="connsiteX5" fmla="*/ 1102646 w 1102646"/>
              <a:gd name="connsiteY5" fmla="*/ 2939531 h 2939531"/>
              <a:gd name="connsiteX0" fmla="*/ 1102646 w 1104786"/>
              <a:gd name="connsiteY0" fmla="*/ 2939531 h 2939531"/>
              <a:gd name="connsiteX1" fmla="*/ 220 w 1104786"/>
              <a:gd name="connsiteY1" fmla="*/ 1399655 h 2939531"/>
              <a:gd name="connsiteX2" fmla="*/ 1031069 w 1104786"/>
              <a:gd name="connsiteY2" fmla="*/ 0 h 2939531"/>
              <a:gd name="connsiteX3" fmla="*/ 299929 w 1104786"/>
              <a:gd name="connsiteY3" fmla="*/ 1399654 h 2939531"/>
              <a:gd name="connsiteX4" fmla="*/ 1102646 w 1104786"/>
              <a:gd name="connsiteY4" fmla="*/ 2939531 h 2939531"/>
              <a:gd name="connsiteX0" fmla="*/ 1102984 w 1105124"/>
              <a:gd name="connsiteY0" fmla="*/ 2939531 h 2939531"/>
              <a:gd name="connsiteX1" fmla="*/ 558 w 1105124"/>
              <a:gd name="connsiteY1" fmla="*/ 1399655 h 2939531"/>
              <a:gd name="connsiteX2" fmla="*/ 1031407 w 1105124"/>
              <a:gd name="connsiteY2" fmla="*/ 0 h 2939531"/>
              <a:gd name="connsiteX3" fmla="*/ 300267 w 1105124"/>
              <a:gd name="connsiteY3" fmla="*/ 1399654 h 2939531"/>
              <a:gd name="connsiteX4" fmla="*/ 1102984 w 1105124"/>
              <a:gd name="connsiteY4" fmla="*/ 2939531 h 2939531"/>
              <a:gd name="connsiteX0" fmla="*/ 1104476 w 1106616"/>
              <a:gd name="connsiteY0" fmla="*/ 2939531 h 2939531"/>
              <a:gd name="connsiteX1" fmla="*/ 2050 w 1106616"/>
              <a:gd name="connsiteY1" fmla="*/ 1399655 h 2939531"/>
              <a:gd name="connsiteX2" fmla="*/ 1032899 w 1106616"/>
              <a:gd name="connsiteY2" fmla="*/ 0 h 2939531"/>
              <a:gd name="connsiteX3" fmla="*/ 301759 w 1106616"/>
              <a:gd name="connsiteY3" fmla="*/ 1399654 h 2939531"/>
              <a:gd name="connsiteX4" fmla="*/ 1104476 w 1106616"/>
              <a:gd name="connsiteY4" fmla="*/ 2939531 h 2939531"/>
              <a:gd name="connsiteX0" fmla="*/ 1104476 w 1106616"/>
              <a:gd name="connsiteY0" fmla="*/ 2939531 h 2939531"/>
              <a:gd name="connsiteX1" fmla="*/ 2050 w 1106616"/>
              <a:gd name="connsiteY1" fmla="*/ 1399655 h 2939531"/>
              <a:gd name="connsiteX2" fmla="*/ 1032899 w 1106616"/>
              <a:gd name="connsiteY2" fmla="*/ 0 h 2939531"/>
              <a:gd name="connsiteX3" fmla="*/ 301759 w 1106616"/>
              <a:gd name="connsiteY3" fmla="*/ 1399654 h 2939531"/>
              <a:gd name="connsiteX4" fmla="*/ 1104476 w 1106616"/>
              <a:gd name="connsiteY4" fmla="*/ 2939531 h 2939531"/>
              <a:gd name="connsiteX0" fmla="*/ 1102627 w 1104767"/>
              <a:gd name="connsiteY0" fmla="*/ 2939531 h 2939531"/>
              <a:gd name="connsiteX1" fmla="*/ 201 w 1104767"/>
              <a:gd name="connsiteY1" fmla="*/ 1399655 h 2939531"/>
              <a:gd name="connsiteX2" fmla="*/ 1031050 w 1104767"/>
              <a:gd name="connsiteY2" fmla="*/ 0 h 2939531"/>
              <a:gd name="connsiteX3" fmla="*/ 299910 w 1104767"/>
              <a:gd name="connsiteY3" fmla="*/ 1399654 h 2939531"/>
              <a:gd name="connsiteX4" fmla="*/ 1102627 w 1104767"/>
              <a:gd name="connsiteY4" fmla="*/ 2939531 h 2939531"/>
              <a:gd name="connsiteX0" fmla="*/ 1102459 w 1104599"/>
              <a:gd name="connsiteY0" fmla="*/ 2939531 h 2939531"/>
              <a:gd name="connsiteX1" fmla="*/ 33 w 1104599"/>
              <a:gd name="connsiteY1" fmla="*/ 1399655 h 2939531"/>
              <a:gd name="connsiteX2" fmla="*/ 1030882 w 1104599"/>
              <a:gd name="connsiteY2" fmla="*/ 0 h 2939531"/>
              <a:gd name="connsiteX3" fmla="*/ 299742 w 1104599"/>
              <a:gd name="connsiteY3" fmla="*/ 1399654 h 2939531"/>
              <a:gd name="connsiteX4" fmla="*/ 1102459 w 1104599"/>
              <a:gd name="connsiteY4" fmla="*/ 2939531 h 2939531"/>
              <a:gd name="connsiteX0" fmla="*/ 1102753 w 1104893"/>
              <a:gd name="connsiteY0" fmla="*/ 2939531 h 2939531"/>
              <a:gd name="connsiteX1" fmla="*/ 327 w 1104893"/>
              <a:gd name="connsiteY1" fmla="*/ 1399655 h 2939531"/>
              <a:gd name="connsiteX2" fmla="*/ 1031176 w 1104893"/>
              <a:gd name="connsiteY2" fmla="*/ 0 h 2939531"/>
              <a:gd name="connsiteX3" fmla="*/ 300036 w 1104893"/>
              <a:gd name="connsiteY3" fmla="*/ 1399654 h 2939531"/>
              <a:gd name="connsiteX4" fmla="*/ 1102753 w 1104893"/>
              <a:gd name="connsiteY4" fmla="*/ 2939531 h 2939531"/>
              <a:gd name="connsiteX0" fmla="*/ 1102753 w 1104893"/>
              <a:gd name="connsiteY0" fmla="*/ 2939531 h 2939531"/>
              <a:gd name="connsiteX1" fmla="*/ 327 w 1104893"/>
              <a:gd name="connsiteY1" fmla="*/ 1399655 h 2939531"/>
              <a:gd name="connsiteX2" fmla="*/ 1031176 w 1104893"/>
              <a:gd name="connsiteY2" fmla="*/ 0 h 2939531"/>
              <a:gd name="connsiteX3" fmla="*/ 300036 w 1104893"/>
              <a:gd name="connsiteY3" fmla="*/ 1399654 h 2939531"/>
              <a:gd name="connsiteX4" fmla="*/ 1102753 w 1104893"/>
              <a:gd name="connsiteY4" fmla="*/ 2939531 h 2939531"/>
              <a:gd name="connsiteX0" fmla="*/ 1102753 w 1104634"/>
              <a:gd name="connsiteY0" fmla="*/ 2939531 h 2939531"/>
              <a:gd name="connsiteX1" fmla="*/ 327 w 1104634"/>
              <a:gd name="connsiteY1" fmla="*/ 1399655 h 2939531"/>
              <a:gd name="connsiteX2" fmla="*/ 1031176 w 1104634"/>
              <a:gd name="connsiteY2" fmla="*/ 0 h 2939531"/>
              <a:gd name="connsiteX3" fmla="*/ 300036 w 1104634"/>
              <a:gd name="connsiteY3" fmla="*/ 1399654 h 2939531"/>
              <a:gd name="connsiteX4" fmla="*/ 1102753 w 1104634"/>
              <a:gd name="connsiteY4" fmla="*/ 2939531 h 2939531"/>
              <a:gd name="connsiteX0" fmla="*/ 1102753 w 1104750"/>
              <a:gd name="connsiteY0" fmla="*/ 2939531 h 2939531"/>
              <a:gd name="connsiteX1" fmla="*/ 327 w 1104750"/>
              <a:gd name="connsiteY1" fmla="*/ 1399655 h 2939531"/>
              <a:gd name="connsiteX2" fmla="*/ 1031176 w 1104750"/>
              <a:gd name="connsiteY2" fmla="*/ 0 h 2939531"/>
              <a:gd name="connsiteX3" fmla="*/ 300036 w 1104750"/>
              <a:gd name="connsiteY3" fmla="*/ 1399654 h 2939531"/>
              <a:gd name="connsiteX4" fmla="*/ 1102753 w 1104750"/>
              <a:gd name="connsiteY4" fmla="*/ 2939531 h 293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750" h="2939531">
                <a:moveTo>
                  <a:pt x="1102753" y="2939531"/>
                </a:moveTo>
                <a:cubicBezTo>
                  <a:pt x="1052802" y="2939531"/>
                  <a:pt x="33888" y="2505403"/>
                  <a:pt x="327" y="1399655"/>
                </a:cubicBezTo>
                <a:cubicBezTo>
                  <a:pt x="-14281" y="918343"/>
                  <a:pt x="461854" y="0"/>
                  <a:pt x="1031176" y="0"/>
                </a:cubicBezTo>
                <a:cubicBezTo>
                  <a:pt x="593235" y="208315"/>
                  <a:pt x="329359" y="846690"/>
                  <a:pt x="300036" y="1399654"/>
                </a:cubicBezTo>
                <a:cubicBezTo>
                  <a:pt x="248718" y="2367388"/>
                  <a:pt x="1152704" y="2939531"/>
                  <a:pt x="1102753" y="293953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72000"/>
                </a:schemeClr>
              </a:gs>
              <a:gs pos="100000">
                <a:schemeClr val="accent1">
                  <a:tint val="23500"/>
                  <a:satMod val="160000"/>
                  <a:alpha val="11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aphic 43">
            <a:extLst>
              <a:ext uri="{FF2B5EF4-FFF2-40B4-BE49-F238E27FC236}">
                <a16:creationId xmlns:a16="http://schemas.microsoft.com/office/drawing/2014/main" id="{8A2D3DA6-D01A-03BD-078F-EEBCA009A07E}"/>
              </a:ext>
            </a:extLst>
          </p:cNvPr>
          <p:cNvGrpSpPr/>
          <p:nvPr/>
        </p:nvGrpSpPr>
        <p:grpSpPr>
          <a:xfrm rot="1417542">
            <a:off x="3239392" y="1455704"/>
            <a:ext cx="1181100" cy="927735"/>
            <a:chOff x="7118653" y="2671831"/>
            <a:chExt cx="1181100" cy="927735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5D0C241-8274-046C-115E-6902960AAC12}"/>
                </a:ext>
              </a:extLst>
            </p:cNvPr>
            <p:cNvSpPr/>
            <p:nvPr/>
          </p:nvSpPr>
          <p:spPr>
            <a:xfrm>
              <a:off x="7296960" y="2671831"/>
              <a:ext cx="583692" cy="304927"/>
            </a:xfrm>
            <a:custGeom>
              <a:avLst/>
              <a:gdLst>
                <a:gd name="connsiteX0" fmla="*/ 431292 w 583692"/>
                <a:gd name="connsiteY0" fmla="*/ 13335 h 304927"/>
                <a:gd name="connsiteX1" fmla="*/ 380333 w 583692"/>
                <a:gd name="connsiteY1" fmla="*/ 52483 h 304927"/>
                <a:gd name="connsiteX2" fmla="*/ 202692 w 583692"/>
                <a:gd name="connsiteY2" fmla="*/ 232410 h 304927"/>
                <a:gd name="connsiteX3" fmla="*/ 0 w 583692"/>
                <a:gd name="connsiteY3" fmla="*/ 254222 h 304927"/>
                <a:gd name="connsiteX4" fmla="*/ 322993 w 583692"/>
                <a:gd name="connsiteY4" fmla="*/ 298514 h 304927"/>
                <a:gd name="connsiteX5" fmla="*/ 561689 w 583692"/>
                <a:gd name="connsiteY5" fmla="*/ 99155 h 304927"/>
                <a:gd name="connsiteX6" fmla="*/ 583692 w 583692"/>
                <a:gd name="connsiteY6" fmla="*/ 60960 h 304927"/>
                <a:gd name="connsiteX7" fmla="*/ 431292 w 583692"/>
                <a:gd name="connsiteY7" fmla="*/ 13335 h 304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3692" h="304927">
                  <a:moveTo>
                    <a:pt x="431292" y="13335"/>
                  </a:moveTo>
                  <a:cubicBezTo>
                    <a:pt x="411099" y="23432"/>
                    <a:pt x="394716" y="36957"/>
                    <a:pt x="380333" y="52483"/>
                  </a:cubicBezTo>
                  <a:cubicBezTo>
                    <a:pt x="326898" y="110109"/>
                    <a:pt x="300228" y="194881"/>
                    <a:pt x="202692" y="232410"/>
                  </a:cubicBezTo>
                  <a:cubicBezTo>
                    <a:pt x="78867" y="280035"/>
                    <a:pt x="0" y="254222"/>
                    <a:pt x="0" y="254222"/>
                  </a:cubicBezTo>
                  <a:cubicBezTo>
                    <a:pt x="0" y="254222"/>
                    <a:pt x="167164" y="326422"/>
                    <a:pt x="322993" y="298514"/>
                  </a:cubicBezTo>
                  <a:cubicBezTo>
                    <a:pt x="436817" y="278130"/>
                    <a:pt x="523304" y="160877"/>
                    <a:pt x="561689" y="99155"/>
                  </a:cubicBezTo>
                  <a:cubicBezTo>
                    <a:pt x="575977" y="76295"/>
                    <a:pt x="583692" y="60960"/>
                    <a:pt x="583692" y="60960"/>
                  </a:cubicBezTo>
                  <a:cubicBezTo>
                    <a:pt x="583692" y="60960"/>
                    <a:pt x="526542" y="-34290"/>
                    <a:pt x="431292" y="13335"/>
                  </a:cubicBezTo>
                  <a:close/>
                </a:path>
              </a:pathLst>
            </a:custGeom>
            <a:solidFill>
              <a:srgbClr val="DE7B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28C454C-5438-5D72-3D17-B261FAAEEAA4}"/>
                </a:ext>
              </a:extLst>
            </p:cNvPr>
            <p:cNvSpPr/>
            <p:nvPr/>
          </p:nvSpPr>
          <p:spPr>
            <a:xfrm>
              <a:off x="7677294" y="2671831"/>
              <a:ext cx="203358" cy="111938"/>
            </a:xfrm>
            <a:custGeom>
              <a:avLst/>
              <a:gdLst>
                <a:gd name="connsiteX0" fmla="*/ 50959 w 203358"/>
                <a:gd name="connsiteY0" fmla="*/ 13335 h 111938"/>
                <a:gd name="connsiteX1" fmla="*/ 0 w 203358"/>
                <a:gd name="connsiteY1" fmla="*/ 52483 h 111938"/>
                <a:gd name="connsiteX2" fmla="*/ 76105 w 203358"/>
                <a:gd name="connsiteY2" fmla="*/ 29432 h 111938"/>
                <a:gd name="connsiteX3" fmla="*/ 119920 w 203358"/>
                <a:gd name="connsiteY3" fmla="*/ 97155 h 111938"/>
                <a:gd name="connsiteX4" fmla="*/ 181546 w 203358"/>
                <a:gd name="connsiteY4" fmla="*/ 99060 h 111938"/>
                <a:gd name="connsiteX5" fmla="*/ 203359 w 203358"/>
                <a:gd name="connsiteY5" fmla="*/ 60960 h 111938"/>
                <a:gd name="connsiteX6" fmla="*/ 50959 w 203358"/>
                <a:gd name="connsiteY6" fmla="*/ 13335 h 11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358" h="111938">
                  <a:moveTo>
                    <a:pt x="50959" y="13335"/>
                  </a:moveTo>
                  <a:cubicBezTo>
                    <a:pt x="30766" y="23432"/>
                    <a:pt x="14383" y="36957"/>
                    <a:pt x="0" y="52483"/>
                  </a:cubicBezTo>
                  <a:cubicBezTo>
                    <a:pt x="26003" y="36100"/>
                    <a:pt x="52578" y="25813"/>
                    <a:pt x="76105" y="29432"/>
                  </a:cubicBezTo>
                  <a:cubicBezTo>
                    <a:pt x="155734" y="41910"/>
                    <a:pt x="141161" y="47720"/>
                    <a:pt x="119920" y="97155"/>
                  </a:cubicBezTo>
                  <a:cubicBezTo>
                    <a:pt x="110776" y="118396"/>
                    <a:pt x="142399" y="114681"/>
                    <a:pt x="181546" y="99060"/>
                  </a:cubicBezTo>
                  <a:cubicBezTo>
                    <a:pt x="195644" y="76295"/>
                    <a:pt x="203359" y="60960"/>
                    <a:pt x="203359" y="60960"/>
                  </a:cubicBezTo>
                  <a:cubicBezTo>
                    <a:pt x="203359" y="60960"/>
                    <a:pt x="146209" y="-34290"/>
                    <a:pt x="50959" y="13335"/>
                  </a:cubicBezTo>
                  <a:close/>
                </a:path>
              </a:pathLst>
            </a:custGeom>
            <a:solidFill>
              <a:srgbClr val="EE9F1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827AD82F-298E-5EF8-5ED1-67D96BECEED5}"/>
                </a:ext>
              </a:extLst>
            </p:cNvPr>
            <p:cNvSpPr/>
            <p:nvPr/>
          </p:nvSpPr>
          <p:spPr>
            <a:xfrm>
              <a:off x="7467343" y="2701295"/>
              <a:ext cx="832409" cy="528319"/>
            </a:xfrm>
            <a:custGeom>
              <a:avLst/>
              <a:gdLst>
                <a:gd name="connsiteX0" fmla="*/ 470460 w 832409"/>
                <a:gd name="connsiteY0" fmla="*/ 2921 h 528319"/>
                <a:gd name="connsiteX1" fmla="*/ 118035 w 832409"/>
                <a:gd name="connsiteY1" fmla="*/ 345821 h 528319"/>
                <a:gd name="connsiteX2" fmla="*/ 782 w 832409"/>
                <a:gd name="connsiteY2" fmla="*/ 392684 h 528319"/>
                <a:gd name="connsiteX3" fmla="*/ 32310 w 832409"/>
                <a:gd name="connsiteY3" fmla="*/ 501840 h 528319"/>
                <a:gd name="connsiteX4" fmla="*/ 96699 w 832409"/>
                <a:gd name="connsiteY4" fmla="*/ 528320 h 528319"/>
                <a:gd name="connsiteX5" fmla="*/ 98985 w 832409"/>
                <a:gd name="connsiteY5" fmla="*/ 517176 h 528319"/>
                <a:gd name="connsiteX6" fmla="*/ 184710 w 832409"/>
                <a:gd name="connsiteY6" fmla="*/ 469551 h 528319"/>
                <a:gd name="connsiteX7" fmla="*/ 584760 w 832409"/>
                <a:gd name="connsiteY7" fmla="*/ 431451 h 528319"/>
                <a:gd name="connsiteX8" fmla="*/ 832410 w 832409"/>
                <a:gd name="connsiteY8" fmla="*/ 164751 h 528319"/>
                <a:gd name="connsiteX9" fmla="*/ 470460 w 832409"/>
                <a:gd name="connsiteY9" fmla="*/ 2921 h 52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2409" h="528319">
                  <a:moveTo>
                    <a:pt x="470460" y="2921"/>
                  </a:moveTo>
                  <a:cubicBezTo>
                    <a:pt x="194235" y="31496"/>
                    <a:pt x="146610" y="298196"/>
                    <a:pt x="118035" y="345821"/>
                  </a:cubicBezTo>
                  <a:cubicBezTo>
                    <a:pt x="96508" y="381730"/>
                    <a:pt x="53360" y="390588"/>
                    <a:pt x="782" y="392684"/>
                  </a:cubicBezTo>
                  <a:cubicBezTo>
                    <a:pt x="-2361" y="431736"/>
                    <a:pt x="3163" y="474218"/>
                    <a:pt x="32310" y="501840"/>
                  </a:cubicBezTo>
                  <a:cubicBezTo>
                    <a:pt x="48883" y="517461"/>
                    <a:pt x="71743" y="525367"/>
                    <a:pt x="96699" y="528320"/>
                  </a:cubicBezTo>
                  <a:cubicBezTo>
                    <a:pt x="97461" y="524605"/>
                    <a:pt x="98223" y="520890"/>
                    <a:pt x="98985" y="517176"/>
                  </a:cubicBezTo>
                  <a:cubicBezTo>
                    <a:pt x="98985" y="517176"/>
                    <a:pt x="127560" y="479076"/>
                    <a:pt x="184710" y="469551"/>
                  </a:cubicBezTo>
                  <a:cubicBezTo>
                    <a:pt x="241860" y="460026"/>
                    <a:pt x="384735" y="526701"/>
                    <a:pt x="584760" y="431451"/>
                  </a:cubicBezTo>
                  <a:cubicBezTo>
                    <a:pt x="784785" y="336201"/>
                    <a:pt x="822885" y="212376"/>
                    <a:pt x="832410" y="164751"/>
                  </a:cubicBezTo>
                  <a:cubicBezTo>
                    <a:pt x="832410" y="164846"/>
                    <a:pt x="746685" y="-25654"/>
                    <a:pt x="470460" y="2921"/>
                  </a:cubicBezTo>
                  <a:close/>
                </a:path>
              </a:pathLst>
            </a:custGeom>
            <a:solidFill>
              <a:srgbClr val="FFAB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BD16806-AF39-C308-84A6-83E59758BE16}"/>
                </a:ext>
              </a:extLst>
            </p:cNvPr>
            <p:cNvSpPr/>
            <p:nvPr/>
          </p:nvSpPr>
          <p:spPr>
            <a:xfrm>
              <a:off x="7118653" y="3093978"/>
              <a:ext cx="445388" cy="505587"/>
            </a:xfrm>
            <a:custGeom>
              <a:avLst/>
              <a:gdLst>
                <a:gd name="connsiteX0" fmla="*/ 349472 w 445388"/>
                <a:gd name="connsiteY0" fmla="*/ 0 h 505587"/>
                <a:gd name="connsiteX1" fmla="*/ 295275 w 445388"/>
                <a:gd name="connsiteY1" fmla="*/ 762 h 505587"/>
                <a:gd name="connsiteX2" fmla="*/ 0 w 445388"/>
                <a:gd name="connsiteY2" fmla="*/ 257937 h 505587"/>
                <a:gd name="connsiteX3" fmla="*/ 247650 w 445388"/>
                <a:gd name="connsiteY3" fmla="*/ 162687 h 505587"/>
                <a:gd name="connsiteX4" fmla="*/ 238125 w 445388"/>
                <a:gd name="connsiteY4" fmla="*/ 505587 h 505587"/>
                <a:gd name="connsiteX5" fmla="*/ 445389 w 445388"/>
                <a:gd name="connsiteY5" fmla="*/ 135731 h 505587"/>
                <a:gd name="connsiteX6" fmla="*/ 381000 w 445388"/>
                <a:gd name="connsiteY6" fmla="*/ 109252 h 505587"/>
                <a:gd name="connsiteX7" fmla="*/ 349472 w 445388"/>
                <a:gd name="connsiteY7" fmla="*/ 0 h 5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388" h="505587">
                  <a:moveTo>
                    <a:pt x="349472" y="0"/>
                  </a:moveTo>
                  <a:cubicBezTo>
                    <a:pt x="332232" y="762"/>
                    <a:pt x="314039" y="762"/>
                    <a:pt x="295275" y="762"/>
                  </a:cubicBezTo>
                  <a:cubicBezTo>
                    <a:pt x="219075" y="762"/>
                    <a:pt x="104775" y="19812"/>
                    <a:pt x="0" y="257937"/>
                  </a:cubicBezTo>
                  <a:cubicBezTo>
                    <a:pt x="0" y="257937"/>
                    <a:pt x="180975" y="134112"/>
                    <a:pt x="247650" y="162687"/>
                  </a:cubicBezTo>
                  <a:cubicBezTo>
                    <a:pt x="314325" y="191262"/>
                    <a:pt x="161925" y="276987"/>
                    <a:pt x="238125" y="505587"/>
                  </a:cubicBezTo>
                  <a:cubicBezTo>
                    <a:pt x="238125" y="505587"/>
                    <a:pt x="403479" y="340138"/>
                    <a:pt x="445389" y="135731"/>
                  </a:cubicBezTo>
                  <a:cubicBezTo>
                    <a:pt x="420338" y="132683"/>
                    <a:pt x="397478" y="124873"/>
                    <a:pt x="381000" y="109252"/>
                  </a:cubicBezTo>
                  <a:cubicBezTo>
                    <a:pt x="351758" y="81534"/>
                    <a:pt x="346329" y="39052"/>
                    <a:pt x="349472" y="0"/>
                  </a:cubicBezTo>
                  <a:close/>
                </a:path>
              </a:pathLst>
            </a:custGeom>
            <a:solidFill>
              <a:srgbClr val="DE7B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A8C6FF2-E0EB-B50A-763D-F4D85A87413A}"/>
                </a:ext>
              </a:extLst>
            </p:cNvPr>
            <p:cNvSpPr/>
            <p:nvPr/>
          </p:nvSpPr>
          <p:spPr>
            <a:xfrm>
              <a:off x="7893631" y="2701295"/>
              <a:ext cx="406121" cy="372871"/>
            </a:xfrm>
            <a:custGeom>
              <a:avLst/>
              <a:gdLst>
                <a:gd name="connsiteX0" fmla="*/ 406122 w 406121"/>
                <a:gd name="connsiteY0" fmla="*/ 164846 h 372871"/>
                <a:gd name="connsiteX1" fmla="*/ 44172 w 406121"/>
                <a:gd name="connsiteY1" fmla="*/ 2921 h 372871"/>
                <a:gd name="connsiteX2" fmla="*/ 25693 w 406121"/>
                <a:gd name="connsiteY2" fmla="*/ 5397 h 372871"/>
                <a:gd name="connsiteX3" fmla="*/ 25122 w 406121"/>
                <a:gd name="connsiteY3" fmla="*/ 212471 h 372871"/>
                <a:gd name="connsiteX4" fmla="*/ 258484 w 406121"/>
                <a:gd name="connsiteY4" fmla="*/ 372872 h 372871"/>
                <a:gd name="connsiteX5" fmla="*/ 406122 w 406121"/>
                <a:gd name="connsiteY5" fmla="*/ 164846 h 37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121" h="372871">
                  <a:moveTo>
                    <a:pt x="406122" y="164846"/>
                  </a:moveTo>
                  <a:cubicBezTo>
                    <a:pt x="406122" y="164846"/>
                    <a:pt x="320397" y="-25654"/>
                    <a:pt x="44172" y="2921"/>
                  </a:cubicBezTo>
                  <a:cubicBezTo>
                    <a:pt x="37885" y="3588"/>
                    <a:pt x="31789" y="4445"/>
                    <a:pt x="25693" y="5397"/>
                  </a:cubicBezTo>
                  <a:cubicBezTo>
                    <a:pt x="3119" y="40259"/>
                    <a:pt x="-18312" y="106267"/>
                    <a:pt x="25122" y="212471"/>
                  </a:cubicBezTo>
                  <a:cubicBezTo>
                    <a:pt x="68937" y="319722"/>
                    <a:pt x="170188" y="359537"/>
                    <a:pt x="258484" y="372872"/>
                  </a:cubicBezTo>
                  <a:cubicBezTo>
                    <a:pt x="372308" y="290576"/>
                    <a:pt x="398502" y="203136"/>
                    <a:pt x="406122" y="164846"/>
                  </a:cubicBezTo>
                  <a:close/>
                </a:path>
              </a:pathLst>
            </a:custGeom>
            <a:solidFill>
              <a:srgbClr val="F49A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6F616AB-43BB-9EA4-C044-EE0207FC2142}"/>
                </a:ext>
              </a:extLst>
            </p:cNvPr>
            <p:cNvSpPr/>
            <p:nvPr/>
          </p:nvSpPr>
          <p:spPr>
            <a:xfrm>
              <a:off x="7613857" y="2701295"/>
              <a:ext cx="685895" cy="275621"/>
            </a:xfrm>
            <a:custGeom>
              <a:avLst/>
              <a:gdLst>
                <a:gd name="connsiteX0" fmla="*/ 333470 w 685895"/>
                <a:gd name="connsiteY0" fmla="*/ 117221 h 275621"/>
                <a:gd name="connsiteX1" fmla="*/ 678752 w 685895"/>
                <a:gd name="connsiteY1" fmla="*/ 192659 h 275621"/>
                <a:gd name="connsiteX2" fmla="*/ 685895 w 685895"/>
                <a:gd name="connsiteY2" fmla="*/ 164846 h 275621"/>
                <a:gd name="connsiteX3" fmla="*/ 323945 w 685895"/>
                <a:gd name="connsiteY3" fmla="*/ 2921 h 275621"/>
                <a:gd name="connsiteX4" fmla="*/ 0 w 685895"/>
                <a:gd name="connsiteY4" fmla="*/ 275622 h 275621"/>
                <a:gd name="connsiteX5" fmla="*/ 333470 w 685895"/>
                <a:gd name="connsiteY5" fmla="*/ 117221 h 2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95" h="275621">
                  <a:moveTo>
                    <a:pt x="333470" y="117221"/>
                  </a:moveTo>
                  <a:cubicBezTo>
                    <a:pt x="485013" y="97409"/>
                    <a:pt x="613791" y="155130"/>
                    <a:pt x="678752" y="192659"/>
                  </a:cubicBezTo>
                  <a:cubicBezTo>
                    <a:pt x="682181" y="181800"/>
                    <a:pt x="684371" y="172371"/>
                    <a:pt x="685895" y="164846"/>
                  </a:cubicBezTo>
                  <a:cubicBezTo>
                    <a:pt x="685895" y="164846"/>
                    <a:pt x="600170" y="-25654"/>
                    <a:pt x="323945" y="2921"/>
                  </a:cubicBezTo>
                  <a:cubicBezTo>
                    <a:pt x="117157" y="24352"/>
                    <a:pt x="38481" y="179133"/>
                    <a:pt x="0" y="275622"/>
                  </a:cubicBezTo>
                  <a:cubicBezTo>
                    <a:pt x="63627" y="206565"/>
                    <a:pt x="164497" y="139224"/>
                    <a:pt x="333470" y="117221"/>
                  </a:cubicBezTo>
                  <a:close/>
                </a:path>
              </a:pathLst>
            </a:custGeom>
            <a:solidFill>
              <a:srgbClr val="FDC1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98C6AA2-0936-9C7E-0649-C0B83850C592}"/>
                </a:ext>
              </a:extLst>
            </p:cNvPr>
            <p:cNvSpPr/>
            <p:nvPr/>
          </p:nvSpPr>
          <p:spPr>
            <a:xfrm>
              <a:off x="8049817" y="2778130"/>
              <a:ext cx="80771" cy="80772"/>
            </a:xfrm>
            <a:custGeom>
              <a:avLst/>
              <a:gdLst>
                <a:gd name="connsiteX0" fmla="*/ 80772 w 80771"/>
                <a:gd name="connsiteY0" fmla="*/ 40386 h 80772"/>
                <a:gd name="connsiteX1" fmla="*/ 40386 w 80771"/>
                <a:gd name="connsiteY1" fmla="*/ 80772 h 80772"/>
                <a:gd name="connsiteX2" fmla="*/ 0 w 80771"/>
                <a:gd name="connsiteY2" fmla="*/ 40386 h 80772"/>
                <a:gd name="connsiteX3" fmla="*/ 40386 w 80771"/>
                <a:gd name="connsiteY3" fmla="*/ 0 h 80772"/>
                <a:gd name="connsiteX4" fmla="*/ 80772 w 80771"/>
                <a:gd name="connsiteY4" fmla="*/ 40386 h 8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71" h="80772">
                  <a:moveTo>
                    <a:pt x="80772" y="40386"/>
                  </a:moveTo>
                  <a:cubicBezTo>
                    <a:pt x="80772" y="62691"/>
                    <a:pt x="62691" y="80772"/>
                    <a:pt x="40386" y="80772"/>
                  </a:cubicBezTo>
                  <a:cubicBezTo>
                    <a:pt x="18081" y="80772"/>
                    <a:pt x="0" y="62691"/>
                    <a:pt x="0" y="40386"/>
                  </a:cubicBezTo>
                  <a:cubicBezTo>
                    <a:pt x="0" y="18081"/>
                    <a:pt x="18081" y="0"/>
                    <a:pt x="40386" y="0"/>
                  </a:cubicBezTo>
                  <a:cubicBezTo>
                    <a:pt x="62691" y="0"/>
                    <a:pt x="80772" y="18081"/>
                    <a:pt x="80772" y="40386"/>
                  </a:cubicBezTo>
                  <a:close/>
                </a:path>
              </a:pathLst>
            </a:custGeom>
            <a:solidFill>
              <a:srgbClr val="1C1C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A2C6CF8-313A-149F-858E-68B6F17B40E5}"/>
                </a:ext>
              </a:extLst>
            </p:cNvPr>
            <p:cNvSpPr/>
            <p:nvPr/>
          </p:nvSpPr>
          <p:spPr>
            <a:xfrm>
              <a:off x="7467343" y="2917957"/>
              <a:ext cx="816312" cy="311658"/>
            </a:xfrm>
            <a:custGeom>
              <a:avLst/>
              <a:gdLst>
                <a:gd name="connsiteX0" fmla="*/ 130227 w 816312"/>
                <a:gd name="connsiteY0" fmla="*/ 101346 h 311658"/>
                <a:gd name="connsiteX1" fmla="*/ 118035 w 816312"/>
                <a:gd name="connsiteY1" fmla="*/ 129159 h 311658"/>
                <a:gd name="connsiteX2" fmla="*/ 782 w 816312"/>
                <a:gd name="connsiteY2" fmla="*/ 176022 h 311658"/>
                <a:gd name="connsiteX3" fmla="*/ 32310 w 816312"/>
                <a:gd name="connsiteY3" fmla="*/ 285179 h 311658"/>
                <a:gd name="connsiteX4" fmla="*/ 96699 w 816312"/>
                <a:gd name="connsiteY4" fmla="*/ 311658 h 311658"/>
                <a:gd name="connsiteX5" fmla="*/ 98985 w 816312"/>
                <a:gd name="connsiteY5" fmla="*/ 300514 h 311658"/>
                <a:gd name="connsiteX6" fmla="*/ 184710 w 816312"/>
                <a:gd name="connsiteY6" fmla="*/ 252889 h 311658"/>
                <a:gd name="connsiteX7" fmla="*/ 584760 w 816312"/>
                <a:gd name="connsiteY7" fmla="*/ 214789 h 311658"/>
                <a:gd name="connsiteX8" fmla="*/ 816312 w 816312"/>
                <a:gd name="connsiteY8" fmla="*/ 0 h 311658"/>
                <a:gd name="connsiteX9" fmla="*/ 130227 w 816312"/>
                <a:gd name="connsiteY9" fmla="*/ 101346 h 31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6312" h="311658">
                  <a:moveTo>
                    <a:pt x="130227" y="101346"/>
                  </a:moveTo>
                  <a:cubicBezTo>
                    <a:pt x="125559" y="113538"/>
                    <a:pt x="121654" y="123063"/>
                    <a:pt x="118035" y="129159"/>
                  </a:cubicBezTo>
                  <a:cubicBezTo>
                    <a:pt x="96508" y="165068"/>
                    <a:pt x="53360" y="173926"/>
                    <a:pt x="782" y="176022"/>
                  </a:cubicBezTo>
                  <a:cubicBezTo>
                    <a:pt x="-2361" y="215074"/>
                    <a:pt x="3163" y="257556"/>
                    <a:pt x="32310" y="285179"/>
                  </a:cubicBezTo>
                  <a:cubicBezTo>
                    <a:pt x="48883" y="300799"/>
                    <a:pt x="71743" y="308705"/>
                    <a:pt x="96699" y="311658"/>
                  </a:cubicBezTo>
                  <a:cubicBezTo>
                    <a:pt x="97461" y="307943"/>
                    <a:pt x="98223" y="304229"/>
                    <a:pt x="98985" y="300514"/>
                  </a:cubicBezTo>
                  <a:cubicBezTo>
                    <a:pt x="98985" y="300514"/>
                    <a:pt x="127560" y="262414"/>
                    <a:pt x="184710" y="252889"/>
                  </a:cubicBezTo>
                  <a:cubicBezTo>
                    <a:pt x="241860" y="243364"/>
                    <a:pt x="384735" y="310039"/>
                    <a:pt x="584760" y="214789"/>
                  </a:cubicBezTo>
                  <a:cubicBezTo>
                    <a:pt x="731826" y="144780"/>
                    <a:pt x="791357" y="59341"/>
                    <a:pt x="816312" y="0"/>
                  </a:cubicBezTo>
                  <a:cubicBezTo>
                    <a:pt x="453029" y="210693"/>
                    <a:pt x="214142" y="140113"/>
                    <a:pt x="130227" y="101346"/>
                  </a:cubicBezTo>
                  <a:close/>
                </a:path>
              </a:pathLst>
            </a:custGeom>
            <a:solidFill>
              <a:srgbClr val="FC9A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0DB34E4-E6BC-A40E-C188-0B6593AF509D}"/>
                </a:ext>
              </a:extLst>
            </p:cNvPr>
            <p:cNvSpPr/>
            <p:nvPr/>
          </p:nvSpPr>
          <p:spPr>
            <a:xfrm>
              <a:off x="7680140" y="3093883"/>
              <a:ext cx="436036" cy="294199"/>
            </a:xfrm>
            <a:custGeom>
              <a:avLst/>
              <a:gdLst>
                <a:gd name="connsiteX0" fmla="*/ 421302 w 436036"/>
                <a:gd name="connsiteY0" fmla="*/ 0 h 294199"/>
                <a:gd name="connsiteX1" fmla="*/ 343387 w 436036"/>
                <a:gd name="connsiteY1" fmla="*/ 143732 h 294199"/>
                <a:gd name="connsiteX2" fmla="*/ 133837 w 436036"/>
                <a:gd name="connsiteY2" fmla="*/ 278892 h 294199"/>
                <a:gd name="connsiteX3" fmla="*/ 19537 w 436036"/>
                <a:gd name="connsiteY3" fmla="*/ 286607 h 294199"/>
                <a:gd name="connsiteX4" fmla="*/ 95737 w 436036"/>
                <a:gd name="connsiteY4" fmla="*/ 143732 h 294199"/>
                <a:gd name="connsiteX5" fmla="*/ 67162 w 436036"/>
                <a:gd name="connsiteY5" fmla="*/ 67532 h 294199"/>
                <a:gd name="connsiteX6" fmla="*/ 421302 w 436036"/>
                <a:gd name="connsiteY6" fmla="*/ 0 h 29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036" h="294199">
                  <a:moveTo>
                    <a:pt x="421302" y="0"/>
                  </a:moveTo>
                  <a:cubicBezTo>
                    <a:pt x="421302" y="0"/>
                    <a:pt x="486262" y="96107"/>
                    <a:pt x="343387" y="143732"/>
                  </a:cubicBezTo>
                  <a:cubicBezTo>
                    <a:pt x="200512" y="191357"/>
                    <a:pt x="133837" y="278892"/>
                    <a:pt x="133837" y="278892"/>
                  </a:cubicBezTo>
                  <a:cubicBezTo>
                    <a:pt x="133837" y="278892"/>
                    <a:pt x="86212" y="248507"/>
                    <a:pt x="19537" y="286607"/>
                  </a:cubicBezTo>
                  <a:cubicBezTo>
                    <a:pt x="-47138" y="324707"/>
                    <a:pt x="76687" y="210407"/>
                    <a:pt x="95737" y="143732"/>
                  </a:cubicBezTo>
                  <a:cubicBezTo>
                    <a:pt x="106500" y="106013"/>
                    <a:pt x="95737" y="67532"/>
                    <a:pt x="67162" y="67532"/>
                  </a:cubicBezTo>
                  <a:cubicBezTo>
                    <a:pt x="67162" y="67532"/>
                    <a:pt x="280141" y="94488"/>
                    <a:pt x="421302" y="0"/>
                  </a:cubicBezTo>
                  <a:close/>
                </a:path>
              </a:pathLst>
            </a:custGeom>
            <a:solidFill>
              <a:srgbClr val="DE7B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2F7D432-5096-5A9E-1D08-06F3314B35CE}"/>
                </a:ext>
              </a:extLst>
            </p:cNvPr>
            <p:cNvSpPr/>
            <p:nvPr/>
          </p:nvSpPr>
          <p:spPr>
            <a:xfrm>
              <a:off x="7566328" y="3075691"/>
              <a:ext cx="247650" cy="254984"/>
            </a:xfrm>
            <a:custGeom>
              <a:avLst/>
              <a:gdLst>
                <a:gd name="connsiteX0" fmla="*/ 66675 w 247650"/>
                <a:gd name="connsiteY0" fmla="*/ 38100 h 254984"/>
                <a:gd name="connsiteX1" fmla="*/ 142875 w 247650"/>
                <a:gd name="connsiteY1" fmla="*/ 20669 h 254984"/>
                <a:gd name="connsiteX2" fmla="*/ 247650 w 247650"/>
                <a:gd name="connsiteY2" fmla="*/ 0 h 254984"/>
                <a:gd name="connsiteX3" fmla="*/ 123825 w 247650"/>
                <a:gd name="connsiteY3" fmla="*/ 180975 h 254984"/>
                <a:gd name="connsiteX4" fmla="*/ 0 w 247650"/>
                <a:gd name="connsiteY4" fmla="*/ 254984 h 254984"/>
                <a:gd name="connsiteX5" fmla="*/ 66675 w 247650"/>
                <a:gd name="connsiteY5" fmla="*/ 38100 h 25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254984">
                  <a:moveTo>
                    <a:pt x="66675" y="38100"/>
                  </a:moveTo>
                  <a:cubicBezTo>
                    <a:pt x="66675" y="38100"/>
                    <a:pt x="85725" y="12764"/>
                    <a:pt x="142875" y="20669"/>
                  </a:cubicBezTo>
                  <a:cubicBezTo>
                    <a:pt x="200025" y="28575"/>
                    <a:pt x="247650" y="0"/>
                    <a:pt x="247650" y="0"/>
                  </a:cubicBezTo>
                  <a:cubicBezTo>
                    <a:pt x="247650" y="0"/>
                    <a:pt x="209550" y="142875"/>
                    <a:pt x="123825" y="180975"/>
                  </a:cubicBezTo>
                  <a:cubicBezTo>
                    <a:pt x="38100" y="219075"/>
                    <a:pt x="0" y="254984"/>
                    <a:pt x="0" y="254984"/>
                  </a:cubicBezTo>
                  <a:lnTo>
                    <a:pt x="66675" y="38100"/>
                  </a:lnTo>
                  <a:close/>
                </a:path>
              </a:pathLst>
            </a:custGeom>
            <a:solidFill>
              <a:srgbClr val="DE7B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8" name="Graphic 125">
            <a:extLst>
              <a:ext uri="{FF2B5EF4-FFF2-40B4-BE49-F238E27FC236}">
                <a16:creationId xmlns:a16="http://schemas.microsoft.com/office/drawing/2014/main" id="{65450F38-A9AD-41B5-2D83-D48FEA384949}"/>
              </a:ext>
            </a:extLst>
          </p:cNvPr>
          <p:cNvSpPr/>
          <p:nvPr/>
        </p:nvSpPr>
        <p:spPr>
          <a:xfrm rot="21038612">
            <a:off x="5553040" y="2934012"/>
            <a:ext cx="692320" cy="641028"/>
          </a:xfrm>
          <a:custGeom>
            <a:avLst/>
            <a:gdLst>
              <a:gd name="connsiteX0" fmla="*/ 94726 w 855898"/>
              <a:gd name="connsiteY0" fmla="*/ 1058309 h 1089477"/>
              <a:gd name="connsiteX1" fmla="*/ 310580 w 855898"/>
              <a:gd name="connsiteY1" fmla="*/ 971038 h 1089477"/>
              <a:gd name="connsiteX2" fmla="*/ 354459 w 855898"/>
              <a:gd name="connsiteY2" fmla="*/ 817215 h 1089477"/>
              <a:gd name="connsiteX3" fmla="*/ 403228 w 855898"/>
              <a:gd name="connsiteY3" fmla="*/ 473757 h 1089477"/>
              <a:gd name="connsiteX4" fmla="*/ 435007 w 855898"/>
              <a:gd name="connsiteY4" fmla="*/ 286627 h 1089477"/>
              <a:gd name="connsiteX5" fmla="*/ 548862 w 855898"/>
              <a:gd name="connsiteY5" fmla="*/ 57695 h 1089477"/>
              <a:gd name="connsiteX6" fmla="*/ 786838 w 855898"/>
              <a:gd name="connsiteY6" fmla="*/ 28788 h 1089477"/>
              <a:gd name="connsiteX7" fmla="*/ 853574 w 855898"/>
              <a:gd name="connsiteY7" fmla="*/ 215246 h 1089477"/>
              <a:gd name="connsiteX8" fmla="*/ 771926 w 855898"/>
              <a:gd name="connsiteY8" fmla="*/ 404881 h 1089477"/>
              <a:gd name="connsiteX9" fmla="*/ 672006 w 855898"/>
              <a:gd name="connsiteY9" fmla="*/ 586817 h 1089477"/>
              <a:gd name="connsiteX10" fmla="*/ 642243 w 855898"/>
              <a:gd name="connsiteY10" fmla="*/ 746079 h 1089477"/>
              <a:gd name="connsiteX11" fmla="*/ 642488 w 855898"/>
              <a:gd name="connsiteY11" fmla="*/ 920620 h 1089477"/>
              <a:gd name="connsiteX12" fmla="*/ 745586 w 855898"/>
              <a:gd name="connsiteY12" fmla="*/ 1053664 h 1089477"/>
              <a:gd name="connsiteX13" fmla="*/ 0 w 855898"/>
              <a:gd name="connsiteY13" fmla="*/ 1035208 h 1089477"/>
              <a:gd name="connsiteX14" fmla="*/ 94726 w 855898"/>
              <a:gd name="connsiteY14" fmla="*/ 1058309 h 1089477"/>
              <a:gd name="connsiteX0" fmla="*/ 0 w 761171"/>
              <a:gd name="connsiteY0" fmla="*/ 1058309 h 1069756"/>
              <a:gd name="connsiteX1" fmla="*/ 215854 w 761171"/>
              <a:gd name="connsiteY1" fmla="*/ 971038 h 1069756"/>
              <a:gd name="connsiteX2" fmla="*/ 259733 w 761171"/>
              <a:gd name="connsiteY2" fmla="*/ 817215 h 1069756"/>
              <a:gd name="connsiteX3" fmla="*/ 308502 w 761171"/>
              <a:gd name="connsiteY3" fmla="*/ 473757 h 1069756"/>
              <a:gd name="connsiteX4" fmla="*/ 340281 w 761171"/>
              <a:gd name="connsiteY4" fmla="*/ 286627 h 1069756"/>
              <a:gd name="connsiteX5" fmla="*/ 454136 w 761171"/>
              <a:gd name="connsiteY5" fmla="*/ 57695 h 1069756"/>
              <a:gd name="connsiteX6" fmla="*/ 692112 w 761171"/>
              <a:gd name="connsiteY6" fmla="*/ 28788 h 1069756"/>
              <a:gd name="connsiteX7" fmla="*/ 758848 w 761171"/>
              <a:gd name="connsiteY7" fmla="*/ 215246 h 1069756"/>
              <a:gd name="connsiteX8" fmla="*/ 677200 w 761171"/>
              <a:gd name="connsiteY8" fmla="*/ 404881 h 1069756"/>
              <a:gd name="connsiteX9" fmla="*/ 577280 w 761171"/>
              <a:gd name="connsiteY9" fmla="*/ 586817 h 1069756"/>
              <a:gd name="connsiteX10" fmla="*/ 547517 w 761171"/>
              <a:gd name="connsiteY10" fmla="*/ 746079 h 1069756"/>
              <a:gd name="connsiteX11" fmla="*/ 547762 w 761171"/>
              <a:gd name="connsiteY11" fmla="*/ 920620 h 1069756"/>
              <a:gd name="connsiteX12" fmla="*/ 650860 w 761171"/>
              <a:gd name="connsiteY12" fmla="*/ 1053664 h 1069756"/>
              <a:gd name="connsiteX13" fmla="*/ 0 w 761171"/>
              <a:gd name="connsiteY13" fmla="*/ 1058309 h 1069756"/>
              <a:gd name="connsiteX0" fmla="*/ 456743 w 567054"/>
              <a:gd name="connsiteY0" fmla="*/ 1053664 h 1054572"/>
              <a:gd name="connsiteX1" fmla="*/ 21737 w 567054"/>
              <a:gd name="connsiteY1" fmla="*/ 971038 h 1054572"/>
              <a:gd name="connsiteX2" fmla="*/ 65616 w 567054"/>
              <a:gd name="connsiteY2" fmla="*/ 817215 h 1054572"/>
              <a:gd name="connsiteX3" fmla="*/ 114385 w 567054"/>
              <a:gd name="connsiteY3" fmla="*/ 473757 h 1054572"/>
              <a:gd name="connsiteX4" fmla="*/ 146164 w 567054"/>
              <a:gd name="connsiteY4" fmla="*/ 286627 h 1054572"/>
              <a:gd name="connsiteX5" fmla="*/ 260019 w 567054"/>
              <a:gd name="connsiteY5" fmla="*/ 57695 h 1054572"/>
              <a:gd name="connsiteX6" fmla="*/ 497995 w 567054"/>
              <a:gd name="connsiteY6" fmla="*/ 28788 h 1054572"/>
              <a:gd name="connsiteX7" fmla="*/ 564731 w 567054"/>
              <a:gd name="connsiteY7" fmla="*/ 215246 h 1054572"/>
              <a:gd name="connsiteX8" fmla="*/ 483083 w 567054"/>
              <a:gd name="connsiteY8" fmla="*/ 404881 h 1054572"/>
              <a:gd name="connsiteX9" fmla="*/ 383163 w 567054"/>
              <a:gd name="connsiteY9" fmla="*/ 586817 h 1054572"/>
              <a:gd name="connsiteX10" fmla="*/ 353400 w 567054"/>
              <a:gd name="connsiteY10" fmla="*/ 746079 h 1054572"/>
              <a:gd name="connsiteX11" fmla="*/ 353645 w 567054"/>
              <a:gd name="connsiteY11" fmla="*/ 920620 h 1054572"/>
              <a:gd name="connsiteX12" fmla="*/ 456743 w 567054"/>
              <a:gd name="connsiteY12" fmla="*/ 1053664 h 1054572"/>
              <a:gd name="connsiteX0" fmla="*/ 409917 w 520228"/>
              <a:gd name="connsiteY0" fmla="*/ 1053664 h 1053664"/>
              <a:gd name="connsiteX1" fmla="*/ 18790 w 520228"/>
              <a:gd name="connsiteY1" fmla="*/ 817215 h 1053664"/>
              <a:gd name="connsiteX2" fmla="*/ 67559 w 520228"/>
              <a:gd name="connsiteY2" fmla="*/ 473757 h 1053664"/>
              <a:gd name="connsiteX3" fmla="*/ 99338 w 520228"/>
              <a:gd name="connsiteY3" fmla="*/ 286627 h 1053664"/>
              <a:gd name="connsiteX4" fmla="*/ 213193 w 520228"/>
              <a:gd name="connsiteY4" fmla="*/ 57695 h 1053664"/>
              <a:gd name="connsiteX5" fmla="*/ 451169 w 520228"/>
              <a:gd name="connsiteY5" fmla="*/ 28788 h 1053664"/>
              <a:gd name="connsiteX6" fmla="*/ 517905 w 520228"/>
              <a:gd name="connsiteY6" fmla="*/ 215246 h 1053664"/>
              <a:gd name="connsiteX7" fmla="*/ 436257 w 520228"/>
              <a:gd name="connsiteY7" fmla="*/ 404881 h 1053664"/>
              <a:gd name="connsiteX8" fmla="*/ 336337 w 520228"/>
              <a:gd name="connsiteY8" fmla="*/ 586817 h 1053664"/>
              <a:gd name="connsiteX9" fmla="*/ 306574 w 520228"/>
              <a:gd name="connsiteY9" fmla="*/ 746079 h 1053664"/>
              <a:gd name="connsiteX10" fmla="*/ 306819 w 520228"/>
              <a:gd name="connsiteY10" fmla="*/ 920620 h 1053664"/>
              <a:gd name="connsiteX11" fmla="*/ 409917 w 520228"/>
              <a:gd name="connsiteY11" fmla="*/ 1053664 h 1053664"/>
              <a:gd name="connsiteX0" fmla="*/ 675215 w 785526"/>
              <a:gd name="connsiteY0" fmla="*/ 1053664 h 1053664"/>
              <a:gd name="connsiteX1" fmla="*/ 6009 w 785526"/>
              <a:gd name="connsiteY1" fmla="*/ 642514 h 1053664"/>
              <a:gd name="connsiteX2" fmla="*/ 332857 w 785526"/>
              <a:gd name="connsiteY2" fmla="*/ 473757 h 1053664"/>
              <a:gd name="connsiteX3" fmla="*/ 364636 w 785526"/>
              <a:gd name="connsiteY3" fmla="*/ 286627 h 1053664"/>
              <a:gd name="connsiteX4" fmla="*/ 478491 w 785526"/>
              <a:gd name="connsiteY4" fmla="*/ 57695 h 1053664"/>
              <a:gd name="connsiteX5" fmla="*/ 716467 w 785526"/>
              <a:gd name="connsiteY5" fmla="*/ 28788 h 1053664"/>
              <a:gd name="connsiteX6" fmla="*/ 783203 w 785526"/>
              <a:gd name="connsiteY6" fmla="*/ 215246 h 1053664"/>
              <a:gd name="connsiteX7" fmla="*/ 701555 w 785526"/>
              <a:gd name="connsiteY7" fmla="*/ 404881 h 1053664"/>
              <a:gd name="connsiteX8" fmla="*/ 601635 w 785526"/>
              <a:gd name="connsiteY8" fmla="*/ 586817 h 1053664"/>
              <a:gd name="connsiteX9" fmla="*/ 571872 w 785526"/>
              <a:gd name="connsiteY9" fmla="*/ 746079 h 1053664"/>
              <a:gd name="connsiteX10" fmla="*/ 572117 w 785526"/>
              <a:gd name="connsiteY10" fmla="*/ 920620 h 1053664"/>
              <a:gd name="connsiteX11" fmla="*/ 675215 w 785526"/>
              <a:gd name="connsiteY11" fmla="*/ 1053664 h 1053664"/>
              <a:gd name="connsiteX0" fmla="*/ 680839 w 791150"/>
              <a:gd name="connsiteY0" fmla="*/ 1053664 h 1053664"/>
              <a:gd name="connsiteX1" fmla="*/ 11633 w 791150"/>
              <a:gd name="connsiteY1" fmla="*/ 642514 h 1053664"/>
              <a:gd name="connsiteX2" fmla="*/ 338481 w 791150"/>
              <a:gd name="connsiteY2" fmla="*/ 473757 h 1053664"/>
              <a:gd name="connsiteX3" fmla="*/ 370260 w 791150"/>
              <a:gd name="connsiteY3" fmla="*/ 286627 h 1053664"/>
              <a:gd name="connsiteX4" fmla="*/ 484115 w 791150"/>
              <a:gd name="connsiteY4" fmla="*/ 57695 h 1053664"/>
              <a:gd name="connsiteX5" fmla="*/ 722091 w 791150"/>
              <a:gd name="connsiteY5" fmla="*/ 28788 h 1053664"/>
              <a:gd name="connsiteX6" fmla="*/ 788827 w 791150"/>
              <a:gd name="connsiteY6" fmla="*/ 215246 h 1053664"/>
              <a:gd name="connsiteX7" fmla="*/ 707179 w 791150"/>
              <a:gd name="connsiteY7" fmla="*/ 404881 h 1053664"/>
              <a:gd name="connsiteX8" fmla="*/ 607259 w 791150"/>
              <a:gd name="connsiteY8" fmla="*/ 586817 h 1053664"/>
              <a:gd name="connsiteX9" fmla="*/ 577496 w 791150"/>
              <a:gd name="connsiteY9" fmla="*/ 746079 h 1053664"/>
              <a:gd name="connsiteX10" fmla="*/ 577741 w 791150"/>
              <a:gd name="connsiteY10" fmla="*/ 920620 h 1053664"/>
              <a:gd name="connsiteX11" fmla="*/ 680839 w 791150"/>
              <a:gd name="connsiteY11" fmla="*/ 1053664 h 1053664"/>
              <a:gd name="connsiteX0" fmla="*/ 569268 w 782677"/>
              <a:gd name="connsiteY0" fmla="*/ 920620 h 922145"/>
              <a:gd name="connsiteX1" fmla="*/ 3160 w 782677"/>
              <a:gd name="connsiteY1" fmla="*/ 642514 h 922145"/>
              <a:gd name="connsiteX2" fmla="*/ 330008 w 782677"/>
              <a:gd name="connsiteY2" fmla="*/ 473757 h 922145"/>
              <a:gd name="connsiteX3" fmla="*/ 361787 w 782677"/>
              <a:gd name="connsiteY3" fmla="*/ 286627 h 922145"/>
              <a:gd name="connsiteX4" fmla="*/ 475642 w 782677"/>
              <a:gd name="connsiteY4" fmla="*/ 57695 h 922145"/>
              <a:gd name="connsiteX5" fmla="*/ 713618 w 782677"/>
              <a:gd name="connsiteY5" fmla="*/ 28788 h 922145"/>
              <a:gd name="connsiteX6" fmla="*/ 780354 w 782677"/>
              <a:gd name="connsiteY6" fmla="*/ 215246 h 922145"/>
              <a:gd name="connsiteX7" fmla="*/ 698706 w 782677"/>
              <a:gd name="connsiteY7" fmla="*/ 404881 h 922145"/>
              <a:gd name="connsiteX8" fmla="*/ 598786 w 782677"/>
              <a:gd name="connsiteY8" fmla="*/ 586817 h 922145"/>
              <a:gd name="connsiteX9" fmla="*/ 569023 w 782677"/>
              <a:gd name="connsiteY9" fmla="*/ 746079 h 922145"/>
              <a:gd name="connsiteX10" fmla="*/ 569268 w 782677"/>
              <a:gd name="connsiteY10" fmla="*/ 920620 h 922145"/>
              <a:gd name="connsiteX0" fmla="*/ 569017 w 782671"/>
              <a:gd name="connsiteY0" fmla="*/ 746079 h 746944"/>
              <a:gd name="connsiteX1" fmla="*/ 3154 w 782671"/>
              <a:gd name="connsiteY1" fmla="*/ 642514 h 746944"/>
              <a:gd name="connsiteX2" fmla="*/ 330002 w 782671"/>
              <a:gd name="connsiteY2" fmla="*/ 473757 h 746944"/>
              <a:gd name="connsiteX3" fmla="*/ 361781 w 782671"/>
              <a:gd name="connsiteY3" fmla="*/ 286627 h 746944"/>
              <a:gd name="connsiteX4" fmla="*/ 475636 w 782671"/>
              <a:gd name="connsiteY4" fmla="*/ 57695 h 746944"/>
              <a:gd name="connsiteX5" fmla="*/ 713612 w 782671"/>
              <a:gd name="connsiteY5" fmla="*/ 28788 h 746944"/>
              <a:gd name="connsiteX6" fmla="*/ 780348 w 782671"/>
              <a:gd name="connsiteY6" fmla="*/ 215246 h 746944"/>
              <a:gd name="connsiteX7" fmla="*/ 698700 w 782671"/>
              <a:gd name="connsiteY7" fmla="*/ 404881 h 746944"/>
              <a:gd name="connsiteX8" fmla="*/ 598780 w 782671"/>
              <a:gd name="connsiteY8" fmla="*/ 586817 h 746944"/>
              <a:gd name="connsiteX9" fmla="*/ 569017 w 782671"/>
              <a:gd name="connsiteY9" fmla="*/ 746079 h 746944"/>
              <a:gd name="connsiteX0" fmla="*/ 883901 w 901784"/>
              <a:gd name="connsiteY0" fmla="*/ 796289 h 796844"/>
              <a:gd name="connsiteX1" fmla="*/ 13310 w 901784"/>
              <a:gd name="connsiteY1" fmla="*/ 642514 h 796844"/>
              <a:gd name="connsiteX2" fmla="*/ 340158 w 901784"/>
              <a:gd name="connsiteY2" fmla="*/ 473757 h 796844"/>
              <a:gd name="connsiteX3" fmla="*/ 371937 w 901784"/>
              <a:gd name="connsiteY3" fmla="*/ 286627 h 796844"/>
              <a:gd name="connsiteX4" fmla="*/ 485792 w 901784"/>
              <a:gd name="connsiteY4" fmla="*/ 57695 h 796844"/>
              <a:gd name="connsiteX5" fmla="*/ 723768 w 901784"/>
              <a:gd name="connsiteY5" fmla="*/ 28788 h 796844"/>
              <a:gd name="connsiteX6" fmla="*/ 790504 w 901784"/>
              <a:gd name="connsiteY6" fmla="*/ 215246 h 796844"/>
              <a:gd name="connsiteX7" fmla="*/ 708856 w 901784"/>
              <a:gd name="connsiteY7" fmla="*/ 404881 h 796844"/>
              <a:gd name="connsiteX8" fmla="*/ 608936 w 901784"/>
              <a:gd name="connsiteY8" fmla="*/ 586817 h 796844"/>
              <a:gd name="connsiteX9" fmla="*/ 883901 w 901784"/>
              <a:gd name="connsiteY9" fmla="*/ 796289 h 796844"/>
              <a:gd name="connsiteX0" fmla="*/ 883901 w 891181"/>
              <a:gd name="connsiteY0" fmla="*/ 796289 h 800331"/>
              <a:gd name="connsiteX1" fmla="*/ 13310 w 891181"/>
              <a:gd name="connsiteY1" fmla="*/ 642514 h 800331"/>
              <a:gd name="connsiteX2" fmla="*/ 340158 w 891181"/>
              <a:gd name="connsiteY2" fmla="*/ 473757 h 800331"/>
              <a:gd name="connsiteX3" fmla="*/ 371937 w 891181"/>
              <a:gd name="connsiteY3" fmla="*/ 286627 h 800331"/>
              <a:gd name="connsiteX4" fmla="*/ 485792 w 891181"/>
              <a:gd name="connsiteY4" fmla="*/ 57695 h 800331"/>
              <a:gd name="connsiteX5" fmla="*/ 723768 w 891181"/>
              <a:gd name="connsiteY5" fmla="*/ 28788 h 800331"/>
              <a:gd name="connsiteX6" fmla="*/ 790504 w 891181"/>
              <a:gd name="connsiteY6" fmla="*/ 215246 h 800331"/>
              <a:gd name="connsiteX7" fmla="*/ 708856 w 891181"/>
              <a:gd name="connsiteY7" fmla="*/ 404881 h 800331"/>
              <a:gd name="connsiteX8" fmla="*/ 608936 w 891181"/>
              <a:gd name="connsiteY8" fmla="*/ 586817 h 800331"/>
              <a:gd name="connsiteX9" fmla="*/ 883901 w 891181"/>
              <a:gd name="connsiteY9" fmla="*/ 796289 h 800331"/>
              <a:gd name="connsiteX0" fmla="*/ 883901 w 891181"/>
              <a:gd name="connsiteY0" fmla="*/ 796289 h 800331"/>
              <a:gd name="connsiteX1" fmla="*/ 13310 w 891181"/>
              <a:gd name="connsiteY1" fmla="*/ 642514 h 800331"/>
              <a:gd name="connsiteX2" fmla="*/ 340158 w 891181"/>
              <a:gd name="connsiteY2" fmla="*/ 473757 h 800331"/>
              <a:gd name="connsiteX3" fmla="*/ 371937 w 891181"/>
              <a:gd name="connsiteY3" fmla="*/ 286627 h 800331"/>
              <a:gd name="connsiteX4" fmla="*/ 485792 w 891181"/>
              <a:gd name="connsiteY4" fmla="*/ 57695 h 800331"/>
              <a:gd name="connsiteX5" fmla="*/ 723768 w 891181"/>
              <a:gd name="connsiteY5" fmla="*/ 28788 h 800331"/>
              <a:gd name="connsiteX6" fmla="*/ 790504 w 891181"/>
              <a:gd name="connsiteY6" fmla="*/ 215246 h 800331"/>
              <a:gd name="connsiteX7" fmla="*/ 708856 w 891181"/>
              <a:gd name="connsiteY7" fmla="*/ 404881 h 800331"/>
              <a:gd name="connsiteX8" fmla="*/ 608936 w 891181"/>
              <a:gd name="connsiteY8" fmla="*/ 586817 h 800331"/>
              <a:gd name="connsiteX9" fmla="*/ 883901 w 891181"/>
              <a:gd name="connsiteY9" fmla="*/ 796289 h 800331"/>
              <a:gd name="connsiteX0" fmla="*/ 870591 w 877871"/>
              <a:gd name="connsiteY0" fmla="*/ 796289 h 800331"/>
              <a:gd name="connsiteX1" fmla="*/ 0 w 877871"/>
              <a:gd name="connsiteY1" fmla="*/ 642514 h 800331"/>
              <a:gd name="connsiteX2" fmla="*/ 326848 w 877871"/>
              <a:gd name="connsiteY2" fmla="*/ 473757 h 800331"/>
              <a:gd name="connsiteX3" fmla="*/ 358627 w 877871"/>
              <a:gd name="connsiteY3" fmla="*/ 286627 h 800331"/>
              <a:gd name="connsiteX4" fmla="*/ 472482 w 877871"/>
              <a:gd name="connsiteY4" fmla="*/ 57695 h 800331"/>
              <a:gd name="connsiteX5" fmla="*/ 710458 w 877871"/>
              <a:gd name="connsiteY5" fmla="*/ 28788 h 800331"/>
              <a:gd name="connsiteX6" fmla="*/ 777194 w 877871"/>
              <a:gd name="connsiteY6" fmla="*/ 215246 h 800331"/>
              <a:gd name="connsiteX7" fmla="*/ 695546 w 877871"/>
              <a:gd name="connsiteY7" fmla="*/ 404881 h 800331"/>
              <a:gd name="connsiteX8" fmla="*/ 595626 w 877871"/>
              <a:gd name="connsiteY8" fmla="*/ 586817 h 800331"/>
              <a:gd name="connsiteX9" fmla="*/ 870591 w 877871"/>
              <a:gd name="connsiteY9" fmla="*/ 796289 h 800331"/>
              <a:gd name="connsiteX0" fmla="*/ 870591 w 879081"/>
              <a:gd name="connsiteY0" fmla="*/ 796289 h 799994"/>
              <a:gd name="connsiteX1" fmla="*/ 0 w 879081"/>
              <a:gd name="connsiteY1" fmla="*/ 642514 h 799994"/>
              <a:gd name="connsiteX2" fmla="*/ 326848 w 879081"/>
              <a:gd name="connsiteY2" fmla="*/ 473757 h 799994"/>
              <a:gd name="connsiteX3" fmla="*/ 358627 w 879081"/>
              <a:gd name="connsiteY3" fmla="*/ 286627 h 799994"/>
              <a:gd name="connsiteX4" fmla="*/ 472482 w 879081"/>
              <a:gd name="connsiteY4" fmla="*/ 57695 h 799994"/>
              <a:gd name="connsiteX5" fmla="*/ 710458 w 879081"/>
              <a:gd name="connsiteY5" fmla="*/ 28788 h 799994"/>
              <a:gd name="connsiteX6" fmla="*/ 777194 w 879081"/>
              <a:gd name="connsiteY6" fmla="*/ 215246 h 799994"/>
              <a:gd name="connsiteX7" fmla="*/ 695546 w 879081"/>
              <a:gd name="connsiteY7" fmla="*/ 404881 h 799994"/>
              <a:gd name="connsiteX8" fmla="*/ 595626 w 879081"/>
              <a:gd name="connsiteY8" fmla="*/ 586817 h 799994"/>
              <a:gd name="connsiteX9" fmla="*/ 870591 w 879081"/>
              <a:gd name="connsiteY9" fmla="*/ 796289 h 799994"/>
              <a:gd name="connsiteX0" fmla="*/ 918392 w 926410"/>
              <a:gd name="connsiteY0" fmla="*/ 804165 h 807701"/>
              <a:gd name="connsiteX1" fmla="*/ 0 w 926410"/>
              <a:gd name="connsiteY1" fmla="*/ 642514 h 807701"/>
              <a:gd name="connsiteX2" fmla="*/ 326848 w 926410"/>
              <a:gd name="connsiteY2" fmla="*/ 473757 h 807701"/>
              <a:gd name="connsiteX3" fmla="*/ 358627 w 926410"/>
              <a:gd name="connsiteY3" fmla="*/ 286627 h 807701"/>
              <a:gd name="connsiteX4" fmla="*/ 472482 w 926410"/>
              <a:gd name="connsiteY4" fmla="*/ 57695 h 807701"/>
              <a:gd name="connsiteX5" fmla="*/ 710458 w 926410"/>
              <a:gd name="connsiteY5" fmla="*/ 28788 h 807701"/>
              <a:gd name="connsiteX6" fmla="*/ 777194 w 926410"/>
              <a:gd name="connsiteY6" fmla="*/ 215246 h 807701"/>
              <a:gd name="connsiteX7" fmla="*/ 695546 w 926410"/>
              <a:gd name="connsiteY7" fmla="*/ 404881 h 807701"/>
              <a:gd name="connsiteX8" fmla="*/ 595626 w 926410"/>
              <a:gd name="connsiteY8" fmla="*/ 586817 h 807701"/>
              <a:gd name="connsiteX9" fmla="*/ 918392 w 926410"/>
              <a:gd name="connsiteY9" fmla="*/ 804165 h 807701"/>
              <a:gd name="connsiteX0" fmla="*/ 946230 w 953997"/>
              <a:gd name="connsiteY0" fmla="*/ 784202 h 788201"/>
              <a:gd name="connsiteX1" fmla="*/ 0 w 953997"/>
              <a:gd name="connsiteY1" fmla="*/ 642514 h 788201"/>
              <a:gd name="connsiteX2" fmla="*/ 326848 w 953997"/>
              <a:gd name="connsiteY2" fmla="*/ 473757 h 788201"/>
              <a:gd name="connsiteX3" fmla="*/ 358627 w 953997"/>
              <a:gd name="connsiteY3" fmla="*/ 286627 h 788201"/>
              <a:gd name="connsiteX4" fmla="*/ 472482 w 953997"/>
              <a:gd name="connsiteY4" fmla="*/ 57695 h 788201"/>
              <a:gd name="connsiteX5" fmla="*/ 710458 w 953997"/>
              <a:gd name="connsiteY5" fmla="*/ 28788 h 788201"/>
              <a:gd name="connsiteX6" fmla="*/ 777194 w 953997"/>
              <a:gd name="connsiteY6" fmla="*/ 215246 h 788201"/>
              <a:gd name="connsiteX7" fmla="*/ 695546 w 953997"/>
              <a:gd name="connsiteY7" fmla="*/ 404881 h 788201"/>
              <a:gd name="connsiteX8" fmla="*/ 595626 w 953997"/>
              <a:gd name="connsiteY8" fmla="*/ 586817 h 788201"/>
              <a:gd name="connsiteX9" fmla="*/ 946230 w 953997"/>
              <a:gd name="connsiteY9" fmla="*/ 784202 h 788201"/>
              <a:gd name="connsiteX0" fmla="*/ 946230 w 953997"/>
              <a:gd name="connsiteY0" fmla="*/ 784202 h 788201"/>
              <a:gd name="connsiteX1" fmla="*/ 0 w 953997"/>
              <a:gd name="connsiteY1" fmla="*/ 642514 h 788201"/>
              <a:gd name="connsiteX2" fmla="*/ 326848 w 953997"/>
              <a:gd name="connsiteY2" fmla="*/ 473757 h 788201"/>
              <a:gd name="connsiteX3" fmla="*/ 358627 w 953997"/>
              <a:gd name="connsiteY3" fmla="*/ 286627 h 788201"/>
              <a:gd name="connsiteX4" fmla="*/ 472482 w 953997"/>
              <a:gd name="connsiteY4" fmla="*/ 57695 h 788201"/>
              <a:gd name="connsiteX5" fmla="*/ 710458 w 953997"/>
              <a:gd name="connsiteY5" fmla="*/ 28788 h 788201"/>
              <a:gd name="connsiteX6" fmla="*/ 777194 w 953997"/>
              <a:gd name="connsiteY6" fmla="*/ 215246 h 788201"/>
              <a:gd name="connsiteX7" fmla="*/ 678538 w 953997"/>
              <a:gd name="connsiteY7" fmla="*/ 359117 h 788201"/>
              <a:gd name="connsiteX8" fmla="*/ 595626 w 953997"/>
              <a:gd name="connsiteY8" fmla="*/ 586817 h 788201"/>
              <a:gd name="connsiteX9" fmla="*/ 946230 w 953997"/>
              <a:gd name="connsiteY9" fmla="*/ 784202 h 788201"/>
              <a:gd name="connsiteX0" fmla="*/ 946230 w 953997"/>
              <a:gd name="connsiteY0" fmla="*/ 776353 h 780352"/>
              <a:gd name="connsiteX1" fmla="*/ 0 w 953997"/>
              <a:gd name="connsiteY1" fmla="*/ 634665 h 780352"/>
              <a:gd name="connsiteX2" fmla="*/ 326848 w 953997"/>
              <a:gd name="connsiteY2" fmla="*/ 465908 h 780352"/>
              <a:gd name="connsiteX3" fmla="*/ 358627 w 953997"/>
              <a:gd name="connsiteY3" fmla="*/ 278778 h 780352"/>
              <a:gd name="connsiteX4" fmla="*/ 472482 w 953997"/>
              <a:gd name="connsiteY4" fmla="*/ 49846 h 780352"/>
              <a:gd name="connsiteX5" fmla="*/ 710458 w 953997"/>
              <a:gd name="connsiteY5" fmla="*/ 20939 h 780352"/>
              <a:gd name="connsiteX6" fmla="*/ 800754 w 953997"/>
              <a:gd name="connsiteY6" fmla="*/ 27160 h 780352"/>
              <a:gd name="connsiteX7" fmla="*/ 678538 w 953997"/>
              <a:gd name="connsiteY7" fmla="*/ 351268 h 780352"/>
              <a:gd name="connsiteX8" fmla="*/ 595626 w 953997"/>
              <a:gd name="connsiteY8" fmla="*/ 578968 h 780352"/>
              <a:gd name="connsiteX9" fmla="*/ 946230 w 953997"/>
              <a:gd name="connsiteY9" fmla="*/ 776353 h 780352"/>
              <a:gd name="connsiteX0" fmla="*/ 946230 w 953997"/>
              <a:gd name="connsiteY0" fmla="*/ 799377 h 803376"/>
              <a:gd name="connsiteX1" fmla="*/ 0 w 953997"/>
              <a:gd name="connsiteY1" fmla="*/ 657689 h 803376"/>
              <a:gd name="connsiteX2" fmla="*/ 326848 w 953997"/>
              <a:gd name="connsiteY2" fmla="*/ 488932 h 803376"/>
              <a:gd name="connsiteX3" fmla="*/ 358627 w 953997"/>
              <a:gd name="connsiteY3" fmla="*/ 301802 h 803376"/>
              <a:gd name="connsiteX4" fmla="*/ 472482 w 953997"/>
              <a:gd name="connsiteY4" fmla="*/ 72870 h 803376"/>
              <a:gd name="connsiteX5" fmla="*/ 649654 w 953997"/>
              <a:gd name="connsiteY5" fmla="*/ 3258 h 803376"/>
              <a:gd name="connsiteX6" fmla="*/ 800754 w 953997"/>
              <a:gd name="connsiteY6" fmla="*/ 50184 h 803376"/>
              <a:gd name="connsiteX7" fmla="*/ 678538 w 953997"/>
              <a:gd name="connsiteY7" fmla="*/ 374292 h 803376"/>
              <a:gd name="connsiteX8" fmla="*/ 595626 w 953997"/>
              <a:gd name="connsiteY8" fmla="*/ 601992 h 803376"/>
              <a:gd name="connsiteX9" fmla="*/ 946230 w 953997"/>
              <a:gd name="connsiteY9" fmla="*/ 799377 h 803376"/>
              <a:gd name="connsiteX0" fmla="*/ 946230 w 953997"/>
              <a:gd name="connsiteY0" fmla="*/ 797483 h 801482"/>
              <a:gd name="connsiteX1" fmla="*/ 0 w 953997"/>
              <a:gd name="connsiteY1" fmla="*/ 655795 h 801482"/>
              <a:gd name="connsiteX2" fmla="*/ 326848 w 953997"/>
              <a:gd name="connsiteY2" fmla="*/ 487038 h 801482"/>
              <a:gd name="connsiteX3" fmla="*/ 358627 w 953997"/>
              <a:gd name="connsiteY3" fmla="*/ 299908 h 801482"/>
              <a:gd name="connsiteX4" fmla="*/ 472482 w 953997"/>
              <a:gd name="connsiteY4" fmla="*/ 70976 h 801482"/>
              <a:gd name="connsiteX5" fmla="*/ 649654 w 953997"/>
              <a:gd name="connsiteY5" fmla="*/ 1364 h 801482"/>
              <a:gd name="connsiteX6" fmla="*/ 746129 w 953997"/>
              <a:gd name="connsiteY6" fmla="*/ 119075 h 801482"/>
              <a:gd name="connsiteX7" fmla="*/ 678538 w 953997"/>
              <a:gd name="connsiteY7" fmla="*/ 372398 h 801482"/>
              <a:gd name="connsiteX8" fmla="*/ 595626 w 953997"/>
              <a:gd name="connsiteY8" fmla="*/ 600098 h 801482"/>
              <a:gd name="connsiteX9" fmla="*/ 946230 w 953997"/>
              <a:gd name="connsiteY9" fmla="*/ 797483 h 801482"/>
              <a:gd name="connsiteX0" fmla="*/ 946230 w 953997"/>
              <a:gd name="connsiteY0" fmla="*/ 797483 h 801482"/>
              <a:gd name="connsiteX1" fmla="*/ 0 w 953997"/>
              <a:gd name="connsiteY1" fmla="*/ 655795 h 801482"/>
              <a:gd name="connsiteX2" fmla="*/ 326848 w 953997"/>
              <a:gd name="connsiteY2" fmla="*/ 487038 h 801482"/>
              <a:gd name="connsiteX3" fmla="*/ 358627 w 953997"/>
              <a:gd name="connsiteY3" fmla="*/ 299908 h 801482"/>
              <a:gd name="connsiteX4" fmla="*/ 472482 w 953997"/>
              <a:gd name="connsiteY4" fmla="*/ 70976 h 801482"/>
              <a:gd name="connsiteX5" fmla="*/ 649654 w 953997"/>
              <a:gd name="connsiteY5" fmla="*/ 1364 h 801482"/>
              <a:gd name="connsiteX6" fmla="*/ 746129 w 953997"/>
              <a:gd name="connsiteY6" fmla="*/ 119075 h 801482"/>
              <a:gd name="connsiteX7" fmla="*/ 678538 w 953997"/>
              <a:gd name="connsiteY7" fmla="*/ 372398 h 801482"/>
              <a:gd name="connsiteX8" fmla="*/ 595626 w 953997"/>
              <a:gd name="connsiteY8" fmla="*/ 600098 h 801482"/>
              <a:gd name="connsiteX9" fmla="*/ 946230 w 953997"/>
              <a:gd name="connsiteY9" fmla="*/ 797483 h 801482"/>
              <a:gd name="connsiteX0" fmla="*/ 946230 w 964418"/>
              <a:gd name="connsiteY0" fmla="*/ 797483 h 797610"/>
              <a:gd name="connsiteX1" fmla="*/ 0 w 964418"/>
              <a:gd name="connsiteY1" fmla="*/ 655795 h 797610"/>
              <a:gd name="connsiteX2" fmla="*/ 326848 w 964418"/>
              <a:gd name="connsiteY2" fmla="*/ 487038 h 797610"/>
              <a:gd name="connsiteX3" fmla="*/ 358627 w 964418"/>
              <a:gd name="connsiteY3" fmla="*/ 299908 h 797610"/>
              <a:gd name="connsiteX4" fmla="*/ 472482 w 964418"/>
              <a:gd name="connsiteY4" fmla="*/ 70976 h 797610"/>
              <a:gd name="connsiteX5" fmla="*/ 649654 w 964418"/>
              <a:gd name="connsiteY5" fmla="*/ 1364 h 797610"/>
              <a:gd name="connsiteX6" fmla="*/ 746129 w 964418"/>
              <a:gd name="connsiteY6" fmla="*/ 119075 h 797610"/>
              <a:gd name="connsiteX7" fmla="*/ 678538 w 964418"/>
              <a:gd name="connsiteY7" fmla="*/ 372398 h 797610"/>
              <a:gd name="connsiteX8" fmla="*/ 627539 w 964418"/>
              <a:gd name="connsiteY8" fmla="*/ 629906 h 797610"/>
              <a:gd name="connsiteX9" fmla="*/ 946230 w 964418"/>
              <a:gd name="connsiteY9" fmla="*/ 797483 h 797610"/>
              <a:gd name="connsiteX0" fmla="*/ 946230 w 964418"/>
              <a:gd name="connsiteY0" fmla="*/ 797483 h 797610"/>
              <a:gd name="connsiteX1" fmla="*/ 0 w 964418"/>
              <a:gd name="connsiteY1" fmla="*/ 655795 h 797610"/>
              <a:gd name="connsiteX2" fmla="*/ 326848 w 964418"/>
              <a:gd name="connsiteY2" fmla="*/ 487038 h 797610"/>
              <a:gd name="connsiteX3" fmla="*/ 358627 w 964418"/>
              <a:gd name="connsiteY3" fmla="*/ 299908 h 797610"/>
              <a:gd name="connsiteX4" fmla="*/ 472482 w 964418"/>
              <a:gd name="connsiteY4" fmla="*/ 70976 h 797610"/>
              <a:gd name="connsiteX5" fmla="*/ 649654 w 964418"/>
              <a:gd name="connsiteY5" fmla="*/ 1364 h 797610"/>
              <a:gd name="connsiteX6" fmla="*/ 746129 w 964418"/>
              <a:gd name="connsiteY6" fmla="*/ 119075 h 797610"/>
              <a:gd name="connsiteX7" fmla="*/ 678538 w 964418"/>
              <a:gd name="connsiteY7" fmla="*/ 372398 h 797610"/>
              <a:gd name="connsiteX8" fmla="*/ 627539 w 964418"/>
              <a:gd name="connsiteY8" fmla="*/ 629906 h 797610"/>
              <a:gd name="connsiteX9" fmla="*/ 946230 w 964418"/>
              <a:gd name="connsiteY9" fmla="*/ 797483 h 797610"/>
              <a:gd name="connsiteX0" fmla="*/ 946230 w 964418"/>
              <a:gd name="connsiteY0" fmla="*/ 956977 h 957104"/>
              <a:gd name="connsiteX1" fmla="*/ 0 w 964418"/>
              <a:gd name="connsiteY1" fmla="*/ 815289 h 957104"/>
              <a:gd name="connsiteX2" fmla="*/ 326848 w 964418"/>
              <a:gd name="connsiteY2" fmla="*/ 646532 h 957104"/>
              <a:gd name="connsiteX3" fmla="*/ 358627 w 964418"/>
              <a:gd name="connsiteY3" fmla="*/ 459402 h 957104"/>
              <a:gd name="connsiteX4" fmla="*/ 423757 w 964418"/>
              <a:gd name="connsiteY4" fmla="*/ 9675 h 957104"/>
              <a:gd name="connsiteX5" fmla="*/ 649654 w 964418"/>
              <a:gd name="connsiteY5" fmla="*/ 160858 h 957104"/>
              <a:gd name="connsiteX6" fmla="*/ 746129 w 964418"/>
              <a:gd name="connsiteY6" fmla="*/ 278569 h 957104"/>
              <a:gd name="connsiteX7" fmla="*/ 678538 w 964418"/>
              <a:gd name="connsiteY7" fmla="*/ 531892 h 957104"/>
              <a:gd name="connsiteX8" fmla="*/ 627539 w 964418"/>
              <a:gd name="connsiteY8" fmla="*/ 789400 h 957104"/>
              <a:gd name="connsiteX9" fmla="*/ 946230 w 964418"/>
              <a:gd name="connsiteY9" fmla="*/ 956977 h 957104"/>
              <a:gd name="connsiteX0" fmla="*/ 946230 w 969780"/>
              <a:gd name="connsiteY0" fmla="*/ 1657932 h 1658059"/>
              <a:gd name="connsiteX1" fmla="*/ 0 w 969780"/>
              <a:gd name="connsiteY1" fmla="*/ 1516244 h 1658059"/>
              <a:gd name="connsiteX2" fmla="*/ 326848 w 969780"/>
              <a:gd name="connsiteY2" fmla="*/ 1347487 h 1658059"/>
              <a:gd name="connsiteX3" fmla="*/ 358627 w 969780"/>
              <a:gd name="connsiteY3" fmla="*/ 1160357 h 1658059"/>
              <a:gd name="connsiteX4" fmla="*/ 423757 w 969780"/>
              <a:gd name="connsiteY4" fmla="*/ 710630 h 1658059"/>
              <a:gd name="connsiteX5" fmla="*/ 961450 w 969780"/>
              <a:gd name="connsiteY5" fmla="*/ 2541 h 1658059"/>
              <a:gd name="connsiteX6" fmla="*/ 746129 w 969780"/>
              <a:gd name="connsiteY6" fmla="*/ 979524 h 1658059"/>
              <a:gd name="connsiteX7" fmla="*/ 678538 w 969780"/>
              <a:gd name="connsiteY7" fmla="*/ 1232847 h 1658059"/>
              <a:gd name="connsiteX8" fmla="*/ 627539 w 969780"/>
              <a:gd name="connsiteY8" fmla="*/ 1490355 h 1658059"/>
              <a:gd name="connsiteX9" fmla="*/ 946230 w 969780"/>
              <a:gd name="connsiteY9" fmla="*/ 1657932 h 1658059"/>
              <a:gd name="connsiteX0" fmla="*/ 946230 w 970049"/>
              <a:gd name="connsiteY0" fmla="*/ 1657933 h 1658060"/>
              <a:gd name="connsiteX1" fmla="*/ 0 w 970049"/>
              <a:gd name="connsiteY1" fmla="*/ 1516245 h 1658060"/>
              <a:gd name="connsiteX2" fmla="*/ 326848 w 970049"/>
              <a:gd name="connsiteY2" fmla="*/ 1347488 h 1658060"/>
              <a:gd name="connsiteX3" fmla="*/ 358627 w 970049"/>
              <a:gd name="connsiteY3" fmla="*/ 1160358 h 1658060"/>
              <a:gd name="connsiteX4" fmla="*/ 423757 w 970049"/>
              <a:gd name="connsiteY4" fmla="*/ 710631 h 1658060"/>
              <a:gd name="connsiteX5" fmla="*/ 961450 w 970049"/>
              <a:gd name="connsiteY5" fmla="*/ 2542 h 1658060"/>
              <a:gd name="connsiteX6" fmla="*/ 746129 w 970049"/>
              <a:gd name="connsiteY6" fmla="*/ 979525 h 1658060"/>
              <a:gd name="connsiteX7" fmla="*/ 627539 w 970049"/>
              <a:gd name="connsiteY7" fmla="*/ 1490356 h 1658060"/>
              <a:gd name="connsiteX8" fmla="*/ 946230 w 970049"/>
              <a:gd name="connsiteY8" fmla="*/ 1657933 h 1658060"/>
              <a:gd name="connsiteX0" fmla="*/ 946230 w 963678"/>
              <a:gd name="connsiteY0" fmla="*/ 1672539 h 1691713"/>
              <a:gd name="connsiteX1" fmla="*/ 0 w 963678"/>
              <a:gd name="connsiteY1" fmla="*/ 1530851 h 1691713"/>
              <a:gd name="connsiteX2" fmla="*/ 326848 w 963678"/>
              <a:gd name="connsiteY2" fmla="*/ 1362094 h 1691713"/>
              <a:gd name="connsiteX3" fmla="*/ 358627 w 963678"/>
              <a:gd name="connsiteY3" fmla="*/ 1174964 h 1691713"/>
              <a:gd name="connsiteX4" fmla="*/ 423757 w 963678"/>
              <a:gd name="connsiteY4" fmla="*/ 725237 h 1691713"/>
              <a:gd name="connsiteX5" fmla="*/ 961450 w 963678"/>
              <a:gd name="connsiteY5" fmla="*/ 17148 h 1691713"/>
              <a:gd name="connsiteX6" fmla="*/ 627539 w 963678"/>
              <a:gd name="connsiteY6" fmla="*/ 1504962 h 1691713"/>
              <a:gd name="connsiteX7" fmla="*/ 946230 w 963678"/>
              <a:gd name="connsiteY7" fmla="*/ 1672539 h 1691713"/>
              <a:gd name="connsiteX0" fmla="*/ 946230 w 963679"/>
              <a:gd name="connsiteY0" fmla="*/ 1672540 h 1691713"/>
              <a:gd name="connsiteX1" fmla="*/ 0 w 963679"/>
              <a:gd name="connsiteY1" fmla="*/ 1530852 h 1691713"/>
              <a:gd name="connsiteX2" fmla="*/ 326848 w 963679"/>
              <a:gd name="connsiteY2" fmla="*/ 1362095 h 1691713"/>
              <a:gd name="connsiteX3" fmla="*/ 423757 w 963679"/>
              <a:gd name="connsiteY3" fmla="*/ 725238 h 1691713"/>
              <a:gd name="connsiteX4" fmla="*/ 961450 w 963679"/>
              <a:gd name="connsiteY4" fmla="*/ 17149 h 1691713"/>
              <a:gd name="connsiteX5" fmla="*/ 627539 w 963679"/>
              <a:gd name="connsiteY5" fmla="*/ 1504963 h 1691713"/>
              <a:gd name="connsiteX6" fmla="*/ 946230 w 963679"/>
              <a:gd name="connsiteY6" fmla="*/ 1672540 h 1691713"/>
              <a:gd name="connsiteX0" fmla="*/ 946230 w 965987"/>
              <a:gd name="connsiteY0" fmla="*/ 1655768 h 1674941"/>
              <a:gd name="connsiteX1" fmla="*/ 0 w 965987"/>
              <a:gd name="connsiteY1" fmla="*/ 1514080 h 1674941"/>
              <a:gd name="connsiteX2" fmla="*/ 326848 w 965987"/>
              <a:gd name="connsiteY2" fmla="*/ 1345323 h 1674941"/>
              <a:gd name="connsiteX3" fmla="*/ 961450 w 965987"/>
              <a:gd name="connsiteY3" fmla="*/ 377 h 1674941"/>
              <a:gd name="connsiteX4" fmla="*/ 627539 w 965987"/>
              <a:gd name="connsiteY4" fmla="*/ 1488191 h 1674941"/>
              <a:gd name="connsiteX5" fmla="*/ 946230 w 965987"/>
              <a:gd name="connsiteY5" fmla="*/ 1655768 h 1674941"/>
              <a:gd name="connsiteX0" fmla="*/ 946230 w 964445"/>
              <a:gd name="connsiteY0" fmla="*/ 895322 h 895449"/>
              <a:gd name="connsiteX1" fmla="*/ 0 w 964445"/>
              <a:gd name="connsiteY1" fmla="*/ 753634 h 895449"/>
              <a:gd name="connsiteX2" fmla="*/ 326848 w 964445"/>
              <a:gd name="connsiteY2" fmla="*/ 584877 h 895449"/>
              <a:gd name="connsiteX3" fmla="*/ 674323 w 964445"/>
              <a:gd name="connsiteY3" fmla="*/ 1137 h 895449"/>
              <a:gd name="connsiteX4" fmla="*/ 627539 w 964445"/>
              <a:gd name="connsiteY4" fmla="*/ 727745 h 895449"/>
              <a:gd name="connsiteX5" fmla="*/ 946230 w 964445"/>
              <a:gd name="connsiteY5" fmla="*/ 895322 h 895449"/>
              <a:gd name="connsiteX0" fmla="*/ 946230 w 964445"/>
              <a:gd name="connsiteY0" fmla="*/ 895902 h 896029"/>
              <a:gd name="connsiteX1" fmla="*/ 0 w 964445"/>
              <a:gd name="connsiteY1" fmla="*/ 754214 h 896029"/>
              <a:gd name="connsiteX2" fmla="*/ 326848 w 964445"/>
              <a:gd name="connsiteY2" fmla="*/ 585457 h 896029"/>
              <a:gd name="connsiteX3" fmla="*/ 674323 w 964445"/>
              <a:gd name="connsiteY3" fmla="*/ 1717 h 896029"/>
              <a:gd name="connsiteX4" fmla="*/ 627539 w 964445"/>
              <a:gd name="connsiteY4" fmla="*/ 728325 h 896029"/>
              <a:gd name="connsiteX5" fmla="*/ 946230 w 964445"/>
              <a:gd name="connsiteY5" fmla="*/ 895902 h 896029"/>
              <a:gd name="connsiteX0" fmla="*/ 946230 w 964445"/>
              <a:gd name="connsiteY0" fmla="*/ 894868 h 894995"/>
              <a:gd name="connsiteX1" fmla="*/ 0 w 964445"/>
              <a:gd name="connsiteY1" fmla="*/ 753180 h 894995"/>
              <a:gd name="connsiteX2" fmla="*/ 326848 w 964445"/>
              <a:gd name="connsiteY2" fmla="*/ 584423 h 894995"/>
              <a:gd name="connsiteX3" fmla="*/ 674323 w 964445"/>
              <a:gd name="connsiteY3" fmla="*/ 683 h 894995"/>
              <a:gd name="connsiteX4" fmla="*/ 627539 w 964445"/>
              <a:gd name="connsiteY4" fmla="*/ 727291 h 894995"/>
              <a:gd name="connsiteX5" fmla="*/ 946230 w 964445"/>
              <a:gd name="connsiteY5" fmla="*/ 894868 h 894995"/>
              <a:gd name="connsiteX0" fmla="*/ 946230 w 964445"/>
              <a:gd name="connsiteY0" fmla="*/ 894867 h 894994"/>
              <a:gd name="connsiteX1" fmla="*/ 0 w 964445"/>
              <a:gd name="connsiteY1" fmla="*/ 753179 h 894994"/>
              <a:gd name="connsiteX2" fmla="*/ 326848 w 964445"/>
              <a:gd name="connsiteY2" fmla="*/ 584422 h 894994"/>
              <a:gd name="connsiteX3" fmla="*/ 674323 w 964445"/>
              <a:gd name="connsiteY3" fmla="*/ 682 h 894994"/>
              <a:gd name="connsiteX4" fmla="*/ 627539 w 964445"/>
              <a:gd name="connsiteY4" fmla="*/ 727290 h 894994"/>
              <a:gd name="connsiteX5" fmla="*/ 946230 w 964445"/>
              <a:gd name="connsiteY5" fmla="*/ 894867 h 894994"/>
              <a:gd name="connsiteX0" fmla="*/ 946230 w 964445"/>
              <a:gd name="connsiteY0" fmla="*/ 894867 h 894994"/>
              <a:gd name="connsiteX1" fmla="*/ 0 w 964445"/>
              <a:gd name="connsiteY1" fmla="*/ 753179 h 894994"/>
              <a:gd name="connsiteX2" fmla="*/ 326848 w 964445"/>
              <a:gd name="connsiteY2" fmla="*/ 584422 h 894994"/>
              <a:gd name="connsiteX3" fmla="*/ 674323 w 964445"/>
              <a:gd name="connsiteY3" fmla="*/ 682 h 894994"/>
              <a:gd name="connsiteX4" fmla="*/ 627539 w 964445"/>
              <a:gd name="connsiteY4" fmla="*/ 727290 h 894994"/>
              <a:gd name="connsiteX5" fmla="*/ 946230 w 964445"/>
              <a:gd name="connsiteY5" fmla="*/ 894867 h 894994"/>
              <a:gd name="connsiteX0" fmla="*/ 946230 w 964445"/>
              <a:gd name="connsiteY0" fmla="*/ 894396 h 894523"/>
              <a:gd name="connsiteX1" fmla="*/ 0 w 964445"/>
              <a:gd name="connsiteY1" fmla="*/ 752708 h 894523"/>
              <a:gd name="connsiteX2" fmla="*/ 433291 w 964445"/>
              <a:gd name="connsiteY2" fmla="*/ 661065 h 894523"/>
              <a:gd name="connsiteX3" fmla="*/ 674323 w 964445"/>
              <a:gd name="connsiteY3" fmla="*/ 211 h 894523"/>
              <a:gd name="connsiteX4" fmla="*/ 627539 w 964445"/>
              <a:gd name="connsiteY4" fmla="*/ 726819 h 894523"/>
              <a:gd name="connsiteX5" fmla="*/ 946230 w 964445"/>
              <a:gd name="connsiteY5" fmla="*/ 894396 h 894523"/>
              <a:gd name="connsiteX0" fmla="*/ 946230 w 964445"/>
              <a:gd name="connsiteY0" fmla="*/ 894350 h 894477"/>
              <a:gd name="connsiteX1" fmla="*/ 0 w 964445"/>
              <a:gd name="connsiteY1" fmla="*/ 752662 h 894477"/>
              <a:gd name="connsiteX2" fmla="*/ 433291 w 964445"/>
              <a:gd name="connsiteY2" fmla="*/ 661019 h 894477"/>
              <a:gd name="connsiteX3" fmla="*/ 674323 w 964445"/>
              <a:gd name="connsiteY3" fmla="*/ 165 h 894477"/>
              <a:gd name="connsiteX4" fmla="*/ 627539 w 964445"/>
              <a:gd name="connsiteY4" fmla="*/ 726773 h 894477"/>
              <a:gd name="connsiteX5" fmla="*/ 946230 w 964445"/>
              <a:gd name="connsiteY5" fmla="*/ 894350 h 894477"/>
              <a:gd name="connsiteX0" fmla="*/ 946230 w 964445"/>
              <a:gd name="connsiteY0" fmla="*/ 894365 h 894492"/>
              <a:gd name="connsiteX1" fmla="*/ 0 w 964445"/>
              <a:gd name="connsiteY1" fmla="*/ 752677 h 894492"/>
              <a:gd name="connsiteX2" fmla="*/ 433291 w 964445"/>
              <a:gd name="connsiteY2" fmla="*/ 661034 h 894492"/>
              <a:gd name="connsiteX3" fmla="*/ 674323 w 964445"/>
              <a:gd name="connsiteY3" fmla="*/ 180 h 894492"/>
              <a:gd name="connsiteX4" fmla="*/ 627539 w 964445"/>
              <a:gd name="connsiteY4" fmla="*/ 726788 h 894492"/>
              <a:gd name="connsiteX5" fmla="*/ 946230 w 964445"/>
              <a:gd name="connsiteY5" fmla="*/ 894365 h 894492"/>
              <a:gd name="connsiteX0" fmla="*/ 946230 w 964445"/>
              <a:gd name="connsiteY0" fmla="*/ 894194 h 894321"/>
              <a:gd name="connsiteX1" fmla="*/ 0 w 964445"/>
              <a:gd name="connsiteY1" fmla="*/ 752506 h 894321"/>
              <a:gd name="connsiteX2" fmla="*/ 433291 w 964445"/>
              <a:gd name="connsiteY2" fmla="*/ 660863 h 894321"/>
              <a:gd name="connsiteX3" fmla="*/ 674323 w 964445"/>
              <a:gd name="connsiteY3" fmla="*/ 9 h 894321"/>
              <a:gd name="connsiteX4" fmla="*/ 627539 w 964445"/>
              <a:gd name="connsiteY4" fmla="*/ 726617 h 894321"/>
              <a:gd name="connsiteX5" fmla="*/ 946230 w 964445"/>
              <a:gd name="connsiteY5" fmla="*/ 894194 h 894321"/>
              <a:gd name="connsiteX0" fmla="*/ 946230 w 964814"/>
              <a:gd name="connsiteY0" fmla="*/ 912036 h 912163"/>
              <a:gd name="connsiteX1" fmla="*/ 0 w 964814"/>
              <a:gd name="connsiteY1" fmla="*/ 770348 h 912163"/>
              <a:gd name="connsiteX2" fmla="*/ 433291 w 964814"/>
              <a:gd name="connsiteY2" fmla="*/ 678705 h 912163"/>
              <a:gd name="connsiteX3" fmla="*/ 617688 w 964814"/>
              <a:gd name="connsiteY3" fmla="*/ 7 h 912163"/>
              <a:gd name="connsiteX4" fmla="*/ 627539 w 964814"/>
              <a:gd name="connsiteY4" fmla="*/ 744459 h 912163"/>
              <a:gd name="connsiteX5" fmla="*/ 946230 w 964814"/>
              <a:gd name="connsiteY5" fmla="*/ 912036 h 912163"/>
              <a:gd name="connsiteX0" fmla="*/ 946230 w 964814"/>
              <a:gd name="connsiteY0" fmla="*/ 912054 h 912181"/>
              <a:gd name="connsiteX1" fmla="*/ 0 w 964814"/>
              <a:gd name="connsiteY1" fmla="*/ 770366 h 912181"/>
              <a:gd name="connsiteX2" fmla="*/ 433291 w 964814"/>
              <a:gd name="connsiteY2" fmla="*/ 678723 h 912181"/>
              <a:gd name="connsiteX3" fmla="*/ 617688 w 964814"/>
              <a:gd name="connsiteY3" fmla="*/ 25 h 912181"/>
              <a:gd name="connsiteX4" fmla="*/ 627539 w 964814"/>
              <a:gd name="connsiteY4" fmla="*/ 744477 h 912181"/>
              <a:gd name="connsiteX5" fmla="*/ 946230 w 964814"/>
              <a:gd name="connsiteY5" fmla="*/ 912054 h 912181"/>
              <a:gd name="connsiteX0" fmla="*/ 946230 w 964814"/>
              <a:gd name="connsiteY0" fmla="*/ 916063 h 916190"/>
              <a:gd name="connsiteX1" fmla="*/ 0 w 964814"/>
              <a:gd name="connsiteY1" fmla="*/ 774375 h 916190"/>
              <a:gd name="connsiteX2" fmla="*/ 433291 w 964814"/>
              <a:gd name="connsiteY2" fmla="*/ 682732 h 916190"/>
              <a:gd name="connsiteX3" fmla="*/ 617688 w 964814"/>
              <a:gd name="connsiteY3" fmla="*/ 4034 h 916190"/>
              <a:gd name="connsiteX4" fmla="*/ 627539 w 964814"/>
              <a:gd name="connsiteY4" fmla="*/ 748486 h 916190"/>
              <a:gd name="connsiteX5" fmla="*/ 946230 w 964814"/>
              <a:gd name="connsiteY5" fmla="*/ 916063 h 916190"/>
              <a:gd name="connsiteX0" fmla="*/ 946230 w 964814"/>
              <a:gd name="connsiteY0" fmla="*/ 912078 h 912205"/>
              <a:gd name="connsiteX1" fmla="*/ 0 w 964814"/>
              <a:gd name="connsiteY1" fmla="*/ 770390 h 912205"/>
              <a:gd name="connsiteX2" fmla="*/ 433291 w 964814"/>
              <a:gd name="connsiteY2" fmla="*/ 678747 h 912205"/>
              <a:gd name="connsiteX3" fmla="*/ 617688 w 964814"/>
              <a:gd name="connsiteY3" fmla="*/ 49 h 912205"/>
              <a:gd name="connsiteX4" fmla="*/ 627539 w 964814"/>
              <a:gd name="connsiteY4" fmla="*/ 744501 h 912205"/>
              <a:gd name="connsiteX5" fmla="*/ 946230 w 964814"/>
              <a:gd name="connsiteY5" fmla="*/ 912078 h 912205"/>
              <a:gd name="connsiteX0" fmla="*/ 946230 w 960229"/>
              <a:gd name="connsiteY0" fmla="*/ 912145 h 912377"/>
              <a:gd name="connsiteX1" fmla="*/ 0 w 960229"/>
              <a:gd name="connsiteY1" fmla="*/ 770457 h 912377"/>
              <a:gd name="connsiteX2" fmla="*/ 433291 w 960229"/>
              <a:gd name="connsiteY2" fmla="*/ 678814 h 912377"/>
              <a:gd name="connsiteX3" fmla="*/ 617688 w 960229"/>
              <a:gd name="connsiteY3" fmla="*/ 116 h 912377"/>
              <a:gd name="connsiteX4" fmla="*/ 569538 w 960229"/>
              <a:gd name="connsiteY4" fmla="*/ 735011 h 912377"/>
              <a:gd name="connsiteX5" fmla="*/ 946230 w 960229"/>
              <a:gd name="connsiteY5" fmla="*/ 912145 h 912377"/>
              <a:gd name="connsiteX0" fmla="*/ 946230 w 960230"/>
              <a:gd name="connsiteY0" fmla="*/ 912034 h 912267"/>
              <a:gd name="connsiteX1" fmla="*/ 0 w 960230"/>
              <a:gd name="connsiteY1" fmla="*/ 770346 h 912267"/>
              <a:gd name="connsiteX2" fmla="*/ 433291 w 960230"/>
              <a:gd name="connsiteY2" fmla="*/ 678703 h 912267"/>
              <a:gd name="connsiteX3" fmla="*/ 617688 w 960230"/>
              <a:gd name="connsiteY3" fmla="*/ 5 h 912267"/>
              <a:gd name="connsiteX4" fmla="*/ 569538 w 960230"/>
              <a:gd name="connsiteY4" fmla="*/ 734900 h 912267"/>
              <a:gd name="connsiteX5" fmla="*/ 946230 w 960230"/>
              <a:gd name="connsiteY5" fmla="*/ 912034 h 912267"/>
              <a:gd name="connsiteX0" fmla="*/ 946230 w 960052"/>
              <a:gd name="connsiteY0" fmla="*/ 888637 h 888870"/>
              <a:gd name="connsiteX1" fmla="*/ 0 w 960052"/>
              <a:gd name="connsiteY1" fmla="*/ 746949 h 888870"/>
              <a:gd name="connsiteX2" fmla="*/ 433291 w 960052"/>
              <a:gd name="connsiteY2" fmla="*/ 655306 h 888870"/>
              <a:gd name="connsiteX3" fmla="*/ 656388 w 960052"/>
              <a:gd name="connsiteY3" fmla="*/ 6 h 888870"/>
              <a:gd name="connsiteX4" fmla="*/ 569538 w 960052"/>
              <a:gd name="connsiteY4" fmla="*/ 711503 h 888870"/>
              <a:gd name="connsiteX5" fmla="*/ 946230 w 960052"/>
              <a:gd name="connsiteY5" fmla="*/ 888637 h 888870"/>
              <a:gd name="connsiteX0" fmla="*/ 946230 w 960053"/>
              <a:gd name="connsiteY0" fmla="*/ 888697 h 888930"/>
              <a:gd name="connsiteX1" fmla="*/ 0 w 960053"/>
              <a:gd name="connsiteY1" fmla="*/ 747009 h 888930"/>
              <a:gd name="connsiteX2" fmla="*/ 433291 w 960053"/>
              <a:gd name="connsiteY2" fmla="*/ 655366 h 888930"/>
              <a:gd name="connsiteX3" fmla="*/ 656388 w 960053"/>
              <a:gd name="connsiteY3" fmla="*/ 66 h 888930"/>
              <a:gd name="connsiteX4" fmla="*/ 569538 w 960053"/>
              <a:gd name="connsiteY4" fmla="*/ 711563 h 888930"/>
              <a:gd name="connsiteX5" fmla="*/ 946230 w 960053"/>
              <a:gd name="connsiteY5" fmla="*/ 888697 h 88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0053" h="888930">
                <a:moveTo>
                  <a:pt x="946230" y="888697"/>
                </a:moveTo>
                <a:cubicBezTo>
                  <a:pt x="851307" y="894605"/>
                  <a:pt x="227983" y="786572"/>
                  <a:pt x="0" y="747009"/>
                </a:cubicBezTo>
                <a:cubicBezTo>
                  <a:pt x="195127" y="709651"/>
                  <a:pt x="323893" y="779857"/>
                  <a:pt x="433291" y="655366"/>
                </a:cubicBezTo>
                <a:cubicBezTo>
                  <a:pt x="542689" y="530876"/>
                  <a:pt x="343355" y="-6817"/>
                  <a:pt x="656388" y="66"/>
                </a:cubicBezTo>
                <a:cubicBezTo>
                  <a:pt x="1177572" y="11526"/>
                  <a:pt x="521231" y="563458"/>
                  <a:pt x="569538" y="711563"/>
                </a:cubicBezTo>
                <a:cubicBezTo>
                  <a:pt x="617845" y="859668"/>
                  <a:pt x="1041153" y="882789"/>
                  <a:pt x="946230" y="888697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  <a:alpha val="13000"/>
                </a:schemeClr>
              </a:gs>
            </a:gsLst>
            <a:lin ang="5400000" scaled="1"/>
          </a:gradFill>
          <a:ln w="60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Oval 1">
            <a:extLst>
              <a:ext uri="{FF2B5EF4-FFF2-40B4-BE49-F238E27FC236}">
                <a16:creationId xmlns:a16="http://schemas.microsoft.com/office/drawing/2014/main" id="{2CB071C4-6958-326A-505F-5E92B6E6CA8C}"/>
              </a:ext>
            </a:extLst>
          </p:cNvPr>
          <p:cNvSpPr/>
          <p:nvPr/>
        </p:nvSpPr>
        <p:spPr>
          <a:xfrm>
            <a:off x="1370107" y="3751618"/>
            <a:ext cx="1732883" cy="1016401"/>
          </a:xfrm>
          <a:custGeom>
            <a:avLst/>
            <a:gdLst/>
            <a:ahLst/>
            <a:cxnLst/>
            <a:rect l="l" t="t" r="r" b="b"/>
            <a:pathLst>
              <a:path w="3530600" h="2070828">
                <a:moveTo>
                  <a:pt x="26458" y="0"/>
                </a:moveTo>
                <a:lnTo>
                  <a:pt x="3504143" y="0"/>
                </a:lnTo>
                <a:cubicBezTo>
                  <a:pt x="3522457" y="94791"/>
                  <a:pt x="3530600" y="192578"/>
                  <a:pt x="3530600" y="292281"/>
                </a:cubicBezTo>
                <a:cubicBezTo>
                  <a:pt x="3530600" y="1274546"/>
                  <a:pt x="2740248" y="2070828"/>
                  <a:pt x="1765300" y="2070828"/>
                </a:cubicBezTo>
                <a:cubicBezTo>
                  <a:pt x="790352" y="2070828"/>
                  <a:pt x="0" y="1274546"/>
                  <a:pt x="0" y="292281"/>
                </a:cubicBezTo>
                <a:cubicBezTo>
                  <a:pt x="0" y="192578"/>
                  <a:pt x="8143" y="94791"/>
                  <a:pt x="26458" y="0"/>
                </a:cubicBezTo>
                <a:close/>
              </a:path>
            </a:pathLst>
          </a:custGeom>
          <a:solidFill>
            <a:srgbClr val="00B0F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id="{49BE814C-F675-2812-4464-DC9D09E70272}"/>
              </a:ext>
            </a:extLst>
          </p:cNvPr>
          <p:cNvSpPr/>
          <p:nvPr/>
        </p:nvSpPr>
        <p:spPr>
          <a:xfrm>
            <a:off x="1370107" y="3236053"/>
            <a:ext cx="1732883" cy="1535800"/>
          </a:xfrm>
          <a:custGeom>
            <a:avLst/>
            <a:gdLst/>
            <a:ahLst/>
            <a:cxnLst/>
            <a:rect l="l" t="t" r="r" b="b"/>
            <a:pathLst>
              <a:path w="3530600" h="3342278">
                <a:moveTo>
                  <a:pt x="618489" y="0"/>
                </a:moveTo>
                <a:lnTo>
                  <a:pt x="2912111" y="0"/>
                </a:lnTo>
                <a:cubicBezTo>
                  <a:pt x="3291035" y="347469"/>
                  <a:pt x="3530600" y="864897"/>
                  <a:pt x="3530600" y="1442539"/>
                </a:cubicBezTo>
                <a:cubicBezTo>
                  <a:pt x="3530600" y="2491736"/>
                  <a:pt x="2740248" y="3342278"/>
                  <a:pt x="1765300" y="3342278"/>
                </a:cubicBezTo>
                <a:cubicBezTo>
                  <a:pt x="790352" y="3342278"/>
                  <a:pt x="0" y="2491736"/>
                  <a:pt x="0" y="1442539"/>
                </a:cubicBezTo>
                <a:cubicBezTo>
                  <a:pt x="0" y="864897"/>
                  <a:pt x="239566" y="347469"/>
                  <a:pt x="618489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6350">
            <a:noFill/>
          </a:ln>
          <a:effectLst>
            <a:outerShdw blurRad="1092200" dir="14340000" sx="1000" sy="1000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">
            <a:extLst>
              <a:ext uri="{FF2B5EF4-FFF2-40B4-BE49-F238E27FC236}">
                <a16:creationId xmlns:a16="http://schemas.microsoft.com/office/drawing/2014/main" id="{12EEC89E-17AA-F76C-3069-BC78B166B5EC}"/>
              </a:ext>
            </a:extLst>
          </p:cNvPr>
          <p:cNvSpPr/>
          <p:nvPr/>
        </p:nvSpPr>
        <p:spPr>
          <a:xfrm>
            <a:off x="1356252" y="3751618"/>
            <a:ext cx="1732883" cy="1016401"/>
          </a:xfrm>
          <a:custGeom>
            <a:avLst/>
            <a:gdLst/>
            <a:ahLst/>
            <a:cxnLst/>
            <a:rect l="l" t="t" r="r" b="b"/>
            <a:pathLst>
              <a:path w="3530600" h="2070828">
                <a:moveTo>
                  <a:pt x="26458" y="0"/>
                </a:moveTo>
                <a:lnTo>
                  <a:pt x="3504143" y="0"/>
                </a:lnTo>
                <a:cubicBezTo>
                  <a:pt x="3522457" y="94791"/>
                  <a:pt x="3530600" y="192578"/>
                  <a:pt x="3530600" y="292281"/>
                </a:cubicBezTo>
                <a:cubicBezTo>
                  <a:pt x="3530600" y="1274546"/>
                  <a:pt x="2740248" y="2070828"/>
                  <a:pt x="1765300" y="2070828"/>
                </a:cubicBezTo>
                <a:cubicBezTo>
                  <a:pt x="790352" y="2070828"/>
                  <a:pt x="0" y="1274546"/>
                  <a:pt x="0" y="292281"/>
                </a:cubicBezTo>
                <a:cubicBezTo>
                  <a:pt x="0" y="192578"/>
                  <a:pt x="8143" y="94791"/>
                  <a:pt x="26458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  <a:alpha val="0"/>
                </a:srgbClr>
              </a:gs>
              <a:gs pos="67000">
                <a:srgbClr val="00B0F0">
                  <a:tint val="23500"/>
                  <a:satMod val="160000"/>
                  <a:lumMod val="48000"/>
                  <a:lumOff val="52000"/>
                </a:srgbClr>
              </a:gs>
            </a:gsLst>
            <a:lin ang="5400000" scaled="1"/>
            <a:tileRect/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723B57-0EDB-C6C7-69B0-68F1AE8E6E60}"/>
              </a:ext>
            </a:extLst>
          </p:cNvPr>
          <p:cNvSpPr/>
          <p:nvPr/>
        </p:nvSpPr>
        <p:spPr>
          <a:xfrm>
            <a:off x="1677119" y="3200439"/>
            <a:ext cx="1122010" cy="7002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E2FD38-2651-3975-D49B-C94B8DBE98A7}"/>
              </a:ext>
            </a:extLst>
          </p:cNvPr>
          <p:cNvSpPr/>
          <p:nvPr/>
        </p:nvSpPr>
        <p:spPr>
          <a:xfrm>
            <a:off x="1382348" y="3723935"/>
            <a:ext cx="1712420" cy="59841"/>
          </a:xfrm>
          <a:prstGeom prst="ellipse">
            <a:avLst/>
          </a:prstGeom>
          <a:solidFill>
            <a:srgbClr val="09A6CD">
              <a:alpha val="69804"/>
            </a:srgbClr>
          </a:solidFill>
          <a:ln w="6350">
            <a:solidFill>
              <a:srgbClr val="09A6C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DABFDE7-BA1E-6D9F-FDB3-4D7FC0BE1521}"/>
              </a:ext>
            </a:extLst>
          </p:cNvPr>
          <p:cNvGrpSpPr/>
          <p:nvPr/>
        </p:nvGrpSpPr>
        <p:grpSpPr>
          <a:xfrm>
            <a:off x="1963246" y="4177441"/>
            <a:ext cx="585295" cy="316568"/>
            <a:chOff x="2064615" y="5629499"/>
            <a:chExt cx="585295" cy="316568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5E3430C-4E5C-6343-B9A2-894BB7FB9C5F}"/>
                </a:ext>
              </a:extLst>
            </p:cNvPr>
            <p:cNvSpPr/>
            <p:nvPr/>
          </p:nvSpPr>
          <p:spPr>
            <a:xfrm>
              <a:off x="2260779" y="5629499"/>
              <a:ext cx="165953" cy="114789"/>
            </a:xfrm>
            <a:custGeom>
              <a:avLst/>
              <a:gdLst>
                <a:gd name="connsiteX0" fmla="*/ 5723 w 165953"/>
                <a:gd name="connsiteY0" fmla="*/ 63287 h 114789"/>
                <a:gd name="connsiteX1" fmla="*/ 28613 w 165953"/>
                <a:gd name="connsiteY1" fmla="*/ 340 h 114789"/>
                <a:gd name="connsiteX2" fmla="*/ 165953 w 165953"/>
                <a:gd name="connsiteY2" fmla="*/ 51842 h 114789"/>
                <a:gd name="connsiteX3" fmla="*/ 143063 w 165953"/>
                <a:gd name="connsiteY3" fmla="*/ 114790 h 114789"/>
                <a:gd name="connsiteX4" fmla="*/ 5723 w 165953"/>
                <a:gd name="connsiteY4" fmla="*/ 63287 h 11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953" h="114789">
                  <a:moveTo>
                    <a:pt x="5723" y="63287"/>
                  </a:moveTo>
                  <a:cubicBezTo>
                    <a:pt x="5723" y="63287"/>
                    <a:pt x="-17168" y="6062"/>
                    <a:pt x="28613" y="340"/>
                  </a:cubicBezTo>
                  <a:cubicBezTo>
                    <a:pt x="74393" y="-5383"/>
                    <a:pt x="125896" y="63287"/>
                    <a:pt x="165953" y="51842"/>
                  </a:cubicBezTo>
                  <a:cubicBezTo>
                    <a:pt x="165953" y="51842"/>
                    <a:pt x="131618" y="74732"/>
                    <a:pt x="143063" y="114790"/>
                  </a:cubicBezTo>
                  <a:cubicBezTo>
                    <a:pt x="143063" y="114790"/>
                    <a:pt x="34335" y="34675"/>
                    <a:pt x="5723" y="63287"/>
                  </a:cubicBezTo>
                  <a:close/>
                </a:path>
              </a:pathLst>
            </a:custGeom>
            <a:solidFill>
              <a:srgbClr val="E6982F"/>
            </a:solidFill>
            <a:ln w="5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E2D2096-D459-DF1D-F2A7-22F1E8A6C7FC}"/>
                </a:ext>
              </a:extLst>
            </p:cNvPr>
            <p:cNvSpPr/>
            <p:nvPr/>
          </p:nvSpPr>
          <p:spPr>
            <a:xfrm>
              <a:off x="2232166" y="5858739"/>
              <a:ext cx="103005" cy="48746"/>
            </a:xfrm>
            <a:custGeom>
              <a:avLst/>
              <a:gdLst>
                <a:gd name="connsiteX0" fmla="*/ 0 w 103005"/>
                <a:gd name="connsiteY0" fmla="*/ 0 h 48746"/>
                <a:gd name="connsiteX1" fmla="*/ 103006 w 103005"/>
                <a:gd name="connsiteY1" fmla="*/ 45780 h 48746"/>
                <a:gd name="connsiteX2" fmla="*/ 85838 w 103005"/>
                <a:gd name="connsiteY2" fmla="*/ 11445 h 48746"/>
                <a:gd name="connsiteX3" fmla="*/ 0 w 103005"/>
                <a:gd name="connsiteY3" fmla="*/ 0 h 4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005" h="48746">
                  <a:moveTo>
                    <a:pt x="0" y="0"/>
                  </a:moveTo>
                  <a:cubicBezTo>
                    <a:pt x="0" y="0"/>
                    <a:pt x="28613" y="62948"/>
                    <a:pt x="103006" y="45780"/>
                  </a:cubicBezTo>
                  <a:cubicBezTo>
                    <a:pt x="103006" y="45780"/>
                    <a:pt x="74393" y="45780"/>
                    <a:pt x="85838" y="114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9730"/>
            </a:solidFill>
            <a:ln w="5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E238159-A68C-5F87-A36C-B96DF3D60295}"/>
                </a:ext>
              </a:extLst>
            </p:cNvPr>
            <p:cNvSpPr/>
            <p:nvPr/>
          </p:nvSpPr>
          <p:spPr>
            <a:xfrm>
              <a:off x="2064615" y="5790069"/>
              <a:ext cx="126176" cy="58831"/>
            </a:xfrm>
            <a:custGeom>
              <a:avLst/>
              <a:gdLst>
                <a:gd name="connsiteX0" fmla="*/ 7320 w 126176"/>
                <a:gd name="connsiteY0" fmla="*/ 0 h 58831"/>
                <a:gd name="connsiteX1" fmla="*/ 93158 w 126176"/>
                <a:gd name="connsiteY1" fmla="*/ 17168 h 58831"/>
                <a:gd name="connsiteX2" fmla="*/ 126177 w 126176"/>
                <a:gd name="connsiteY2" fmla="*/ 9042 h 58831"/>
                <a:gd name="connsiteX3" fmla="*/ 126177 w 126176"/>
                <a:gd name="connsiteY3" fmla="*/ 57568 h 58831"/>
                <a:gd name="connsiteX4" fmla="*/ 75990 w 126176"/>
                <a:gd name="connsiteY4" fmla="*/ 51503 h 58831"/>
                <a:gd name="connsiteX5" fmla="*/ 7320 w 126176"/>
                <a:gd name="connsiteY5" fmla="*/ 0 h 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176" h="58831">
                  <a:moveTo>
                    <a:pt x="7320" y="0"/>
                  </a:moveTo>
                  <a:cubicBezTo>
                    <a:pt x="7320" y="0"/>
                    <a:pt x="70268" y="22890"/>
                    <a:pt x="93158" y="17168"/>
                  </a:cubicBezTo>
                  <a:cubicBezTo>
                    <a:pt x="116048" y="11445"/>
                    <a:pt x="126177" y="9042"/>
                    <a:pt x="126177" y="9042"/>
                  </a:cubicBezTo>
                  <a:lnTo>
                    <a:pt x="126177" y="57568"/>
                  </a:lnTo>
                  <a:cubicBezTo>
                    <a:pt x="126177" y="57568"/>
                    <a:pt x="81713" y="62948"/>
                    <a:pt x="75990" y="51503"/>
                  </a:cubicBezTo>
                  <a:cubicBezTo>
                    <a:pt x="70268" y="40058"/>
                    <a:pt x="-27015" y="22890"/>
                    <a:pt x="7320" y="0"/>
                  </a:cubicBezTo>
                  <a:close/>
                </a:path>
              </a:pathLst>
            </a:custGeom>
            <a:solidFill>
              <a:srgbClr val="E49730"/>
            </a:solidFill>
            <a:ln w="5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DAED3C7-5FC1-7FA3-ACCF-C20977BA8AE1}"/>
                </a:ext>
              </a:extLst>
            </p:cNvPr>
            <p:cNvSpPr/>
            <p:nvPr/>
          </p:nvSpPr>
          <p:spPr>
            <a:xfrm>
              <a:off x="2468220" y="5751507"/>
              <a:ext cx="181690" cy="194560"/>
            </a:xfrm>
            <a:custGeom>
              <a:avLst/>
              <a:gdLst>
                <a:gd name="connsiteX0" fmla="*/ 90130 w 181690"/>
                <a:gd name="connsiteY0" fmla="*/ 72897 h 194560"/>
                <a:gd name="connsiteX1" fmla="*/ 181690 w 181690"/>
                <a:gd name="connsiteY1" fmla="*/ 38562 h 194560"/>
                <a:gd name="connsiteX2" fmla="*/ 3662 w 181690"/>
                <a:gd name="connsiteY2" fmla="*/ 15042 h 194560"/>
                <a:gd name="connsiteX3" fmla="*/ 0 w 181690"/>
                <a:gd name="connsiteY3" fmla="*/ 85029 h 194560"/>
                <a:gd name="connsiteX4" fmla="*/ 21402 w 181690"/>
                <a:gd name="connsiteY4" fmla="*/ 101452 h 194560"/>
                <a:gd name="connsiteX5" fmla="*/ 107240 w 181690"/>
                <a:gd name="connsiteY5" fmla="*/ 175845 h 194560"/>
                <a:gd name="connsiteX6" fmla="*/ 130130 w 181690"/>
                <a:gd name="connsiteY6" fmla="*/ 158677 h 194560"/>
                <a:gd name="connsiteX7" fmla="*/ 90130 w 181690"/>
                <a:gd name="connsiteY7" fmla="*/ 72897 h 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690" h="194560">
                  <a:moveTo>
                    <a:pt x="90130" y="72897"/>
                  </a:moveTo>
                  <a:cubicBezTo>
                    <a:pt x="78685" y="50007"/>
                    <a:pt x="181690" y="38562"/>
                    <a:pt x="181690" y="38562"/>
                  </a:cubicBezTo>
                  <a:cubicBezTo>
                    <a:pt x="127097" y="-25931"/>
                    <a:pt x="51045" y="8461"/>
                    <a:pt x="3662" y="15042"/>
                  </a:cubicBezTo>
                  <a:cubicBezTo>
                    <a:pt x="13219" y="35414"/>
                    <a:pt x="19056" y="61910"/>
                    <a:pt x="0" y="85029"/>
                  </a:cubicBezTo>
                  <a:cubicBezTo>
                    <a:pt x="7783" y="88290"/>
                    <a:pt x="15050" y="93498"/>
                    <a:pt x="21402" y="101452"/>
                  </a:cubicBezTo>
                  <a:cubicBezTo>
                    <a:pt x="44292" y="130065"/>
                    <a:pt x="67182" y="141510"/>
                    <a:pt x="107240" y="175845"/>
                  </a:cubicBezTo>
                  <a:cubicBezTo>
                    <a:pt x="147298" y="210180"/>
                    <a:pt x="141575" y="193012"/>
                    <a:pt x="130130" y="158677"/>
                  </a:cubicBezTo>
                  <a:cubicBezTo>
                    <a:pt x="118685" y="124342"/>
                    <a:pt x="101575" y="95787"/>
                    <a:pt x="90130" y="72897"/>
                  </a:cubicBezTo>
                  <a:close/>
                </a:path>
              </a:pathLst>
            </a:custGeom>
            <a:solidFill>
              <a:srgbClr val="D9894A"/>
            </a:solidFill>
            <a:ln w="5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BE5C4E2-2BE1-355A-4328-F202F7E4EC0A}"/>
                </a:ext>
              </a:extLst>
            </p:cNvPr>
            <p:cNvSpPr/>
            <p:nvPr/>
          </p:nvSpPr>
          <p:spPr>
            <a:xfrm>
              <a:off x="2168577" y="5672681"/>
              <a:ext cx="312240" cy="203668"/>
            </a:xfrm>
            <a:custGeom>
              <a:avLst/>
              <a:gdLst>
                <a:gd name="connsiteX0" fmla="*/ 303306 w 312240"/>
                <a:gd name="connsiteY0" fmla="*/ 93869 h 203668"/>
                <a:gd name="connsiteX1" fmla="*/ 283677 w 312240"/>
                <a:gd name="connsiteY1" fmla="*/ 94498 h 203668"/>
                <a:gd name="connsiteX2" fmla="*/ 63532 w 312240"/>
                <a:gd name="connsiteY2" fmla="*/ 14383 h 203668"/>
                <a:gd name="connsiteX3" fmla="*/ 6306 w 312240"/>
                <a:gd name="connsiteY3" fmla="*/ 174614 h 203668"/>
                <a:gd name="connsiteX4" fmla="*/ 235208 w 312240"/>
                <a:gd name="connsiteY4" fmla="*/ 168891 h 203668"/>
                <a:gd name="connsiteX5" fmla="*/ 299643 w 312240"/>
                <a:gd name="connsiteY5" fmla="*/ 163913 h 203668"/>
                <a:gd name="connsiteX6" fmla="*/ 303306 w 312240"/>
                <a:gd name="connsiteY6" fmla="*/ 93869 h 20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240" h="203668">
                  <a:moveTo>
                    <a:pt x="303306" y="93869"/>
                  </a:moveTo>
                  <a:cubicBezTo>
                    <a:pt x="296038" y="94899"/>
                    <a:pt x="289457" y="95242"/>
                    <a:pt x="283677" y="94498"/>
                  </a:cubicBezTo>
                  <a:cubicBezTo>
                    <a:pt x="240587" y="88776"/>
                    <a:pt x="155092" y="-42842"/>
                    <a:pt x="63532" y="14383"/>
                  </a:cubicBezTo>
                  <a:cubicBezTo>
                    <a:pt x="-28029" y="71608"/>
                    <a:pt x="6306" y="174614"/>
                    <a:pt x="6306" y="174614"/>
                  </a:cubicBezTo>
                  <a:cubicBezTo>
                    <a:pt x="103589" y="237561"/>
                    <a:pt x="206595" y="180336"/>
                    <a:pt x="235208" y="168891"/>
                  </a:cubicBezTo>
                  <a:cubicBezTo>
                    <a:pt x="255866" y="160651"/>
                    <a:pt x="279500" y="155443"/>
                    <a:pt x="299643" y="163913"/>
                  </a:cubicBezTo>
                  <a:cubicBezTo>
                    <a:pt x="318699" y="140736"/>
                    <a:pt x="312920" y="114241"/>
                    <a:pt x="303306" y="93869"/>
                  </a:cubicBezTo>
                  <a:close/>
                </a:path>
              </a:pathLst>
            </a:custGeom>
            <a:solidFill>
              <a:srgbClr val="EA9E42"/>
            </a:solidFill>
            <a:ln w="5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E521B2D-C58A-5CD0-C0B8-C40B347565B1}"/>
                </a:ext>
              </a:extLst>
            </p:cNvPr>
            <p:cNvSpPr/>
            <p:nvPr/>
          </p:nvSpPr>
          <p:spPr>
            <a:xfrm>
              <a:off x="2169104" y="5797286"/>
              <a:ext cx="192048" cy="72783"/>
            </a:xfrm>
            <a:custGeom>
              <a:avLst/>
              <a:gdLst>
                <a:gd name="connsiteX0" fmla="*/ 51617 w 192048"/>
                <a:gd name="connsiteY0" fmla="*/ 4228 h 72783"/>
                <a:gd name="connsiteX1" fmla="*/ 0 w 192048"/>
                <a:gd name="connsiteY1" fmla="*/ 16817 h 72783"/>
                <a:gd name="connsiteX2" fmla="*/ 5837 w 192048"/>
                <a:gd name="connsiteY2" fmla="*/ 50008 h 72783"/>
                <a:gd name="connsiteX3" fmla="*/ 56767 w 192048"/>
                <a:gd name="connsiteY3" fmla="*/ 72783 h 72783"/>
                <a:gd name="connsiteX4" fmla="*/ 137455 w 192048"/>
                <a:gd name="connsiteY4" fmla="*/ 61453 h 72783"/>
                <a:gd name="connsiteX5" fmla="*/ 192048 w 192048"/>
                <a:gd name="connsiteY5" fmla="*/ 13326 h 72783"/>
                <a:gd name="connsiteX6" fmla="*/ 51617 w 192048"/>
                <a:gd name="connsiteY6" fmla="*/ 4228 h 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048" h="72783">
                  <a:moveTo>
                    <a:pt x="51617" y="4228"/>
                  </a:moveTo>
                  <a:cubicBezTo>
                    <a:pt x="36281" y="12983"/>
                    <a:pt x="17454" y="16188"/>
                    <a:pt x="0" y="16817"/>
                  </a:cubicBezTo>
                  <a:cubicBezTo>
                    <a:pt x="1431" y="36617"/>
                    <a:pt x="5837" y="50008"/>
                    <a:pt x="5837" y="50008"/>
                  </a:cubicBezTo>
                  <a:cubicBezTo>
                    <a:pt x="22776" y="60995"/>
                    <a:pt x="39886" y="68205"/>
                    <a:pt x="56767" y="72783"/>
                  </a:cubicBezTo>
                  <a:cubicBezTo>
                    <a:pt x="80287" y="71353"/>
                    <a:pt x="108442" y="68148"/>
                    <a:pt x="137455" y="61453"/>
                  </a:cubicBezTo>
                  <a:cubicBezTo>
                    <a:pt x="172591" y="53327"/>
                    <a:pt x="188557" y="36274"/>
                    <a:pt x="192048" y="13326"/>
                  </a:cubicBezTo>
                  <a:cubicBezTo>
                    <a:pt x="114908" y="51953"/>
                    <a:pt x="89214" y="-17232"/>
                    <a:pt x="51617" y="4228"/>
                  </a:cubicBezTo>
                  <a:close/>
                </a:path>
              </a:pathLst>
            </a:custGeom>
            <a:solidFill>
              <a:srgbClr val="FEB149"/>
            </a:solidFill>
            <a:ln w="5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333C257-2C67-B57F-2E8F-E694CC33DAEE}"/>
                </a:ext>
              </a:extLst>
            </p:cNvPr>
            <p:cNvSpPr/>
            <p:nvPr/>
          </p:nvSpPr>
          <p:spPr>
            <a:xfrm>
              <a:off x="2168675" y="5672724"/>
              <a:ext cx="193203" cy="149849"/>
            </a:xfrm>
            <a:custGeom>
              <a:avLst/>
              <a:gdLst>
                <a:gd name="connsiteX0" fmla="*/ 166496 w 193203"/>
                <a:gd name="connsiteY0" fmla="*/ 42953 h 149849"/>
                <a:gd name="connsiteX1" fmla="*/ 119629 w 193203"/>
                <a:gd name="connsiteY1" fmla="*/ 378 h 149849"/>
                <a:gd name="connsiteX2" fmla="*/ 63491 w 193203"/>
                <a:gd name="connsiteY2" fmla="*/ 14340 h 149849"/>
                <a:gd name="connsiteX3" fmla="*/ 429 w 193203"/>
                <a:gd name="connsiteY3" fmla="*/ 141380 h 149849"/>
                <a:gd name="connsiteX4" fmla="*/ 52046 w 193203"/>
                <a:gd name="connsiteY4" fmla="*/ 128791 h 149849"/>
                <a:gd name="connsiteX5" fmla="*/ 192477 w 193203"/>
                <a:gd name="connsiteY5" fmla="*/ 137889 h 149849"/>
                <a:gd name="connsiteX6" fmla="*/ 166496 w 193203"/>
                <a:gd name="connsiteY6" fmla="*/ 42953 h 14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203" h="149849">
                  <a:moveTo>
                    <a:pt x="166496" y="42953"/>
                  </a:moveTo>
                  <a:cubicBezTo>
                    <a:pt x="154479" y="18918"/>
                    <a:pt x="137140" y="6443"/>
                    <a:pt x="119629" y="378"/>
                  </a:cubicBezTo>
                  <a:cubicBezTo>
                    <a:pt x="101374" y="-1282"/>
                    <a:pt x="82547" y="2380"/>
                    <a:pt x="63491" y="14340"/>
                  </a:cubicBezTo>
                  <a:cubicBezTo>
                    <a:pt x="4949" y="50964"/>
                    <a:pt x="-2089" y="106244"/>
                    <a:pt x="429" y="141380"/>
                  </a:cubicBezTo>
                  <a:cubicBezTo>
                    <a:pt x="17882" y="140751"/>
                    <a:pt x="36767" y="137546"/>
                    <a:pt x="52046" y="128791"/>
                  </a:cubicBezTo>
                  <a:cubicBezTo>
                    <a:pt x="89643" y="107331"/>
                    <a:pt x="115337" y="176516"/>
                    <a:pt x="192477" y="137889"/>
                  </a:cubicBezTo>
                  <a:cubicBezTo>
                    <a:pt x="196311" y="112195"/>
                    <a:pt x="184580" y="79176"/>
                    <a:pt x="166496" y="42953"/>
                  </a:cubicBezTo>
                  <a:close/>
                </a:path>
              </a:pathLst>
            </a:custGeom>
            <a:solidFill>
              <a:srgbClr val="FAC343"/>
            </a:solidFill>
            <a:ln w="5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535F9B4-5F6C-1895-E2F7-741650833358}"/>
                </a:ext>
              </a:extLst>
            </p:cNvPr>
            <p:cNvSpPr/>
            <p:nvPr/>
          </p:nvSpPr>
          <p:spPr>
            <a:xfrm rot="16857157">
              <a:off x="2183522" y="5741411"/>
              <a:ext cx="28613" cy="22890"/>
            </a:xfrm>
            <a:custGeom>
              <a:avLst/>
              <a:gdLst>
                <a:gd name="connsiteX0" fmla="*/ 28613 w 28613"/>
                <a:gd name="connsiteY0" fmla="*/ 11445 h 22890"/>
                <a:gd name="connsiteX1" fmla="*/ 14307 w 28613"/>
                <a:gd name="connsiteY1" fmla="*/ 22890 h 22890"/>
                <a:gd name="connsiteX2" fmla="*/ 0 w 28613"/>
                <a:gd name="connsiteY2" fmla="*/ 11445 h 22890"/>
                <a:gd name="connsiteX3" fmla="*/ 14307 w 28613"/>
                <a:gd name="connsiteY3" fmla="*/ 0 h 22890"/>
                <a:gd name="connsiteX4" fmla="*/ 28613 w 28613"/>
                <a:gd name="connsiteY4" fmla="*/ 11445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13" h="22890">
                  <a:moveTo>
                    <a:pt x="28613" y="11445"/>
                  </a:moveTo>
                  <a:cubicBezTo>
                    <a:pt x="28613" y="17766"/>
                    <a:pt x="22208" y="22890"/>
                    <a:pt x="14307" y="22890"/>
                  </a:cubicBezTo>
                  <a:cubicBezTo>
                    <a:pt x="6405" y="22890"/>
                    <a:pt x="0" y="17766"/>
                    <a:pt x="0" y="11445"/>
                  </a:cubicBezTo>
                  <a:cubicBezTo>
                    <a:pt x="0" y="5124"/>
                    <a:pt x="6405" y="0"/>
                    <a:pt x="14307" y="0"/>
                  </a:cubicBezTo>
                  <a:cubicBezTo>
                    <a:pt x="22208" y="0"/>
                    <a:pt x="28613" y="5124"/>
                    <a:pt x="28613" y="11445"/>
                  </a:cubicBezTo>
                  <a:close/>
                </a:path>
              </a:pathLst>
            </a:custGeom>
            <a:solidFill>
              <a:srgbClr val="484742"/>
            </a:solidFill>
            <a:ln w="5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2F9CA7D-E6FB-75F3-8601-4616CF8947C4}"/>
                </a:ext>
              </a:extLst>
            </p:cNvPr>
            <p:cNvSpPr/>
            <p:nvPr/>
          </p:nvSpPr>
          <p:spPr>
            <a:xfrm>
              <a:off x="2249548" y="5672929"/>
              <a:ext cx="112291" cy="190273"/>
            </a:xfrm>
            <a:custGeom>
              <a:avLst/>
              <a:gdLst>
                <a:gd name="connsiteX0" fmla="*/ 38756 w 112291"/>
                <a:gd name="connsiteY0" fmla="*/ 172 h 190273"/>
                <a:gd name="connsiteX1" fmla="*/ 35151 w 112291"/>
                <a:gd name="connsiteY1" fmla="*/ 0 h 190273"/>
                <a:gd name="connsiteX2" fmla="*/ 15523 w 112291"/>
                <a:gd name="connsiteY2" fmla="*/ 24492 h 190273"/>
                <a:gd name="connsiteX3" fmla="*/ 35208 w 112291"/>
                <a:gd name="connsiteY3" fmla="*/ 190273 h 190273"/>
                <a:gd name="connsiteX4" fmla="*/ 56954 w 112291"/>
                <a:gd name="connsiteY4" fmla="*/ 185867 h 190273"/>
                <a:gd name="connsiteX5" fmla="*/ 85566 w 112291"/>
                <a:gd name="connsiteY5" fmla="*/ 42804 h 190273"/>
                <a:gd name="connsiteX6" fmla="*/ 38756 w 112291"/>
                <a:gd name="connsiteY6" fmla="*/ 172 h 19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291" h="190273">
                  <a:moveTo>
                    <a:pt x="38756" y="172"/>
                  </a:moveTo>
                  <a:cubicBezTo>
                    <a:pt x="37554" y="57"/>
                    <a:pt x="36353" y="57"/>
                    <a:pt x="35151" y="0"/>
                  </a:cubicBezTo>
                  <a:cubicBezTo>
                    <a:pt x="25938" y="6753"/>
                    <a:pt x="18784" y="14764"/>
                    <a:pt x="15523" y="24492"/>
                  </a:cubicBezTo>
                  <a:cubicBezTo>
                    <a:pt x="1560" y="66038"/>
                    <a:pt x="-18469" y="136081"/>
                    <a:pt x="35208" y="190273"/>
                  </a:cubicBezTo>
                  <a:cubicBezTo>
                    <a:pt x="42361" y="189014"/>
                    <a:pt x="49629" y="187527"/>
                    <a:pt x="56954" y="185867"/>
                  </a:cubicBezTo>
                  <a:cubicBezTo>
                    <a:pt x="131347" y="168700"/>
                    <a:pt x="119901" y="111474"/>
                    <a:pt x="85566" y="42804"/>
                  </a:cubicBezTo>
                  <a:cubicBezTo>
                    <a:pt x="73606" y="18713"/>
                    <a:pt x="56267" y="6238"/>
                    <a:pt x="38756" y="172"/>
                  </a:cubicBezTo>
                  <a:close/>
                </a:path>
              </a:pathLst>
            </a:custGeom>
            <a:solidFill>
              <a:srgbClr val="FEB149"/>
            </a:solidFill>
            <a:ln w="5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7FE40E1-EAA8-5D3A-38EE-708D567C6071}"/>
                </a:ext>
              </a:extLst>
            </p:cNvPr>
            <p:cNvSpPr/>
            <p:nvPr/>
          </p:nvSpPr>
          <p:spPr>
            <a:xfrm>
              <a:off x="2312282" y="5738567"/>
              <a:ext cx="22890" cy="28612"/>
            </a:xfrm>
            <a:custGeom>
              <a:avLst/>
              <a:gdLst>
                <a:gd name="connsiteX0" fmla="*/ 22890 w 22890"/>
                <a:gd name="connsiteY0" fmla="*/ 14306 h 28612"/>
                <a:gd name="connsiteX1" fmla="*/ 11445 w 22890"/>
                <a:gd name="connsiteY1" fmla="*/ 28613 h 28612"/>
                <a:gd name="connsiteX2" fmla="*/ 0 w 22890"/>
                <a:gd name="connsiteY2" fmla="*/ 14306 h 28612"/>
                <a:gd name="connsiteX3" fmla="*/ 11445 w 22890"/>
                <a:gd name="connsiteY3" fmla="*/ 0 h 28612"/>
                <a:gd name="connsiteX4" fmla="*/ 22890 w 22890"/>
                <a:gd name="connsiteY4" fmla="*/ 14306 h 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90" h="28612">
                  <a:moveTo>
                    <a:pt x="22890" y="14306"/>
                  </a:moveTo>
                  <a:cubicBezTo>
                    <a:pt x="22890" y="22207"/>
                    <a:pt x="17766" y="28613"/>
                    <a:pt x="11445" y="28613"/>
                  </a:cubicBezTo>
                  <a:cubicBezTo>
                    <a:pt x="5124" y="28613"/>
                    <a:pt x="0" y="22207"/>
                    <a:pt x="0" y="14306"/>
                  </a:cubicBezTo>
                  <a:cubicBezTo>
                    <a:pt x="0" y="6405"/>
                    <a:pt x="5124" y="0"/>
                    <a:pt x="11445" y="0"/>
                  </a:cubicBezTo>
                  <a:cubicBezTo>
                    <a:pt x="17766" y="0"/>
                    <a:pt x="22890" y="6405"/>
                    <a:pt x="22890" y="14306"/>
                  </a:cubicBezTo>
                  <a:close/>
                </a:path>
              </a:pathLst>
            </a:custGeom>
            <a:solidFill>
              <a:srgbClr val="484742"/>
            </a:solidFill>
            <a:ln w="5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4A95C4B-623A-D12C-FC1B-4856B81BA1A3}"/>
                </a:ext>
              </a:extLst>
            </p:cNvPr>
            <p:cNvSpPr/>
            <p:nvPr/>
          </p:nvSpPr>
          <p:spPr>
            <a:xfrm>
              <a:off x="2220721" y="5715676"/>
              <a:ext cx="34335" cy="34335"/>
            </a:xfrm>
            <a:custGeom>
              <a:avLst/>
              <a:gdLst>
                <a:gd name="connsiteX0" fmla="*/ 34335 w 34335"/>
                <a:gd name="connsiteY0" fmla="*/ 17168 h 34335"/>
                <a:gd name="connsiteX1" fmla="*/ 17168 w 34335"/>
                <a:gd name="connsiteY1" fmla="*/ 34335 h 34335"/>
                <a:gd name="connsiteX2" fmla="*/ 0 w 34335"/>
                <a:gd name="connsiteY2" fmla="*/ 17168 h 34335"/>
                <a:gd name="connsiteX3" fmla="*/ 17168 w 34335"/>
                <a:gd name="connsiteY3" fmla="*/ 0 h 34335"/>
                <a:gd name="connsiteX4" fmla="*/ 34335 w 34335"/>
                <a:gd name="connsiteY4" fmla="*/ 17168 h 3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35" h="34335">
                  <a:moveTo>
                    <a:pt x="34335" y="17168"/>
                  </a:moveTo>
                  <a:cubicBezTo>
                    <a:pt x="34335" y="26649"/>
                    <a:pt x="26649" y="34335"/>
                    <a:pt x="17168" y="34335"/>
                  </a:cubicBezTo>
                  <a:cubicBezTo>
                    <a:pt x="7686" y="34335"/>
                    <a:pt x="0" y="26649"/>
                    <a:pt x="0" y="17168"/>
                  </a:cubicBezTo>
                  <a:cubicBezTo>
                    <a:pt x="0" y="7686"/>
                    <a:pt x="7686" y="0"/>
                    <a:pt x="17168" y="0"/>
                  </a:cubicBezTo>
                  <a:cubicBezTo>
                    <a:pt x="26649" y="0"/>
                    <a:pt x="34335" y="7686"/>
                    <a:pt x="34335" y="17168"/>
                  </a:cubicBezTo>
                  <a:close/>
                </a:path>
              </a:pathLst>
            </a:custGeom>
            <a:solidFill>
              <a:srgbClr val="FFFFFF"/>
            </a:solidFill>
            <a:ln w="5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aphic 56">
            <a:extLst>
              <a:ext uri="{FF2B5EF4-FFF2-40B4-BE49-F238E27FC236}">
                <a16:creationId xmlns:a16="http://schemas.microsoft.com/office/drawing/2014/main" id="{45813424-88B4-D676-17DE-2115BBF32B16}"/>
              </a:ext>
            </a:extLst>
          </p:cNvPr>
          <p:cNvGrpSpPr/>
          <p:nvPr/>
        </p:nvGrpSpPr>
        <p:grpSpPr>
          <a:xfrm rot="895798">
            <a:off x="1520198" y="3810576"/>
            <a:ext cx="602223" cy="473036"/>
            <a:chOff x="1764865" y="5243936"/>
            <a:chExt cx="750283" cy="589335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B727ED3-4BFF-C5FB-076C-6B0052A5494D}"/>
                </a:ext>
              </a:extLst>
            </p:cNvPr>
            <p:cNvSpPr/>
            <p:nvPr/>
          </p:nvSpPr>
          <p:spPr>
            <a:xfrm>
              <a:off x="1878133" y="5243936"/>
              <a:ext cx="370785" cy="193702"/>
            </a:xfrm>
            <a:custGeom>
              <a:avLst/>
              <a:gdLst>
                <a:gd name="connsiteX0" fmla="*/ 273974 w 370785"/>
                <a:gd name="connsiteY0" fmla="*/ 8471 h 193702"/>
                <a:gd name="connsiteX1" fmla="*/ 241603 w 370785"/>
                <a:gd name="connsiteY1" fmla="*/ 33339 h 193702"/>
                <a:gd name="connsiteX2" fmla="*/ 128758 w 370785"/>
                <a:gd name="connsiteY2" fmla="*/ 147636 h 193702"/>
                <a:gd name="connsiteX3" fmla="*/ 0 w 370785"/>
                <a:gd name="connsiteY3" fmla="*/ 161492 h 193702"/>
                <a:gd name="connsiteX4" fmla="*/ 205178 w 370785"/>
                <a:gd name="connsiteY4" fmla="*/ 189628 h 193702"/>
                <a:gd name="connsiteX5" fmla="*/ 356808 w 370785"/>
                <a:gd name="connsiteY5" fmla="*/ 62987 h 193702"/>
                <a:gd name="connsiteX6" fmla="*/ 370785 w 370785"/>
                <a:gd name="connsiteY6" fmla="*/ 38724 h 193702"/>
                <a:gd name="connsiteX7" fmla="*/ 273974 w 370785"/>
                <a:gd name="connsiteY7" fmla="*/ 8471 h 19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785" h="193702">
                  <a:moveTo>
                    <a:pt x="273974" y="8471"/>
                  </a:moveTo>
                  <a:cubicBezTo>
                    <a:pt x="261147" y="14885"/>
                    <a:pt x="250740" y="23477"/>
                    <a:pt x="241603" y="33339"/>
                  </a:cubicBezTo>
                  <a:cubicBezTo>
                    <a:pt x="207659" y="69946"/>
                    <a:pt x="190717" y="123797"/>
                    <a:pt x="128758" y="147636"/>
                  </a:cubicBezTo>
                  <a:cubicBezTo>
                    <a:pt x="50100" y="177890"/>
                    <a:pt x="0" y="161492"/>
                    <a:pt x="0" y="161492"/>
                  </a:cubicBezTo>
                  <a:cubicBezTo>
                    <a:pt x="0" y="161492"/>
                    <a:pt x="106189" y="207356"/>
                    <a:pt x="205178" y="189628"/>
                  </a:cubicBezTo>
                  <a:cubicBezTo>
                    <a:pt x="277484" y="176680"/>
                    <a:pt x="332424" y="102196"/>
                    <a:pt x="356808" y="62987"/>
                  </a:cubicBezTo>
                  <a:cubicBezTo>
                    <a:pt x="365884" y="48466"/>
                    <a:pt x="370785" y="38724"/>
                    <a:pt x="370785" y="38724"/>
                  </a:cubicBezTo>
                  <a:cubicBezTo>
                    <a:pt x="370785" y="38724"/>
                    <a:pt x="334481" y="-21782"/>
                    <a:pt x="273974" y="8471"/>
                  </a:cubicBezTo>
                  <a:close/>
                </a:path>
              </a:pathLst>
            </a:custGeom>
            <a:solidFill>
              <a:srgbClr val="DE7B04"/>
            </a:solidFill>
            <a:ln w="59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7CF9CAC-887C-C3F4-8F74-D537FBCADACD}"/>
                </a:ext>
              </a:extLst>
            </p:cNvPr>
            <p:cNvSpPr/>
            <p:nvPr/>
          </p:nvSpPr>
          <p:spPr>
            <a:xfrm>
              <a:off x="2119736" y="5243936"/>
              <a:ext cx="129181" cy="71108"/>
            </a:xfrm>
            <a:custGeom>
              <a:avLst/>
              <a:gdLst>
                <a:gd name="connsiteX0" fmla="*/ 32371 w 129181"/>
                <a:gd name="connsiteY0" fmla="*/ 8471 h 71108"/>
                <a:gd name="connsiteX1" fmla="*/ 0 w 129181"/>
                <a:gd name="connsiteY1" fmla="*/ 33339 h 71108"/>
                <a:gd name="connsiteX2" fmla="*/ 48345 w 129181"/>
                <a:gd name="connsiteY2" fmla="*/ 18697 h 71108"/>
                <a:gd name="connsiteX3" fmla="*/ 76178 w 129181"/>
                <a:gd name="connsiteY3" fmla="*/ 61717 h 71108"/>
                <a:gd name="connsiteX4" fmla="*/ 115326 w 129181"/>
                <a:gd name="connsiteY4" fmla="*/ 62927 h 71108"/>
                <a:gd name="connsiteX5" fmla="*/ 129182 w 129181"/>
                <a:gd name="connsiteY5" fmla="*/ 38724 h 71108"/>
                <a:gd name="connsiteX6" fmla="*/ 32371 w 129181"/>
                <a:gd name="connsiteY6" fmla="*/ 8471 h 7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181" h="71108">
                  <a:moveTo>
                    <a:pt x="32371" y="8471"/>
                  </a:moveTo>
                  <a:cubicBezTo>
                    <a:pt x="19544" y="14885"/>
                    <a:pt x="9137" y="23477"/>
                    <a:pt x="0" y="33339"/>
                  </a:cubicBezTo>
                  <a:cubicBezTo>
                    <a:pt x="16518" y="22932"/>
                    <a:pt x="33400" y="16397"/>
                    <a:pt x="48345" y="18697"/>
                  </a:cubicBezTo>
                  <a:cubicBezTo>
                    <a:pt x="98928" y="26623"/>
                    <a:pt x="89671" y="30314"/>
                    <a:pt x="76178" y="61717"/>
                  </a:cubicBezTo>
                  <a:cubicBezTo>
                    <a:pt x="70369" y="75210"/>
                    <a:pt x="90457" y="72850"/>
                    <a:pt x="115326" y="62927"/>
                  </a:cubicBezTo>
                  <a:cubicBezTo>
                    <a:pt x="124281" y="48466"/>
                    <a:pt x="129182" y="38724"/>
                    <a:pt x="129182" y="38724"/>
                  </a:cubicBezTo>
                  <a:cubicBezTo>
                    <a:pt x="129182" y="38724"/>
                    <a:pt x="92878" y="-21782"/>
                    <a:pt x="32371" y="8471"/>
                  </a:cubicBezTo>
                  <a:close/>
                </a:path>
              </a:pathLst>
            </a:custGeom>
            <a:solidFill>
              <a:srgbClr val="EE9F16"/>
            </a:solidFill>
            <a:ln w="59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47F82A3-D900-29F3-99E6-88FED23431B8}"/>
                </a:ext>
              </a:extLst>
            </p:cNvPr>
            <p:cNvSpPr/>
            <p:nvPr/>
          </p:nvSpPr>
          <p:spPr>
            <a:xfrm>
              <a:off x="1986367" y="5262652"/>
              <a:ext cx="528780" cy="335610"/>
            </a:xfrm>
            <a:custGeom>
              <a:avLst/>
              <a:gdLst>
                <a:gd name="connsiteX0" fmla="*/ 298855 w 528780"/>
                <a:gd name="connsiteY0" fmla="*/ 1855 h 335610"/>
                <a:gd name="connsiteX1" fmla="*/ 74980 w 528780"/>
                <a:gd name="connsiteY1" fmla="*/ 219680 h 335610"/>
                <a:gd name="connsiteX2" fmla="*/ 497 w 528780"/>
                <a:gd name="connsiteY2" fmla="*/ 249449 h 335610"/>
                <a:gd name="connsiteX3" fmla="*/ 20524 w 528780"/>
                <a:gd name="connsiteY3" fmla="*/ 318790 h 335610"/>
                <a:gd name="connsiteX4" fmla="*/ 61427 w 528780"/>
                <a:gd name="connsiteY4" fmla="*/ 335610 h 335610"/>
                <a:gd name="connsiteX5" fmla="*/ 62879 w 528780"/>
                <a:gd name="connsiteY5" fmla="*/ 328531 h 335610"/>
                <a:gd name="connsiteX6" fmla="*/ 117335 w 528780"/>
                <a:gd name="connsiteY6" fmla="*/ 298278 h 335610"/>
                <a:gd name="connsiteX7" fmla="*/ 371463 w 528780"/>
                <a:gd name="connsiteY7" fmla="*/ 274075 h 335610"/>
                <a:gd name="connsiteX8" fmla="*/ 528781 w 528780"/>
                <a:gd name="connsiteY8" fmla="*/ 104656 h 335610"/>
                <a:gd name="connsiteX9" fmla="*/ 298855 w 528780"/>
                <a:gd name="connsiteY9" fmla="*/ 1855 h 335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780" h="335610">
                  <a:moveTo>
                    <a:pt x="298855" y="1855"/>
                  </a:moveTo>
                  <a:cubicBezTo>
                    <a:pt x="123386" y="20007"/>
                    <a:pt x="93132" y="189426"/>
                    <a:pt x="74980" y="219680"/>
                  </a:cubicBezTo>
                  <a:cubicBezTo>
                    <a:pt x="61306" y="242491"/>
                    <a:pt x="33896" y="248118"/>
                    <a:pt x="497" y="249449"/>
                  </a:cubicBezTo>
                  <a:cubicBezTo>
                    <a:pt x="-1500" y="274257"/>
                    <a:pt x="2009" y="301243"/>
                    <a:pt x="20524" y="318790"/>
                  </a:cubicBezTo>
                  <a:cubicBezTo>
                    <a:pt x="31053" y="328713"/>
                    <a:pt x="45574" y="333735"/>
                    <a:pt x="61427" y="335610"/>
                  </a:cubicBezTo>
                  <a:cubicBezTo>
                    <a:pt x="61911" y="333251"/>
                    <a:pt x="62395" y="330891"/>
                    <a:pt x="62879" y="328531"/>
                  </a:cubicBezTo>
                  <a:cubicBezTo>
                    <a:pt x="62879" y="328531"/>
                    <a:pt x="81031" y="304328"/>
                    <a:pt x="117335" y="298278"/>
                  </a:cubicBezTo>
                  <a:cubicBezTo>
                    <a:pt x="153639" y="292227"/>
                    <a:pt x="244399" y="334582"/>
                    <a:pt x="371463" y="274075"/>
                  </a:cubicBezTo>
                  <a:cubicBezTo>
                    <a:pt x="498527" y="213568"/>
                    <a:pt x="522730" y="134910"/>
                    <a:pt x="528781" y="104656"/>
                  </a:cubicBezTo>
                  <a:cubicBezTo>
                    <a:pt x="528781" y="104717"/>
                    <a:pt x="474325" y="-16297"/>
                    <a:pt x="298855" y="1855"/>
                  </a:cubicBezTo>
                  <a:close/>
                </a:path>
              </a:pathLst>
            </a:custGeom>
            <a:solidFill>
              <a:srgbClr val="FFAB25"/>
            </a:solidFill>
            <a:ln w="59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98117DC-F566-B6AF-30D4-94E8FF92AC65}"/>
                </a:ext>
              </a:extLst>
            </p:cNvPr>
            <p:cNvSpPr/>
            <p:nvPr/>
          </p:nvSpPr>
          <p:spPr>
            <a:xfrm>
              <a:off x="1764865" y="5512101"/>
              <a:ext cx="282929" cy="321169"/>
            </a:xfrm>
            <a:custGeom>
              <a:avLst/>
              <a:gdLst>
                <a:gd name="connsiteX0" fmla="*/ 221999 w 282929"/>
                <a:gd name="connsiteY0" fmla="*/ 0 h 321169"/>
                <a:gd name="connsiteX1" fmla="*/ 187571 w 282929"/>
                <a:gd name="connsiteY1" fmla="*/ 484 h 321169"/>
                <a:gd name="connsiteX2" fmla="*/ 0 w 282929"/>
                <a:gd name="connsiteY2" fmla="*/ 163852 h 321169"/>
                <a:gd name="connsiteX3" fmla="*/ 157317 w 282929"/>
                <a:gd name="connsiteY3" fmla="*/ 103345 h 321169"/>
                <a:gd name="connsiteX4" fmla="*/ 151267 w 282929"/>
                <a:gd name="connsiteY4" fmla="*/ 321170 h 321169"/>
                <a:gd name="connsiteX5" fmla="*/ 282929 w 282929"/>
                <a:gd name="connsiteY5" fmla="*/ 86222 h 321169"/>
                <a:gd name="connsiteX6" fmla="*/ 242027 w 282929"/>
                <a:gd name="connsiteY6" fmla="*/ 69401 h 321169"/>
                <a:gd name="connsiteX7" fmla="*/ 221999 w 282929"/>
                <a:gd name="connsiteY7" fmla="*/ 0 h 32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929" h="321169">
                  <a:moveTo>
                    <a:pt x="221999" y="0"/>
                  </a:moveTo>
                  <a:cubicBezTo>
                    <a:pt x="211047" y="484"/>
                    <a:pt x="199491" y="484"/>
                    <a:pt x="187571" y="484"/>
                  </a:cubicBezTo>
                  <a:cubicBezTo>
                    <a:pt x="139165" y="484"/>
                    <a:pt x="66557" y="12585"/>
                    <a:pt x="0" y="163852"/>
                  </a:cubicBezTo>
                  <a:cubicBezTo>
                    <a:pt x="0" y="163852"/>
                    <a:pt x="114963" y="85193"/>
                    <a:pt x="157317" y="103345"/>
                  </a:cubicBezTo>
                  <a:cubicBezTo>
                    <a:pt x="199672" y="121497"/>
                    <a:pt x="102861" y="175954"/>
                    <a:pt x="151267" y="321170"/>
                  </a:cubicBezTo>
                  <a:cubicBezTo>
                    <a:pt x="151267" y="321170"/>
                    <a:pt x="256306" y="216069"/>
                    <a:pt x="282929" y="86222"/>
                  </a:cubicBezTo>
                  <a:cubicBezTo>
                    <a:pt x="267016" y="84286"/>
                    <a:pt x="252494" y="79324"/>
                    <a:pt x="242027" y="69401"/>
                  </a:cubicBezTo>
                  <a:cubicBezTo>
                    <a:pt x="223451" y="51794"/>
                    <a:pt x="220002" y="24808"/>
                    <a:pt x="221999" y="0"/>
                  </a:cubicBezTo>
                  <a:close/>
                </a:path>
              </a:pathLst>
            </a:custGeom>
            <a:solidFill>
              <a:srgbClr val="DE7B04"/>
            </a:solidFill>
            <a:ln w="59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A915583-2394-6B7B-AE61-2D04B4C09899}"/>
                </a:ext>
              </a:extLst>
            </p:cNvPr>
            <p:cNvSpPr/>
            <p:nvPr/>
          </p:nvSpPr>
          <p:spPr>
            <a:xfrm>
              <a:off x="2257162" y="5262652"/>
              <a:ext cx="257985" cy="236863"/>
            </a:xfrm>
            <a:custGeom>
              <a:avLst/>
              <a:gdLst>
                <a:gd name="connsiteX0" fmla="*/ 257985 w 257985"/>
                <a:gd name="connsiteY0" fmla="*/ 104717 h 236863"/>
                <a:gd name="connsiteX1" fmla="*/ 28060 w 257985"/>
                <a:gd name="connsiteY1" fmla="*/ 1855 h 236863"/>
                <a:gd name="connsiteX2" fmla="*/ 16321 w 257985"/>
                <a:gd name="connsiteY2" fmla="*/ 3429 h 236863"/>
                <a:gd name="connsiteX3" fmla="*/ 15958 w 257985"/>
                <a:gd name="connsiteY3" fmla="*/ 134970 h 236863"/>
                <a:gd name="connsiteX4" fmla="*/ 164200 w 257985"/>
                <a:gd name="connsiteY4" fmla="*/ 236863 h 236863"/>
                <a:gd name="connsiteX5" fmla="*/ 257985 w 257985"/>
                <a:gd name="connsiteY5" fmla="*/ 104717 h 23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985" h="236863">
                  <a:moveTo>
                    <a:pt x="257985" y="104717"/>
                  </a:moveTo>
                  <a:cubicBezTo>
                    <a:pt x="257985" y="104717"/>
                    <a:pt x="203529" y="-16297"/>
                    <a:pt x="28060" y="1855"/>
                  </a:cubicBezTo>
                  <a:cubicBezTo>
                    <a:pt x="24066" y="2279"/>
                    <a:pt x="20194" y="2824"/>
                    <a:pt x="16321" y="3429"/>
                  </a:cubicBezTo>
                  <a:cubicBezTo>
                    <a:pt x="1981" y="25574"/>
                    <a:pt x="-11633" y="67505"/>
                    <a:pt x="15958" y="134970"/>
                  </a:cubicBezTo>
                  <a:cubicBezTo>
                    <a:pt x="43792" y="203101"/>
                    <a:pt x="108110" y="228393"/>
                    <a:pt x="164200" y="236863"/>
                  </a:cubicBezTo>
                  <a:cubicBezTo>
                    <a:pt x="236505" y="184586"/>
                    <a:pt x="253145" y="129041"/>
                    <a:pt x="257985" y="104717"/>
                  </a:cubicBezTo>
                  <a:close/>
                </a:path>
              </a:pathLst>
            </a:custGeom>
            <a:solidFill>
              <a:srgbClr val="F49A22"/>
            </a:solidFill>
            <a:ln w="59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77C4-F621-7FEA-C2BD-4C29E159A478}"/>
                </a:ext>
              </a:extLst>
            </p:cNvPr>
            <p:cNvSpPr/>
            <p:nvPr/>
          </p:nvSpPr>
          <p:spPr>
            <a:xfrm>
              <a:off x="2079439" y="5262652"/>
              <a:ext cx="435708" cy="175086"/>
            </a:xfrm>
            <a:custGeom>
              <a:avLst/>
              <a:gdLst>
                <a:gd name="connsiteX0" fmla="*/ 211834 w 435708"/>
                <a:gd name="connsiteY0" fmla="*/ 74463 h 175086"/>
                <a:gd name="connsiteX1" fmla="*/ 431171 w 435708"/>
                <a:gd name="connsiteY1" fmla="*/ 122385 h 175086"/>
                <a:gd name="connsiteX2" fmla="*/ 435709 w 435708"/>
                <a:gd name="connsiteY2" fmla="*/ 104717 h 175086"/>
                <a:gd name="connsiteX3" fmla="*/ 205783 w 435708"/>
                <a:gd name="connsiteY3" fmla="*/ 1855 h 175086"/>
                <a:gd name="connsiteX4" fmla="*/ 0 w 435708"/>
                <a:gd name="connsiteY4" fmla="*/ 175086 h 175086"/>
                <a:gd name="connsiteX5" fmla="*/ 211834 w 435708"/>
                <a:gd name="connsiteY5" fmla="*/ 74463 h 17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708" h="175086">
                  <a:moveTo>
                    <a:pt x="211834" y="74463"/>
                  </a:moveTo>
                  <a:cubicBezTo>
                    <a:pt x="308100" y="61878"/>
                    <a:pt x="389905" y="98545"/>
                    <a:pt x="431171" y="122385"/>
                  </a:cubicBezTo>
                  <a:cubicBezTo>
                    <a:pt x="433349" y="115487"/>
                    <a:pt x="434741" y="109497"/>
                    <a:pt x="435709" y="104717"/>
                  </a:cubicBezTo>
                  <a:cubicBezTo>
                    <a:pt x="435709" y="104717"/>
                    <a:pt x="381253" y="-16297"/>
                    <a:pt x="205783" y="1855"/>
                  </a:cubicBezTo>
                  <a:cubicBezTo>
                    <a:pt x="74423" y="15469"/>
                    <a:pt x="24445" y="113793"/>
                    <a:pt x="0" y="175086"/>
                  </a:cubicBezTo>
                  <a:cubicBezTo>
                    <a:pt x="40418" y="131219"/>
                    <a:pt x="104495" y="88441"/>
                    <a:pt x="211834" y="74463"/>
                  </a:cubicBezTo>
                  <a:close/>
                </a:path>
              </a:pathLst>
            </a:custGeom>
            <a:solidFill>
              <a:srgbClr val="FDC111"/>
            </a:solidFill>
            <a:ln w="59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2BE87F5-1CF8-BD85-D1F1-B4471257FB2A}"/>
                </a:ext>
              </a:extLst>
            </p:cNvPr>
            <p:cNvSpPr/>
            <p:nvPr/>
          </p:nvSpPr>
          <p:spPr>
            <a:xfrm>
              <a:off x="2356378" y="5311461"/>
              <a:ext cx="51309" cy="51309"/>
            </a:xfrm>
            <a:custGeom>
              <a:avLst/>
              <a:gdLst>
                <a:gd name="connsiteX0" fmla="*/ 51310 w 51309"/>
                <a:gd name="connsiteY0" fmla="*/ 25655 h 51309"/>
                <a:gd name="connsiteX1" fmla="*/ 25655 w 51309"/>
                <a:gd name="connsiteY1" fmla="*/ 51310 h 51309"/>
                <a:gd name="connsiteX2" fmla="*/ 0 w 51309"/>
                <a:gd name="connsiteY2" fmla="*/ 25655 h 51309"/>
                <a:gd name="connsiteX3" fmla="*/ 25655 w 51309"/>
                <a:gd name="connsiteY3" fmla="*/ 0 h 51309"/>
                <a:gd name="connsiteX4" fmla="*/ 51310 w 51309"/>
                <a:gd name="connsiteY4" fmla="*/ 25655 h 5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09" h="51309">
                  <a:moveTo>
                    <a:pt x="51310" y="25655"/>
                  </a:moveTo>
                  <a:cubicBezTo>
                    <a:pt x="51310" y="39824"/>
                    <a:pt x="39824" y="51310"/>
                    <a:pt x="25655" y="51310"/>
                  </a:cubicBezTo>
                  <a:cubicBezTo>
                    <a:pt x="11486" y="51310"/>
                    <a:pt x="0" y="39824"/>
                    <a:pt x="0" y="25655"/>
                  </a:cubicBezTo>
                  <a:cubicBezTo>
                    <a:pt x="0" y="11486"/>
                    <a:pt x="11486" y="0"/>
                    <a:pt x="25655" y="0"/>
                  </a:cubicBezTo>
                  <a:cubicBezTo>
                    <a:pt x="39824" y="0"/>
                    <a:pt x="51310" y="11486"/>
                    <a:pt x="51310" y="25655"/>
                  </a:cubicBezTo>
                  <a:close/>
                </a:path>
              </a:pathLst>
            </a:custGeom>
            <a:solidFill>
              <a:srgbClr val="1C1C1C"/>
            </a:solidFill>
            <a:ln w="59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1BA0CE1-C843-DBB9-24EF-7CC67A8BB99B}"/>
                </a:ext>
              </a:extLst>
            </p:cNvPr>
            <p:cNvSpPr/>
            <p:nvPr/>
          </p:nvSpPr>
          <p:spPr>
            <a:xfrm>
              <a:off x="1986367" y="5400285"/>
              <a:ext cx="518554" cy="197977"/>
            </a:xfrm>
            <a:custGeom>
              <a:avLst/>
              <a:gdLst>
                <a:gd name="connsiteX0" fmla="*/ 82725 w 518554"/>
                <a:gd name="connsiteY0" fmla="*/ 64379 h 197977"/>
                <a:gd name="connsiteX1" fmla="*/ 74980 w 518554"/>
                <a:gd name="connsiteY1" fmla="*/ 82047 h 197977"/>
                <a:gd name="connsiteX2" fmla="*/ 497 w 518554"/>
                <a:gd name="connsiteY2" fmla="*/ 111816 h 197977"/>
                <a:gd name="connsiteX3" fmla="*/ 20524 w 518554"/>
                <a:gd name="connsiteY3" fmla="*/ 181157 h 197977"/>
                <a:gd name="connsiteX4" fmla="*/ 61427 w 518554"/>
                <a:gd name="connsiteY4" fmla="*/ 197978 h 197977"/>
                <a:gd name="connsiteX5" fmla="*/ 62879 w 518554"/>
                <a:gd name="connsiteY5" fmla="*/ 190899 h 197977"/>
                <a:gd name="connsiteX6" fmla="*/ 117335 w 518554"/>
                <a:gd name="connsiteY6" fmla="*/ 160645 h 197977"/>
                <a:gd name="connsiteX7" fmla="*/ 371463 w 518554"/>
                <a:gd name="connsiteY7" fmla="*/ 136443 h 197977"/>
                <a:gd name="connsiteX8" fmla="*/ 518555 w 518554"/>
                <a:gd name="connsiteY8" fmla="*/ 0 h 197977"/>
                <a:gd name="connsiteX9" fmla="*/ 82725 w 518554"/>
                <a:gd name="connsiteY9" fmla="*/ 64379 h 197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54" h="197977">
                  <a:moveTo>
                    <a:pt x="82725" y="64379"/>
                  </a:moveTo>
                  <a:cubicBezTo>
                    <a:pt x="79760" y="72124"/>
                    <a:pt x="77280" y="78175"/>
                    <a:pt x="74980" y="82047"/>
                  </a:cubicBezTo>
                  <a:cubicBezTo>
                    <a:pt x="61306" y="104858"/>
                    <a:pt x="33896" y="110485"/>
                    <a:pt x="497" y="111816"/>
                  </a:cubicBezTo>
                  <a:cubicBezTo>
                    <a:pt x="-1500" y="136624"/>
                    <a:pt x="2009" y="163610"/>
                    <a:pt x="20524" y="181157"/>
                  </a:cubicBezTo>
                  <a:cubicBezTo>
                    <a:pt x="31053" y="191080"/>
                    <a:pt x="45574" y="196102"/>
                    <a:pt x="61427" y="197978"/>
                  </a:cubicBezTo>
                  <a:cubicBezTo>
                    <a:pt x="61911" y="195618"/>
                    <a:pt x="62395" y="193258"/>
                    <a:pt x="62879" y="190899"/>
                  </a:cubicBezTo>
                  <a:cubicBezTo>
                    <a:pt x="62879" y="190899"/>
                    <a:pt x="81031" y="166696"/>
                    <a:pt x="117335" y="160645"/>
                  </a:cubicBezTo>
                  <a:cubicBezTo>
                    <a:pt x="153639" y="154595"/>
                    <a:pt x="244399" y="196949"/>
                    <a:pt x="371463" y="136443"/>
                  </a:cubicBezTo>
                  <a:cubicBezTo>
                    <a:pt x="464886" y="91970"/>
                    <a:pt x="502702" y="37696"/>
                    <a:pt x="518555" y="0"/>
                  </a:cubicBezTo>
                  <a:cubicBezTo>
                    <a:pt x="287782" y="133841"/>
                    <a:pt x="136032" y="89005"/>
                    <a:pt x="82725" y="64379"/>
                  </a:cubicBezTo>
                  <a:close/>
                </a:path>
              </a:pathLst>
            </a:custGeom>
            <a:solidFill>
              <a:srgbClr val="FC9A1F"/>
            </a:solidFill>
            <a:ln w="59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68376B3-4977-F58D-34B9-F80A05065F82}"/>
                </a:ext>
              </a:extLst>
            </p:cNvPr>
            <p:cNvSpPr/>
            <p:nvPr/>
          </p:nvSpPr>
          <p:spPr>
            <a:xfrm>
              <a:off x="2121544" y="5512041"/>
              <a:ext cx="276987" cy="186887"/>
            </a:xfrm>
            <a:custGeom>
              <a:avLst/>
              <a:gdLst>
                <a:gd name="connsiteX0" fmla="*/ 267628 w 276987"/>
                <a:gd name="connsiteY0" fmla="*/ 0 h 186887"/>
                <a:gd name="connsiteX1" fmla="*/ 218134 w 276987"/>
                <a:gd name="connsiteY1" fmla="*/ 91305 h 186887"/>
                <a:gd name="connsiteX2" fmla="*/ 85019 w 276987"/>
                <a:gd name="connsiteY2" fmla="*/ 177164 h 186887"/>
                <a:gd name="connsiteX3" fmla="*/ 12411 w 276987"/>
                <a:gd name="connsiteY3" fmla="*/ 182065 h 186887"/>
                <a:gd name="connsiteX4" fmla="*/ 60816 w 276987"/>
                <a:gd name="connsiteY4" fmla="*/ 91305 h 186887"/>
                <a:gd name="connsiteX5" fmla="*/ 42664 w 276987"/>
                <a:gd name="connsiteY5" fmla="*/ 42899 h 186887"/>
                <a:gd name="connsiteX6" fmla="*/ 267628 w 276987"/>
                <a:gd name="connsiteY6" fmla="*/ 0 h 18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987" h="186887">
                  <a:moveTo>
                    <a:pt x="267628" y="0"/>
                  </a:moveTo>
                  <a:cubicBezTo>
                    <a:pt x="267628" y="0"/>
                    <a:pt x="308894" y="61051"/>
                    <a:pt x="218134" y="91305"/>
                  </a:cubicBezTo>
                  <a:cubicBezTo>
                    <a:pt x="127374" y="121558"/>
                    <a:pt x="85019" y="177164"/>
                    <a:pt x="85019" y="177164"/>
                  </a:cubicBezTo>
                  <a:cubicBezTo>
                    <a:pt x="85019" y="177164"/>
                    <a:pt x="54766" y="157862"/>
                    <a:pt x="12411" y="182065"/>
                  </a:cubicBezTo>
                  <a:cubicBezTo>
                    <a:pt x="-29944" y="206267"/>
                    <a:pt x="48715" y="133659"/>
                    <a:pt x="60816" y="91305"/>
                  </a:cubicBezTo>
                  <a:cubicBezTo>
                    <a:pt x="67653" y="67344"/>
                    <a:pt x="60816" y="42899"/>
                    <a:pt x="42664" y="42899"/>
                  </a:cubicBezTo>
                  <a:cubicBezTo>
                    <a:pt x="42664" y="42899"/>
                    <a:pt x="177957" y="60023"/>
                    <a:pt x="267628" y="0"/>
                  </a:cubicBezTo>
                  <a:close/>
                </a:path>
              </a:pathLst>
            </a:custGeom>
            <a:solidFill>
              <a:srgbClr val="DE7B04"/>
            </a:solidFill>
            <a:ln w="59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76ACE0C-E022-11AD-1277-BEE54938A068}"/>
                </a:ext>
              </a:extLst>
            </p:cNvPr>
            <p:cNvSpPr/>
            <p:nvPr/>
          </p:nvSpPr>
          <p:spPr>
            <a:xfrm>
              <a:off x="2049246" y="5500484"/>
              <a:ext cx="157317" cy="161976"/>
            </a:xfrm>
            <a:custGeom>
              <a:avLst/>
              <a:gdLst>
                <a:gd name="connsiteX0" fmla="*/ 42355 w 157317"/>
                <a:gd name="connsiteY0" fmla="*/ 24203 h 161976"/>
                <a:gd name="connsiteX1" fmla="*/ 90760 w 157317"/>
                <a:gd name="connsiteY1" fmla="*/ 13130 h 161976"/>
                <a:gd name="connsiteX2" fmla="*/ 157317 w 157317"/>
                <a:gd name="connsiteY2" fmla="*/ 0 h 161976"/>
                <a:gd name="connsiteX3" fmla="*/ 78659 w 157317"/>
                <a:gd name="connsiteY3" fmla="*/ 114963 h 161976"/>
                <a:gd name="connsiteX4" fmla="*/ 0 w 157317"/>
                <a:gd name="connsiteY4" fmla="*/ 161976 h 161976"/>
                <a:gd name="connsiteX5" fmla="*/ 42355 w 157317"/>
                <a:gd name="connsiteY5" fmla="*/ 24203 h 16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317" h="161976">
                  <a:moveTo>
                    <a:pt x="42355" y="24203"/>
                  </a:moveTo>
                  <a:cubicBezTo>
                    <a:pt x="42355" y="24203"/>
                    <a:pt x="54456" y="8108"/>
                    <a:pt x="90760" y="13130"/>
                  </a:cubicBezTo>
                  <a:cubicBezTo>
                    <a:pt x="127064" y="18152"/>
                    <a:pt x="157317" y="0"/>
                    <a:pt x="157317" y="0"/>
                  </a:cubicBezTo>
                  <a:cubicBezTo>
                    <a:pt x="157317" y="0"/>
                    <a:pt x="133115" y="90760"/>
                    <a:pt x="78659" y="114963"/>
                  </a:cubicBezTo>
                  <a:cubicBezTo>
                    <a:pt x="24203" y="139165"/>
                    <a:pt x="0" y="161976"/>
                    <a:pt x="0" y="161976"/>
                  </a:cubicBezTo>
                  <a:lnTo>
                    <a:pt x="42355" y="24203"/>
                  </a:lnTo>
                  <a:close/>
                </a:path>
              </a:pathLst>
            </a:custGeom>
            <a:solidFill>
              <a:srgbClr val="DE7B04"/>
            </a:solidFill>
            <a:ln w="59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Oval 1">
            <a:extLst>
              <a:ext uri="{FF2B5EF4-FFF2-40B4-BE49-F238E27FC236}">
                <a16:creationId xmlns:a16="http://schemas.microsoft.com/office/drawing/2014/main" id="{12948685-A345-B46C-3ED2-2EE82EB6E609}"/>
              </a:ext>
            </a:extLst>
          </p:cNvPr>
          <p:cNvSpPr/>
          <p:nvPr/>
        </p:nvSpPr>
        <p:spPr>
          <a:xfrm>
            <a:off x="1593569" y="3269247"/>
            <a:ext cx="1447719" cy="1283069"/>
          </a:xfrm>
          <a:custGeom>
            <a:avLst/>
            <a:gdLst/>
            <a:ahLst/>
            <a:cxnLst/>
            <a:rect l="l" t="t" r="r" b="b"/>
            <a:pathLst>
              <a:path w="3530600" h="3342278">
                <a:moveTo>
                  <a:pt x="618489" y="0"/>
                </a:moveTo>
                <a:lnTo>
                  <a:pt x="2912111" y="0"/>
                </a:lnTo>
                <a:cubicBezTo>
                  <a:pt x="3291035" y="347469"/>
                  <a:pt x="3530600" y="864897"/>
                  <a:pt x="3530600" y="1442539"/>
                </a:cubicBezTo>
                <a:cubicBezTo>
                  <a:pt x="3530600" y="2491736"/>
                  <a:pt x="2740248" y="3342278"/>
                  <a:pt x="1765300" y="3342278"/>
                </a:cubicBezTo>
                <a:cubicBezTo>
                  <a:pt x="790352" y="3342278"/>
                  <a:pt x="0" y="2491736"/>
                  <a:pt x="0" y="1442539"/>
                </a:cubicBezTo>
                <a:cubicBezTo>
                  <a:pt x="0" y="864897"/>
                  <a:pt x="239566" y="347469"/>
                  <a:pt x="618489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5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">
            <a:extLst>
              <a:ext uri="{FF2B5EF4-FFF2-40B4-BE49-F238E27FC236}">
                <a16:creationId xmlns:a16="http://schemas.microsoft.com/office/drawing/2014/main" id="{8E445957-CB44-8E9F-9E82-273813BC34F1}"/>
              </a:ext>
            </a:extLst>
          </p:cNvPr>
          <p:cNvSpPr/>
          <p:nvPr/>
        </p:nvSpPr>
        <p:spPr>
          <a:xfrm>
            <a:off x="1863215" y="3269247"/>
            <a:ext cx="1097194" cy="972409"/>
          </a:xfrm>
          <a:custGeom>
            <a:avLst/>
            <a:gdLst/>
            <a:ahLst/>
            <a:cxnLst/>
            <a:rect l="l" t="t" r="r" b="b"/>
            <a:pathLst>
              <a:path w="3530600" h="3342278">
                <a:moveTo>
                  <a:pt x="618489" y="0"/>
                </a:moveTo>
                <a:lnTo>
                  <a:pt x="2912111" y="0"/>
                </a:lnTo>
                <a:cubicBezTo>
                  <a:pt x="3291035" y="347469"/>
                  <a:pt x="3530600" y="864897"/>
                  <a:pt x="3530600" y="1442539"/>
                </a:cubicBezTo>
                <a:cubicBezTo>
                  <a:pt x="3530600" y="2491736"/>
                  <a:pt x="2740248" y="3342278"/>
                  <a:pt x="1765300" y="3342278"/>
                </a:cubicBezTo>
                <a:cubicBezTo>
                  <a:pt x="790352" y="3342278"/>
                  <a:pt x="0" y="2491736"/>
                  <a:pt x="0" y="1442539"/>
                </a:cubicBezTo>
                <a:cubicBezTo>
                  <a:pt x="0" y="864897"/>
                  <a:pt x="239566" y="347469"/>
                  <a:pt x="618489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1000"/>
                  <a:lumOff val="99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588D39E5-6109-406C-C170-06EB17CCB319}"/>
              </a:ext>
            </a:extLst>
          </p:cNvPr>
          <p:cNvSpPr/>
          <p:nvPr/>
        </p:nvSpPr>
        <p:spPr>
          <a:xfrm rot="1039056">
            <a:off x="2326338" y="3439303"/>
            <a:ext cx="213536" cy="325133"/>
          </a:xfrm>
          <a:custGeom>
            <a:avLst/>
            <a:gdLst>
              <a:gd name="connsiteX0" fmla="*/ 44983 w 263824"/>
              <a:gd name="connsiteY0" fmla="*/ 67921 h 401702"/>
              <a:gd name="connsiteX1" fmla="*/ 40545 w 263824"/>
              <a:gd name="connsiteY1" fmla="*/ 75909 h 401702"/>
              <a:gd name="connsiteX2" fmla="*/ 13740 w 263824"/>
              <a:gd name="connsiteY2" fmla="*/ 194846 h 401702"/>
              <a:gd name="connsiteX3" fmla="*/ 1580 w 263824"/>
              <a:gd name="connsiteY3" fmla="*/ 312540 h 401702"/>
              <a:gd name="connsiteX4" fmla="*/ 2557 w 263824"/>
              <a:gd name="connsiteY4" fmla="*/ 357274 h 401702"/>
              <a:gd name="connsiteX5" fmla="*/ 63534 w 263824"/>
              <a:gd name="connsiteY5" fmla="*/ 401653 h 401702"/>
              <a:gd name="connsiteX6" fmla="*/ 120517 w 263824"/>
              <a:gd name="connsiteY6" fmla="*/ 352215 h 401702"/>
              <a:gd name="connsiteX7" fmla="*/ 85102 w 263824"/>
              <a:gd name="connsiteY7" fmla="*/ 285646 h 401702"/>
              <a:gd name="connsiteX8" fmla="*/ 217175 w 263824"/>
              <a:gd name="connsiteY8" fmla="*/ 206739 h 401702"/>
              <a:gd name="connsiteX9" fmla="*/ 258537 w 263824"/>
              <a:gd name="connsiteY9" fmla="*/ 65080 h 401702"/>
              <a:gd name="connsiteX10" fmla="*/ 44983 w 263824"/>
              <a:gd name="connsiteY10" fmla="*/ 67921 h 40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824" h="401702">
                <a:moveTo>
                  <a:pt x="44983" y="67921"/>
                </a:moveTo>
                <a:cubicBezTo>
                  <a:pt x="43386" y="70584"/>
                  <a:pt x="41877" y="73246"/>
                  <a:pt x="40545" y="75909"/>
                </a:cubicBezTo>
                <a:cubicBezTo>
                  <a:pt x="22350" y="112566"/>
                  <a:pt x="17912" y="154194"/>
                  <a:pt x="13740" y="194846"/>
                </a:cubicBezTo>
                <a:cubicBezTo>
                  <a:pt x="9657" y="234077"/>
                  <a:pt x="5663" y="273308"/>
                  <a:pt x="1580" y="312540"/>
                </a:cubicBezTo>
                <a:cubicBezTo>
                  <a:pt x="71" y="327451"/>
                  <a:pt x="-1438" y="342806"/>
                  <a:pt x="2557" y="357274"/>
                </a:cubicBezTo>
                <a:cubicBezTo>
                  <a:pt x="9746" y="383458"/>
                  <a:pt x="36374" y="402807"/>
                  <a:pt x="63534" y="401653"/>
                </a:cubicBezTo>
                <a:cubicBezTo>
                  <a:pt x="90605" y="400500"/>
                  <a:pt x="115546" y="378931"/>
                  <a:pt x="120517" y="352215"/>
                </a:cubicBezTo>
                <a:cubicBezTo>
                  <a:pt x="125487" y="325499"/>
                  <a:pt x="110043" y="296475"/>
                  <a:pt x="85102" y="285646"/>
                </a:cubicBezTo>
                <a:cubicBezTo>
                  <a:pt x="133032" y="266296"/>
                  <a:pt x="181317" y="243929"/>
                  <a:pt x="217175" y="206739"/>
                </a:cubicBezTo>
                <a:cubicBezTo>
                  <a:pt x="253034" y="169550"/>
                  <a:pt x="274336" y="114253"/>
                  <a:pt x="258537" y="65080"/>
                </a:cubicBezTo>
                <a:cubicBezTo>
                  <a:pt x="225696" y="-36815"/>
                  <a:pt x="89806" y="-5926"/>
                  <a:pt x="44983" y="67921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  <a:alpha val="13000"/>
                </a:schemeClr>
              </a:gs>
            </a:gsLst>
            <a:lin ang="5400000" scaled="1"/>
          </a:gradFill>
          <a:ln w="88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8B6757A7-620B-9E9B-F36C-32E1DAF6599D}"/>
              </a:ext>
            </a:extLst>
          </p:cNvPr>
          <p:cNvSpPr/>
          <p:nvPr/>
        </p:nvSpPr>
        <p:spPr>
          <a:xfrm>
            <a:off x="1900469" y="3489110"/>
            <a:ext cx="184910" cy="218140"/>
          </a:xfrm>
          <a:custGeom>
            <a:avLst/>
            <a:gdLst>
              <a:gd name="connsiteX0" fmla="*/ 1151 w 184910"/>
              <a:gd name="connsiteY0" fmla="*/ 33741 h 218140"/>
              <a:gd name="connsiteX1" fmla="*/ 4346 w 184910"/>
              <a:gd name="connsiteY1" fmla="*/ 25842 h 218140"/>
              <a:gd name="connsiteX2" fmla="*/ 131715 w 184910"/>
              <a:gd name="connsiteY2" fmla="*/ 36937 h 218140"/>
              <a:gd name="connsiteX3" fmla="*/ 173431 w 184910"/>
              <a:gd name="connsiteY3" fmla="*/ 22380 h 218140"/>
              <a:gd name="connsiteX4" fmla="*/ 97188 w 184910"/>
              <a:gd name="connsiteY4" fmla="*/ 208241 h 218140"/>
              <a:gd name="connsiteX5" fmla="*/ 29642 w 184910"/>
              <a:gd name="connsiteY5" fmla="*/ 205578 h 218140"/>
              <a:gd name="connsiteX6" fmla="*/ 36921 w 184910"/>
              <a:gd name="connsiteY6" fmla="*/ 136524 h 218140"/>
              <a:gd name="connsiteX7" fmla="*/ 1151 w 184910"/>
              <a:gd name="connsiteY7" fmla="*/ 33741 h 21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910" h="218140">
                <a:moveTo>
                  <a:pt x="1151" y="33741"/>
                </a:moveTo>
                <a:cubicBezTo>
                  <a:pt x="1595" y="30901"/>
                  <a:pt x="2216" y="27795"/>
                  <a:pt x="4346" y="25842"/>
                </a:cubicBezTo>
                <a:cubicBezTo>
                  <a:pt x="46950" y="-15697"/>
                  <a:pt x="91152" y="78298"/>
                  <a:pt x="131715" y="36937"/>
                </a:cubicBezTo>
                <a:cubicBezTo>
                  <a:pt x="150887" y="17410"/>
                  <a:pt x="150177" y="-26703"/>
                  <a:pt x="173431" y="22380"/>
                </a:cubicBezTo>
                <a:cubicBezTo>
                  <a:pt x="206538" y="92322"/>
                  <a:pt x="164023" y="177176"/>
                  <a:pt x="97188" y="208241"/>
                </a:cubicBezTo>
                <a:cubicBezTo>
                  <a:pt x="81122" y="215697"/>
                  <a:pt x="42069" y="227413"/>
                  <a:pt x="29642" y="205578"/>
                </a:cubicBezTo>
                <a:cubicBezTo>
                  <a:pt x="16595" y="182590"/>
                  <a:pt x="54051" y="165016"/>
                  <a:pt x="36921" y="136524"/>
                </a:cubicBezTo>
                <a:cubicBezTo>
                  <a:pt x="16772" y="102618"/>
                  <a:pt x="-5329" y="76168"/>
                  <a:pt x="1151" y="33741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  <a:alpha val="13000"/>
                </a:schemeClr>
              </a:gs>
            </a:gsLst>
            <a:lin ang="5400000" scaled="1"/>
          </a:gradFill>
          <a:ln w="88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AC4ECD14-3713-12F8-FC23-0725AF4FC528}"/>
              </a:ext>
            </a:extLst>
          </p:cNvPr>
          <p:cNvSpPr/>
          <p:nvPr/>
        </p:nvSpPr>
        <p:spPr>
          <a:xfrm rot="18365629">
            <a:off x="1900469" y="3273086"/>
            <a:ext cx="163405" cy="205752"/>
          </a:xfrm>
          <a:custGeom>
            <a:avLst/>
            <a:gdLst>
              <a:gd name="connsiteX0" fmla="*/ 20156 w 163405"/>
              <a:gd name="connsiteY0" fmla="*/ 71557 h 205752"/>
              <a:gd name="connsiteX1" fmla="*/ 105808 w 163405"/>
              <a:gd name="connsiteY1" fmla="*/ 12000 h 205752"/>
              <a:gd name="connsiteX2" fmla="*/ 144596 w 163405"/>
              <a:gd name="connsiteY2" fmla="*/ 1260 h 205752"/>
              <a:gd name="connsiteX3" fmla="*/ 162791 w 163405"/>
              <a:gd name="connsiteY3" fmla="*/ 38628 h 205752"/>
              <a:gd name="connsiteX4" fmla="*/ 76251 w 163405"/>
              <a:gd name="connsiteY4" fmla="*/ 155079 h 205752"/>
              <a:gd name="connsiteX5" fmla="*/ 67642 w 163405"/>
              <a:gd name="connsiteY5" fmla="*/ 185080 h 205752"/>
              <a:gd name="connsiteX6" fmla="*/ 10304 w 163405"/>
              <a:gd name="connsiteY6" fmla="*/ 201944 h 205752"/>
              <a:gd name="connsiteX7" fmla="*/ 20245 w 163405"/>
              <a:gd name="connsiteY7" fmla="*/ 134398 h 205752"/>
              <a:gd name="connsiteX8" fmla="*/ 20156 w 163405"/>
              <a:gd name="connsiteY8" fmla="*/ 71557 h 20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05" h="205752">
                <a:moveTo>
                  <a:pt x="20156" y="71557"/>
                </a:moveTo>
                <a:cubicBezTo>
                  <a:pt x="22020" y="49989"/>
                  <a:pt x="89121" y="22474"/>
                  <a:pt x="105808" y="12000"/>
                </a:cubicBezTo>
                <a:cubicBezTo>
                  <a:pt x="117613" y="4633"/>
                  <a:pt x="131459" y="-3089"/>
                  <a:pt x="144596" y="1260"/>
                </a:cubicBezTo>
                <a:cubicBezTo>
                  <a:pt x="158974" y="5965"/>
                  <a:pt x="165543" y="23716"/>
                  <a:pt x="162791" y="38628"/>
                </a:cubicBezTo>
                <a:cubicBezTo>
                  <a:pt x="153205" y="90640"/>
                  <a:pt x="89210" y="107061"/>
                  <a:pt x="76251" y="155079"/>
                </a:cubicBezTo>
                <a:cubicBezTo>
                  <a:pt x="73500" y="165198"/>
                  <a:pt x="74032" y="176736"/>
                  <a:pt x="67642" y="185080"/>
                </a:cubicBezTo>
                <a:cubicBezTo>
                  <a:pt x="57790" y="197861"/>
                  <a:pt x="25748" y="212950"/>
                  <a:pt x="10304" y="201944"/>
                </a:cubicBezTo>
                <a:cubicBezTo>
                  <a:pt x="-13306" y="185080"/>
                  <a:pt x="9594" y="150819"/>
                  <a:pt x="20245" y="134398"/>
                </a:cubicBezTo>
                <a:cubicBezTo>
                  <a:pt x="43144" y="99427"/>
                  <a:pt x="17404" y="103954"/>
                  <a:pt x="20156" y="71557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  <a:alpha val="13000"/>
                </a:schemeClr>
              </a:gs>
            </a:gsLst>
            <a:lin ang="5400000" scaled="1"/>
          </a:gradFill>
          <a:ln w="88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41C7FB7B-4261-DA91-183F-7F41277E8375}"/>
              </a:ext>
            </a:extLst>
          </p:cNvPr>
          <p:cNvSpPr/>
          <p:nvPr/>
        </p:nvSpPr>
        <p:spPr>
          <a:xfrm>
            <a:off x="1684445" y="2841038"/>
            <a:ext cx="477817" cy="824744"/>
          </a:xfrm>
          <a:custGeom>
            <a:avLst/>
            <a:gdLst>
              <a:gd name="connsiteX0" fmla="*/ 18641 w 197157"/>
              <a:gd name="connsiteY0" fmla="*/ 101594 h 340306"/>
              <a:gd name="connsiteX1" fmla="*/ 61157 w 197157"/>
              <a:gd name="connsiteY1" fmla="*/ 102570 h 340306"/>
              <a:gd name="connsiteX2" fmla="*/ 101986 w 197157"/>
              <a:gd name="connsiteY2" fmla="*/ 119612 h 340306"/>
              <a:gd name="connsiteX3" fmla="*/ 101631 w 197157"/>
              <a:gd name="connsiteY3" fmla="*/ 78162 h 340306"/>
              <a:gd name="connsiteX4" fmla="*/ 85477 w 197157"/>
              <a:gd name="connsiteY4" fmla="*/ 38309 h 340306"/>
              <a:gd name="connsiteX5" fmla="*/ 100832 w 197157"/>
              <a:gd name="connsiteY5" fmla="*/ 1652 h 340306"/>
              <a:gd name="connsiteX6" fmla="*/ 130122 w 197157"/>
              <a:gd name="connsiteY6" fmla="*/ 8397 h 340306"/>
              <a:gd name="connsiteX7" fmla="*/ 145833 w 197157"/>
              <a:gd name="connsiteY7" fmla="*/ 35469 h 340306"/>
              <a:gd name="connsiteX8" fmla="*/ 153555 w 197157"/>
              <a:gd name="connsiteY8" fmla="*/ 78783 h 340306"/>
              <a:gd name="connsiteX9" fmla="*/ 157993 w 197157"/>
              <a:gd name="connsiteY9" fmla="*/ 105233 h 340306"/>
              <a:gd name="connsiteX10" fmla="*/ 182668 w 197157"/>
              <a:gd name="connsiteY10" fmla="*/ 127334 h 340306"/>
              <a:gd name="connsiteX11" fmla="*/ 195893 w 197157"/>
              <a:gd name="connsiteY11" fmla="*/ 173133 h 340306"/>
              <a:gd name="connsiteX12" fmla="*/ 178496 w 197157"/>
              <a:gd name="connsiteY12" fmla="*/ 321094 h 340306"/>
              <a:gd name="connsiteX13" fmla="*/ 133318 w 197157"/>
              <a:gd name="connsiteY13" fmla="*/ 291715 h 340306"/>
              <a:gd name="connsiteX14" fmla="*/ 100921 w 197157"/>
              <a:gd name="connsiteY14" fmla="*/ 232247 h 340306"/>
              <a:gd name="connsiteX15" fmla="*/ 18641 w 197157"/>
              <a:gd name="connsiteY15" fmla="*/ 101594 h 34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7157" h="340306">
                <a:moveTo>
                  <a:pt x="18641" y="101594"/>
                </a:moveTo>
                <a:cubicBezTo>
                  <a:pt x="31068" y="93517"/>
                  <a:pt x="47666" y="96623"/>
                  <a:pt x="61157" y="102570"/>
                </a:cubicBezTo>
                <a:cubicBezTo>
                  <a:pt x="74648" y="108517"/>
                  <a:pt x="87429" y="117127"/>
                  <a:pt x="101986" y="119612"/>
                </a:cubicBezTo>
                <a:cubicBezTo>
                  <a:pt x="109708" y="107541"/>
                  <a:pt x="107045" y="91475"/>
                  <a:pt x="101631" y="78162"/>
                </a:cubicBezTo>
                <a:cubicBezTo>
                  <a:pt x="96128" y="64848"/>
                  <a:pt x="88139" y="52422"/>
                  <a:pt x="85477" y="38309"/>
                </a:cubicBezTo>
                <a:cubicBezTo>
                  <a:pt x="82814" y="24196"/>
                  <a:pt x="87518" y="7066"/>
                  <a:pt x="100832" y="1652"/>
                </a:cubicBezTo>
                <a:cubicBezTo>
                  <a:pt x="110595" y="-2343"/>
                  <a:pt x="122312" y="1297"/>
                  <a:pt x="130122" y="8397"/>
                </a:cubicBezTo>
                <a:cubicBezTo>
                  <a:pt x="137933" y="15498"/>
                  <a:pt x="142549" y="25439"/>
                  <a:pt x="145833" y="35469"/>
                </a:cubicBezTo>
                <a:cubicBezTo>
                  <a:pt x="150448" y="49404"/>
                  <a:pt x="153111" y="64049"/>
                  <a:pt x="153555" y="78783"/>
                </a:cubicBezTo>
                <a:cubicBezTo>
                  <a:pt x="153821" y="87836"/>
                  <a:pt x="153466" y="97422"/>
                  <a:pt x="157993" y="105233"/>
                </a:cubicBezTo>
                <a:cubicBezTo>
                  <a:pt x="163584" y="114819"/>
                  <a:pt x="175034" y="119257"/>
                  <a:pt x="182668" y="127334"/>
                </a:cubicBezTo>
                <a:cubicBezTo>
                  <a:pt x="193851" y="139139"/>
                  <a:pt x="195182" y="156891"/>
                  <a:pt x="195893" y="173133"/>
                </a:cubicBezTo>
                <a:cubicBezTo>
                  <a:pt x="198112" y="223282"/>
                  <a:pt x="199887" y="275738"/>
                  <a:pt x="178496" y="321094"/>
                </a:cubicBezTo>
                <a:cubicBezTo>
                  <a:pt x="155596" y="369468"/>
                  <a:pt x="138288" y="313905"/>
                  <a:pt x="133318" y="291715"/>
                </a:cubicBezTo>
                <a:cubicBezTo>
                  <a:pt x="127637" y="266330"/>
                  <a:pt x="119294" y="249998"/>
                  <a:pt x="100921" y="232247"/>
                </a:cubicBezTo>
                <a:cubicBezTo>
                  <a:pt x="76512" y="208814"/>
                  <a:pt x="-46064" y="143932"/>
                  <a:pt x="18641" y="101594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  <a:alpha val="13000"/>
                </a:schemeClr>
              </a:gs>
            </a:gsLst>
            <a:lin ang="5400000" scaled="1"/>
          </a:gradFill>
          <a:ln w="88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5AC27733-B79E-2046-9D17-C7C49FB562B4}"/>
              </a:ext>
            </a:extLst>
          </p:cNvPr>
          <p:cNvSpPr/>
          <p:nvPr/>
        </p:nvSpPr>
        <p:spPr>
          <a:xfrm rot="2205932">
            <a:off x="2408736" y="3000066"/>
            <a:ext cx="151532" cy="305040"/>
          </a:xfrm>
          <a:custGeom>
            <a:avLst/>
            <a:gdLst>
              <a:gd name="connsiteX0" fmla="*/ 107594 w 181494"/>
              <a:gd name="connsiteY0" fmla="*/ 224659 h 317342"/>
              <a:gd name="connsiteX1" fmla="*/ 47327 w 181494"/>
              <a:gd name="connsiteY1" fmla="*/ 177174 h 317342"/>
              <a:gd name="connsiteX2" fmla="*/ 38628 w 181494"/>
              <a:gd name="connsiteY2" fmla="*/ 92853 h 317342"/>
              <a:gd name="connsiteX3" fmla="*/ 462 w 181494"/>
              <a:gd name="connsiteY3" fmla="*/ 12260 h 317342"/>
              <a:gd name="connsiteX4" fmla="*/ 105108 w 181494"/>
              <a:gd name="connsiteY4" fmla="*/ 16343 h 317342"/>
              <a:gd name="connsiteX5" fmla="*/ 161204 w 181494"/>
              <a:gd name="connsiteY5" fmla="*/ 38444 h 317342"/>
              <a:gd name="connsiteX6" fmla="*/ 174251 w 181494"/>
              <a:gd name="connsiteY6" fmla="*/ 146374 h 317342"/>
              <a:gd name="connsiteX7" fmla="*/ 113984 w 181494"/>
              <a:gd name="connsiteY7" fmla="*/ 317146 h 317342"/>
              <a:gd name="connsiteX8" fmla="*/ 91706 w 181494"/>
              <a:gd name="connsiteY8" fmla="*/ 294157 h 317342"/>
              <a:gd name="connsiteX9" fmla="*/ 87801 w 181494"/>
              <a:gd name="connsiteY9" fmla="*/ 260695 h 317342"/>
              <a:gd name="connsiteX10" fmla="*/ 46350 w 181494"/>
              <a:gd name="connsiteY10" fmla="*/ 177706 h 317342"/>
              <a:gd name="connsiteX11" fmla="*/ 107594 w 181494"/>
              <a:gd name="connsiteY11" fmla="*/ 224659 h 317342"/>
              <a:gd name="connsiteX0" fmla="*/ 46350 w 181494"/>
              <a:gd name="connsiteY0" fmla="*/ 177706 h 317342"/>
              <a:gd name="connsiteX1" fmla="*/ 47327 w 181494"/>
              <a:gd name="connsiteY1" fmla="*/ 177174 h 317342"/>
              <a:gd name="connsiteX2" fmla="*/ 38628 w 181494"/>
              <a:gd name="connsiteY2" fmla="*/ 92853 h 317342"/>
              <a:gd name="connsiteX3" fmla="*/ 462 w 181494"/>
              <a:gd name="connsiteY3" fmla="*/ 12260 h 317342"/>
              <a:gd name="connsiteX4" fmla="*/ 105108 w 181494"/>
              <a:gd name="connsiteY4" fmla="*/ 16343 h 317342"/>
              <a:gd name="connsiteX5" fmla="*/ 161204 w 181494"/>
              <a:gd name="connsiteY5" fmla="*/ 38444 h 317342"/>
              <a:gd name="connsiteX6" fmla="*/ 174251 w 181494"/>
              <a:gd name="connsiteY6" fmla="*/ 146374 h 317342"/>
              <a:gd name="connsiteX7" fmla="*/ 113984 w 181494"/>
              <a:gd name="connsiteY7" fmla="*/ 317146 h 317342"/>
              <a:gd name="connsiteX8" fmla="*/ 91706 w 181494"/>
              <a:gd name="connsiteY8" fmla="*/ 294157 h 317342"/>
              <a:gd name="connsiteX9" fmla="*/ 87801 w 181494"/>
              <a:gd name="connsiteY9" fmla="*/ 260695 h 317342"/>
              <a:gd name="connsiteX10" fmla="*/ 46350 w 181494"/>
              <a:gd name="connsiteY10" fmla="*/ 177706 h 317342"/>
              <a:gd name="connsiteX0" fmla="*/ 46350 w 181494"/>
              <a:gd name="connsiteY0" fmla="*/ 177706 h 317342"/>
              <a:gd name="connsiteX1" fmla="*/ 47327 w 181494"/>
              <a:gd name="connsiteY1" fmla="*/ 177174 h 317342"/>
              <a:gd name="connsiteX2" fmla="*/ 38628 w 181494"/>
              <a:gd name="connsiteY2" fmla="*/ 92853 h 317342"/>
              <a:gd name="connsiteX3" fmla="*/ 462 w 181494"/>
              <a:gd name="connsiteY3" fmla="*/ 12260 h 317342"/>
              <a:gd name="connsiteX4" fmla="*/ 105108 w 181494"/>
              <a:gd name="connsiteY4" fmla="*/ 16343 h 317342"/>
              <a:gd name="connsiteX5" fmla="*/ 161204 w 181494"/>
              <a:gd name="connsiteY5" fmla="*/ 38444 h 317342"/>
              <a:gd name="connsiteX6" fmla="*/ 174251 w 181494"/>
              <a:gd name="connsiteY6" fmla="*/ 146374 h 317342"/>
              <a:gd name="connsiteX7" fmla="*/ 113984 w 181494"/>
              <a:gd name="connsiteY7" fmla="*/ 317146 h 317342"/>
              <a:gd name="connsiteX8" fmla="*/ 91706 w 181494"/>
              <a:gd name="connsiteY8" fmla="*/ 294157 h 317342"/>
              <a:gd name="connsiteX9" fmla="*/ 87801 w 181494"/>
              <a:gd name="connsiteY9" fmla="*/ 260695 h 317342"/>
              <a:gd name="connsiteX10" fmla="*/ 46350 w 181494"/>
              <a:gd name="connsiteY10" fmla="*/ 177706 h 317342"/>
              <a:gd name="connsiteX0" fmla="*/ 16388 w 151532"/>
              <a:gd name="connsiteY0" fmla="*/ 161473 h 301109"/>
              <a:gd name="connsiteX1" fmla="*/ 17365 w 151532"/>
              <a:gd name="connsiteY1" fmla="*/ 160941 h 301109"/>
              <a:gd name="connsiteX2" fmla="*/ 8666 w 151532"/>
              <a:gd name="connsiteY2" fmla="*/ 76620 h 301109"/>
              <a:gd name="connsiteX3" fmla="*/ 4838 w 151532"/>
              <a:gd name="connsiteY3" fmla="*/ 29693 h 301109"/>
              <a:gd name="connsiteX4" fmla="*/ 75146 w 151532"/>
              <a:gd name="connsiteY4" fmla="*/ 110 h 301109"/>
              <a:gd name="connsiteX5" fmla="*/ 131242 w 151532"/>
              <a:gd name="connsiteY5" fmla="*/ 22211 h 301109"/>
              <a:gd name="connsiteX6" fmla="*/ 144289 w 151532"/>
              <a:gd name="connsiteY6" fmla="*/ 130141 h 301109"/>
              <a:gd name="connsiteX7" fmla="*/ 84022 w 151532"/>
              <a:gd name="connsiteY7" fmla="*/ 300913 h 301109"/>
              <a:gd name="connsiteX8" fmla="*/ 61744 w 151532"/>
              <a:gd name="connsiteY8" fmla="*/ 277924 h 301109"/>
              <a:gd name="connsiteX9" fmla="*/ 57839 w 151532"/>
              <a:gd name="connsiteY9" fmla="*/ 244462 h 301109"/>
              <a:gd name="connsiteX10" fmla="*/ 16388 w 151532"/>
              <a:gd name="connsiteY10" fmla="*/ 161473 h 301109"/>
              <a:gd name="connsiteX0" fmla="*/ 16388 w 151532"/>
              <a:gd name="connsiteY0" fmla="*/ 165404 h 305040"/>
              <a:gd name="connsiteX1" fmla="*/ 17365 w 151532"/>
              <a:gd name="connsiteY1" fmla="*/ 164872 h 305040"/>
              <a:gd name="connsiteX2" fmla="*/ 8666 w 151532"/>
              <a:gd name="connsiteY2" fmla="*/ 80551 h 305040"/>
              <a:gd name="connsiteX3" fmla="*/ 4838 w 151532"/>
              <a:gd name="connsiteY3" fmla="*/ 33624 h 305040"/>
              <a:gd name="connsiteX4" fmla="*/ 75146 w 151532"/>
              <a:gd name="connsiteY4" fmla="*/ 4041 h 305040"/>
              <a:gd name="connsiteX5" fmla="*/ 131242 w 151532"/>
              <a:gd name="connsiteY5" fmla="*/ 26142 h 305040"/>
              <a:gd name="connsiteX6" fmla="*/ 144289 w 151532"/>
              <a:gd name="connsiteY6" fmla="*/ 134072 h 305040"/>
              <a:gd name="connsiteX7" fmla="*/ 84022 w 151532"/>
              <a:gd name="connsiteY7" fmla="*/ 304844 h 305040"/>
              <a:gd name="connsiteX8" fmla="*/ 61744 w 151532"/>
              <a:gd name="connsiteY8" fmla="*/ 281855 h 305040"/>
              <a:gd name="connsiteX9" fmla="*/ 57839 w 151532"/>
              <a:gd name="connsiteY9" fmla="*/ 248393 h 305040"/>
              <a:gd name="connsiteX10" fmla="*/ 16388 w 151532"/>
              <a:gd name="connsiteY10" fmla="*/ 165404 h 30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532" h="305040">
                <a:moveTo>
                  <a:pt x="16388" y="165404"/>
                </a:moveTo>
                <a:cubicBezTo>
                  <a:pt x="-21666" y="133802"/>
                  <a:pt x="18652" y="179014"/>
                  <a:pt x="17365" y="164872"/>
                </a:cubicBezTo>
                <a:cubicBezTo>
                  <a:pt x="9998" y="137534"/>
                  <a:pt x="13992" y="108332"/>
                  <a:pt x="8666" y="80551"/>
                </a:cubicBezTo>
                <a:cubicBezTo>
                  <a:pt x="4850" y="60403"/>
                  <a:pt x="-4517" y="46638"/>
                  <a:pt x="4838" y="33624"/>
                </a:cubicBezTo>
                <a:cubicBezTo>
                  <a:pt x="41666" y="-17611"/>
                  <a:pt x="54079" y="5288"/>
                  <a:pt x="75146" y="4041"/>
                </a:cubicBezTo>
                <a:cubicBezTo>
                  <a:pt x="96213" y="2794"/>
                  <a:pt x="116331" y="12295"/>
                  <a:pt x="131242" y="26142"/>
                </a:cubicBezTo>
                <a:cubicBezTo>
                  <a:pt x="159112" y="52059"/>
                  <a:pt x="152810" y="96971"/>
                  <a:pt x="144289" y="134072"/>
                </a:cubicBezTo>
                <a:cubicBezTo>
                  <a:pt x="138431" y="159546"/>
                  <a:pt x="122544" y="311235"/>
                  <a:pt x="84022" y="304844"/>
                </a:cubicBezTo>
                <a:cubicBezTo>
                  <a:pt x="72928" y="302980"/>
                  <a:pt x="64939" y="292684"/>
                  <a:pt x="61744" y="281855"/>
                </a:cubicBezTo>
                <a:cubicBezTo>
                  <a:pt x="58549" y="271116"/>
                  <a:pt x="58904" y="259577"/>
                  <a:pt x="57839" y="248393"/>
                </a:cubicBezTo>
                <a:cubicBezTo>
                  <a:pt x="54821" y="216884"/>
                  <a:pt x="39732" y="186706"/>
                  <a:pt x="16388" y="165404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40000"/>
                  <a:lumOff val="60000"/>
                  <a:alpha val="99000"/>
                </a:schemeClr>
              </a:gs>
              <a:gs pos="100000">
                <a:schemeClr val="tx2">
                  <a:lumMod val="40000"/>
                  <a:lumOff val="60000"/>
                  <a:alpha val="13000"/>
                </a:schemeClr>
              </a:gs>
            </a:gsLst>
            <a:lin ang="5400000" scaled="1"/>
          </a:gradFill>
          <a:ln w="88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Graphic 125">
            <a:extLst>
              <a:ext uri="{FF2B5EF4-FFF2-40B4-BE49-F238E27FC236}">
                <a16:creationId xmlns:a16="http://schemas.microsoft.com/office/drawing/2014/main" id="{29A5657E-C66C-55A2-4764-5070D90FB165}"/>
              </a:ext>
            </a:extLst>
          </p:cNvPr>
          <p:cNvSpPr/>
          <p:nvPr/>
        </p:nvSpPr>
        <p:spPr>
          <a:xfrm rot="21038612">
            <a:off x="1935109" y="3311016"/>
            <a:ext cx="504856" cy="467453"/>
          </a:xfrm>
          <a:custGeom>
            <a:avLst/>
            <a:gdLst>
              <a:gd name="connsiteX0" fmla="*/ 94726 w 855898"/>
              <a:gd name="connsiteY0" fmla="*/ 1058309 h 1089477"/>
              <a:gd name="connsiteX1" fmla="*/ 310580 w 855898"/>
              <a:gd name="connsiteY1" fmla="*/ 971038 h 1089477"/>
              <a:gd name="connsiteX2" fmla="*/ 354459 w 855898"/>
              <a:gd name="connsiteY2" fmla="*/ 817215 h 1089477"/>
              <a:gd name="connsiteX3" fmla="*/ 403228 w 855898"/>
              <a:gd name="connsiteY3" fmla="*/ 473757 h 1089477"/>
              <a:gd name="connsiteX4" fmla="*/ 435007 w 855898"/>
              <a:gd name="connsiteY4" fmla="*/ 286627 h 1089477"/>
              <a:gd name="connsiteX5" fmla="*/ 548862 w 855898"/>
              <a:gd name="connsiteY5" fmla="*/ 57695 h 1089477"/>
              <a:gd name="connsiteX6" fmla="*/ 786838 w 855898"/>
              <a:gd name="connsiteY6" fmla="*/ 28788 h 1089477"/>
              <a:gd name="connsiteX7" fmla="*/ 853574 w 855898"/>
              <a:gd name="connsiteY7" fmla="*/ 215246 h 1089477"/>
              <a:gd name="connsiteX8" fmla="*/ 771926 w 855898"/>
              <a:gd name="connsiteY8" fmla="*/ 404881 h 1089477"/>
              <a:gd name="connsiteX9" fmla="*/ 672006 w 855898"/>
              <a:gd name="connsiteY9" fmla="*/ 586817 h 1089477"/>
              <a:gd name="connsiteX10" fmla="*/ 642243 w 855898"/>
              <a:gd name="connsiteY10" fmla="*/ 746079 h 1089477"/>
              <a:gd name="connsiteX11" fmla="*/ 642488 w 855898"/>
              <a:gd name="connsiteY11" fmla="*/ 920620 h 1089477"/>
              <a:gd name="connsiteX12" fmla="*/ 745586 w 855898"/>
              <a:gd name="connsiteY12" fmla="*/ 1053664 h 1089477"/>
              <a:gd name="connsiteX13" fmla="*/ 0 w 855898"/>
              <a:gd name="connsiteY13" fmla="*/ 1035208 h 1089477"/>
              <a:gd name="connsiteX14" fmla="*/ 94726 w 855898"/>
              <a:gd name="connsiteY14" fmla="*/ 1058309 h 1089477"/>
              <a:gd name="connsiteX0" fmla="*/ 0 w 761171"/>
              <a:gd name="connsiteY0" fmla="*/ 1058309 h 1069756"/>
              <a:gd name="connsiteX1" fmla="*/ 215854 w 761171"/>
              <a:gd name="connsiteY1" fmla="*/ 971038 h 1069756"/>
              <a:gd name="connsiteX2" fmla="*/ 259733 w 761171"/>
              <a:gd name="connsiteY2" fmla="*/ 817215 h 1069756"/>
              <a:gd name="connsiteX3" fmla="*/ 308502 w 761171"/>
              <a:gd name="connsiteY3" fmla="*/ 473757 h 1069756"/>
              <a:gd name="connsiteX4" fmla="*/ 340281 w 761171"/>
              <a:gd name="connsiteY4" fmla="*/ 286627 h 1069756"/>
              <a:gd name="connsiteX5" fmla="*/ 454136 w 761171"/>
              <a:gd name="connsiteY5" fmla="*/ 57695 h 1069756"/>
              <a:gd name="connsiteX6" fmla="*/ 692112 w 761171"/>
              <a:gd name="connsiteY6" fmla="*/ 28788 h 1069756"/>
              <a:gd name="connsiteX7" fmla="*/ 758848 w 761171"/>
              <a:gd name="connsiteY7" fmla="*/ 215246 h 1069756"/>
              <a:gd name="connsiteX8" fmla="*/ 677200 w 761171"/>
              <a:gd name="connsiteY8" fmla="*/ 404881 h 1069756"/>
              <a:gd name="connsiteX9" fmla="*/ 577280 w 761171"/>
              <a:gd name="connsiteY9" fmla="*/ 586817 h 1069756"/>
              <a:gd name="connsiteX10" fmla="*/ 547517 w 761171"/>
              <a:gd name="connsiteY10" fmla="*/ 746079 h 1069756"/>
              <a:gd name="connsiteX11" fmla="*/ 547762 w 761171"/>
              <a:gd name="connsiteY11" fmla="*/ 920620 h 1069756"/>
              <a:gd name="connsiteX12" fmla="*/ 650860 w 761171"/>
              <a:gd name="connsiteY12" fmla="*/ 1053664 h 1069756"/>
              <a:gd name="connsiteX13" fmla="*/ 0 w 761171"/>
              <a:gd name="connsiteY13" fmla="*/ 1058309 h 1069756"/>
              <a:gd name="connsiteX0" fmla="*/ 456743 w 567054"/>
              <a:gd name="connsiteY0" fmla="*/ 1053664 h 1054572"/>
              <a:gd name="connsiteX1" fmla="*/ 21737 w 567054"/>
              <a:gd name="connsiteY1" fmla="*/ 971038 h 1054572"/>
              <a:gd name="connsiteX2" fmla="*/ 65616 w 567054"/>
              <a:gd name="connsiteY2" fmla="*/ 817215 h 1054572"/>
              <a:gd name="connsiteX3" fmla="*/ 114385 w 567054"/>
              <a:gd name="connsiteY3" fmla="*/ 473757 h 1054572"/>
              <a:gd name="connsiteX4" fmla="*/ 146164 w 567054"/>
              <a:gd name="connsiteY4" fmla="*/ 286627 h 1054572"/>
              <a:gd name="connsiteX5" fmla="*/ 260019 w 567054"/>
              <a:gd name="connsiteY5" fmla="*/ 57695 h 1054572"/>
              <a:gd name="connsiteX6" fmla="*/ 497995 w 567054"/>
              <a:gd name="connsiteY6" fmla="*/ 28788 h 1054572"/>
              <a:gd name="connsiteX7" fmla="*/ 564731 w 567054"/>
              <a:gd name="connsiteY7" fmla="*/ 215246 h 1054572"/>
              <a:gd name="connsiteX8" fmla="*/ 483083 w 567054"/>
              <a:gd name="connsiteY8" fmla="*/ 404881 h 1054572"/>
              <a:gd name="connsiteX9" fmla="*/ 383163 w 567054"/>
              <a:gd name="connsiteY9" fmla="*/ 586817 h 1054572"/>
              <a:gd name="connsiteX10" fmla="*/ 353400 w 567054"/>
              <a:gd name="connsiteY10" fmla="*/ 746079 h 1054572"/>
              <a:gd name="connsiteX11" fmla="*/ 353645 w 567054"/>
              <a:gd name="connsiteY11" fmla="*/ 920620 h 1054572"/>
              <a:gd name="connsiteX12" fmla="*/ 456743 w 567054"/>
              <a:gd name="connsiteY12" fmla="*/ 1053664 h 1054572"/>
              <a:gd name="connsiteX0" fmla="*/ 409917 w 520228"/>
              <a:gd name="connsiteY0" fmla="*/ 1053664 h 1053664"/>
              <a:gd name="connsiteX1" fmla="*/ 18790 w 520228"/>
              <a:gd name="connsiteY1" fmla="*/ 817215 h 1053664"/>
              <a:gd name="connsiteX2" fmla="*/ 67559 w 520228"/>
              <a:gd name="connsiteY2" fmla="*/ 473757 h 1053664"/>
              <a:gd name="connsiteX3" fmla="*/ 99338 w 520228"/>
              <a:gd name="connsiteY3" fmla="*/ 286627 h 1053664"/>
              <a:gd name="connsiteX4" fmla="*/ 213193 w 520228"/>
              <a:gd name="connsiteY4" fmla="*/ 57695 h 1053664"/>
              <a:gd name="connsiteX5" fmla="*/ 451169 w 520228"/>
              <a:gd name="connsiteY5" fmla="*/ 28788 h 1053664"/>
              <a:gd name="connsiteX6" fmla="*/ 517905 w 520228"/>
              <a:gd name="connsiteY6" fmla="*/ 215246 h 1053664"/>
              <a:gd name="connsiteX7" fmla="*/ 436257 w 520228"/>
              <a:gd name="connsiteY7" fmla="*/ 404881 h 1053664"/>
              <a:gd name="connsiteX8" fmla="*/ 336337 w 520228"/>
              <a:gd name="connsiteY8" fmla="*/ 586817 h 1053664"/>
              <a:gd name="connsiteX9" fmla="*/ 306574 w 520228"/>
              <a:gd name="connsiteY9" fmla="*/ 746079 h 1053664"/>
              <a:gd name="connsiteX10" fmla="*/ 306819 w 520228"/>
              <a:gd name="connsiteY10" fmla="*/ 920620 h 1053664"/>
              <a:gd name="connsiteX11" fmla="*/ 409917 w 520228"/>
              <a:gd name="connsiteY11" fmla="*/ 1053664 h 1053664"/>
              <a:gd name="connsiteX0" fmla="*/ 675215 w 785526"/>
              <a:gd name="connsiteY0" fmla="*/ 1053664 h 1053664"/>
              <a:gd name="connsiteX1" fmla="*/ 6009 w 785526"/>
              <a:gd name="connsiteY1" fmla="*/ 642514 h 1053664"/>
              <a:gd name="connsiteX2" fmla="*/ 332857 w 785526"/>
              <a:gd name="connsiteY2" fmla="*/ 473757 h 1053664"/>
              <a:gd name="connsiteX3" fmla="*/ 364636 w 785526"/>
              <a:gd name="connsiteY3" fmla="*/ 286627 h 1053664"/>
              <a:gd name="connsiteX4" fmla="*/ 478491 w 785526"/>
              <a:gd name="connsiteY4" fmla="*/ 57695 h 1053664"/>
              <a:gd name="connsiteX5" fmla="*/ 716467 w 785526"/>
              <a:gd name="connsiteY5" fmla="*/ 28788 h 1053664"/>
              <a:gd name="connsiteX6" fmla="*/ 783203 w 785526"/>
              <a:gd name="connsiteY6" fmla="*/ 215246 h 1053664"/>
              <a:gd name="connsiteX7" fmla="*/ 701555 w 785526"/>
              <a:gd name="connsiteY7" fmla="*/ 404881 h 1053664"/>
              <a:gd name="connsiteX8" fmla="*/ 601635 w 785526"/>
              <a:gd name="connsiteY8" fmla="*/ 586817 h 1053664"/>
              <a:gd name="connsiteX9" fmla="*/ 571872 w 785526"/>
              <a:gd name="connsiteY9" fmla="*/ 746079 h 1053664"/>
              <a:gd name="connsiteX10" fmla="*/ 572117 w 785526"/>
              <a:gd name="connsiteY10" fmla="*/ 920620 h 1053664"/>
              <a:gd name="connsiteX11" fmla="*/ 675215 w 785526"/>
              <a:gd name="connsiteY11" fmla="*/ 1053664 h 1053664"/>
              <a:gd name="connsiteX0" fmla="*/ 680839 w 791150"/>
              <a:gd name="connsiteY0" fmla="*/ 1053664 h 1053664"/>
              <a:gd name="connsiteX1" fmla="*/ 11633 w 791150"/>
              <a:gd name="connsiteY1" fmla="*/ 642514 h 1053664"/>
              <a:gd name="connsiteX2" fmla="*/ 338481 w 791150"/>
              <a:gd name="connsiteY2" fmla="*/ 473757 h 1053664"/>
              <a:gd name="connsiteX3" fmla="*/ 370260 w 791150"/>
              <a:gd name="connsiteY3" fmla="*/ 286627 h 1053664"/>
              <a:gd name="connsiteX4" fmla="*/ 484115 w 791150"/>
              <a:gd name="connsiteY4" fmla="*/ 57695 h 1053664"/>
              <a:gd name="connsiteX5" fmla="*/ 722091 w 791150"/>
              <a:gd name="connsiteY5" fmla="*/ 28788 h 1053664"/>
              <a:gd name="connsiteX6" fmla="*/ 788827 w 791150"/>
              <a:gd name="connsiteY6" fmla="*/ 215246 h 1053664"/>
              <a:gd name="connsiteX7" fmla="*/ 707179 w 791150"/>
              <a:gd name="connsiteY7" fmla="*/ 404881 h 1053664"/>
              <a:gd name="connsiteX8" fmla="*/ 607259 w 791150"/>
              <a:gd name="connsiteY8" fmla="*/ 586817 h 1053664"/>
              <a:gd name="connsiteX9" fmla="*/ 577496 w 791150"/>
              <a:gd name="connsiteY9" fmla="*/ 746079 h 1053664"/>
              <a:gd name="connsiteX10" fmla="*/ 577741 w 791150"/>
              <a:gd name="connsiteY10" fmla="*/ 920620 h 1053664"/>
              <a:gd name="connsiteX11" fmla="*/ 680839 w 791150"/>
              <a:gd name="connsiteY11" fmla="*/ 1053664 h 1053664"/>
              <a:gd name="connsiteX0" fmla="*/ 569268 w 782677"/>
              <a:gd name="connsiteY0" fmla="*/ 920620 h 922145"/>
              <a:gd name="connsiteX1" fmla="*/ 3160 w 782677"/>
              <a:gd name="connsiteY1" fmla="*/ 642514 h 922145"/>
              <a:gd name="connsiteX2" fmla="*/ 330008 w 782677"/>
              <a:gd name="connsiteY2" fmla="*/ 473757 h 922145"/>
              <a:gd name="connsiteX3" fmla="*/ 361787 w 782677"/>
              <a:gd name="connsiteY3" fmla="*/ 286627 h 922145"/>
              <a:gd name="connsiteX4" fmla="*/ 475642 w 782677"/>
              <a:gd name="connsiteY4" fmla="*/ 57695 h 922145"/>
              <a:gd name="connsiteX5" fmla="*/ 713618 w 782677"/>
              <a:gd name="connsiteY5" fmla="*/ 28788 h 922145"/>
              <a:gd name="connsiteX6" fmla="*/ 780354 w 782677"/>
              <a:gd name="connsiteY6" fmla="*/ 215246 h 922145"/>
              <a:gd name="connsiteX7" fmla="*/ 698706 w 782677"/>
              <a:gd name="connsiteY7" fmla="*/ 404881 h 922145"/>
              <a:gd name="connsiteX8" fmla="*/ 598786 w 782677"/>
              <a:gd name="connsiteY8" fmla="*/ 586817 h 922145"/>
              <a:gd name="connsiteX9" fmla="*/ 569023 w 782677"/>
              <a:gd name="connsiteY9" fmla="*/ 746079 h 922145"/>
              <a:gd name="connsiteX10" fmla="*/ 569268 w 782677"/>
              <a:gd name="connsiteY10" fmla="*/ 920620 h 922145"/>
              <a:gd name="connsiteX0" fmla="*/ 569017 w 782671"/>
              <a:gd name="connsiteY0" fmla="*/ 746079 h 746944"/>
              <a:gd name="connsiteX1" fmla="*/ 3154 w 782671"/>
              <a:gd name="connsiteY1" fmla="*/ 642514 h 746944"/>
              <a:gd name="connsiteX2" fmla="*/ 330002 w 782671"/>
              <a:gd name="connsiteY2" fmla="*/ 473757 h 746944"/>
              <a:gd name="connsiteX3" fmla="*/ 361781 w 782671"/>
              <a:gd name="connsiteY3" fmla="*/ 286627 h 746944"/>
              <a:gd name="connsiteX4" fmla="*/ 475636 w 782671"/>
              <a:gd name="connsiteY4" fmla="*/ 57695 h 746944"/>
              <a:gd name="connsiteX5" fmla="*/ 713612 w 782671"/>
              <a:gd name="connsiteY5" fmla="*/ 28788 h 746944"/>
              <a:gd name="connsiteX6" fmla="*/ 780348 w 782671"/>
              <a:gd name="connsiteY6" fmla="*/ 215246 h 746944"/>
              <a:gd name="connsiteX7" fmla="*/ 698700 w 782671"/>
              <a:gd name="connsiteY7" fmla="*/ 404881 h 746944"/>
              <a:gd name="connsiteX8" fmla="*/ 598780 w 782671"/>
              <a:gd name="connsiteY8" fmla="*/ 586817 h 746944"/>
              <a:gd name="connsiteX9" fmla="*/ 569017 w 782671"/>
              <a:gd name="connsiteY9" fmla="*/ 746079 h 746944"/>
              <a:gd name="connsiteX0" fmla="*/ 883901 w 901784"/>
              <a:gd name="connsiteY0" fmla="*/ 796289 h 796844"/>
              <a:gd name="connsiteX1" fmla="*/ 13310 w 901784"/>
              <a:gd name="connsiteY1" fmla="*/ 642514 h 796844"/>
              <a:gd name="connsiteX2" fmla="*/ 340158 w 901784"/>
              <a:gd name="connsiteY2" fmla="*/ 473757 h 796844"/>
              <a:gd name="connsiteX3" fmla="*/ 371937 w 901784"/>
              <a:gd name="connsiteY3" fmla="*/ 286627 h 796844"/>
              <a:gd name="connsiteX4" fmla="*/ 485792 w 901784"/>
              <a:gd name="connsiteY4" fmla="*/ 57695 h 796844"/>
              <a:gd name="connsiteX5" fmla="*/ 723768 w 901784"/>
              <a:gd name="connsiteY5" fmla="*/ 28788 h 796844"/>
              <a:gd name="connsiteX6" fmla="*/ 790504 w 901784"/>
              <a:gd name="connsiteY6" fmla="*/ 215246 h 796844"/>
              <a:gd name="connsiteX7" fmla="*/ 708856 w 901784"/>
              <a:gd name="connsiteY7" fmla="*/ 404881 h 796844"/>
              <a:gd name="connsiteX8" fmla="*/ 608936 w 901784"/>
              <a:gd name="connsiteY8" fmla="*/ 586817 h 796844"/>
              <a:gd name="connsiteX9" fmla="*/ 883901 w 901784"/>
              <a:gd name="connsiteY9" fmla="*/ 796289 h 796844"/>
              <a:gd name="connsiteX0" fmla="*/ 883901 w 891181"/>
              <a:gd name="connsiteY0" fmla="*/ 796289 h 800331"/>
              <a:gd name="connsiteX1" fmla="*/ 13310 w 891181"/>
              <a:gd name="connsiteY1" fmla="*/ 642514 h 800331"/>
              <a:gd name="connsiteX2" fmla="*/ 340158 w 891181"/>
              <a:gd name="connsiteY2" fmla="*/ 473757 h 800331"/>
              <a:gd name="connsiteX3" fmla="*/ 371937 w 891181"/>
              <a:gd name="connsiteY3" fmla="*/ 286627 h 800331"/>
              <a:gd name="connsiteX4" fmla="*/ 485792 w 891181"/>
              <a:gd name="connsiteY4" fmla="*/ 57695 h 800331"/>
              <a:gd name="connsiteX5" fmla="*/ 723768 w 891181"/>
              <a:gd name="connsiteY5" fmla="*/ 28788 h 800331"/>
              <a:gd name="connsiteX6" fmla="*/ 790504 w 891181"/>
              <a:gd name="connsiteY6" fmla="*/ 215246 h 800331"/>
              <a:gd name="connsiteX7" fmla="*/ 708856 w 891181"/>
              <a:gd name="connsiteY7" fmla="*/ 404881 h 800331"/>
              <a:gd name="connsiteX8" fmla="*/ 608936 w 891181"/>
              <a:gd name="connsiteY8" fmla="*/ 586817 h 800331"/>
              <a:gd name="connsiteX9" fmla="*/ 883901 w 891181"/>
              <a:gd name="connsiteY9" fmla="*/ 796289 h 800331"/>
              <a:gd name="connsiteX0" fmla="*/ 883901 w 891181"/>
              <a:gd name="connsiteY0" fmla="*/ 796289 h 800331"/>
              <a:gd name="connsiteX1" fmla="*/ 13310 w 891181"/>
              <a:gd name="connsiteY1" fmla="*/ 642514 h 800331"/>
              <a:gd name="connsiteX2" fmla="*/ 340158 w 891181"/>
              <a:gd name="connsiteY2" fmla="*/ 473757 h 800331"/>
              <a:gd name="connsiteX3" fmla="*/ 371937 w 891181"/>
              <a:gd name="connsiteY3" fmla="*/ 286627 h 800331"/>
              <a:gd name="connsiteX4" fmla="*/ 485792 w 891181"/>
              <a:gd name="connsiteY4" fmla="*/ 57695 h 800331"/>
              <a:gd name="connsiteX5" fmla="*/ 723768 w 891181"/>
              <a:gd name="connsiteY5" fmla="*/ 28788 h 800331"/>
              <a:gd name="connsiteX6" fmla="*/ 790504 w 891181"/>
              <a:gd name="connsiteY6" fmla="*/ 215246 h 800331"/>
              <a:gd name="connsiteX7" fmla="*/ 708856 w 891181"/>
              <a:gd name="connsiteY7" fmla="*/ 404881 h 800331"/>
              <a:gd name="connsiteX8" fmla="*/ 608936 w 891181"/>
              <a:gd name="connsiteY8" fmla="*/ 586817 h 800331"/>
              <a:gd name="connsiteX9" fmla="*/ 883901 w 891181"/>
              <a:gd name="connsiteY9" fmla="*/ 796289 h 800331"/>
              <a:gd name="connsiteX0" fmla="*/ 870591 w 877871"/>
              <a:gd name="connsiteY0" fmla="*/ 796289 h 800331"/>
              <a:gd name="connsiteX1" fmla="*/ 0 w 877871"/>
              <a:gd name="connsiteY1" fmla="*/ 642514 h 800331"/>
              <a:gd name="connsiteX2" fmla="*/ 326848 w 877871"/>
              <a:gd name="connsiteY2" fmla="*/ 473757 h 800331"/>
              <a:gd name="connsiteX3" fmla="*/ 358627 w 877871"/>
              <a:gd name="connsiteY3" fmla="*/ 286627 h 800331"/>
              <a:gd name="connsiteX4" fmla="*/ 472482 w 877871"/>
              <a:gd name="connsiteY4" fmla="*/ 57695 h 800331"/>
              <a:gd name="connsiteX5" fmla="*/ 710458 w 877871"/>
              <a:gd name="connsiteY5" fmla="*/ 28788 h 800331"/>
              <a:gd name="connsiteX6" fmla="*/ 777194 w 877871"/>
              <a:gd name="connsiteY6" fmla="*/ 215246 h 800331"/>
              <a:gd name="connsiteX7" fmla="*/ 695546 w 877871"/>
              <a:gd name="connsiteY7" fmla="*/ 404881 h 800331"/>
              <a:gd name="connsiteX8" fmla="*/ 595626 w 877871"/>
              <a:gd name="connsiteY8" fmla="*/ 586817 h 800331"/>
              <a:gd name="connsiteX9" fmla="*/ 870591 w 877871"/>
              <a:gd name="connsiteY9" fmla="*/ 796289 h 800331"/>
              <a:gd name="connsiteX0" fmla="*/ 870591 w 879081"/>
              <a:gd name="connsiteY0" fmla="*/ 796289 h 799994"/>
              <a:gd name="connsiteX1" fmla="*/ 0 w 879081"/>
              <a:gd name="connsiteY1" fmla="*/ 642514 h 799994"/>
              <a:gd name="connsiteX2" fmla="*/ 326848 w 879081"/>
              <a:gd name="connsiteY2" fmla="*/ 473757 h 799994"/>
              <a:gd name="connsiteX3" fmla="*/ 358627 w 879081"/>
              <a:gd name="connsiteY3" fmla="*/ 286627 h 799994"/>
              <a:gd name="connsiteX4" fmla="*/ 472482 w 879081"/>
              <a:gd name="connsiteY4" fmla="*/ 57695 h 799994"/>
              <a:gd name="connsiteX5" fmla="*/ 710458 w 879081"/>
              <a:gd name="connsiteY5" fmla="*/ 28788 h 799994"/>
              <a:gd name="connsiteX6" fmla="*/ 777194 w 879081"/>
              <a:gd name="connsiteY6" fmla="*/ 215246 h 799994"/>
              <a:gd name="connsiteX7" fmla="*/ 695546 w 879081"/>
              <a:gd name="connsiteY7" fmla="*/ 404881 h 799994"/>
              <a:gd name="connsiteX8" fmla="*/ 595626 w 879081"/>
              <a:gd name="connsiteY8" fmla="*/ 586817 h 799994"/>
              <a:gd name="connsiteX9" fmla="*/ 870591 w 879081"/>
              <a:gd name="connsiteY9" fmla="*/ 796289 h 799994"/>
              <a:gd name="connsiteX0" fmla="*/ 918392 w 926410"/>
              <a:gd name="connsiteY0" fmla="*/ 804165 h 807701"/>
              <a:gd name="connsiteX1" fmla="*/ 0 w 926410"/>
              <a:gd name="connsiteY1" fmla="*/ 642514 h 807701"/>
              <a:gd name="connsiteX2" fmla="*/ 326848 w 926410"/>
              <a:gd name="connsiteY2" fmla="*/ 473757 h 807701"/>
              <a:gd name="connsiteX3" fmla="*/ 358627 w 926410"/>
              <a:gd name="connsiteY3" fmla="*/ 286627 h 807701"/>
              <a:gd name="connsiteX4" fmla="*/ 472482 w 926410"/>
              <a:gd name="connsiteY4" fmla="*/ 57695 h 807701"/>
              <a:gd name="connsiteX5" fmla="*/ 710458 w 926410"/>
              <a:gd name="connsiteY5" fmla="*/ 28788 h 807701"/>
              <a:gd name="connsiteX6" fmla="*/ 777194 w 926410"/>
              <a:gd name="connsiteY6" fmla="*/ 215246 h 807701"/>
              <a:gd name="connsiteX7" fmla="*/ 695546 w 926410"/>
              <a:gd name="connsiteY7" fmla="*/ 404881 h 807701"/>
              <a:gd name="connsiteX8" fmla="*/ 595626 w 926410"/>
              <a:gd name="connsiteY8" fmla="*/ 586817 h 807701"/>
              <a:gd name="connsiteX9" fmla="*/ 918392 w 926410"/>
              <a:gd name="connsiteY9" fmla="*/ 804165 h 807701"/>
              <a:gd name="connsiteX0" fmla="*/ 946230 w 953997"/>
              <a:gd name="connsiteY0" fmla="*/ 784202 h 788201"/>
              <a:gd name="connsiteX1" fmla="*/ 0 w 953997"/>
              <a:gd name="connsiteY1" fmla="*/ 642514 h 788201"/>
              <a:gd name="connsiteX2" fmla="*/ 326848 w 953997"/>
              <a:gd name="connsiteY2" fmla="*/ 473757 h 788201"/>
              <a:gd name="connsiteX3" fmla="*/ 358627 w 953997"/>
              <a:gd name="connsiteY3" fmla="*/ 286627 h 788201"/>
              <a:gd name="connsiteX4" fmla="*/ 472482 w 953997"/>
              <a:gd name="connsiteY4" fmla="*/ 57695 h 788201"/>
              <a:gd name="connsiteX5" fmla="*/ 710458 w 953997"/>
              <a:gd name="connsiteY5" fmla="*/ 28788 h 788201"/>
              <a:gd name="connsiteX6" fmla="*/ 777194 w 953997"/>
              <a:gd name="connsiteY6" fmla="*/ 215246 h 788201"/>
              <a:gd name="connsiteX7" fmla="*/ 695546 w 953997"/>
              <a:gd name="connsiteY7" fmla="*/ 404881 h 788201"/>
              <a:gd name="connsiteX8" fmla="*/ 595626 w 953997"/>
              <a:gd name="connsiteY8" fmla="*/ 586817 h 788201"/>
              <a:gd name="connsiteX9" fmla="*/ 946230 w 953997"/>
              <a:gd name="connsiteY9" fmla="*/ 784202 h 788201"/>
              <a:gd name="connsiteX0" fmla="*/ 946230 w 953997"/>
              <a:gd name="connsiteY0" fmla="*/ 784202 h 788201"/>
              <a:gd name="connsiteX1" fmla="*/ 0 w 953997"/>
              <a:gd name="connsiteY1" fmla="*/ 642514 h 788201"/>
              <a:gd name="connsiteX2" fmla="*/ 326848 w 953997"/>
              <a:gd name="connsiteY2" fmla="*/ 473757 h 788201"/>
              <a:gd name="connsiteX3" fmla="*/ 358627 w 953997"/>
              <a:gd name="connsiteY3" fmla="*/ 286627 h 788201"/>
              <a:gd name="connsiteX4" fmla="*/ 472482 w 953997"/>
              <a:gd name="connsiteY4" fmla="*/ 57695 h 788201"/>
              <a:gd name="connsiteX5" fmla="*/ 710458 w 953997"/>
              <a:gd name="connsiteY5" fmla="*/ 28788 h 788201"/>
              <a:gd name="connsiteX6" fmla="*/ 777194 w 953997"/>
              <a:gd name="connsiteY6" fmla="*/ 215246 h 788201"/>
              <a:gd name="connsiteX7" fmla="*/ 678538 w 953997"/>
              <a:gd name="connsiteY7" fmla="*/ 359117 h 788201"/>
              <a:gd name="connsiteX8" fmla="*/ 595626 w 953997"/>
              <a:gd name="connsiteY8" fmla="*/ 586817 h 788201"/>
              <a:gd name="connsiteX9" fmla="*/ 946230 w 953997"/>
              <a:gd name="connsiteY9" fmla="*/ 784202 h 788201"/>
              <a:gd name="connsiteX0" fmla="*/ 946230 w 953997"/>
              <a:gd name="connsiteY0" fmla="*/ 776353 h 780352"/>
              <a:gd name="connsiteX1" fmla="*/ 0 w 953997"/>
              <a:gd name="connsiteY1" fmla="*/ 634665 h 780352"/>
              <a:gd name="connsiteX2" fmla="*/ 326848 w 953997"/>
              <a:gd name="connsiteY2" fmla="*/ 465908 h 780352"/>
              <a:gd name="connsiteX3" fmla="*/ 358627 w 953997"/>
              <a:gd name="connsiteY3" fmla="*/ 278778 h 780352"/>
              <a:gd name="connsiteX4" fmla="*/ 472482 w 953997"/>
              <a:gd name="connsiteY4" fmla="*/ 49846 h 780352"/>
              <a:gd name="connsiteX5" fmla="*/ 710458 w 953997"/>
              <a:gd name="connsiteY5" fmla="*/ 20939 h 780352"/>
              <a:gd name="connsiteX6" fmla="*/ 800754 w 953997"/>
              <a:gd name="connsiteY6" fmla="*/ 27160 h 780352"/>
              <a:gd name="connsiteX7" fmla="*/ 678538 w 953997"/>
              <a:gd name="connsiteY7" fmla="*/ 351268 h 780352"/>
              <a:gd name="connsiteX8" fmla="*/ 595626 w 953997"/>
              <a:gd name="connsiteY8" fmla="*/ 578968 h 780352"/>
              <a:gd name="connsiteX9" fmla="*/ 946230 w 953997"/>
              <a:gd name="connsiteY9" fmla="*/ 776353 h 780352"/>
              <a:gd name="connsiteX0" fmla="*/ 946230 w 953997"/>
              <a:gd name="connsiteY0" fmla="*/ 799377 h 803376"/>
              <a:gd name="connsiteX1" fmla="*/ 0 w 953997"/>
              <a:gd name="connsiteY1" fmla="*/ 657689 h 803376"/>
              <a:gd name="connsiteX2" fmla="*/ 326848 w 953997"/>
              <a:gd name="connsiteY2" fmla="*/ 488932 h 803376"/>
              <a:gd name="connsiteX3" fmla="*/ 358627 w 953997"/>
              <a:gd name="connsiteY3" fmla="*/ 301802 h 803376"/>
              <a:gd name="connsiteX4" fmla="*/ 472482 w 953997"/>
              <a:gd name="connsiteY4" fmla="*/ 72870 h 803376"/>
              <a:gd name="connsiteX5" fmla="*/ 649654 w 953997"/>
              <a:gd name="connsiteY5" fmla="*/ 3258 h 803376"/>
              <a:gd name="connsiteX6" fmla="*/ 800754 w 953997"/>
              <a:gd name="connsiteY6" fmla="*/ 50184 h 803376"/>
              <a:gd name="connsiteX7" fmla="*/ 678538 w 953997"/>
              <a:gd name="connsiteY7" fmla="*/ 374292 h 803376"/>
              <a:gd name="connsiteX8" fmla="*/ 595626 w 953997"/>
              <a:gd name="connsiteY8" fmla="*/ 601992 h 803376"/>
              <a:gd name="connsiteX9" fmla="*/ 946230 w 953997"/>
              <a:gd name="connsiteY9" fmla="*/ 799377 h 803376"/>
              <a:gd name="connsiteX0" fmla="*/ 946230 w 953997"/>
              <a:gd name="connsiteY0" fmla="*/ 797483 h 801482"/>
              <a:gd name="connsiteX1" fmla="*/ 0 w 953997"/>
              <a:gd name="connsiteY1" fmla="*/ 655795 h 801482"/>
              <a:gd name="connsiteX2" fmla="*/ 326848 w 953997"/>
              <a:gd name="connsiteY2" fmla="*/ 487038 h 801482"/>
              <a:gd name="connsiteX3" fmla="*/ 358627 w 953997"/>
              <a:gd name="connsiteY3" fmla="*/ 299908 h 801482"/>
              <a:gd name="connsiteX4" fmla="*/ 472482 w 953997"/>
              <a:gd name="connsiteY4" fmla="*/ 70976 h 801482"/>
              <a:gd name="connsiteX5" fmla="*/ 649654 w 953997"/>
              <a:gd name="connsiteY5" fmla="*/ 1364 h 801482"/>
              <a:gd name="connsiteX6" fmla="*/ 746129 w 953997"/>
              <a:gd name="connsiteY6" fmla="*/ 119075 h 801482"/>
              <a:gd name="connsiteX7" fmla="*/ 678538 w 953997"/>
              <a:gd name="connsiteY7" fmla="*/ 372398 h 801482"/>
              <a:gd name="connsiteX8" fmla="*/ 595626 w 953997"/>
              <a:gd name="connsiteY8" fmla="*/ 600098 h 801482"/>
              <a:gd name="connsiteX9" fmla="*/ 946230 w 953997"/>
              <a:gd name="connsiteY9" fmla="*/ 797483 h 801482"/>
              <a:gd name="connsiteX0" fmla="*/ 946230 w 953997"/>
              <a:gd name="connsiteY0" fmla="*/ 797483 h 801482"/>
              <a:gd name="connsiteX1" fmla="*/ 0 w 953997"/>
              <a:gd name="connsiteY1" fmla="*/ 655795 h 801482"/>
              <a:gd name="connsiteX2" fmla="*/ 326848 w 953997"/>
              <a:gd name="connsiteY2" fmla="*/ 487038 h 801482"/>
              <a:gd name="connsiteX3" fmla="*/ 358627 w 953997"/>
              <a:gd name="connsiteY3" fmla="*/ 299908 h 801482"/>
              <a:gd name="connsiteX4" fmla="*/ 472482 w 953997"/>
              <a:gd name="connsiteY4" fmla="*/ 70976 h 801482"/>
              <a:gd name="connsiteX5" fmla="*/ 649654 w 953997"/>
              <a:gd name="connsiteY5" fmla="*/ 1364 h 801482"/>
              <a:gd name="connsiteX6" fmla="*/ 746129 w 953997"/>
              <a:gd name="connsiteY6" fmla="*/ 119075 h 801482"/>
              <a:gd name="connsiteX7" fmla="*/ 678538 w 953997"/>
              <a:gd name="connsiteY7" fmla="*/ 372398 h 801482"/>
              <a:gd name="connsiteX8" fmla="*/ 595626 w 953997"/>
              <a:gd name="connsiteY8" fmla="*/ 600098 h 801482"/>
              <a:gd name="connsiteX9" fmla="*/ 946230 w 953997"/>
              <a:gd name="connsiteY9" fmla="*/ 797483 h 801482"/>
              <a:gd name="connsiteX0" fmla="*/ 946230 w 964418"/>
              <a:gd name="connsiteY0" fmla="*/ 797483 h 797610"/>
              <a:gd name="connsiteX1" fmla="*/ 0 w 964418"/>
              <a:gd name="connsiteY1" fmla="*/ 655795 h 797610"/>
              <a:gd name="connsiteX2" fmla="*/ 326848 w 964418"/>
              <a:gd name="connsiteY2" fmla="*/ 487038 h 797610"/>
              <a:gd name="connsiteX3" fmla="*/ 358627 w 964418"/>
              <a:gd name="connsiteY3" fmla="*/ 299908 h 797610"/>
              <a:gd name="connsiteX4" fmla="*/ 472482 w 964418"/>
              <a:gd name="connsiteY4" fmla="*/ 70976 h 797610"/>
              <a:gd name="connsiteX5" fmla="*/ 649654 w 964418"/>
              <a:gd name="connsiteY5" fmla="*/ 1364 h 797610"/>
              <a:gd name="connsiteX6" fmla="*/ 746129 w 964418"/>
              <a:gd name="connsiteY6" fmla="*/ 119075 h 797610"/>
              <a:gd name="connsiteX7" fmla="*/ 678538 w 964418"/>
              <a:gd name="connsiteY7" fmla="*/ 372398 h 797610"/>
              <a:gd name="connsiteX8" fmla="*/ 627539 w 964418"/>
              <a:gd name="connsiteY8" fmla="*/ 629906 h 797610"/>
              <a:gd name="connsiteX9" fmla="*/ 946230 w 964418"/>
              <a:gd name="connsiteY9" fmla="*/ 797483 h 797610"/>
              <a:gd name="connsiteX0" fmla="*/ 946230 w 964418"/>
              <a:gd name="connsiteY0" fmla="*/ 797483 h 797610"/>
              <a:gd name="connsiteX1" fmla="*/ 0 w 964418"/>
              <a:gd name="connsiteY1" fmla="*/ 655795 h 797610"/>
              <a:gd name="connsiteX2" fmla="*/ 326848 w 964418"/>
              <a:gd name="connsiteY2" fmla="*/ 487038 h 797610"/>
              <a:gd name="connsiteX3" fmla="*/ 358627 w 964418"/>
              <a:gd name="connsiteY3" fmla="*/ 299908 h 797610"/>
              <a:gd name="connsiteX4" fmla="*/ 472482 w 964418"/>
              <a:gd name="connsiteY4" fmla="*/ 70976 h 797610"/>
              <a:gd name="connsiteX5" fmla="*/ 649654 w 964418"/>
              <a:gd name="connsiteY5" fmla="*/ 1364 h 797610"/>
              <a:gd name="connsiteX6" fmla="*/ 746129 w 964418"/>
              <a:gd name="connsiteY6" fmla="*/ 119075 h 797610"/>
              <a:gd name="connsiteX7" fmla="*/ 678538 w 964418"/>
              <a:gd name="connsiteY7" fmla="*/ 372398 h 797610"/>
              <a:gd name="connsiteX8" fmla="*/ 627539 w 964418"/>
              <a:gd name="connsiteY8" fmla="*/ 629906 h 797610"/>
              <a:gd name="connsiteX9" fmla="*/ 946230 w 964418"/>
              <a:gd name="connsiteY9" fmla="*/ 797483 h 797610"/>
              <a:gd name="connsiteX0" fmla="*/ 946230 w 964418"/>
              <a:gd name="connsiteY0" fmla="*/ 956977 h 957104"/>
              <a:gd name="connsiteX1" fmla="*/ 0 w 964418"/>
              <a:gd name="connsiteY1" fmla="*/ 815289 h 957104"/>
              <a:gd name="connsiteX2" fmla="*/ 326848 w 964418"/>
              <a:gd name="connsiteY2" fmla="*/ 646532 h 957104"/>
              <a:gd name="connsiteX3" fmla="*/ 358627 w 964418"/>
              <a:gd name="connsiteY3" fmla="*/ 459402 h 957104"/>
              <a:gd name="connsiteX4" fmla="*/ 423757 w 964418"/>
              <a:gd name="connsiteY4" fmla="*/ 9675 h 957104"/>
              <a:gd name="connsiteX5" fmla="*/ 649654 w 964418"/>
              <a:gd name="connsiteY5" fmla="*/ 160858 h 957104"/>
              <a:gd name="connsiteX6" fmla="*/ 746129 w 964418"/>
              <a:gd name="connsiteY6" fmla="*/ 278569 h 957104"/>
              <a:gd name="connsiteX7" fmla="*/ 678538 w 964418"/>
              <a:gd name="connsiteY7" fmla="*/ 531892 h 957104"/>
              <a:gd name="connsiteX8" fmla="*/ 627539 w 964418"/>
              <a:gd name="connsiteY8" fmla="*/ 789400 h 957104"/>
              <a:gd name="connsiteX9" fmla="*/ 946230 w 964418"/>
              <a:gd name="connsiteY9" fmla="*/ 956977 h 957104"/>
              <a:gd name="connsiteX0" fmla="*/ 946230 w 969780"/>
              <a:gd name="connsiteY0" fmla="*/ 1657932 h 1658059"/>
              <a:gd name="connsiteX1" fmla="*/ 0 w 969780"/>
              <a:gd name="connsiteY1" fmla="*/ 1516244 h 1658059"/>
              <a:gd name="connsiteX2" fmla="*/ 326848 w 969780"/>
              <a:gd name="connsiteY2" fmla="*/ 1347487 h 1658059"/>
              <a:gd name="connsiteX3" fmla="*/ 358627 w 969780"/>
              <a:gd name="connsiteY3" fmla="*/ 1160357 h 1658059"/>
              <a:gd name="connsiteX4" fmla="*/ 423757 w 969780"/>
              <a:gd name="connsiteY4" fmla="*/ 710630 h 1658059"/>
              <a:gd name="connsiteX5" fmla="*/ 961450 w 969780"/>
              <a:gd name="connsiteY5" fmla="*/ 2541 h 1658059"/>
              <a:gd name="connsiteX6" fmla="*/ 746129 w 969780"/>
              <a:gd name="connsiteY6" fmla="*/ 979524 h 1658059"/>
              <a:gd name="connsiteX7" fmla="*/ 678538 w 969780"/>
              <a:gd name="connsiteY7" fmla="*/ 1232847 h 1658059"/>
              <a:gd name="connsiteX8" fmla="*/ 627539 w 969780"/>
              <a:gd name="connsiteY8" fmla="*/ 1490355 h 1658059"/>
              <a:gd name="connsiteX9" fmla="*/ 946230 w 969780"/>
              <a:gd name="connsiteY9" fmla="*/ 1657932 h 1658059"/>
              <a:gd name="connsiteX0" fmla="*/ 946230 w 970049"/>
              <a:gd name="connsiteY0" fmla="*/ 1657933 h 1658060"/>
              <a:gd name="connsiteX1" fmla="*/ 0 w 970049"/>
              <a:gd name="connsiteY1" fmla="*/ 1516245 h 1658060"/>
              <a:gd name="connsiteX2" fmla="*/ 326848 w 970049"/>
              <a:gd name="connsiteY2" fmla="*/ 1347488 h 1658060"/>
              <a:gd name="connsiteX3" fmla="*/ 358627 w 970049"/>
              <a:gd name="connsiteY3" fmla="*/ 1160358 h 1658060"/>
              <a:gd name="connsiteX4" fmla="*/ 423757 w 970049"/>
              <a:gd name="connsiteY4" fmla="*/ 710631 h 1658060"/>
              <a:gd name="connsiteX5" fmla="*/ 961450 w 970049"/>
              <a:gd name="connsiteY5" fmla="*/ 2542 h 1658060"/>
              <a:gd name="connsiteX6" fmla="*/ 746129 w 970049"/>
              <a:gd name="connsiteY6" fmla="*/ 979525 h 1658060"/>
              <a:gd name="connsiteX7" fmla="*/ 627539 w 970049"/>
              <a:gd name="connsiteY7" fmla="*/ 1490356 h 1658060"/>
              <a:gd name="connsiteX8" fmla="*/ 946230 w 970049"/>
              <a:gd name="connsiteY8" fmla="*/ 1657933 h 1658060"/>
              <a:gd name="connsiteX0" fmla="*/ 946230 w 963678"/>
              <a:gd name="connsiteY0" fmla="*/ 1672539 h 1691713"/>
              <a:gd name="connsiteX1" fmla="*/ 0 w 963678"/>
              <a:gd name="connsiteY1" fmla="*/ 1530851 h 1691713"/>
              <a:gd name="connsiteX2" fmla="*/ 326848 w 963678"/>
              <a:gd name="connsiteY2" fmla="*/ 1362094 h 1691713"/>
              <a:gd name="connsiteX3" fmla="*/ 358627 w 963678"/>
              <a:gd name="connsiteY3" fmla="*/ 1174964 h 1691713"/>
              <a:gd name="connsiteX4" fmla="*/ 423757 w 963678"/>
              <a:gd name="connsiteY4" fmla="*/ 725237 h 1691713"/>
              <a:gd name="connsiteX5" fmla="*/ 961450 w 963678"/>
              <a:gd name="connsiteY5" fmla="*/ 17148 h 1691713"/>
              <a:gd name="connsiteX6" fmla="*/ 627539 w 963678"/>
              <a:gd name="connsiteY6" fmla="*/ 1504962 h 1691713"/>
              <a:gd name="connsiteX7" fmla="*/ 946230 w 963678"/>
              <a:gd name="connsiteY7" fmla="*/ 1672539 h 1691713"/>
              <a:gd name="connsiteX0" fmla="*/ 946230 w 963679"/>
              <a:gd name="connsiteY0" fmla="*/ 1672540 h 1691713"/>
              <a:gd name="connsiteX1" fmla="*/ 0 w 963679"/>
              <a:gd name="connsiteY1" fmla="*/ 1530852 h 1691713"/>
              <a:gd name="connsiteX2" fmla="*/ 326848 w 963679"/>
              <a:gd name="connsiteY2" fmla="*/ 1362095 h 1691713"/>
              <a:gd name="connsiteX3" fmla="*/ 423757 w 963679"/>
              <a:gd name="connsiteY3" fmla="*/ 725238 h 1691713"/>
              <a:gd name="connsiteX4" fmla="*/ 961450 w 963679"/>
              <a:gd name="connsiteY4" fmla="*/ 17149 h 1691713"/>
              <a:gd name="connsiteX5" fmla="*/ 627539 w 963679"/>
              <a:gd name="connsiteY5" fmla="*/ 1504963 h 1691713"/>
              <a:gd name="connsiteX6" fmla="*/ 946230 w 963679"/>
              <a:gd name="connsiteY6" fmla="*/ 1672540 h 1691713"/>
              <a:gd name="connsiteX0" fmla="*/ 946230 w 965987"/>
              <a:gd name="connsiteY0" fmla="*/ 1655768 h 1674941"/>
              <a:gd name="connsiteX1" fmla="*/ 0 w 965987"/>
              <a:gd name="connsiteY1" fmla="*/ 1514080 h 1674941"/>
              <a:gd name="connsiteX2" fmla="*/ 326848 w 965987"/>
              <a:gd name="connsiteY2" fmla="*/ 1345323 h 1674941"/>
              <a:gd name="connsiteX3" fmla="*/ 961450 w 965987"/>
              <a:gd name="connsiteY3" fmla="*/ 377 h 1674941"/>
              <a:gd name="connsiteX4" fmla="*/ 627539 w 965987"/>
              <a:gd name="connsiteY4" fmla="*/ 1488191 h 1674941"/>
              <a:gd name="connsiteX5" fmla="*/ 946230 w 965987"/>
              <a:gd name="connsiteY5" fmla="*/ 1655768 h 1674941"/>
              <a:gd name="connsiteX0" fmla="*/ 946230 w 964445"/>
              <a:gd name="connsiteY0" fmla="*/ 895322 h 895449"/>
              <a:gd name="connsiteX1" fmla="*/ 0 w 964445"/>
              <a:gd name="connsiteY1" fmla="*/ 753634 h 895449"/>
              <a:gd name="connsiteX2" fmla="*/ 326848 w 964445"/>
              <a:gd name="connsiteY2" fmla="*/ 584877 h 895449"/>
              <a:gd name="connsiteX3" fmla="*/ 674323 w 964445"/>
              <a:gd name="connsiteY3" fmla="*/ 1137 h 895449"/>
              <a:gd name="connsiteX4" fmla="*/ 627539 w 964445"/>
              <a:gd name="connsiteY4" fmla="*/ 727745 h 895449"/>
              <a:gd name="connsiteX5" fmla="*/ 946230 w 964445"/>
              <a:gd name="connsiteY5" fmla="*/ 895322 h 895449"/>
              <a:gd name="connsiteX0" fmla="*/ 946230 w 964445"/>
              <a:gd name="connsiteY0" fmla="*/ 895902 h 896029"/>
              <a:gd name="connsiteX1" fmla="*/ 0 w 964445"/>
              <a:gd name="connsiteY1" fmla="*/ 754214 h 896029"/>
              <a:gd name="connsiteX2" fmla="*/ 326848 w 964445"/>
              <a:gd name="connsiteY2" fmla="*/ 585457 h 896029"/>
              <a:gd name="connsiteX3" fmla="*/ 674323 w 964445"/>
              <a:gd name="connsiteY3" fmla="*/ 1717 h 896029"/>
              <a:gd name="connsiteX4" fmla="*/ 627539 w 964445"/>
              <a:gd name="connsiteY4" fmla="*/ 728325 h 896029"/>
              <a:gd name="connsiteX5" fmla="*/ 946230 w 964445"/>
              <a:gd name="connsiteY5" fmla="*/ 895902 h 896029"/>
              <a:gd name="connsiteX0" fmla="*/ 946230 w 964445"/>
              <a:gd name="connsiteY0" fmla="*/ 894868 h 894995"/>
              <a:gd name="connsiteX1" fmla="*/ 0 w 964445"/>
              <a:gd name="connsiteY1" fmla="*/ 753180 h 894995"/>
              <a:gd name="connsiteX2" fmla="*/ 326848 w 964445"/>
              <a:gd name="connsiteY2" fmla="*/ 584423 h 894995"/>
              <a:gd name="connsiteX3" fmla="*/ 674323 w 964445"/>
              <a:gd name="connsiteY3" fmla="*/ 683 h 894995"/>
              <a:gd name="connsiteX4" fmla="*/ 627539 w 964445"/>
              <a:gd name="connsiteY4" fmla="*/ 727291 h 894995"/>
              <a:gd name="connsiteX5" fmla="*/ 946230 w 964445"/>
              <a:gd name="connsiteY5" fmla="*/ 894868 h 894995"/>
              <a:gd name="connsiteX0" fmla="*/ 946230 w 964445"/>
              <a:gd name="connsiteY0" fmla="*/ 894867 h 894994"/>
              <a:gd name="connsiteX1" fmla="*/ 0 w 964445"/>
              <a:gd name="connsiteY1" fmla="*/ 753179 h 894994"/>
              <a:gd name="connsiteX2" fmla="*/ 326848 w 964445"/>
              <a:gd name="connsiteY2" fmla="*/ 584422 h 894994"/>
              <a:gd name="connsiteX3" fmla="*/ 674323 w 964445"/>
              <a:gd name="connsiteY3" fmla="*/ 682 h 894994"/>
              <a:gd name="connsiteX4" fmla="*/ 627539 w 964445"/>
              <a:gd name="connsiteY4" fmla="*/ 727290 h 894994"/>
              <a:gd name="connsiteX5" fmla="*/ 946230 w 964445"/>
              <a:gd name="connsiteY5" fmla="*/ 894867 h 894994"/>
              <a:gd name="connsiteX0" fmla="*/ 946230 w 964445"/>
              <a:gd name="connsiteY0" fmla="*/ 894867 h 894994"/>
              <a:gd name="connsiteX1" fmla="*/ 0 w 964445"/>
              <a:gd name="connsiteY1" fmla="*/ 753179 h 894994"/>
              <a:gd name="connsiteX2" fmla="*/ 326848 w 964445"/>
              <a:gd name="connsiteY2" fmla="*/ 584422 h 894994"/>
              <a:gd name="connsiteX3" fmla="*/ 674323 w 964445"/>
              <a:gd name="connsiteY3" fmla="*/ 682 h 894994"/>
              <a:gd name="connsiteX4" fmla="*/ 627539 w 964445"/>
              <a:gd name="connsiteY4" fmla="*/ 727290 h 894994"/>
              <a:gd name="connsiteX5" fmla="*/ 946230 w 964445"/>
              <a:gd name="connsiteY5" fmla="*/ 894867 h 894994"/>
              <a:gd name="connsiteX0" fmla="*/ 946230 w 964445"/>
              <a:gd name="connsiteY0" fmla="*/ 894396 h 894523"/>
              <a:gd name="connsiteX1" fmla="*/ 0 w 964445"/>
              <a:gd name="connsiteY1" fmla="*/ 752708 h 894523"/>
              <a:gd name="connsiteX2" fmla="*/ 433291 w 964445"/>
              <a:gd name="connsiteY2" fmla="*/ 661065 h 894523"/>
              <a:gd name="connsiteX3" fmla="*/ 674323 w 964445"/>
              <a:gd name="connsiteY3" fmla="*/ 211 h 894523"/>
              <a:gd name="connsiteX4" fmla="*/ 627539 w 964445"/>
              <a:gd name="connsiteY4" fmla="*/ 726819 h 894523"/>
              <a:gd name="connsiteX5" fmla="*/ 946230 w 964445"/>
              <a:gd name="connsiteY5" fmla="*/ 894396 h 894523"/>
              <a:gd name="connsiteX0" fmla="*/ 946230 w 964445"/>
              <a:gd name="connsiteY0" fmla="*/ 894350 h 894477"/>
              <a:gd name="connsiteX1" fmla="*/ 0 w 964445"/>
              <a:gd name="connsiteY1" fmla="*/ 752662 h 894477"/>
              <a:gd name="connsiteX2" fmla="*/ 433291 w 964445"/>
              <a:gd name="connsiteY2" fmla="*/ 661019 h 894477"/>
              <a:gd name="connsiteX3" fmla="*/ 674323 w 964445"/>
              <a:gd name="connsiteY3" fmla="*/ 165 h 894477"/>
              <a:gd name="connsiteX4" fmla="*/ 627539 w 964445"/>
              <a:gd name="connsiteY4" fmla="*/ 726773 h 894477"/>
              <a:gd name="connsiteX5" fmla="*/ 946230 w 964445"/>
              <a:gd name="connsiteY5" fmla="*/ 894350 h 894477"/>
              <a:gd name="connsiteX0" fmla="*/ 946230 w 964445"/>
              <a:gd name="connsiteY0" fmla="*/ 894365 h 894492"/>
              <a:gd name="connsiteX1" fmla="*/ 0 w 964445"/>
              <a:gd name="connsiteY1" fmla="*/ 752677 h 894492"/>
              <a:gd name="connsiteX2" fmla="*/ 433291 w 964445"/>
              <a:gd name="connsiteY2" fmla="*/ 661034 h 894492"/>
              <a:gd name="connsiteX3" fmla="*/ 674323 w 964445"/>
              <a:gd name="connsiteY3" fmla="*/ 180 h 894492"/>
              <a:gd name="connsiteX4" fmla="*/ 627539 w 964445"/>
              <a:gd name="connsiteY4" fmla="*/ 726788 h 894492"/>
              <a:gd name="connsiteX5" fmla="*/ 946230 w 964445"/>
              <a:gd name="connsiteY5" fmla="*/ 894365 h 894492"/>
              <a:gd name="connsiteX0" fmla="*/ 946230 w 964445"/>
              <a:gd name="connsiteY0" fmla="*/ 894194 h 894321"/>
              <a:gd name="connsiteX1" fmla="*/ 0 w 964445"/>
              <a:gd name="connsiteY1" fmla="*/ 752506 h 894321"/>
              <a:gd name="connsiteX2" fmla="*/ 433291 w 964445"/>
              <a:gd name="connsiteY2" fmla="*/ 660863 h 894321"/>
              <a:gd name="connsiteX3" fmla="*/ 674323 w 964445"/>
              <a:gd name="connsiteY3" fmla="*/ 9 h 894321"/>
              <a:gd name="connsiteX4" fmla="*/ 627539 w 964445"/>
              <a:gd name="connsiteY4" fmla="*/ 726617 h 894321"/>
              <a:gd name="connsiteX5" fmla="*/ 946230 w 964445"/>
              <a:gd name="connsiteY5" fmla="*/ 894194 h 894321"/>
              <a:gd name="connsiteX0" fmla="*/ 946230 w 964814"/>
              <a:gd name="connsiteY0" fmla="*/ 912036 h 912163"/>
              <a:gd name="connsiteX1" fmla="*/ 0 w 964814"/>
              <a:gd name="connsiteY1" fmla="*/ 770348 h 912163"/>
              <a:gd name="connsiteX2" fmla="*/ 433291 w 964814"/>
              <a:gd name="connsiteY2" fmla="*/ 678705 h 912163"/>
              <a:gd name="connsiteX3" fmla="*/ 617688 w 964814"/>
              <a:gd name="connsiteY3" fmla="*/ 7 h 912163"/>
              <a:gd name="connsiteX4" fmla="*/ 627539 w 964814"/>
              <a:gd name="connsiteY4" fmla="*/ 744459 h 912163"/>
              <a:gd name="connsiteX5" fmla="*/ 946230 w 964814"/>
              <a:gd name="connsiteY5" fmla="*/ 912036 h 912163"/>
              <a:gd name="connsiteX0" fmla="*/ 946230 w 964814"/>
              <a:gd name="connsiteY0" fmla="*/ 912054 h 912181"/>
              <a:gd name="connsiteX1" fmla="*/ 0 w 964814"/>
              <a:gd name="connsiteY1" fmla="*/ 770366 h 912181"/>
              <a:gd name="connsiteX2" fmla="*/ 433291 w 964814"/>
              <a:gd name="connsiteY2" fmla="*/ 678723 h 912181"/>
              <a:gd name="connsiteX3" fmla="*/ 617688 w 964814"/>
              <a:gd name="connsiteY3" fmla="*/ 25 h 912181"/>
              <a:gd name="connsiteX4" fmla="*/ 627539 w 964814"/>
              <a:gd name="connsiteY4" fmla="*/ 744477 h 912181"/>
              <a:gd name="connsiteX5" fmla="*/ 946230 w 964814"/>
              <a:gd name="connsiteY5" fmla="*/ 912054 h 912181"/>
              <a:gd name="connsiteX0" fmla="*/ 946230 w 964814"/>
              <a:gd name="connsiteY0" fmla="*/ 916063 h 916190"/>
              <a:gd name="connsiteX1" fmla="*/ 0 w 964814"/>
              <a:gd name="connsiteY1" fmla="*/ 774375 h 916190"/>
              <a:gd name="connsiteX2" fmla="*/ 433291 w 964814"/>
              <a:gd name="connsiteY2" fmla="*/ 682732 h 916190"/>
              <a:gd name="connsiteX3" fmla="*/ 617688 w 964814"/>
              <a:gd name="connsiteY3" fmla="*/ 4034 h 916190"/>
              <a:gd name="connsiteX4" fmla="*/ 627539 w 964814"/>
              <a:gd name="connsiteY4" fmla="*/ 748486 h 916190"/>
              <a:gd name="connsiteX5" fmla="*/ 946230 w 964814"/>
              <a:gd name="connsiteY5" fmla="*/ 916063 h 916190"/>
              <a:gd name="connsiteX0" fmla="*/ 946230 w 964814"/>
              <a:gd name="connsiteY0" fmla="*/ 912078 h 912205"/>
              <a:gd name="connsiteX1" fmla="*/ 0 w 964814"/>
              <a:gd name="connsiteY1" fmla="*/ 770390 h 912205"/>
              <a:gd name="connsiteX2" fmla="*/ 433291 w 964814"/>
              <a:gd name="connsiteY2" fmla="*/ 678747 h 912205"/>
              <a:gd name="connsiteX3" fmla="*/ 617688 w 964814"/>
              <a:gd name="connsiteY3" fmla="*/ 49 h 912205"/>
              <a:gd name="connsiteX4" fmla="*/ 627539 w 964814"/>
              <a:gd name="connsiteY4" fmla="*/ 744501 h 912205"/>
              <a:gd name="connsiteX5" fmla="*/ 946230 w 964814"/>
              <a:gd name="connsiteY5" fmla="*/ 912078 h 912205"/>
              <a:gd name="connsiteX0" fmla="*/ 946230 w 960229"/>
              <a:gd name="connsiteY0" fmla="*/ 912145 h 912377"/>
              <a:gd name="connsiteX1" fmla="*/ 0 w 960229"/>
              <a:gd name="connsiteY1" fmla="*/ 770457 h 912377"/>
              <a:gd name="connsiteX2" fmla="*/ 433291 w 960229"/>
              <a:gd name="connsiteY2" fmla="*/ 678814 h 912377"/>
              <a:gd name="connsiteX3" fmla="*/ 617688 w 960229"/>
              <a:gd name="connsiteY3" fmla="*/ 116 h 912377"/>
              <a:gd name="connsiteX4" fmla="*/ 569538 w 960229"/>
              <a:gd name="connsiteY4" fmla="*/ 735011 h 912377"/>
              <a:gd name="connsiteX5" fmla="*/ 946230 w 960229"/>
              <a:gd name="connsiteY5" fmla="*/ 912145 h 912377"/>
              <a:gd name="connsiteX0" fmla="*/ 946230 w 960230"/>
              <a:gd name="connsiteY0" fmla="*/ 912034 h 912267"/>
              <a:gd name="connsiteX1" fmla="*/ 0 w 960230"/>
              <a:gd name="connsiteY1" fmla="*/ 770346 h 912267"/>
              <a:gd name="connsiteX2" fmla="*/ 433291 w 960230"/>
              <a:gd name="connsiteY2" fmla="*/ 678703 h 912267"/>
              <a:gd name="connsiteX3" fmla="*/ 617688 w 960230"/>
              <a:gd name="connsiteY3" fmla="*/ 5 h 912267"/>
              <a:gd name="connsiteX4" fmla="*/ 569538 w 960230"/>
              <a:gd name="connsiteY4" fmla="*/ 734900 h 912267"/>
              <a:gd name="connsiteX5" fmla="*/ 946230 w 960230"/>
              <a:gd name="connsiteY5" fmla="*/ 912034 h 912267"/>
              <a:gd name="connsiteX0" fmla="*/ 946230 w 960052"/>
              <a:gd name="connsiteY0" fmla="*/ 888637 h 888870"/>
              <a:gd name="connsiteX1" fmla="*/ 0 w 960052"/>
              <a:gd name="connsiteY1" fmla="*/ 746949 h 888870"/>
              <a:gd name="connsiteX2" fmla="*/ 433291 w 960052"/>
              <a:gd name="connsiteY2" fmla="*/ 655306 h 888870"/>
              <a:gd name="connsiteX3" fmla="*/ 656388 w 960052"/>
              <a:gd name="connsiteY3" fmla="*/ 6 h 888870"/>
              <a:gd name="connsiteX4" fmla="*/ 569538 w 960052"/>
              <a:gd name="connsiteY4" fmla="*/ 711503 h 888870"/>
              <a:gd name="connsiteX5" fmla="*/ 946230 w 960052"/>
              <a:gd name="connsiteY5" fmla="*/ 888637 h 888870"/>
              <a:gd name="connsiteX0" fmla="*/ 946230 w 960053"/>
              <a:gd name="connsiteY0" fmla="*/ 888697 h 888930"/>
              <a:gd name="connsiteX1" fmla="*/ 0 w 960053"/>
              <a:gd name="connsiteY1" fmla="*/ 747009 h 888930"/>
              <a:gd name="connsiteX2" fmla="*/ 433291 w 960053"/>
              <a:gd name="connsiteY2" fmla="*/ 655366 h 888930"/>
              <a:gd name="connsiteX3" fmla="*/ 656388 w 960053"/>
              <a:gd name="connsiteY3" fmla="*/ 66 h 888930"/>
              <a:gd name="connsiteX4" fmla="*/ 569538 w 960053"/>
              <a:gd name="connsiteY4" fmla="*/ 711563 h 888930"/>
              <a:gd name="connsiteX5" fmla="*/ 946230 w 960053"/>
              <a:gd name="connsiteY5" fmla="*/ 888697 h 88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0053" h="888930">
                <a:moveTo>
                  <a:pt x="946230" y="888697"/>
                </a:moveTo>
                <a:cubicBezTo>
                  <a:pt x="851307" y="894605"/>
                  <a:pt x="227983" y="786572"/>
                  <a:pt x="0" y="747009"/>
                </a:cubicBezTo>
                <a:cubicBezTo>
                  <a:pt x="195127" y="709651"/>
                  <a:pt x="323893" y="779857"/>
                  <a:pt x="433291" y="655366"/>
                </a:cubicBezTo>
                <a:cubicBezTo>
                  <a:pt x="542689" y="530876"/>
                  <a:pt x="343355" y="-6817"/>
                  <a:pt x="656388" y="66"/>
                </a:cubicBezTo>
                <a:cubicBezTo>
                  <a:pt x="1177572" y="11526"/>
                  <a:pt x="521231" y="563458"/>
                  <a:pt x="569538" y="711563"/>
                </a:cubicBezTo>
                <a:cubicBezTo>
                  <a:pt x="617845" y="859668"/>
                  <a:pt x="1041153" y="882789"/>
                  <a:pt x="946230" y="888697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  <a:alpha val="13000"/>
                </a:schemeClr>
              </a:gs>
            </a:gsLst>
            <a:lin ang="5400000" scaled="1"/>
          </a:gradFill>
          <a:ln w="60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4924862D-65E7-B6E7-C6CB-5C4C87875952}"/>
              </a:ext>
            </a:extLst>
          </p:cNvPr>
          <p:cNvSpPr/>
          <p:nvPr/>
        </p:nvSpPr>
        <p:spPr>
          <a:xfrm rot="1390091" flipH="1">
            <a:off x="1929356" y="2430608"/>
            <a:ext cx="146135" cy="176805"/>
          </a:xfrm>
          <a:custGeom>
            <a:avLst/>
            <a:gdLst>
              <a:gd name="connsiteX0" fmla="*/ 44983 w 263824"/>
              <a:gd name="connsiteY0" fmla="*/ 67921 h 401702"/>
              <a:gd name="connsiteX1" fmla="*/ 40545 w 263824"/>
              <a:gd name="connsiteY1" fmla="*/ 75909 h 401702"/>
              <a:gd name="connsiteX2" fmla="*/ 13740 w 263824"/>
              <a:gd name="connsiteY2" fmla="*/ 194846 h 401702"/>
              <a:gd name="connsiteX3" fmla="*/ 1580 w 263824"/>
              <a:gd name="connsiteY3" fmla="*/ 312540 h 401702"/>
              <a:gd name="connsiteX4" fmla="*/ 2557 w 263824"/>
              <a:gd name="connsiteY4" fmla="*/ 357274 h 401702"/>
              <a:gd name="connsiteX5" fmla="*/ 63534 w 263824"/>
              <a:gd name="connsiteY5" fmla="*/ 401653 h 401702"/>
              <a:gd name="connsiteX6" fmla="*/ 120517 w 263824"/>
              <a:gd name="connsiteY6" fmla="*/ 352215 h 401702"/>
              <a:gd name="connsiteX7" fmla="*/ 85102 w 263824"/>
              <a:gd name="connsiteY7" fmla="*/ 285646 h 401702"/>
              <a:gd name="connsiteX8" fmla="*/ 217175 w 263824"/>
              <a:gd name="connsiteY8" fmla="*/ 206739 h 401702"/>
              <a:gd name="connsiteX9" fmla="*/ 258537 w 263824"/>
              <a:gd name="connsiteY9" fmla="*/ 65080 h 401702"/>
              <a:gd name="connsiteX10" fmla="*/ 44983 w 263824"/>
              <a:gd name="connsiteY10" fmla="*/ 67921 h 401702"/>
              <a:gd name="connsiteX0" fmla="*/ 43403 w 262244"/>
              <a:gd name="connsiteY0" fmla="*/ 67921 h 402597"/>
              <a:gd name="connsiteX1" fmla="*/ 38965 w 262244"/>
              <a:gd name="connsiteY1" fmla="*/ 75909 h 402597"/>
              <a:gd name="connsiteX2" fmla="*/ 12160 w 262244"/>
              <a:gd name="connsiteY2" fmla="*/ 194846 h 402597"/>
              <a:gd name="connsiteX3" fmla="*/ 0 w 262244"/>
              <a:gd name="connsiteY3" fmla="*/ 312540 h 402597"/>
              <a:gd name="connsiteX4" fmla="*/ 61954 w 262244"/>
              <a:gd name="connsiteY4" fmla="*/ 401653 h 402597"/>
              <a:gd name="connsiteX5" fmla="*/ 118937 w 262244"/>
              <a:gd name="connsiteY5" fmla="*/ 352215 h 402597"/>
              <a:gd name="connsiteX6" fmla="*/ 83522 w 262244"/>
              <a:gd name="connsiteY6" fmla="*/ 285646 h 402597"/>
              <a:gd name="connsiteX7" fmla="*/ 215595 w 262244"/>
              <a:gd name="connsiteY7" fmla="*/ 206739 h 402597"/>
              <a:gd name="connsiteX8" fmla="*/ 256957 w 262244"/>
              <a:gd name="connsiteY8" fmla="*/ 65080 h 402597"/>
              <a:gd name="connsiteX9" fmla="*/ 43403 w 262244"/>
              <a:gd name="connsiteY9" fmla="*/ 67921 h 402597"/>
              <a:gd name="connsiteX0" fmla="*/ 43403 w 262244"/>
              <a:gd name="connsiteY0" fmla="*/ 67921 h 352901"/>
              <a:gd name="connsiteX1" fmla="*/ 38965 w 262244"/>
              <a:gd name="connsiteY1" fmla="*/ 75909 h 352901"/>
              <a:gd name="connsiteX2" fmla="*/ 12160 w 262244"/>
              <a:gd name="connsiteY2" fmla="*/ 194846 h 352901"/>
              <a:gd name="connsiteX3" fmla="*/ 0 w 262244"/>
              <a:gd name="connsiteY3" fmla="*/ 312540 h 352901"/>
              <a:gd name="connsiteX4" fmla="*/ 118937 w 262244"/>
              <a:gd name="connsiteY4" fmla="*/ 352215 h 352901"/>
              <a:gd name="connsiteX5" fmla="*/ 83522 w 262244"/>
              <a:gd name="connsiteY5" fmla="*/ 285646 h 352901"/>
              <a:gd name="connsiteX6" fmla="*/ 215595 w 262244"/>
              <a:gd name="connsiteY6" fmla="*/ 206739 h 352901"/>
              <a:gd name="connsiteX7" fmla="*/ 256957 w 262244"/>
              <a:gd name="connsiteY7" fmla="*/ 65080 h 352901"/>
              <a:gd name="connsiteX8" fmla="*/ 43403 w 262244"/>
              <a:gd name="connsiteY8" fmla="*/ 67921 h 352901"/>
              <a:gd name="connsiteX0" fmla="*/ 43403 w 262244"/>
              <a:gd name="connsiteY0" fmla="*/ 67921 h 317282"/>
              <a:gd name="connsiteX1" fmla="*/ 38965 w 262244"/>
              <a:gd name="connsiteY1" fmla="*/ 75909 h 317282"/>
              <a:gd name="connsiteX2" fmla="*/ 12160 w 262244"/>
              <a:gd name="connsiteY2" fmla="*/ 194846 h 317282"/>
              <a:gd name="connsiteX3" fmla="*/ 0 w 262244"/>
              <a:gd name="connsiteY3" fmla="*/ 312540 h 317282"/>
              <a:gd name="connsiteX4" fmla="*/ 83522 w 262244"/>
              <a:gd name="connsiteY4" fmla="*/ 285646 h 317282"/>
              <a:gd name="connsiteX5" fmla="*/ 215595 w 262244"/>
              <a:gd name="connsiteY5" fmla="*/ 206739 h 317282"/>
              <a:gd name="connsiteX6" fmla="*/ 256957 w 262244"/>
              <a:gd name="connsiteY6" fmla="*/ 65080 h 317282"/>
              <a:gd name="connsiteX7" fmla="*/ 43403 w 262244"/>
              <a:gd name="connsiteY7" fmla="*/ 67921 h 31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244" h="317282">
                <a:moveTo>
                  <a:pt x="43403" y="67921"/>
                </a:moveTo>
                <a:cubicBezTo>
                  <a:pt x="41806" y="70584"/>
                  <a:pt x="40297" y="73246"/>
                  <a:pt x="38965" y="75909"/>
                </a:cubicBezTo>
                <a:cubicBezTo>
                  <a:pt x="20770" y="112566"/>
                  <a:pt x="16332" y="154194"/>
                  <a:pt x="12160" y="194846"/>
                </a:cubicBezTo>
                <a:cubicBezTo>
                  <a:pt x="8077" y="234077"/>
                  <a:pt x="4083" y="273308"/>
                  <a:pt x="0" y="312540"/>
                </a:cubicBezTo>
                <a:cubicBezTo>
                  <a:pt x="11894" y="327673"/>
                  <a:pt x="47590" y="303279"/>
                  <a:pt x="83522" y="285646"/>
                </a:cubicBezTo>
                <a:cubicBezTo>
                  <a:pt x="131452" y="266296"/>
                  <a:pt x="179737" y="243929"/>
                  <a:pt x="215595" y="206739"/>
                </a:cubicBezTo>
                <a:cubicBezTo>
                  <a:pt x="251454" y="169550"/>
                  <a:pt x="272756" y="114253"/>
                  <a:pt x="256957" y="65080"/>
                </a:cubicBezTo>
                <a:cubicBezTo>
                  <a:pt x="224116" y="-36815"/>
                  <a:pt x="88226" y="-5926"/>
                  <a:pt x="43403" y="67921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  <a:alpha val="13000"/>
                </a:schemeClr>
              </a:gs>
            </a:gsLst>
            <a:lin ang="5400000" scaled="1"/>
          </a:gradFill>
          <a:ln w="88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83B2115D-8F13-8B24-06A8-7B55196201F3}"/>
              </a:ext>
            </a:extLst>
          </p:cNvPr>
          <p:cNvSpPr/>
          <p:nvPr/>
        </p:nvSpPr>
        <p:spPr>
          <a:xfrm rot="5597687" flipH="1">
            <a:off x="2491133" y="2833226"/>
            <a:ext cx="110052" cy="133149"/>
          </a:xfrm>
          <a:custGeom>
            <a:avLst/>
            <a:gdLst>
              <a:gd name="connsiteX0" fmla="*/ 44983 w 263824"/>
              <a:gd name="connsiteY0" fmla="*/ 67921 h 401702"/>
              <a:gd name="connsiteX1" fmla="*/ 40545 w 263824"/>
              <a:gd name="connsiteY1" fmla="*/ 75909 h 401702"/>
              <a:gd name="connsiteX2" fmla="*/ 13740 w 263824"/>
              <a:gd name="connsiteY2" fmla="*/ 194846 h 401702"/>
              <a:gd name="connsiteX3" fmla="*/ 1580 w 263824"/>
              <a:gd name="connsiteY3" fmla="*/ 312540 h 401702"/>
              <a:gd name="connsiteX4" fmla="*/ 2557 w 263824"/>
              <a:gd name="connsiteY4" fmla="*/ 357274 h 401702"/>
              <a:gd name="connsiteX5" fmla="*/ 63534 w 263824"/>
              <a:gd name="connsiteY5" fmla="*/ 401653 h 401702"/>
              <a:gd name="connsiteX6" fmla="*/ 120517 w 263824"/>
              <a:gd name="connsiteY6" fmla="*/ 352215 h 401702"/>
              <a:gd name="connsiteX7" fmla="*/ 85102 w 263824"/>
              <a:gd name="connsiteY7" fmla="*/ 285646 h 401702"/>
              <a:gd name="connsiteX8" fmla="*/ 217175 w 263824"/>
              <a:gd name="connsiteY8" fmla="*/ 206739 h 401702"/>
              <a:gd name="connsiteX9" fmla="*/ 258537 w 263824"/>
              <a:gd name="connsiteY9" fmla="*/ 65080 h 401702"/>
              <a:gd name="connsiteX10" fmla="*/ 44983 w 263824"/>
              <a:gd name="connsiteY10" fmla="*/ 67921 h 401702"/>
              <a:gd name="connsiteX0" fmla="*/ 43403 w 262244"/>
              <a:gd name="connsiteY0" fmla="*/ 67921 h 402597"/>
              <a:gd name="connsiteX1" fmla="*/ 38965 w 262244"/>
              <a:gd name="connsiteY1" fmla="*/ 75909 h 402597"/>
              <a:gd name="connsiteX2" fmla="*/ 12160 w 262244"/>
              <a:gd name="connsiteY2" fmla="*/ 194846 h 402597"/>
              <a:gd name="connsiteX3" fmla="*/ 0 w 262244"/>
              <a:gd name="connsiteY3" fmla="*/ 312540 h 402597"/>
              <a:gd name="connsiteX4" fmla="*/ 61954 w 262244"/>
              <a:gd name="connsiteY4" fmla="*/ 401653 h 402597"/>
              <a:gd name="connsiteX5" fmla="*/ 118937 w 262244"/>
              <a:gd name="connsiteY5" fmla="*/ 352215 h 402597"/>
              <a:gd name="connsiteX6" fmla="*/ 83522 w 262244"/>
              <a:gd name="connsiteY6" fmla="*/ 285646 h 402597"/>
              <a:gd name="connsiteX7" fmla="*/ 215595 w 262244"/>
              <a:gd name="connsiteY7" fmla="*/ 206739 h 402597"/>
              <a:gd name="connsiteX8" fmla="*/ 256957 w 262244"/>
              <a:gd name="connsiteY8" fmla="*/ 65080 h 402597"/>
              <a:gd name="connsiteX9" fmla="*/ 43403 w 262244"/>
              <a:gd name="connsiteY9" fmla="*/ 67921 h 402597"/>
              <a:gd name="connsiteX0" fmla="*/ 43403 w 262244"/>
              <a:gd name="connsiteY0" fmla="*/ 67921 h 352901"/>
              <a:gd name="connsiteX1" fmla="*/ 38965 w 262244"/>
              <a:gd name="connsiteY1" fmla="*/ 75909 h 352901"/>
              <a:gd name="connsiteX2" fmla="*/ 12160 w 262244"/>
              <a:gd name="connsiteY2" fmla="*/ 194846 h 352901"/>
              <a:gd name="connsiteX3" fmla="*/ 0 w 262244"/>
              <a:gd name="connsiteY3" fmla="*/ 312540 h 352901"/>
              <a:gd name="connsiteX4" fmla="*/ 118937 w 262244"/>
              <a:gd name="connsiteY4" fmla="*/ 352215 h 352901"/>
              <a:gd name="connsiteX5" fmla="*/ 83522 w 262244"/>
              <a:gd name="connsiteY5" fmla="*/ 285646 h 352901"/>
              <a:gd name="connsiteX6" fmla="*/ 215595 w 262244"/>
              <a:gd name="connsiteY6" fmla="*/ 206739 h 352901"/>
              <a:gd name="connsiteX7" fmla="*/ 256957 w 262244"/>
              <a:gd name="connsiteY7" fmla="*/ 65080 h 352901"/>
              <a:gd name="connsiteX8" fmla="*/ 43403 w 262244"/>
              <a:gd name="connsiteY8" fmla="*/ 67921 h 352901"/>
              <a:gd name="connsiteX0" fmla="*/ 43403 w 262244"/>
              <a:gd name="connsiteY0" fmla="*/ 67921 h 317282"/>
              <a:gd name="connsiteX1" fmla="*/ 38965 w 262244"/>
              <a:gd name="connsiteY1" fmla="*/ 75909 h 317282"/>
              <a:gd name="connsiteX2" fmla="*/ 12160 w 262244"/>
              <a:gd name="connsiteY2" fmla="*/ 194846 h 317282"/>
              <a:gd name="connsiteX3" fmla="*/ 0 w 262244"/>
              <a:gd name="connsiteY3" fmla="*/ 312540 h 317282"/>
              <a:gd name="connsiteX4" fmla="*/ 83522 w 262244"/>
              <a:gd name="connsiteY4" fmla="*/ 285646 h 317282"/>
              <a:gd name="connsiteX5" fmla="*/ 215595 w 262244"/>
              <a:gd name="connsiteY5" fmla="*/ 206739 h 317282"/>
              <a:gd name="connsiteX6" fmla="*/ 256957 w 262244"/>
              <a:gd name="connsiteY6" fmla="*/ 65080 h 317282"/>
              <a:gd name="connsiteX7" fmla="*/ 43403 w 262244"/>
              <a:gd name="connsiteY7" fmla="*/ 67921 h 31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244" h="317282">
                <a:moveTo>
                  <a:pt x="43403" y="67921"/>
                </a:moveTo>
                <a:cubicBezTo>
                  <a:pt x="41806" y="70584"/>
                  <a:pt x="40297" y="73246"/>
                  <a:pt x="38965" y="75909"/>
                </a:cubicBezTo>
                <a:cubicBezTo>
                  <a:pt x="20770" y="112566"/>
                  <a:pt x="16332" y="154194"/>
                  <a:pt x="12160" y="194846"/>
                </a:cubicBezTo>
                <a:cubicBezTo>
                  <a:pt x="8077" y="234077"/>
                  <a:pt x="4083" y="273308"/>
                  <a:pt x="0" y="312540"/>
                </a:cubicBezTo>
                <a:cubicBezTo>
                  <a:pt x="11894" y="327673"/>
                  <a:pt x="47590" y="303279"/>
                  <a:pt x="83522" y="285646"/>
                </a:cubicBezTo>
                <a:cubicBezTo>
                  <a:pt x="131452" y="266296"/>
                  <a:pt x="179737" y="243929"/>
                  <a:pt x="215595" y="206739"/>
                </a:cubicBezTo>
                <a:cubicBezTo>
                  <a:pt x="251454" y="169550"/>
                  <a:pt x="272756" y="114253"/>
                  <a:pt x="256957" y="65080"/>
                </a:cubicBezTo>
                <a:cubicBezTo>
                  <a:pt x="224116" y="-36815"/>
                  <a:pt x="88226" y="-5926"/>
                  <a:pt x="43403" y="67921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  <a:alpha val="13000"/>
                </a:schemeClr>
              </a:gs>
            </a:gsLst>
            <a:lin ang="5400000" scaled="1"/>
          </a:gradFill>
          <a:ln w="88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3775DCD7-3290-7F4C-695F-61611561F454}"/>
              </a:ext>
            </a:extLst>
          </p:cNvPr>
          <p:cNvSpPr/>
          <p:nvPr/>
        </p:nvSpPr>
        <p:spPr>
          <a:xfrm rot="5400000" flipH="1">
            <a:off x="2846246" y="2759357"/>
            <a:ext cx="92182" cy="111528"/>
          </a:xfrm>
          <a:custGeom>
            <a:avLst/>
            <a:gdLst>
              <a:gd name="connsiteX0" fmla="*/ 44983 w 263824"/>
              <a:gd name="connsiteY0" fmla="*/ 67921 h 401702"/>
              <a:gd name="connsiteX1" fmla="*/ 40545 w 263824"/>
              <a:gd name="connsiteY1" fmla="*/ 75909 h 401702"/>
              <a:gd name="connsiteX2" fmla="*/ 13740 w 263824"/>
              <a:gd name="connsiteY2" fmla="*/ 194846 h 401702"/>
              <a:gd name="connsiteX3" fmla="*/ 1580 w 263824"/>
              <a:gd name="connsiteY3" fmla="*/ 312540 h 401702"/>
              <a:gd name="connsiteX4" fmla="*/ 2557 w 263824"/>
              <a:gd name="connsiteY4" fmla="*/ 357274 h 401702"/>
              <a:gd name="connsiteX5" fmla="*/ 63534 w 263824"/>
              <a:gd name="connsiteY5" fmla="*/ 401653 h 401702"/>
              <a:gd name="connsiteX6" fmla="*/ 120517 w 263824"/>
              <a:gd name="connsiteY6" fmla="*/ 352215 h 401702"/>
              <a:gd name="connsiteX7" fmla="*/ 85102 w 263824"/>
              <a:gd name="connsiteY7" fmla="*/ 285646 h 401702"/>
              <a:gd name="connsiteX8" fmla="*/ 217175 w 263824"/>
              <a:gd name="connsiteY8" fmla="*/ 206739 h 401702"/>
              <a:gd name="connsiteX9" fmla="*/ 258537 w 263824"/>
              <a:gd name="connsiteY9" fmla="*/ 65080 h 401702"/>
              <a:gd name="connsiteX10" fmla="*/ 44983 w 263824"/>
              <a:gd name="connsiteY10" fmla="*/ 67921 h 401702"/>
              <a:gd name="connsiteX0" fmla="*/ 43403 w 262244"/>
              <a:gd name="connsiteY0" fmla="*/ 67921 h 402597"/>
              <a:gd name="connsiteX1" fmla="*/ 38965 w 262244"/>
              <a:gd name="connsiteY1" fmla="*/ 75909 h 402597"/>
              <a:gd name="connsiteX2" fmla="*/ 12160 w 262244"/>
              <a:gd name="connsiteY2" fmla="*/ 194846 h 402597"/>
              <a:gd name="connsiteX3" fmla="*/ 0 w 262244"/>
              <a:gd name="connsiteY3" fmla="*/ 312540 h 402597"/>
              <a:gd name="connsiteX4" fmla="*/ 61954 w 262244"/>
              <a:gd name="connsiteY4" fmla="*/ 401653 h 402597"/>
              <a:gd name="connsiteX5" fmla="*/ 118937 w 262244"/>
              <a:gd name="connsiteY5" fmla="*/ 352215 h 402597"/>
              <a:gd name="connsiteX6" fmla="*/ 83522 w 262244"/>
              <a:gd name="connsiteY6" fmla="*/ 285646 h 402597"/>
              <a:gd name="connsiteX7" fmla="*/ 215595 w 262244"/>
              <a:gd name="connsiteY7" fmla="*/ 206739 h 402597"/>
              <a:gd name="connsiteX8" fmla="*/ 256957 w 262244"/>
              <a:gd name="connsiteY8" fmla="*/ 65080 h 402597"/>
              <a:gd name="connsiteX9" fmla="*/ 43403 w 262244"/>
              <a:gd name="connsiteY9" fmla="*/ 67921 h 402597"/>
              <a:gd name="connsiteX0" fmla="*/ 43403 w 262244"/>
              <a:gd name="connsiteY0" fmla="*/ 67921 h 352901"/>
              <a:gd name="connsiteX1" fmla="*/ 38965 w 262244"/>
              <a:gd name="connsiteY1" fmla="*/ 75909 h 352901"/>
              <a:gd name="connsiteX2" fmla="*/ 12160 w 262244"/>
              <a:gd name="connsiteY2" fmla="*/ 194846 h 352901"/>
              <a:gd name="connsiteX3" fmla="*/ 0 w 262244"/>
              <a:gd name="connsiteY3" fmla="*/ 312540 h 352901"/>
              <a:gd name="connsiteX4" fmla="*/ 118937 w 262244"/>
              <a:gd name="connsiteY4" fmla="*/ 352215 h 352901"/>
              <a:gd name="connsiteX5" fmla="*/ 83522 w 262244"/>
              <a:gd name="connsiteY5" fmla="*/ 285646 h 352901"/>
              <a:gd name="connsiteX6" fmla="*/ 215595 w 262244"/>
              <a:gd name="connsiteY6" fmla="*/ 206739 h 352901"/>
              <a:gd name="connsiteX7" fmla="*/ 256957 w 262244"/>
              <a:gd name="connsiteY7" fmla="*/ 65080 h 352901"/>
              <a:gd name="connsiteX8" fmla="*/ 43403 w 262244"/>
              <a:gd name="connsiteY8" fmla="*/ 67921 h 352901"/>
              <a:gd name="connsiteX0" fmla="*/ 43403 w 262244"/>
              <a:gd name="connsiteY0" fmla="*/ 67921 h 317282"/>
              <a:gd name="connsiteX1" fmla="*/ 38965 w 262244"/>
              <a:gd name="connsiteY1" fmla="*/ 75909 h 317282"/>
              <a:gd name="connsiteX2" fmla="*/ 12160 w 262244"/>
              <a:gd name="connsiteY2" fmla="*/ 194846 h 317282"/>
              <a:gd name="connsiteX3" fmla="*/ 0 w 262244"/>
              <a:gd name="connsiteY3" fmla="*/ 312540 h 317282"/>
              <a:gd name="connsiteX4" fmla="*/ 83522 w 262244"/>
              <a:gd name="connsiteY4" fmla="*/ 285646 h 317282"/>
              <a:gd name="connsiteX5" fmla="*/ 215595 w 262244"/>
              <a:gd name="connsiteY5" fmla="*/ 206739 h 317282"/>
              <a:gd name="connsiteX6" fmla="*/ 256957 w 262244"/>
              <a:gd name="connsiteY6" fmla="*/ 65080 h 317282"/>
              <a:gd name="connsiteX7" fmla="*/ 43403 w 262244"/>
              <a:gd name="connsiteY7" fmla="*/ 67921 h 31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244" h="317282">
                <a:moveTo>
                  <a:pt x="43403" y="67921"/>
                </a:moveTo>
                <a:cubicBezTo>
                  <a:pt x="41806" y="70584"/>
                  <a:pt x="40297" y="73246"/>
                  <a:pt x="38965" y="75909"/>
                </a:cubicBezTo>
                <a:cubicBezTo>
                  <a:pt x="20770" y="112566"/>
                  <a:pt x="16332" y="154194"/>
                  <a:pt x="12160" y="194846"/>
                </a:cubicBezTo>
                <a:cubicBezTo>
                  <a:pt x="8077" y="234077"/>
                  <a:pt x="4083" y="273308"/>
                  <a:pt x="0" y="312540"/>
                </a:cubicBezTo>
                <a:cubicBezTo>
                  <a:pt x="11894" y="327673"/>
                  <a:pt x="47590" y="303279"/>
                  <a:pt x="83522" y="285646"/>
                </a:cubicBezTo>
                <a:cubicBezTo>
                  <a:pt x="131452" y="266296"/>
                  <a:pt x="179737" y="243929"/>
                  <a:pt x="215595" y="206739"/>
                </a:cubicBezTo>
                <a:cubicBezTo>
                  <a:pt x="251454" y="169550"/>
                  <a:pt x="272756" y="114253"/>
                  <a:pt x="256957" y="65080"/>
                </a:cubicBezTo>
                <a:cubicBezTo>
                  <a:pt x="224116" y="-36815"/>
                  <a:pt x="88226" y="-5926"/>
                  <a:pt x="43403" y="67921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  <a:alpha val="13000"/>
                </a:schemeClr>
              </a:gs>
            </a:gsLst>
            <a:lin ang="5400000" scaled="1"/>
          </a:gradFill>
          <a:ln w="88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625F1280-1651-89BC-4481-19FE95D79389}"/>
              </a:ext>
            </a:extLst>
          </p:cNvPr>
          <p:cNvSpPr/>
          <p:nvPr/>
        </p:nvSpPr>
        <p:spPr>
          <a:xfrm>
            <a:off x="5483783" y="2759151"/>
            <a:ext cx="477817" cy="824744"/>
          </a:xfrm>
          <a:custGeom>
            <a:avLst/>
            <a:gdLst>
              <a:gd name="connsiteX0" fmla="*/ 18641 w 197157"/>
              <a:gd name="connsiteY0" fmla="*/ 101594 h 340306"/>
              <a:gd name="connsiteX1" fmla="*/ 61157 w 197157"/>
              <a:gd name="connsiteY1" fmla="*/ 102570 h 340306"/>
              <a:gd name="connsiteX2" fmla="*/ 101986 w 197157"/>
              <a:gd name="connsiteY2" fmla="*/ 119612 h 340306"/>
              <a:gd name="connsiteX3" fmla="*/ 101631 w 197157"/>
              <a:gd name="connsiteY3" fmla="*/ 78162 h 340306"/>
              <a:gd name="connsiteX4" fmla="*/ 85477 w 197157"/>
              <a:gd name="connsiteY4" fmla="*/ 38309 h 340306"/>
              <a:gd name="connsiteX5" fmla="*/ 100832 w 197157"/>
              <a:gd name="connsiteY5" fmla="*/ 1652 h 340306"/>
              <a:gd name="connsiteX6" fmla="*/ 130122 w 197157"/>
              <a:gd name="connsiteY6" fmla="*/ 8397 h 340306"/>
              <a:gd name="connsiteX7" fmla="*/ 145833 w 197157"/>
              <a:gd name="connsiteY7" fmla="*/ 35469 h 340306"/>
              <a:gd name="connsiteX8" fmla="*/ 153555 w 197157"/>
              <a:gd name="connsiteY8" fmla="*/ 78783 h 340306"/>
              <a:gd name="connsiteX9" fmla="*/ 157993 w 197157"/>
              <a:gd name="connsiteY9" fmla="*/ 105233 h 340306"/>
              <a:gd name="connsiteX10" fmla="*/ 182668 w 197157"/>
              <a:gd name="connsiteY10" fmla="*/ 127334 h 340306"/>
              <a:gd name="connsiteX11" fmla="*/ 195893 w 197157"/>
              <a:gd name="connsiteY11" fmla="*/ 173133 h 340306"/>
              <a:gd name="connsiteX12" fmla="*/ 178496 w 197157"/>
              <a:gd name="connsiteY12" fmla="*/ 321094 h 340306"/>
              <a:gd name="connsiteX13" fmla="*/ 133318 w 197157"/>
              <a:gd name="connsiteY13" fmla="*/ 291715 h 340306"/>
              <a:gd name="connsiteX14" fmla="*/ 100921 w 197157"/>
              <a:gd name="connsiteY14" fmla="*/ 232247 h 340306"/>
              <a:gd name="connsiteX15" fmla="*/ 18641 w 197157"/>
              <a:gd name="connsiteY15" fmla="*/ 101594 h 34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7157" h="340306">
                <a:moveTo>
                  <a:pt x="18641" y="101594"/>
                </a:moveTo>
                <a:cubicBezTo>
                  <a:pt x="31068" y="93517"/>
                  <a:pt x="47666" y="96623"/>
                  <a:pt x="61157" y="102570"/>
                </a:cubicBezTo>
                <a:cubicBezTo>
                  <a:pt x="74648" y="108517"/>
                  <a:pt x="87429" y="117127"/>
                  <a:pt x="101986" y="119612"/>
                </a:cubicBezTo>
                <a:cubicBezTo>
                  <a:pt x="109708" y="107541"/>
                  <a:pt x="107045" y="91475"/>
                  <a:pt x="101631" y="78162"/>
                </a:cubicBezTo>
                <a:cubicBezTo>
                  <a:pt x="96128" y="64848"/>
                  <a:pt x="88139" y="52422"/>
                  <a:pt x="85477" y="38309"/>
                </a:cubicBezTo>
                <a:cubicBezTo>
                  <a:pt x="82814" y="24196"/>
                  <a:pt x="87518" y="7066"/>
                  <a:pt x="100832" y="1652"/>
                </a:cubicBezTo>
                <a:cubicBezTo>
                  <a:pt x="110595" y="-2343"/>
                  <a:pt x="122312" y="1297"/>
                  <a:pt x="130122" y="8397"/>
                </a:cubicBezTo>
                <a:cubicBezTo>
                  <a:pt x="137933" y="15498"/>
                  <a:pt x="142549" y="25439"/>
                  <a:pt x="145833" y="35469"/>
                </a:cubicBezTo>
                <a:cubicBezTo>
                  <a:pt x="150448" y="49404"/>
                  <a:pt x="153111" y="64049"/>
                  <a:pt x="153555" y="78783"/>
                </a:cubicBezTo>
                <a:cubicBezTo>
                  <a:pt x="153821" y="87836"/>
                  <a:pt x="153466" y="97422"/>
                  <a:pt x="157993" y="105233"/>
                </a:cubicBezTo>
                <a:cubicBezTo>
                  <a:pt x="163584" y="114819"/>
                  <a:pt x="175034" y="119257"/>
                  <a:pt x="182668" y="127334"/>
                </a:cubicBezTo>
                <a:cubicBezTo>
                  <a:pt x="193851" y="139139"/>
                  <a:pt x="195182" y="156891"/>
                  <a:pt x="195893" y="173133"/>
                </a:cubicBezTo>
                <a:cubicBezTo>
                  <a:pt x="198112" y="223282"/>
                  <a:pt x="199887" y="275738"/>
                  <a:pt x="178496" y="321094"/>
                </a:cubicBezTo>
                <a:cubicBezTo>
                  <a:pt x="155596" y="369468"/>
                  <a:pt x="138288" y="313905"/>
                  <a:pt x="133318" y="291715"/>
                </a:cubicBezTo>
                <a:cubicBezTo>
                  <a:pt x="127637" y="266330"/>
                  <a:pt x="119294" y="249998"/>
                  <a:pt x="100921" y="232247"/>
                </a:cubicBezTo>
                <a:cubicBezTo>
                  <a:pt x="76512" y="208814"/>
                  <a:pt x="-46064" y="143932"/>
                  <a:pt x="18641" y="101594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  <a:alpha val="13000"/>
                </a:schemeClr>
              </a:gs>
            </a:gsLst>
            <a:lin ang="5400000" scaled="1"/>
          </a:gradFill>
          <a:ln w="88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B0680A77-D1D6-6D8C-B183-1F3005AA06AA}"/>
              </a:ext>
            </a:extLst>
          </p:cNvPr>
          <p:cNvSpPr/>
          <p:nvPr/>
        </p:nvSpPr>
        <p:spPr>
          <a:xfrm rot="1390091" flipH="1">
            <a:off x="5824229" y="2553438"/>
            <a:ext cx="146135" cy="176805"/>
          </a:xfrm>
          <a:custGeom>
            <a:avLst/>
            <a:gdLst>
              <a:gd name="connsiteX0" fmla="*/ 44983 w 263824"/>
              <a:gd name="connsiteY0" fmla="*/ 67921 h 401702"/>
              <a:gd name="connsiteX1" fmla="*/ 40545 w 263824"/>
              <a:gd name="connsiteY1" fmla="*/ 75909 h 401702"/>
              <a:gd name="connsiteX2" fmla="*/ 13740 w 263824"/>
              <a:gd name="connsiteY2" fmla="*/ 194846 h 401702"/>
              <a:gd name="connsiteX3" fmla="*/ 1580 w 263824"/>
              <a:gd name="connsiteY3" fmla="*/ 312540 h 401702"/>
              <a:gd name="connsiteX4" fmla="*/ 2557 w 263824"/>
              <a:gd name="connsiteY4" fmla="*/ 357274 h 401702"/>
              <a:gd name="connsiteX5" fmla="*/ 63534 w 263824"/>
              <a:gd name="connsiteY5" fmla="*/ 401653 h 401702"/>
              <a:gd name="connsiteX6" fmla="*/ 120517 w 263824"/>
              <a:gd name="connsiteY6" fmla="*/ 352215 h 401702"/>
              <a:gd name="connsiteX7" fmla="*/ 85102 w 263824"/>
              <a:gd name="connsiteY7" fmla="*/ 285646 h 401702"/>
              <a:gd name="connsiteX8" fmla="*/ 217175 w 263824"/>
              <a:gd name="connsiteY8" fmla="*/ 206739 h 401702"/>
              <a:gd name="connsiteX9" fmla="*/ 258537 w 263824"/>
              <a:gd name="connsiteY9" fmla="*/ 65080 h 401702"/>
              <a:gd name="connsiteX10" fmla="*/ 44983 w 263824"/>
              <a:gd name="connsiteY10" fmla="*/ 67921 h 401702"/>
              <a:gd name="connsiteX0" fmla="*/ 43403 w 262244"/>
              <a:gd name="connsiteY0" fmla="*/ 67921 h 402597"/>
              <a:gd name="connsiteX1" fmla="*/ 38965 w 262244"/>
              <a:gd name="connsiteY1" fmla="*/ 75909 h 402597"/>
              <a:gd name="connsiteX2" fmla="*/ 12160 w 262244"/>
              <a:gd name="connsiteY2" fmla="*/ 194846 h 402597"/>
              <a:gd name="connsiteX3" fmla="*/ 0 w 262244"/>
              <a:gd name="connsiteY3" fmla="*/ 312540 h 402597"/>
              <a:gd name="connsiteX4" fmla="*/ 61954 w 262244"/>
              <a:gd name="connsiteY4" fmla="*/ 401653 h 402597"/>
              <a:gd name="connsiteX5" fmla="*/ 118937 w 262244"/>
              <a:gd name="connsiteY5" fmla="*/ 352215 h 402597"/>
              <a:gd name="connsiteX6" fmla="*/ 83522 w 262244"/>
              <a:gd name="connsiteY6" fmla="*/ 285646 h 402597"/>
              <a:gd name="connsiteX7" fmla="*/ 215595 w 262244"/>
              <a:gd name="connsiteY7" fmla="*/ 206739 h 402597"/>
              <a:gd name="connsiteX8" fmla="*/ 256957 w 262244"/>
              <a:gd name="connsiteY8" fmla="*/ 65080 h 402597"/>
              <a:gd name="connsiteX9" fmla="*/ 43403 w 262244"/>
              <a:gd name="connsiteY9" fmla="*/ 67921 h 402597"/>
              <a:gd name="connsiteX0" fmla="*/ 43403 w 262244"/>
              <a:gd name="connsiteY0" fmla="*/ 67921 h 352901"/>
              <a:gd name="connsiteX1" fmla="*/ 38965 w 262244"/>
              <a:gd name="connsiteY1" fmla="*/ 75909 h 352901"/>
              <a:gd name="connsiteX2" fmla="*/ 12160 w 262244"/>
              <a:gd name="connsiteY2" fmla="*/ 194846 h 352901"/>
              <a:gd name="connsiteX3" fmla="*/ 0 w 262244"/>
              <a:gd name="connsiteY3" fmla="*/ 312540 h 352901"/>
              <a:gd name="connsiteX4" fmla="*/ 118937 w 262244"/>
              <a:gd name="connsiteY4" fmla="*/ 352215 h 352901"/>
              <a:gd name="connsiteX5" fmla="*/ 83522 w 262244"/>
              <a:gd name="connsiteY5" fmla="*/ 285646 h 352901"/>
              <a:gd name="connsiteX6" fmla="*/ 215595 w 262244"/>
              <a:gd name="connsiteY6" fmla="*/ 206739 h 352901"/>
              <a:gd name="connsiteX7" fmla="*/ 256957 w 262244"/>
              <a:gd name="connsiteY7" fmla="*/ 65080 h 352901"/>
              <a:gd name="connsiteX8" fmla="*/ 43403 w 262244"/>
              <a:gd name="connsiteY8" fmla="*/ 67921 h 352901"/>
              <a:gd name="connsiteX0" fmla="*/ 43403 w 262244"/>
              <a:gd name="connsiteY0" fmla="*/ 67921 h 317282"/>
              <a:gd name="connsiteX1" fmla="*/ 38965 w 262244"/>
              <a:gd name="connsiteY1" fmla="*/ 75909 h 317282"/>
              <a:gd name="connsiteX2" fmla="*/ 12160 w 262244"/>
              <a:gd name="connsiteY2" fmla="*/ 194846 h 317282"/>
              <a:gd name="connsiteX3" fmla="*/ 0 w 262244"/>
              <a:gd name="connsiteY3" fmla="*/ 312540 h 317282"/>
              <a:gd name="connsiteX4" fmla="*/ 83522 w 262244"/>
              <a:gd name="connsiteY4" fmla="*/ 285646 h 317282"/>
              <a:gd name="connsiteX5" fmla="*/ 215595 w 262244"/>
              <a:gd name="connsiteY5" fmla="*/ 206739 h 317282"/>
              <a:gd name="connsiteX6" fmla="*/ 256957 w 262244"/>
              <a:gd name="connsiteY6" fmla="*/ 65080 h 317282"/>
              <a:gd name="connsiteX7" fmla="*/ 43403 w 262244"/>
              <a:gd name="connsiteY7" fmla="*/ 67921 h 31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244" h="317282">
                <a:moveTo>
                  <a:pt x="43403" y="67921"/>
                </a:moveTo>
                <a:cubicBezTo>
                  <a:pt x="41806" y="70584"/>
                  <a:pt x="40297" y="73246"/>
                  <a:pt x="38965" y="75909"/>
                </a:cubicBezTo>
                <a:cubicBezTo>
                  <a:pt x="20770" y="112566"/>
                  <a:pt x="16332" y="154194"/>
                  <a:pt x="12160" y="194846"/>
                </a:cubicBezTo>
                <a:cubicBezTo>
                  <a:pt x="8077" y="234077"/>
                  <a:pt x="4083" y="273308"/>
                  <a:pt x="0" y="312540"/>
                </a:cubicBezTo>
                <a:cubicBezTo>
                  <a:pt x="11894" y="327673"/>
                  <a:pt x="47590" y="303279"/>
                  <a:pt x="83522" y="285646"/>
                </a:cubicBezTo>
                <a:cubicBezTo>
                  <a:pt x="131452" y="266296"/>
                  <a:pt x="179737" y="243929"/>
                  <a:pt x="215595" y="206739"/>
                </a:cubicBezTo>
                <a:cubicBezTo>
                  <a:pt x="251454" y="169550"/>
                  <a:pt x="272756" y="114253"/>
                  <a:pt x="256957" y="65080"/>
                </a:cubicBezTo>
                <a:cubicBezTo>
                  <a:pt x="224116" y="-36815"/>
                  <a:pt x="88226" y="-5926"/>
                  <a:pt x="43403" y="67921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  <a:alpha val="13000"/>
                </a:schemeClr>
              </a:gs>
            </a:gsLst>
            <a:lin ang="5400000" scaled="1"/>
          </a:gradFill>
          <a:ln w="88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503164E9-EC2F-778E-7F0A-361F787760E7}"/>
              </a:ext>
            </a:extLst>
          </p:cNvPr>
          <p:cNvSpPr/>
          <p:nvPr/>
        </p:nvSpPr>
        <p:spPr>
          <a:xfrm rot="1039056">
            <a:off x="6109835" y="3210703"/>
            <a:ext cx="213536" cy="325133"/>
          </a:xfrm>
          <a:custGeom>
            <a:avLst/>
            <a:gdLst>
              <a:gd name="connsiteX0" fmla="*/ 44983 w 263824"/>
              <a:gd name="connsiteY0" fmla="*/ 67921 h 401702"/>
              <a:gd name="connsiteX1" fmla="*/ 40545 w 263824"/>
              <a:gd name="connsiteY1" fmla="*/ 75909 h 401702"/>
              <a:gd name="connsiteX2" fmla="*/ 13740 w 263824"/>
              <a:gd name="connsiteY2" fmla="*/ 194846 h 401702"/>
              <a:gd name="connsiteX3" fmla="*/ 1580 w 263824"/>
              <a:gd name="connsiteY3" fmla="*/ 312540 h 401702"/>
              <a:gd name="connsiteX4" fmla="*/ 2557 w 263824"/>
              <a:gd name="connsiteY4" fmla="*/ 357274 h 401702"/>
              <a:gd name="connsiteX5" fmla="*/ 63534 w 263824"/>
              <a:gd name="connsiteY5" fmla="*/ 401653 h 401702"/>
              <a:gd name="connsiteX6" fmla="*/ 120517 w 263824"/>
              <a:gd name="connsiteY6" fmla="*/ 352215 h 401702"/>
              <a:gd name="connsiteX7" fmla="*/ 85102 w 263824"/>
              <a:gd name="connsiteY7" fmla="*/ 285646 h 401702"/>
              <a:gd name="connsiteX8" fmla="*/ 217175 w 263824"/>
              <a:gd name="connsiteY8" fmla="*/ 206739 h 401702"/>
              <a:gd name="connsiteX9" fmla="*/ 258537 w 263824"/>
              <a:gd name="connsiteY9" fmla="*/ 65080 h 401702"/>
              <a:gd name="connsiteX10" fmla="*/ 44983 w 263824"/>
              <a:gd name="connsiteY10" fmla="*/ 67921 h 40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824" h="401702">
                <a:moveTo>
                  <a:pt x="44983" y="67921"/>
                </a:moveTo>
                <a:cubicBezTo>
                  <a:pt x="43386" y="70584"/>
                  <a:pt x="41877" y="73246"/>
                  <a:pt x="40545" y="75909"/>
                </a:cubicBezTo>
                <a:cubicBezTo>
                  <a:pt x="22350" y="112566"/>
                  <a:pt x="17912" y="154194"/>
                  <a:pt x="13740" y="194846"/>
                </a:cubicBezTo>
                <a:cubicBezTo>
                  <a:pt x="9657" y="234077"/>
                  <a:pt x="5663" y="273308"/>
                  <a:pt x="1580" y="312540"/>
                </a:cubicBezTo>
                <a:cubicBezTo>
                  <a:pt x="71" y="327451"/>
                  <a:pt x="-1438" y="342806"/>
                  <a:pt x="2557" y="357274"/>
                </a:cubicBezTo>
                <a:cubicBezTo>
                  <a:pt x="9746" y="383458"/>
                  <a:pt x="36374" y="402807"/>
                  <a:pt x="63534" y="401653"/>
                </a:cubicBezTo>
                <a:cubicBezTo>
                  <a:pt x="90605" y="400500"/>
                  <a:pt x="115546" y="378931"/>
                  <a:pt x="120517" y="352215"/>
                </a:cubicBezTo>
                <a:cubicBezTo>
                  <a:pt x="125487" y="325499"/>
                  <a:pt x="110043" y="296475"/>
                  <a:pt x="85102" y="285646"/>
                </a:cubicBezTo>
                <a:cubicBezTo>
                  <a:pt x="133032" y="266296"/>
                  <a:pt x="181317" y="243929"/>
                  <a:pt x="217175" y="206739"/>
                </a:cubicBezTo>
                <a:cubicBezTo>
                  <a:pt x="253034" y="169550"/>
                  <a:pt x="274336" y="114253"/>
                  <a:pt x="258537" y="65080"/>
                </a:cubicBezTo>
                <a:cubicBezTo>
                  <a:pt x="225696" y="-36815"/>
                  <a:pt x="89806" y="-5926"/>
                  <a:pt x="44983" y="67921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  <a:alpha val="13000"/>
                </a:schemeClr>
              </a:gs>
            </a:gsLst>
            <a:lin ang="5400000" scaled="1"/>
          </a:gradFill>
          <a:ln w="88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89AC051B-8955-D02E-616D-2E7E61B4721C}"/>
              </a:ext>
            </a:extLst>
          </p:cNvPr>
          <p:cNvSpPr/>
          <p:nvPr/>
        </p:nvSpPr>
        <p:spPr>
          <a:xfrm rot="1039056">
            <a:off x="6200310" y="2819062"/>
            <a:ext cx="176777" cy="269163"/>
          </a:xfrm>
          <a:custGeom>
            <a:avLst/>
            <a:gdLst>
              <a:gd name="connsiteX0" fmla="*/ 44983 w 263824"/>
              <a:gd name="connsiteY0" fmla="*/ 67921 h 401702"/>
              <a:gd name="connsiteX1" fmla="*/ 40545 w 263824"/>
              <a:gd name="connsiteY1" fmla="*/ 75909 h 401702"/>
              <a:gd name="connsiteX2" fmla="*/ 13740 w 263824"/>
              <a:gd name="connsiteY2" fmla="*/ 194846 h 401702"/>
              <a:gd name="connsiteX3" fmla="*/ 1580 w 263824"/>
              <a:gd name="connsiteY3" fmla="*/ 312540 h 401702"/>
              <a:gd name="connsiteX4" fmla="*/ 2557 w 263824"/>
              <a:gd name="connsiteY4" fmla="*/ 357274 h 401702"/>
              <a:gd name="connsiteX5" fmla="*/ 63534 w 263824"/>
              <a:gd name="connsiteY5" fmla="*/ 401653 h 401702"/>
              <a:gd name="connsiteX6" fmla="*/ 120517 w 263824"/>
              <a:gd name="connsiteY6" fmla="*/ 352215 h 401702"/>
              <a:gd name="connsiteX7" fmla="*/ 85102 w 263824"/>
              <a:gd name="connsiteY7" fmla="*/ 285646 h 401702"/>
              <a:gd name="connsiteX8" fmla="*/ 217175 w 263824"/>
              <a:gd name="connsiteY8" fmla="*/ 206739 h 401702"/>
              <a:gd name="connsiteX9" fmla="*/ 258537 w 263824"/>
              <a:gd name="connsiteY9" fmla="*/ 65080 h 401702"/>
              <a:gd name="connsiteX10" fmla="*/ 44983 w 263824"/>
              <a:gd name="connsiteY10" fmla="*/ 67921 h 40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824" h="401702">
                <a:moveTo>
                  <a:pt x="44983" y="67921"/>
                </a:moveTo>
                <a:cubicBezTo>
                  <a:pt x="43386" y="70584"/>
                  <a:pt x="41877" y="73246"/>
                  <a:pt x="40545" y="75909"/>
                </a:cubicBezTo>
                <a:cubicBezTo>
                  <a:pt x="22350" y="112566"/>
                  <a:pt x="17912" y="154194"/>
                  <a:pt x="13740" y="194846"/>
                </a:cubicBezTo>
                <a:cubicBezTo>
                  <a:pt x="9657" y="234077"/>
                  <a:pt x="5663" y="273308"/>
                  <a:pt x="1580" y="312540"/>
                </a:cubicBezTo>
                <a:cubicBezTo>
                  <a:pt x="71" y="327451"/>
                  <a:pt x="-1438" y="342806"/>
                  <a:pt x="2557" y="357274"/>
                </a:cubicBezTo>
                <a:cubicBezTo>
                  <a:pt x="9746" y="383458"/>
                  <a:pt x="36374" y="402807"/>
                  <a:pt x="63534" y="401653"/>
                </a:cubicBezTo>
                <a:cubicBezTo>
                  <a:pt x="90605" y="400500"/>
                  <a:pt x="115546" y="378931"/>
                  <a:pt x="120517" y="352215"/>
                </a:cubicBezTo>
                <a:cubicBezTo>
                  <a:pt x="125487" y="325499"/>
                  <a:pt x="110043" y="296475"/>
                  <a:pt x="85102" y="285646"/>
                </a:cubicBezTo>
                <a:cubicBezTo>
                  <a:pt x="133032" y="266296"/>
                  <a:pt x="181317" y="243929"/>
                  <a:pt x="217175" y="206739"/>
                </a:cubicBezTo>
                <a:cubicBezTo>
                  <a:pt x="253034" y="169550"/>
                  <a:pt x="274336" y="114253"/>
                  <a:pt x="258537" y="65080"/>
                </a:cubicBezTo>
                <a:cubicBezTo>
                  <a:pt x="225696" y="-36815"/>
                  <a:pt x="89806" y="-5926"/>
                  <a:pt x="44983" y="67921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  <a:alpha val="13000"/>
                </a:schemeClr>
              </a:gs>
            </a:gsLst>
            <a:lin ang="5400000" scaled="1"/>
          </a:gradFill>
          <a:ln w="88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0916FF9D-98FF-D9BB-BC0C-9B76D1D264BB}"/>
              </a:ext>
            </a:extLst>
          </p:cNvPr>
          <p:cNvSpPr/>
          <p:nvPr/>
        </p:nvSpPr>
        <p:spPr>
          <a:xfrm rot="5400000" flipH="1">
            <a:off x="6115393" y="2685878"/>
            <a:ext cx="92182" cy="111528"/>
          </a:xfrm>
          <a:custGeom>
            <a:avLst/>
            <a:gdLst>
              <a:gd name="connsiteX0" fmla="*/ 44983 w 263824"/>
              <a:gd name="connsiteY0" fmla="*/ 67921 h 401702"/>
              <a:gd name="connsiteX1" fmla="*/ 40545 w 263824"/>
              <a:gd name="connsiteY1" fmla="*/ 75909 h 401702"/>
              <a:gd name="connsiteX2" fmla="*/ 13740 w 263824"/>
              <a:gd name="connsiteY2" fmla="*/ 194846 h 401702"/>
              <a:gd name="connsiteX3" fmla="*/ 1580 w 263824"/>
              <a:gd name="connsiteY3" fmla="*/ 312540 h 401702"/>
              <a:gd name="connsiteX4" fmla="*/ 2557 w 263824"/>
              <a:gd name="connsiteY4" fmla="*/ 357274 h 401702"/>
              <a:gd name="connsiteX5" fmla="*/ 63534 w 263824"/>
              <a:gd name="connsiteY5" fmla="*/ 401653 h 401702"/>
              <a:gd name="connsiteX6" fmla="*/ 120517 w 263824"/>
              <a:gd name="connsiteY6" fmla="*/ 352215 h 401702"/>
              <a:gd name="connsiteX7" fmla="*/ 85102 w 263824"/>
              <a:gd name="connsiteY7" fmla="*/ 285646 h 401702"/>
              <a:gd name="connsiteX8" fmla="*/ 217175 w 263824"/>
              <a:gd name="connsiteY8" fmla="*/ 206739 h 401702"/>
              <a:gd name="connsiteX9" fmla="*/ 258537 w 263824"/>
              <a:gd name="connsiteY9" fmla="*/ 65080 h 401702"/>
              <a:gd name="connsiteX10" fmla="*/ 44983 w 263824"/>
              <a:gd name="connsiteY10" fmla="*/ 67921 h 401702"/>
              <a:gd name="connsiteX0" fmla="*/ 43403 w 262244"/>
              <a:gd name="connsiteY0" fmla="*/ 67921 h 402597"/>
              <a:gd name="connsiteX1" fmla="*/ 38965 w 262244"/>
              <a:gd name="connsiteY1" fmla="*/ 75909 h 402597"/>
              <a:gd name="connsiteX2" fmla="*/ 12160 w 262244"/>
              <a:gd name="connsiteY2" fmla="*/ 194846 h 402597"/>
              <a:gd name="connsiteX3" fmla="*/ 0 w 262244"/>
              <a:gd name="connsiteY3" fmla="*/ 312540 h 402597"/>
              <a:gd name="connsiteX4" fmla="*/ 61954 w 262244"/>
              <a:gd name="connsiteY4" fmla="*/ 401653 h 402597"/>
              <a:gd name="connsiteX5" fmla="*/ 118937 w 262244"/>
              <a:gd name="connsiteY5" fmla="*/ 352215 h 402597"/>
              <a:gd name="connsiteX6" fmla="*/ 83522 w 262244"/>
              <a:gd name="connsiteY6" fmla="*/ 285646 h 402597"/>
              <a:gd name="connsiteX7" fmla="*/ 215595 w 262244"/>
              <a:gd name="connsiteY7" fmla="*/ 206739 h 402597"/>
              <a:gd name="connsiteX8" fmla="*/ 256957 w 262244"/>
              <a:gd name="connsiteY8" fmla="*/ 65080 h 402597"/>
              <a:gd name="connsiteX9" fmla="*/ 43403 w 262244"/>
              <a:gd name="connsiteY9" fmla="*/ 67921 h 402597"/>
              <a:gd name="connsiteX0" fmla="*/ 43403 w 262244"/>
              <a:gd name="connsiteY0" fmla="*/ 67921 h 352901"/>
              <a:gd name="connsiteX1" fmla="*/ 38965 w 262244"/>
              <a:gd name="connsiteY1" fmla="*/ 75909 h 352901"/>
              <a:gd name="connsiteX2" fmla="*/ 12160 w 262244"/>
              <a:gd name="connsiteY2" fmla="*/ 194846 h 352901"/>
              <a:gd name="connsiteX3" fmla="*/ 0 w 262244"/>
              <a:gd name="connsiteY3" fmla="*/ 312540 h 352901"/>
              <a:gd name="connsiteX4" fmla="*/ 118937 w 262244"/>
              <a:gd name="connsiteY4" fmla="*/ 352215 h 352901"/>
              <a:gd name="connsiteX5" fmla="*/ 83522 w 262244"/>
              <a:gd name="connsiteY5" fmla="*/ 285646 h 352901"/>
              <a:gd name="connsiteX6" fmla="*/ 215595 w 262244"/>
              <a:gd name="connsiteY6" fmla="*/ 206739 h 352901"/>
              <a:gd name="connsiteX7" fmla="*/ 256957 w 262244"/>
              <a:gd name="connsiteY7" fmla="*/ 65080 h 352901"/>
              <a:gd name="connsiteX8" fmla="*/ 43403 w 262244"/>
              <a:gd name="connsiteY8" fmla="*/ 67921 h 352901"/>
              <a:gd name="connsiteX0" fmla="*/ 43403 w 262244"/>
              <a:gd name="connsiteY0" fmla="*/ 67921 h 317282"/>
              <a:gd name="connsiteX1" fmla="*/ 38965 w 262244"/>
              <a:gd name="connsiteY1" fmla="*/ 75909 h 317282"/>
              <a:gd name="connsiteX2" fmla="*/ 12160 w 262244"/>
              <a:gd name="connsiteY2" fmla="*/ 194846 h 317282"/>
              <a:gd name="connsiteX3" fmla="*/ 0 w 262244"/>
              <a:gd name="connsiteY3" fmla="*/ 312540 h 317282"/>
              <a:gd name="connsiteX4" fmla="*/ 83522 w 262244"/>
              <a:gd name="connsiteY4" fmla="*/ 285646 h 317282"/>
              <a:gd name="connsiteX5" fmla="*/ 215595 w 262244"/>
              <a:gd name="connsiteY5" fmla="*/ 206739 h 317282"/>
              <a:gd name="connsiteX6" fmla="*/ 256957 w 262244"/>
              <a:gd name="connsiteY6" fmla="*/ 65080 h 317282"/>
              <a:gd name="connsiteX7" fmla="*/ 43403 w 262244"/>
              <a:gd name="connsiteY7" fmla="*/ 67921 h 31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244" h="317282">
                <a:moveTo>
                  <a:pt x="43403" y="67921"/>
                </a:moveTo>
                <a:cubicBezTo>
                  <a:pt x="41806" y="70584"/>
                  <a:pt x="40297" y="73246"/>
                  <a:pt x="38965" y="75909"/>
                </a:cubicBezTo>
                <a:cubicBezTo>
                  <a:pt x="20770" y="112566"/>
                  <a:pt x="16332" y="154194"/>
                  <a:pt x="12160" y="194846"/>
                </a:cubicBezTo>
                <a:cubicBezTo>
                  <a:pt x="8077" y="234077"/>
                  <a:pt x="4083" y="273308"/>
                  <a:pt x="0" y="312540"/>
                </a:cubicBezTo>
                <a:cubicBezTo>
                  <a:pt x="11894" y="327673"/>
                  <a:pt x="47590" y="303279"/>
                  <a:pt x="83522" y="285646"/>
                </a:cubicBezTo>
                <a:cubicBezTo>
                  <a:pt x="131452" y="266296"/>
                  <a:pt x="179737" y="243929"/>
                  <a:pt x="215595" y="206739"/>
                </a:cubicBezTo>
                <a:cubicBezTo>
                  <a:pt x="251454" y="169550"/>
                  <a:pt x="272756" y="114253"/>
                  <a:pt x="256957" y="65080"/>
                </a:cubicBezTo>
                <a:cubicBezTo>
                  <a:pt x="224116" y="-36815"/>
                  <a:pt x="88226" y="-5926"/>
                  <a:pt x="43403" y="67921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  <a:alpha val="13000"/>
                </a:schemeClr>
              </a:gs>
            </a:gsLst>
            <a:lin ang="5400000" scaled="1"/>
          </a:gradFill>
          <a:ln w="88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DC983D3-2303-4FC5-845B-4E92BBB5AE7B}"/>
              </a:ext>
            </a:extLst>
          </p:cNvPr>
          <p:cNvGrpSpPr/>
          <p:nvPr/>
        </p:nvGrpSpPr>
        <p:grpSpPr>
          <a:xfrm>
            <a:off x="117748" y="5054432"/>
            <a:ext cx="3920400" cy="1074784"/>
            <a:chOff x="407351" y="1666468"/>
            <a:chExt cx="6194903" cy="1074784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187299A-5ACB-2DB7-1422-F1D35E38FAD2}"/>
                </a:ext>
              </a:extLst>
            </p:cNvPr>
            <p:cNvSpPr/>
            <p:nvPr/>
          </p:nvSpPr>
          <p:spPr>
            <a:xfrm>
              <a:off x="407351" y="1962617"/>
              <a:ext cx="6194903" cy="77863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lIns="0" tIns="0" rIns="0" bIns="0" anchor="t">
              <a:no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I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Machine Learning For Physics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I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High Energy Particle Physics Detectors in Space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BE15AA4-62DA-E27E-8EAF-B7A8BAF103A0}"/>
                </a:ext>
              </a:extLst>
            </p:cNvPr>
            <p:cNvSpPr/>
            <p:nvPr/>
          </p:nvSpPr>
          <p:spPr>
            <a:xfrm>
              <a:off x="1889411" y="1666468"/>
              <a:ext cx="3714976" cy="242844"/>
            </a:xfrm>
            <a:prstGeom prst="rect">
              <a:avLst/>
            </a:prstGeom>
          </p:spPr>
          <p:txBody>
            <a:bodyPr wrap="square" lIns="0" tIns="0" rIns="0" bIns="0" anchor="b">
              <a:noAutofit/>
            </a:bodyPr>
            <a:lstStyle/>
            <a:p>
              <a:pPr algn="ctr"/>
              <a:r>
                <a:rPr lang="en-IN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r>
                <a:rPr lang="en-IN" sz="1800" b="1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st</a:t>
              </a:r>
              <a:r>
                <a:rPr lang="en-IN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Year</a:t>
              </a: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FF09D4F-3A68-67E9-B649-EBF9DD7F2B33}"/>
              </a:ext>
            </a:extLst>
          </p:cNvPr>
          <p:cNvGrpSpPr/>
          <p:nvPr/>
        </p:nvGrpSpPr>
        <p:grpSpPr>
          <a:xfrm>
            <a:off x="4854277" y="5054432"/>
            <a:ext cx="2480272" cy="1074784"/>
            <a:chOff x="1889411" y="1666468"/>
            <a:chExt cx="3714976" cy="1074784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671D4D2E-75DF-0BF5-E570-4E5188A76FE8}"/>
                </a:ext>
              </a:extLst>
            </p:cNvPr>
            <p:cNvSpPr/>
            <p:nvPr/>
          </p:nvSpPr>
          <p:spPr>
            <a:xfrm>
              <a:off x="1889411" y="2036185"/>
              <a:ext cx="3714976" cy="70506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/>
              <a:endPara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F8FD458-5F32-5CD8-6BB9-8536F01484B1}"/>
                </a:ext>
              </a:extLst>
            </p:cNvPr>
            <p:cNvSpPr/>
            <p:nvPr/>
          </p:nvSpPr>
          <p:spPr>
            <a:xfrm>
              <a:off x="1889411" y="1666468"/>
              <a:ext cx="3714976" cy="242844"/>
            </a:xfrm>
            <a:prstGeom prst="rect">
              <a:avLst/>
            </a:prstGeom>
          </p:spPr>
          <p:txBody>
            <a:bodyPr wrap="square" lIns="0" tIns="0" rIns="0" bIns="0" anchor="b">
              <a:noAutofit/>
            </a:bodyPr>
            <a:lstStyle/>
            <a:p>
              <a:pPr algn="ctr"/>
              <a:r>
                <a:rPr lang="en-IN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lang="en-IN" sz="1800" b="1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nd</a:t>
              </a:r>
              <a:r>
                <a:rPr lang="en-IN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Year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864F649-A860-3034-1CC3-E363BD5EA0B7}"/>
              </a:ext>
            </a:extLst>
          </p:cNvPr>
          <p:cNvGrpSpPr/>
          <p:nvPr/>
        </p:nvGrpSpPr>
        <p:grpSpPr>
          <a:xfrm>
            <a:off x="8719068" y="5054432"/>
            <a:ext cx="2480272" cy="1074784"/>
            <a:chOff x="1889411" y="1666468"/>
            <a:chExt cx="3714976" cy="1074784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9E53AE0-E2F5-D11B-3A49-1C27E9694CDA}"/>
                </a:ext>
              </a:extLst>
            </p:cNvPr>
            <p:cNvSpPr/>
            <p:nvPr/>
          </p:nvSpPr>
          <p:spPr>
            <a:xfrm>
              <a:off x="1889411" y="2036185"/>
              <a:ext cx="3714976" cy="70506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/>
              <a:endPara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C3AD0E3D-130F-B05E-9C97-CA2A971F55C3}"/>
                </a:ext>
              </a:extLst>
            </p:cNvPr>
            <p:cNvSpPr/>
            <p:nvPr/>
          </p:nvSpPr>
          <p:spPr>
            <a:xfrm>
              <a:off x="1889411" y="1666468"/>
              <a:ext cx="3714976" cy="242844"/>
            </a:xfrm>
            <a:prstGeom prst="rect">
              <a:avLst/>
            </a:prstGeom>
          </p:spPr>
          <p:txBody>
            <a:bodyPr wrap="square" lIns="0" tIns="0" rIns="0" bIns="0" anchor="b">
              <a:noAutofit/>
            </a:bodyPr>
            <a:lstStyle/>
            <a:p>
              <a:pPr algn="ctr"/>
              <a:r>
                <a:rPr lang="en-IN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en-IN" sz="1800" b="1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rd</a:t>
              </a:r>
              <a:r>
                <a:rPr lang="en-IN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Year</a:t>
              </a:r>
            </a:p>
          </p:txBody>
        </p:sp>
      </p:grp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317E8926-6AFC-C63C-A398-CE060F165108}"/>
              </a:ext>
            </a:extLst>
          </p:cNvPr>
          <p:cNvSpPr/>
          <p:nvPr/>
        </p:nvSpPr>
        <p:spPr>
          <a:xfrm>
            <a:off x="2138516" y="1667106"/>
            <a:ext cx="3771778" cy="1894012"/>
          </a:xfrm>
          <a:custGeom>
            <a:avLst/>
            <a:gdLst>
              <a:gd name="connsiteX0" fmla="*/ 1799493 w 3598986"/>
              <a:gd name="connsiteY0" fmla="*/ 0 h 1866384"/>
              <a:gd name="connsiteX1" fmla="*/ 3598986 w 3598986"/>
              <a:gd name="connsiteY1" fmla="*/ 1799493 h 1866384"/>
              <a:gd name="connsiteX2" fmla="*/ 3595608 w 3598986"/>
              <a:gd name="connsiteY2" fmla="*/ 1866384 h 1866384"/>
              <a:gd name="connsiteX3" fmla="*/ 3551030 w 3598986"/>
              <a:gd name="connsiteY3" fmla="*/ 1866384 h 1866384"/>
              <a:gd name="connsiteX4" fmla="*/ 3543558 w 3598986"/>
              <a:gd name="connsiteY4" fmla="*/ 1718410 h 1866384"/>
              <a:gd name="connsiteX5" fmla="*/ 1899138 w 3598986"/>
              <a:gd name="connsiteY5" fmla="*/ 234461 h 1866384"/>
              <a:gd name="connsiteX6" fmla="*/ 254718 w 3598986"/>
              <a:gd name="connsiteY6" fmla="*/ 1718410 h 1866384"/>
              <a:gd name="connsiteX7" fmla="*/ 247246 w 3598986"/>
              <a:gd name="connsiteY7" fmla="*/ 1866384 h 1866384"/>
              <a:gd name="connsiteX8" fmla="*/ 3378 w 3598986"/>
              <a:gd name="connsiteY8" fmla="*/ 1866384 h 1866384"/>
              <a:gd name="connsiteX9" fmla="*/ 0 w 3598986"/>
              <a:gd name="connsiteY9" fmla="*/ 1799493 h 1866384"/>
              <a:gd name="connsiteX10" fmla="*/ 1799493 w 3598986"/>
              <a:gd name="connsiteY10" fmla="*/ 0 h 186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8986" h="1866384">
                <a:moveTo>
                  <a:pt x="1799493" y="0"/>
                </a:moveTo>
                <a:cubicBezTo>
                  <a:pt x="2793326" y="0"/>
                  <a:pt x="3598986" y="805660"/>
                  <a:pt x="3598986" y="1799493"/>
                </a:cubicBezTo>
                <a:lnTo>
                  <a:pt x="3595608" y="1866384"/>
                </a:lnTo>
                <a:lnTo>
                  <a:pt x="3551030" y="1866384"/>
                </a:lnTo>
                <a:lnTo>
                  <a:pt x="3543558" y="1718410"/>
                </a:lnTo>
                <a:cubicBezTo>
                  <a:pt x="3458910" y="884898"/>
                  <a:pt x="2754983" y="234461"/>
                  <a:pt x="1899138" y="234461"/>
                </a:cubicBezTo>
                <a:cubicBezTo>
                  <a:pt x="1043293" y="234461"/>
                  <a:pt x="339366" y="884898"/>
                  <a:pt x="254718" y="1718410"/>
                </a:cubicBezTo>
                <a:lnTo>
                  <a:pt x="247246" y="1866384"/>
                </a:lnTo>
                <a:lnTo>
                  <a:pt x="3378" y="1866384"/>
                </a:lnTo>
                <a:lnTo>
                  <a:pt x="0" y="1799493"/>
                </a:lnTo>
                <a:cubicBezTo>
                  <a:pt x="0" y="805660"/>
                  <a:pt x="805660" y="0"/>
                  <a:pt x="17994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0000"/>
                  <a:lumOff val="80000"/>
                  <a:alpha val="55000"/>
                </a:schemeClr>
              </a:gs>
              <a:gs pos="100000">
                <a:schemeClr val="tx2">
                  <a:lumMod val="40000"/>
                  <a:lumOff val="60000"/>
                  <a:alpha val="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609979-BD18-7983-2D9F-C71E8558663F}"/>
              </a:ext>
            </a:extLst>
          </p:cNvPr>
          <p:cNvSpPr/>
          <p:nvPr/>
        </p:nvSpPr>
        <p:spPr>
          <a:xfrm>
            <a:off x="117748" y="6180317"/>
            <a:ext cx="3920400" cy="7050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anchor="t"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PhD Educational Week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PhD Kick Off Meeting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EE5A19-7B2E-7A91-2175-95A92DD6E441}"/>
              </a:ext>
            </a:extLst>
          </p:cNvPr>
          <p:cNvSpPr/>
          <p:nvPr/>
        </p:nvSpPr>
        <p:spPr>
          <a:xfrm>
            <a:off x="4260928" y="5350581"/>
            <a:ext cx="3921716" cy="7786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anchor="t"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Advance Scientific Programming in </a:t>
            </a:r>
            <a:r>
              <a:rPr lang="en-IN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Matlab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Programmable System on Chip(SoC) for data acquisition and Processing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CD4CF5-FC08-114A-4445-23893B7393CD}"/>
              </a:ext>
            </a:extLst>
          </p:cNvPr>
          <p:cNvSpPr/>
          <p:nvPr/>
        </p:nvSpPr>
        <p:spPr>
          <a:xfrm>
            <a:off x="4257515" y="6176008"/>
            <a:ext cx="3921716" cy="7050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anchor="t"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Abroad Period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Conferences and Workshops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Talks/Presentations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4383F3-C7F1-FA20-E4F3-746CED34AC4C}"/>
              </a:ext>
            </a:extLst>
          </p:cNvPr>
          <p:cNvSpPr/>
          <p:nvPr/>
        </p:nvSpPr>
        <p:spPr>
          <a:xfrm>
            <a:off x="8258066" y="5354890"/>
            <a:ext cx="3920400" cy="7786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anchor="t"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Research Work and Finalization of Thesis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BB59AC-12FB-EA74-B5B1-84551B4C12A4}"/>
              </a:ext>
            </a:extLst>
          </p:cNvPr>
          <p:cNvSpPr/>
          <p:nvPr/>
        </p:nvSpPr>
        <p:spPr>
          <a:xfrm>
            <a:off x="8254653" y="6180317"/>
            <a:ext cx="3920400" cy="7050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anchor="t"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Conferences and Workshops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Talks/Presentations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Final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7662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Model shp97">
            <a:extLst>
              <a:ext uri="{FF2B5EF4-FFF2-40B4-BE49-F238E27FC236}">
                <a16:creationId xmlns:a16="http://schemas.microsoft.com/office/drawing/2014/main" id="{95F0EAC8-E08D-8803-7769-0910D546D9D1}"/>
              </a:ext>
            </a:extLst>
          </p:cNvPr>
          <p:cNvSpPr/>
          <p:nvPr/>
        </p:nvSpPr>
        <p:spPr>
          <a:xfrm>
            <a:off x="9676842" y="5505852"/>
            <a:ext cx="1748254" cy="35997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55" name="SlideModel shp99">
            <a:extLst>
              <a:ext uri="{FF2B5EF4-FFF2-40B4-BE49-F238E27FC236}">
                <a16:creationId xmlns:a16="http://schemas.microsoft.com/office/drawing/2014/main" id="{32C7CB8B-7D1E-70AE-6D77-F8AA15D4982E}"/>
              </a:ext>
            </a:extLst>
          </p:cNvPr>
          <p:cNvSpPr/>
          <p:nvPr/>
        </p:nvSpPr>
        <p:spPr>
          <a:xfrm>
            <a:off x="7918711" y="3699318"/>
            <a:ext cx="2334965" cy="3514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102" name="SlideModel shp97">
            <a:extLst>
              <a:ext uri="{FF2B5EF4-FFF2-40B4-BE49-F238E27FC236}">
                <a16:creationId xmlns:a16="http://schemas.microsoft.com/office/drawing/2014/main" id="{B96ED08B-F5A0-8446-95E4-26EF21177105}"/>
              </a:ext>
            </a:extLst>
          </p:cNvPr>
          <p:cNvSpPr/>
          <p:nvPr/>
        </p:nvSpPr>
        <p:spPr>
          <a:xfrm>
            <a:off x="9661464" y="5127776"/>
            <a:ext cx="1169639" cy="3599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103" name="SlideModel shp98">
            <a:extLst>
              <a:ext uri="{FF2B5EF4-FFF2-40B4-BE49-F238E27FC236}">
                <a16:creationId xmlns:a16="http://schemas.microsoft.com/office/drawing/2014/main" id="{92808731-F655-4148-B154-2B0181D6FEFA}"/>
              </a:ext>
            </a:extLst>
          </p:cNvPr>
          <p:cNvSpPr/>
          <p:nvPr/>
        </p:nvSpPr>
        <p:spPr>
          <a:xfrm>
            <a:off x="8509681" y="4789658"/>
            <a:ext cx="1752339" cy="3541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104" name="SlideModel shp99">
            <a:extLst>
              <a:ext uri="{FF2B5EF4-FFF2-40B4-BE49-F238E27FC236}">
                <a16:creationId xmlns:a16="http://schemas.microsoft.com/office/drawing/2014/main" id="{F6254D79-AB5F-5742-8F87-E45EC9D0B87A}"/>
              </a:ext>
            </a:extLst>
          </p:cNvPr>
          <p:cNvSpPr/>
          <p:nvPr/>
        </p:nvSpPr>
        <p:spPr>
          <a:xfrm>
            <a:off x="7919125" y="4424851"/>
            <a:ext cx="1755471" cy="3514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98" name="SlideModel shp100">
            <a:extLst>
              <a:ext uri="{FF2B5EF4-FFF2-40B4-BE49-F238E27FC236}">
                <a16:creationId xmlns:a16="http://schemas.microsoft.com/office/drawing/2014/main" id="{D0401550-9CC7-E146-84A4-E6FBE53ECBA0}"/>
              </a:ext>
            </a:extLst>
          </p:cNvPr>
          <p:cNvSpPr/>
          <p:nvPr/>
        </p:nvSpPr>
        <p:spPr>
          <a:xfrm>
            <a:off x="7328447" y="3327286"/>
            <a:ext cx="2342834" cy="3616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97" name="SlideModel shp101">
            <a:extLst>
              <a:ext uri="{FF2B5EF4-FFF2-40B4-BE49-F238E27FC236}">
                <a16:creationId xmlns:a16="http://schemas.microsoft.com/office/drawing/2014/main" id="{83299EF0-FE2B-3D47-AD21-63A1086343D3}"/>
              </a:ext>
            </a:extLst>
          </p:cNvPr>
          <p:cNvSpPr/>
          <p:nvPr/>
        </p:nvSpPr>
        <p:spPr>
          <a:xfrm>
            <a:off x="6160338" y="2967008"/>
            <a:ext cx="1745340" cy="3588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96" name="SlideModel shp102">
            <a:extLst>
              <a:ext uri="{FF2B5EF4-FFF2-40B4-BE49-F238E27FC236}">
                <a16:creationId xmlns:a16="http://schemas.microsoft.com/office/drawing/2014/main" id="{D3A91539-052B-1C45-AA6E-4355AC7EB289}"/>
              </a:ext>
            </a:extLst>
          </p:cNvPr>
          <p:cNvSpPr/>
          <p:nvPr/>
        </p:nvSpPr>
        <p:spPr>
          <a:xfrm>
            <a:off x="5571130" y="2615471"/>
            <a:ext cx="1753811" cy="3501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95" name="SlideModel shp103">
            <a:extLst>
              <a:ext uri="{FF2B5EF4-FFF2-40B4-BE49-F238E27FC236}">
                <a16:creationId xmlns:a16="http://schemas.microsoft.com/office/drawing/2014/main" id="{C2BCD95B-F50A-254B-9D5B-80CE67769219}"/>
              </a:ext>
            </a:extLst>
          </p:cNvPr>
          <p:cNvSpPr/>
          <p:nvPr/>
        </p:nvSpPr>
        <p:spPr>
          <a:xfrm>
            <a:off x="4403024" y="2249816"/>
            <a:ext cx="3506157" cy="365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72" name="SlideModel shp104">
            <a:extLst>
              <a:ext uri="{FF2B5EF4-FFF2-40B4-BE49-F238E27FC236}">
                <a16:creationId xmlns:a16="http://schemas.microsoft.com/office/drawing/2014/main" id="{8255B542-708B-954A-AFE0-C960ED32564A}"/>
              </a:ext>
            </a:extLst>
          </p:cNvPr>
          <p:cNvSpPr/>
          <p:nvPr/>
        </p:nvSpPr>
        <p:spPr>
          <a:xfrm>
            <a:off x="763726" y="4046203"/>
            <a:ext cx="10668000" cy="361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71" name="SlideModel shp105">
            <a:extLst>
              <a:ext uri="{FF2B5EF4-FFF2-40B4-BE49-F238E27FC236}">
                <a16:creationId xmlns:a16="http://schemas.microsoft.com/office/drawing/2014/main" id="{3BCAB544-32C7-6C47-9FAC-14A9441BA04C}"/>
              </a:ext>
            </a:extLst>
          </p:cNvPr>
          <p:cNvSpPr/>
          <p:nvPr/>
        </p:nvSpPr>
        <p:spPr>
          <a:xfrm>
            <a:off x="763726" y="1880323"/>
            <a:ext cx="10668000" cy="361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2" name="SlideModel shp106">
            <a:extLst>
              <a:ext uri="{FF2B5EF4-FFF2-40B4-BE49-F238E27FC236}">
                <a16:creationId xmlns:a16="http://schemas.microsoft.com/office/drawing/2014/main" id="{32780FE9-2F3F-0342-BEB6-3D340D3E6997}"/>
              </a:ext>
            </a:extLst>
          </p:cNvPr>
          <p:cNvSpPr/>
          <p:nvPr/>
        </p:nvSpPr>
        <p:spPr>
          <a:xfrm>
            <a:off x="4399893" y="1557269"/>
            <a:ext cx="585710" cy="32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3" name="SlideModel shp107">
            <a:extLst>
              <a:ext uri="{FF2B5EF4-FFF2-40B4-BE49-F238E27FC236}">
                <a16:creationId xmlns:a16="http://schemas.microsoft.com/office/drawing/2014/main" id="{3DDBA443-9FE7-8D4B-8EC3-FA5FD83256A6}"/>
              </a:ext>
            </a:extLst>
          </p:cNvPr>
          <p:cNvSpPr/>
          <p:nvPr/>
        </p:nvSpPr>
        <p:spPr>
          <a:xfrm>
            <a:off x="4985603" y="1557269"/>
            <a:ext cx="585710" cy="3230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4" name="SlideModel shp108">
            <a:extLst>
              <a:ext uri="{FF2B5EF4-FFF2-40B4-BE49-F238E27FC236}">
                <a16:creationId xmlns:a16="http://schemas.microsoft.com/office/drawing/2014/main" id="{1A160EF2-8147-D440-A4C0-C99554F8CB20}"/>
              </a:ext>
            </a:extLst>
          </p:cNvPr>
          <p:cNvSpPr/>
          <p:nvPr/>
        </p:nvSpPr>
        <p:spPr>
          <a:xfrm>
            <a:off x="5571313" y="1557269"/>
            <a:ext cx="585710" cy="32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5" name="SlideModel shp109">
            <a:extLst>
              <a:ext uri="{FF2B5EF4-FFF2-40B4-BE49-F238E27FC236}">
                <a16:creationId xmlns:a16="http://schemas.microsoft.com/office/drawing/2014/main" id="{423E5F89-1FAE-7E45-A37E-CE74EBFEE04E}"/>
              </a:ext>
            </a:extLst>
          </p:cNvPr>
          <p:cNvSpPr/>
          <p:nvPr/>
        </p:nvSpPr>
        <p:spPr>
          <a:xfrm>
            <a:off x="6157023" y="1557269"/>
            <a:ext cx="585710" cy="3230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6" name="SlideModel shp110">
            <a:extLst>
              <a:ext uri="{FF2B5EF4-FFF2-40B4-BE49-F238E27FC236}">
                <a16:creationId xmlns:a16="http://schemas.microsoft.com/office/drawing/2014/main" id="{A9CA1B38-6CB1-1340-8BB6-339281FE2C32}"/>
              </a:ext>
            </a:extLst>
          </p:cNvPr>
          <p:cNvSpPr/>
          <p:nvPr/>
        </p:nvSpPr>
        <p:spPr>
          <a:xfrm>
            <a:off x="6742733" y="1557269"/>
            <a:ext cx="585710" cy="3230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7" name="SlideModel shp111">
            <a:extLst>
              <a:ext uri="{FF2B5EF4-FFF2-40B4-BE49-F238E27FC236}">
                <a16:creationId xmlns:a16="http://schemas.microsoft.com/office/drawing/2014/main" id="{C141C42F-5486-B248-8D4F-3F1D80A33FD1}"/>
              </a:ext>
            </a:extLst>
          </p:cNvPr>
          <p:cNvSpPr/>
          <p:nvPr/>
        </p:nvSpPr>
        <p:spPr>
          <a:xfrm>
            <a:off x="7328443" y="1557269"/>
            <a:ext cx="585710" cy="323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8" name="SlideModel shp112">
            <a:extLst>
              <a:ext uri="{FF2B5EF4-FFF2-40B4-BE49-F238E27FC236}">
                <a16:creationId xmlns:a16="http://schemas.microsoft.com/office/drawing/2014/main" id="{EAEEE3A5-9000-CD48-90E6-465817A938BC}"/>
              </a:ext>
            </a:extLst>
          </p:cNvPr>
          <p:cNvSpPr/>
          <p:nvPr/>
        </p:nvSpPr>
        <p:spPr>
          <a:xfrm>
            <a:off x="7914153" y="1557269"/>
            <a:ext cx="585710" cy="3230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9" name="SlideModel shp113">
            <a:extLst>
              <a:ext uri="{FF2B5EF4-FFF2-40B4-BE49-F238E27FC236}">
                <a16:creationId xmlns:a16="http://schemas.microsoft.com/office/drawing/2014/main" id="{EA15D214-C934-7E4D-A0AA-7C3F188E9D7F}"/>
              </a:ext>
            </a:extLst>
          </p:cNvPr>
          <p:cNvSpPr/>
          <p:nvPr/>
        </p:nvSpPr>
        <p:spPr>
          <a:xfrm>
            <a:off x="8499863" y="1557269"/>
            <a:ext cx="585710" cy="3230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10" name="SlideModel shp114">
            <a:extLst>
              <a:ext uri="{FF2B5EF4-FFF2-40B4-BE49-F238E27FC236}">
                <a16:creationId xmlns:a16="http://schemas.microsoft.com/office/drawing/2014/main" id="{107B532E-B2CB-7845-8B6C-774292EFE429}"/>
              </a:ext>
            </a:extLst>
          </p:cNvPr>
          <p:cNvSpPr/>
          <p:nvPr/>
        </p:nvSpPr>
        <p:spPr>
          <a:xfrm>
            <a:off x="9085573" y="1557269"/>
            <a:ext cx="585710" cy="323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11" name="SlideModel shp115">
            <a:extLst>
              <a:ext uri="{FF2B5EF4-FFF2-40B4-BE49-F238E27FC236}">
                <a16:creationId xmlns:a16="http://schemas.microsoft.com/office/drawing/2014/main" id="{B6A8CCCC-8216-3D4F-AC7A-8500AD3CA983}"/>
              </a:ext>
            </a:extLst>
          </p:cNvPr>
          <p:cNvSpPr/>
          <p:nvPr/>
        </p:nvSpPr>
        <p:spPr>
          <a:xfrm>
            <a:off x="9671283" y="1557269"/>
            <a:ext cx="585710" cy="3230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12" name="SlideModel shp116">
            <a:extLst>
              <a:ext uri="{FF2B5EF4-FFF2-40B4-BE49-F238E27FC236}">
                <a16:creationId xmlns:a16="http://schemas.microsoft.com/office/drawing/2014/main" id="{F5D68EFB-B458-AD4B-AC4B-19CAAAE1319D}"/>
              </a:ext>
            </a:extLst>
          </p:cNvPr>
          <p:cNvSpPr/>
          <p:nvPr/>
        </p:nvSpPr>
        <p:spPr>
          <a:xfrm>
            <a:off x="10256992" y="1557269"/>
            <a:ext cx="585710" cy="323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13" name="SlideModel shp117">
            <a:extLst>
              <a:ext uri="{FF2B5EF4-FFF2-40B4-BE49-F238E27FC236}">
                <a16:creationId xmlns:a16="http://schemas.microsoft.com/office/drawing/2014/main" id="{5BFCDCA6-4C87-A44D-B410-802BC913968E}"/>
              </a:ext>
            </a:extLst>
          </p:cNvPr>
          <p:cNvSpPr/>
          <p:nvPr/>
        </p:nvSpPr>
        <p:spPr>
          <a:xfrm>
            <a:off x="10842702" y="1557269"/>
            <a:ext cx="585710" cy="3230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14" name="SlideModel shp118">
            <a:extLst>
              <a:ext uri="{FF2B5EF4-FFF2-40B4-BE49-F238E27FC236}">
                <a16:creationId xmlns:a16="http://schemas.microsoft.com/office/drawing/2014/main" id="{E7DBBE11-9925-4943-AF3C-6B9E58BB3EAB}"/>
              </a:ext>
            </a:extLst>
          </p:cNvPr>
          <p:cNvSpPr txBox="1"/>
          <p:nvPr/>
        </p:nvSpPr>
        <p:spPr>
          <a:xfrm>
            <a:off x="4528783" y="1550237"/>
            <a:ext cx="32092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Poppins" pitchFamily="2" charset="77"/>
              </a:rPr>
              <a:t>1</a:t>
            </a:r>
          </a:p>
        </p:txBody>
      </p:sp>
      <p:sp>
        <p:nvSpPr>
          <p:cNvPr id="15" name="SlideModel shp119">
            <a:extLst>
              <a:ext uri="{FF2B5EF4-FFF2-40B4-BE49-F238E27FC236}">
                <a16:creationId xmlns:a16="http://schemas.microsoft.com/office/drawing/2014/main" id="{3F8AD4F6-8FC7-4A4B-B178-144C5FBBCF5C}"/>
              </a:ext>
            </a:extLst>
          </p:cNvPr>
          <p:cNvSpPr txBox="1"/>
          <p:nvPr/>
        </p:nvSpPr>
        <p:spPr>
          <a:xfrm>
            <a:off x="5115668" y="1550237"/>
            <a:ext cx="32092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Poppins" pitchFamily="2" charset="77"/>
              </a:rPr>
              <a:t>2</a:t>
            </a:r>
          </a:p>
        </p:txBody>
      </p:sp>
      <p:sp>
        <p:nvSpPr>
          <p:cNvPr id="16" name="SlideModel shp120">
            <a:extLst>
              <a:ext uri="{FF2B5EF4-FFF2-40B4-BE49-F238E27FC236}">
                <a16:creationId xmlns:a16="http://schemas.microsoft.com/office/drawing/2014/main" id="{9E750ED7-AD5C-1947-BE37-988678982C10}"/>
              </a:ext>
            </a:extLst>
          </p:cNvPr>
          <p:cNvSpPr txBox="1"/>
          <p:nvPr/>
        </p:nvSpPr>
        <p:spPr>
          <a:xfrm>
            <a:off x="5701488" y="1550237"/>
            <a:ext cx="32092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Poppins" pitchFamily="2" charset="77"/>
              </a:rPr>
              <a:t>3</a:t>
            </a:r>
          </a:p>
        </p:txBody>
      </p:sp>
      <p:sp>
        <p:nvSpPr>
          <p:cNvPr id="17" name="SlideModel shp121">
            <a:extLst>
              <a:ext uri="{FF2B5EF4-FFF2-40B4-BE49-F238E27FC236}">
                <a16:creationId xmlns:a16="http://schemas.microsoft.com/office/drawing/2014/main" id="{AA71475A-0B49-2149-A5A3-A6ADCD356379}"/>
              </a:ext>
            </a:extLst>
          </p:cNvPr>
          <p:cNvSpPr txBox="1"/>
          <p:nvPr/>
        </p:nvSpPr>
        <p:spPr>
          <a:xfrm>
            <a:off x="6288396" y="1550237"/>
            <a:ext cx="32092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Poppins" pitchFamily="2" charset="77"/>
              </a:rPr>
              <a:t>4</a:t>
            </a:r>
          </a:p>
        </p:txBody>
      </p:sp>
      <p:sp>
        <p:nvSpPr>
          <p:cNvPr id="18" name="SlideModel shp122">
            <a:extLst>
              <a:ext uri="{FF2B5EF4-FFF2-40B4-BE49-F238E27FC236}">
                <a16:creationId xmlns:a16="http://schemas.microsoft.com/office/drawing/2014/main" id="{F13B822A-7531-4746-85F8-04C666F6A151}"/>
              </a:ext>
            </a:extLst>
          </p:cNvPr>
          <p:cNvSpPr txBox="1"/>
          <p:nvPr/>
        </p:nvSpPr>
        <p:spPr>
          <a:xfrm>
            <a:off x="10978998" y="1550237"/>
            <a:ext cx="32092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Poppins" pitchFamily="2" charset="77"/>
              </a:rPr>
              <a:t>4</a:t>
            </a:r>
          </a:p>
        </p:txBody>
      </p:sp>
      <p:sp>
        <p:nvSpPr>
          <p:cNvPr id="19" name="SlideModel shp123">
            <a:extLst>
              <a:ext uri="{FF2B5EF4-FFF2-40B4-BE49-F238E27FC236}">
                <a16:creationId xmlns:a16="http://schemas.microsoft.com/office/drawing/2014/main" id="{860ACE58-EEDB-4742-AC57-E9E96BA2880A}"/>
              </a:ext>
            </a:extLst>
          </p:cNvPr>
          <p:cNvSpPr txBox="1"/>
          <p:nvPr/>
        </p:nvSpPr>
        <p:spPr>
          <a:xfrm>
            <a:off x="8044080" y="1550237"/>
            <a:ext cx="32092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Poppins" pitchFamily="2" charset="77"/>
              </a:rPr>
              <a:t>3</a:t>
            </a:r>
          </a:p>
        </p:txBody>
      </p:sp>
      <p:sp>
        <p:nvSpPr>
          <p:cNvPr id="20" name="SlideModel shp124">
            <a:extLst>
              <a:ext uri="{FF2B5EF4-FFF2-40B4-BE49-F238E27FC236}">
                <a16:creationId xmlns:a16="http://schemas.microsoft.com/office/drawing/2014/main" id="{3937D261-7458-2B4B-85E6-05A77C3ECDCB}"/>
              </a:ext>
            </a:extLst>
          </p:cNvPr>
          <p:cNvSpPr txBox="1"/>
          <p:nvPr/>
        </p:nvSpPr>
        <p:spPr>
          <a:xfrm>
            <a:off x="8629153" y="1550237"/>
            <a:ext cx="32092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Poppins" pitchFamily="2" charset="77"/>
              </a:rPr>
              <a:t>4</a:t>
            </a:r>
          </a:p>
        </p:txBody>
      </p:sp>
      <p:sp>
        <p:nvSpPr>
          <p:cNvPr id="21" name="SlideModel shp125">
            <a:extLst>
              <a:ext uri="{FF2B5EF4-FFF2-40B4-BE49-F238E27FC236}">
                <a16:creationId xmlns:a16="http://schemas.microsoft.com/office/drawing/2014/main" id="{A8B59ACE-5887-6F4C-B005-126C4DCFEC4A}"/>
              </a:ext>
            </a:extLst>
          </p:cNvPr>
          <p:cNvSpPr txBox="1"/>
          <p:nvPr/>
        </p:nvSpPr>
        <p:spPr>
          <a:xfrm>
            <a:off x="9225390" y="1550237"/>
            <a:ext cx="32092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Poppins" pitchFamily="2" charset="77"/>
              </a:rPr>
              <a:t>1</a:t>
            </a:r>
          </a:p>
        </p:txBody>
      </p:sp>
      <p:sp>
        <p:nvSpPr>
          <p:cNvPr id="22" name="SlideModel shp126">
            <a:extLst>
              <a:ext uri="{FF2B5EF4-FFF2-40B4-BE49-F238E27FC236}">
                <a16:creationId xmlns:a16="http://schemas.microsoft.com/office/drawing/2014/main" id="{1BA03AC9-E299-9A46-9EAE-80287ECB85E5}"/>
              </a:ext>
            </a:extLst>
          </p:cNvPr>
          <p:cNvSpPr txBox="1"/>
          <p:nvPr/>
        </p:nvSpPr>
        <p:spPr>
          <a:xfrm>
            <a:off x="9806658" y="1550237"/>
            <a:ext cx="32092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Poppins" pitchFamily="2" charset="77"/>
              </a:rPr>
              <a:t>2</a:t>
            </a:r>
          </a:p>
        </p:txBody>
      </p:sp>
      <p:sp>
        <p:nvSpPr>
          <p:cNvPr id="23" name="SlideModel shp127">
            <a:extLst>
              <a:ext uri="{FF2B5EF4-FFF2-40B4-BE49-F238E27FC236}">
                <a16:creationId xmlns:a16="http://schemas.microsoft.com/office/drawing/2014/main" id="{2D0F0F3C-9578-3A46-BDE6-F7774543FD70}"/>
              </a:ext>
            </a:extLst>
          </p:cNvPr>
          <p:cNvSpPr txBox="1"/>
          <p:nvPr/>
        </p:nvSpPr>
        <p:spPr>
          <a:xfrm>
            <a:off x="6871288" y="1550237"/>
            <a:ext cx="32092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Poppins" pitchFamily="2" charset="77"/>
              </a:rPr>
              <a:t>1</a:t>
            </a:r>
          </a:p>
        </p:txBody>
      </p:sp>
      <p:sp>
        <p:nvSpPr>
          <p:cNvPr id="24" name="SlideModel shp128">
            <a:extLst>
              <a:ext uri="{FF2B5EF4-FFF2-40B4-BE49-F238E27FC236}">
                <a16:creationId xmlns:a16="http://schemas.microsoft.com/office/drawing/2014/main" id="{852E985B-75F7-A845-8CD1-AB36023B0557}"/>
              </a:ext>
            </a:extLst>
          </p:cNvPr>
          <p:cNvSpPr txBox="1"/>
          <p:nvPr/>
        </p:nvSpPr>
        <p:spPr>
          <a:xfrm>
            <a:off x="7461793" y="1550237"/>
            <a:ext cx="32092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Poppins" pitchFamily="2" charset="77"/>
              </a:rPr>
              <a:t>2</a:t>
            </a:r>
          </a:p>
        </p:txBody>
      </p:sp>
      <p:sp>
        <p:nvSpPr>
          <p:cNvPr id="25" name="SlideModel shp129">
            <a:extLst>
              <a:ext uri="{FF2B5EF4-FFF2-40B4-BE49-F238E27FC236}">
                <a16:creationId xmlns:a16="http://schemas.microsoft.com/office/drawing/2014/main" id="{334C5FD0-C72A-9740-AA4B-1AAA9417448F}"/>
              </a:ext>
            </a:extLst>
          </p:cNvPr>
          <p:cNvSpPr txBox="1"/>
          <p:nvPr/>
        </p:nvSpPr>
        <p:spPr>
          <a:xfrm>
            <a:off x="10389977" y="1550237"/>
            <a:ext cx="32092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Poppins" pitchFamily="2" charset="77"/>
              </a:rPr>
              <a:t>3</a:t>
            </a:r>
          </a:p>
        </p:txBody>
      </p:sp>
      <p:sp>
        <p:nvSpPr>
          <p:cNvPr id="29" name="SlideModel shp130">
            <a:extLst>
              <a:ext uri="{FF2B5EF4-FFF2-40B4-BE49-F238E27FC236}">
                <a16:creationId xmlns:a16="http://schemas.microsoft.com/office/drawing/2014/main" id="{3A899856-3751-2D46-8FC9-44DC60826541}"/>
              </a:ext>
            </a:extLst>
          </p:cNvPr>
          <p:cNvSpPr/>
          <p:nvPr/>
        </p:nvSpPr>
        <p:spPr>
          <a:xfrm>
            <a:off x="4399894" y="1195603"/>
            <a:ext cx="2342839" cy="361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30" name="SlideModel shp131">
            <a:extLst>
              <a:ext uri="{FF2B5EF4-FFF2-40B4-BE49-F238E27FC236}">
                <a16:creationId xmlns:a16="http://schemas.microsoft.com/office/drawing/2014/main" id="{2AE34A61-DE93-EA47-9BAD-D363B92D0051}"/>
              </a:ext>
            </a:extLst>
          </p:cNvPr>
          <p:cNvSpPr txBox="1"/>
          <p:nvPr/>
        </p:nvSpPr>
        <p:spPr>
          <a:xfrm>
            <a:off x="5211139" y="1219419"/>
            <a:ext cx="7296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Poppins" pitchFamily="2" charset="77"/>
              </a:rPr>
              <a:t>2024</a:t>
            </a:r>
          </a:p>
        </p:txBody>
      </p:sp>
      <p:sp>
        <p:nvSpPr>
          <p:cNvPr id="31" name="SlideModel shp132">
            <a:extLst>
              <a:ext uri="{FF2B5EF4-FFF2-40B4-BE49-F238E27FC236}">
                <a16:creationId xmlns:a16="http://schemas.microsoft.com/office/drawing/2014/main" id="{5FD519A4-00BD-A340-BBF2-A16BE5EF1C04}"/>
              </a:ext>
            </a:extLst>
          </p:cNvPr>
          <p:cNvSpPr/>
          <p:nvPr/>
        </p:nvSpPr>
        <p:spPr>
          <a:xfrm>
            <a:off x="6742733" y="1195603"/>
            <a:ext cx="2342839" cy="3616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33" name="SlideModel shp133">
            <a:extLst>
              <a:ext uri="{FF2B5EF4-FFF2-40B4-BE49-F238E27FC236}">
                <a16:creationId xmlns:a16="http://schemas.microsoft.com/office/drawing/2014/main" id="{3A17C334-FE2E-2642-BDE1-07FFA7112BBF}"/>
              </a:ext>
            </a:extLst>
          </p:cNvPr>
          <p:cNvSpPr txBox="1"/>
          <p:nvPr/>
        </p:nvSpPr>
        <p:spPr>
          <a:xfrm>
            <a:off x="7553978" y="1219419"/>
            <a:ext cx="7296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Poppins" pitchFamily="2" charset="77"/>
              </a:rPr>
              <a:t>2025</a:t>
            </a:r>
          </a:p>
        </p:txBody>
      </p:sp>
      <p:sp>
        <p:nvSpPr>
          <p:cNvPr id="34" name="SlideModel shp134">
            <a:extLst>
              <a:ext uri="{FF2B5EF4-FFF2-40B4-BE49-F238E27FC236}">
                <a16:creationId xmlns:a16="http://schemas.microsoft.com/office/drawing/2014/main" id="{43505643-A331-DA41-BAB0-DF10A5D32497}"/>
              </a:ext>
            </a:extLst>
          </p:cNvPr>
          <p:cNvSpPr/>
          <p:nvPr/>
        </p:nvSpPr>
        <p:spPr>
          <a:xfrm>
            <a:off x="9085573" y="1195603"/>
            <a:ext cx="2342839" cy="361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35" name="SlideModel shp135">
            <a:extLst>
              <a:ext uri="{FF2B5EF4-FFF2-40B4-BE49-F238E27FC236}">
                <a16:creationId xmlns:a16="http://schemas.microsoft.com/office/drawing/2014/main" id="{23B2A8C3-1BD5-744A-B603-4EA105FC41B1}"/>
              </a:ext>
            </a:extLst>
          </p:cNvPr>
          <p:cNvSpPr txBox="1"/>
          <p:nvPr/>
        </p:nvSpPr>
        <p:spPr>
          <a:xfrm>
            <a:off x="9896818" y="1219419"/>
            <a:ext cx="7296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Poppins" pitchFamily="2" charset="77"/>
              </a:rPr>
              <a:t>2026</a:t>
            </a:r>
          </a:p>
        </p:txBody>
      </p:sp>
      <p:sp>
        <p:nvSpPr>
          <p:cNvPr id="36" name="SlideModel shp136">
            <a:extLst>
              <a:ext uri="{FF2B5EF4-FFF2-40B4-BE49-F238E27FC236}">
                <a16:creationId xmlns:a16="http://schemas.microsoft.com/office/drawing/2014/main" id="{71F2E2BF-16F6-4743-A5B4-8007402BB584}"/>
              </a:ext>
            </a:extLst>
          </p:cNvPr>
          <p:cNvSpPr/>
          <p:nvPr/>
        </p:nvSpPr>
        <p:spPr>
          <a:xfrm>
            <a:off x="760412" y="1195603"/>
            <a:ext cx="2342838" cy="684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37" name="SlideModel shp137">
            <a:extLst>
              <a:ext uri="{FF2B5EF4-FFF2-40B4-BE49-F238E27FC236}">
                <a16:creationId xmlns:a16="http://schemas.microsoft.com/office/drawing/2014/main" id="{F72D62F5-3ADA-644F-A458-DBB1297DC058}"/>
              </a:ext>
            </a:extLst>
          </p:cNvPr>
          <p:cNvSpPr/>
          <p:nvPr/>
        </p:nvSpPr>
        <p:spPr>
          <a:xfrm>
            <a:off x="3103251" y="1195603"/>
            <a:ext cx="1296460" cy="6847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Poppins Light" pitchFamily="2" charset="77"/>
            </a:endParaRPr>
          </a:p>
        </p:txBody>
      </p:sp>
      <p:sp>
        <p:nvSpPr>
          <p:cNvPr id="38" name="SlideModel shp138">
            <a:extLst>
              <a:ext uri="{FF2B5EF4-FFF2-40B4-BE49-F238E27FC236}">
                <a16:creationId xmlns:a16="http://schemas.microsoft.com/office/drawing/2014/main" id="{D5A33A4D-F268-2C40-A1C2-4C58F60A45AB}"/>
              </a:ext>
            </a:extLst>
          </p:cNvPr>
          <p:cNvSpPr txBox="1"/>
          <p:nvPr/>
        </p:nvSpPr>
        <p:spPr>
          <a:xfrm>
            <a:off x="1402735" y="1364425"/>
            <a:ext cx="1051891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Poppins" pitchFamily="2" charset="77"/>
              </a:rPr>
              <a:t>Activity</a:t>
            </a:r>
          </a:p>
        </p:txBody>
      </p:sp>
      <p:sp>
        <p:nvSpPr>
          <p:cNvPr id="39" name="SlideModel shp139">
            <a:extLst>
              <a:ext uri="{FF2B5EF4-FFF2-40B4-BE49-F238E27FC236}">
                <a16:creationId xmlns:a16="http://schemas.microsoft.com/office/drawing/2014/main" id="{4668E520-F461-7F49-9443-5E8739ED86FB}"/>
              </a:ext>
            </a:extLst>
          </p:cNvPr>
          <p:cNvSpPr txBox="1"/>
          <p:nvPr/>
        </p:nvSpPr>
        <p:spPr>
          <a:xfrm>
            <a:off x="3162983" y="1364425"/>
            <a:ext cx="118410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Poppins" pitchFamily="2" charset="77"/>
              </a:rPr>
              <a:t>Progress</a:t>
            </a:r>
          </a:p>
        </p:txBody>
      </p:sp>
      <p:cxnSp>
        <p:nvCxnSpPr>
          <p:cNvPr id="40" name="SlideModel shp140">
            <a:extLst>
              <a:ext uri="{FF2B5EF4-FFF2-40B4-BE49-F238E27FC236}">
                <a16:creationId xmlns:a16="http://schemas.microsoft.com/office/drawing/2014/main" id="{DB406219-7F59-6D47-8402-C5C2DA347B3E}"/>
              </a:ext>
            </a:extLst>
          </p:cNvPr>
          <p:cNvCxnSpPr>
            <a:cxnSpLocks/>
          </p:cNvCxnSpPr>
          <p:nvPr/>
        </p:nvCxnSpPr>
        <p:spPr>
          <a:xfrm>
            <a:off x="760412" y="2242288"/>
            <a:ext cx="10668000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lideModel shp141">
            <a:extLst>
              <a:ext uri="{FF2B5EF4-FFF2-40B4-BE49-F238E27FC236}">
                <a16:creationId xmlns:a16="http://schemas.microsoft.com/office/drawing/2014/main" id="{231356DA-3EC4-3347-B8BD-0A278D00D885}"/>
              </a:ext>
            </a:extLst>
          </p:cNvPr>
          <p:cNvCxnSpPr>
            <a:cxnSpLocks/>
          </p:cNvCxnSpPr>
          <p:nvPr/>
        </p:nvCxnSpPr>
        <p:spPr>
          <a:xfrm>
            <a:off x="760412" y="2611782"/>
            <a:ext cx="10668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lideModel shp142">
            <a:extLst>
              <a:ext uri="{FF2B5EF4-FFF2-40B4-BE49-F238E27FC236}">
                <a16:creationId xmlns:a16="http://schemas.microsoft.com/office/drawing/2014/main" id="{F7204A01-590E-BC42-9BF8-05971DE29258}"/>
              </a:ext>
            </a:extLst>
          </p:cNvPr>
          <p:cNvCxnSpPr>
            <a:cxnSpLocks/>
          </p:cNvCxnSpPr>
          <p:nvPr/>
        </p:nvCxnSpPr>
        <p:spPr>
          <a:xfrm>
            <a:off x="760412" y="2965620"/>
            <a:ext cx="10668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lideModel shp143">
            <a:extLst>
              <a:ext uri="{FF2B5EF4-FFF2-40B4-BE49-F238E27FC236}">
                <a16:creationId xmlns:a16="http://schemas.microsoft.com/office/drawing/2014/main" id="{5235F7A3-207D-4443-A791-953031E510AF}"/>
              </a:ext>
            </a:extLst>
          </p:cNvPr>
          <p:cNvCxnSpPr>
            <a:cxnSpLocks/>
          </p:cNvCxnSpPr>
          <p:nvPr/>
        </p:nvCxnSpPr>
        <p:spPr>
          <a:xfrm>
            <a:off x="760412" y="3327286"/>
            <a:ext cx="10668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lideModel shp144">
            <a:extLst>
              <a:ext uri="{FF2B5EF4-FFF2-40B4-BE49-F238E27FC236}">
                <a16:creationId xmlns:a16="http://schemas.microsoft.com/office/drawing/2014/main" id="{6AB8A7C1-E903-ED41-84E5-279A4009A2CE}"/>
              </a:ext>
            </a:extLst>
          </p:cNvPr>
          <p:cNvCxnSpPr>
            <a:cxnSpLocks/>
          </p:cNvCxnSpPr>
          <p:nvPr/>
        </p:nvCxnSpPr>
        <p:spPr>
          <a:xfrm>
            <a:off x="760412" y="3688952"/>
            <a:ext cx="10668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lideModel shp145">
            <a:extLst>
              <a:ext uri="{FF2B5EF4-FFF2-40B4-BE49-F238E27FC236}">
                <a16:creationId xmlns:a16="http://schemas.microsoft.com/office/drawing/2014/main" id="{C5B1DD36-D52A-0B4C-8B04-64901912CCBE}"/>
              </a:ext>
            </a:extLst>
          </p:cNvPr>
          <p:cNvCxnSpPr>
            <a:cxnSpLocks/>
          </p:cNvCxnSpPr>
          <p:nvPr/>
        </p:nvCxnSpPr>
        <p:spPr>
          <a:xfrm>
            <a:off x="760412" y="4050618"/>
            <a:ext cx="10668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lideModel shp146">
            <a:extLst>
              <a:ext uri="{FF2B5EF4-FFF2-40B4-BE49-F238E27FC236}">
                <a16:creationId xmlns:a16="http://schemas.microsoft.com/office/drawing/2014/main" id="{77CFF67A-0179-5746-B11D-F96531DD9B80}"/>
              </a:ext>
            </a:extLst>
          </p:cNvPr>
          <p:cNvCxnSpPr>
            <a:cxnSpLocks/>
          </p:cNvCxnSpPr>
          <p:nvPr/>
        </p:nvCxnSpPr>
        <p:spPr>
          <a:xfrm>
            <a:off x="760412" y="4412284"/>
            <a:ext cx="10668000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lideModel shp147">
            <a:extLst>
              <a:ext uri="{FF2B5EF4-FFF2-40B4-BE49-F238E27FC236}">
                <a16:creationId xmlns:a16="http://schemas.microsoft.com/office/drawing/2014/main" id="{843782D2-04F3-4F43-AA12-74FDB974EF4A}"/>
              </a:ext>
            </a:extLst>
          </p:cNvPr>
          <p:cNvCxnSpPr>
            <a:cxnSpLocks/>
          </p:cNvCxnSpPr>
          <p:nvPr/>
        </p:nvCxnSpPr>
        <p:spPr>
          <a:xfrm>
            <a:off x="760412" y="4773950"/>
            <a:ext cx="10668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lideModel shp148">
            <a:extLst>
              <a:ext uri="{FF2B5EF4-FFF2-40B4-BE49-F238E27FC236}">
                <a16:creationId xmlns:a16="http://schemas.microsoft.com/office/drawing/2014/main" id="{74806AD9-8AE3-C943-A7ED-2FFEF505A2B6}"/>
              </a:ext>
            </a:extLst>
          </p:cNvPr>
          <p:cNvCxnSpPr>
            <a:cxnSpLocks/>
          </p:cNvCxnSpPr>
          <p:nvPr/>
        </p:nvCxnSpPr>
        <p:spPr>
          <a:xfrm>
            <a:off x="760412" y="5135616"/>
            <a:ext cx="10668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lideModel shp149">
            <a:extLst>
              <a:ext uri="{FF2B5EF4-FFF2-40B4-BE49-F238E27FC236}">
                <a16:creationId xmlns:a16="http://schemas.microsoft.com/office/drawing/2014/main" id="{D46FCAF4-2EAB-3B43-8B2F-3786DA308D50}"/>
              </a:ext>
            </a:extLst>
          </p:cNvPr>
          <p:cNvCxnSpPr>
            <a:cxnSpLocks/>
          </p:cNvCxnSpPr>
          <p:nvPr/>
        </p:nvCxnSpPr>
        <p:spPr>
          <a:xfrm>
            <a:off x="760412" y="5497282"/>
            <a:ext cx="10668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lideModel shp150">
            <a:extLst>
              <a:ext uri="{FF2B5EF4-FFF2-40B4-BE49-F238E27FC236}">
                <a16:creationId xmlns:a16="http://schemas.microsoft.com/office/drawing/2014/main" id="{A9894A71-0EC0-654B-81FD-A7E716B065D9}"/>
              </a:ext>
            </a:extLst>
          </p:cNvPr>
          <p:cNvCxnSpPr>
            <a:cxnSpLocks/>
          </p:cNvCxnSpPr>
          <p:nvPr/>
        </p:nvCxnSpPr>
        <p:spPr>
          <a:xfrm>
            <a:off x="760412" y="5850118"/>
            <a:ext cx="10668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lideModel shp151">
            <a:extLst>
              <a:ext uri="{FF2B5EF4-FFF2-40B4-BE49-F238E27FC236}">
                <a16:creationId xmlns:a16="http://schemas.microsoft.com/office/drawing/2014/main" id="{3FDFC32C-D1CA-9D46-9AAE-A701E955FC49}"/>
              </a:ext>
            </a:extLst>
          </p:cNvPr>
          <p:cNvCxnSpPr>
            <a:cxnSpLocks/>
          </p:cNvCxnSpPr>
          <p:nvPr/>
        </p:nvCxnSpPr>
        <p:spPr>
          <a:xfrm flipV="1">
            <a:off x="3096586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lideModel shp152">
            <a:extLst>
              <a:ext uri="{FF2B5EF4-FFF2-40B4-BE49-F238E27FC236}">
                <a16:creationId xmlns:a16="http://schemas.microsoft.com/office/drawing/2014/main" id="{1C004ABE-3124-EF47-B698-EC25F09CA01D}"/>
              </a:ext>
            </a:extLst>
          </p:cNvPr>
          <p:cNvCxnSpPr>
            <a:cxnSpLocks/>
          </p:cNvCxnSpPr>
          <p:nvPr/>
        </p:nvCxnSpPr>
        <p:spPr>
          <a:xfrm flipV="1">
            <a:off x="760412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lideModel shp153">
            <a:extLst>
              <a:ext uri="{FF2B5EF4-FFF2-40B4-BE49-F238E27FC236}">
                <a16:creationId xmlns:a16="http://schemas.microsoft.com/office/drawing/2014/main" id="{4F430F6D-3535-5649-BC74-A57C0BB061E8}"/>
              </a:ext>
            </a:extLst>
          </p:cNvPr>
          <p:cNvCxnSpPr>
            <a:cxnSpLocks/>
          </p:cNvCxnSpPr>
          <p:nvPr/>
        </p:nvCxnSpPr>
        <p:spPr>
          <a:xfrm flipV="1">
            <a:off x="4399711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lideModel shp154">
            <a:extLst>
              <a:ext uri="{FF2B5EF4-FFF2-40B4-BE49-F238E27FC236}">
                <a16:creationId xmlns:a16="http://schemas.microsoft.com/office/drawing/2014/main" id="{BCAE1F2D-74BD-FC47-8888-038A0C28FBAA}"/>
              </a:ext>
            </a:extLst>
          </p:cNvPr>
          <p:cNvCxnSpPr>
            <a:cxnSpLocks/>
          </p:cNvCxnSpPr>
          <p:nvPr/>
        </p:nvCxnSpPr>
        <p:spPr>
          <a:xfrm flipV="1">
            <a:off x="4985603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lideModel shp155">
            <a:extLst>
              <a:ext uri="{FF2B5EF4-FFF2-40B4-BE49-F238E27FC236}">
                <a16:creationId xmlns:a16="http://schemas.microsoft.com/office/drawing/2014/main" id="{B96C9A66-1818-5243-B21D-0A2811244AA5}"/>
              </a:ext>
            </a:extLst>
          </p:cNvPr>
          <p:cNvCxnSpPr>
            <a:cxnSpLocks/>
          </p:cNvCxnSpPr>
          <p:nvPr/>
        </p:nvCxnSpPr>
        <p:spPr>
          <a:xfrm flipV="1">
            <a:off x="5571313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lideModel shp156">
            <a:extLst>
              <a:ext uri="{FF2B5EF4-FFF2-40B4-BE49-F238E27FC236}">
                <a16:creationId xmlns:a16="http://schemas.microsoft.com/office/drawing/2014/main" id="{1B6F9D92-A47E-0D43-B491-0E3608FDED2E}"/>
              </a:ext>
            </a:extLst>
          </p:cNvPr>
          <p:cNvCxnSpPr>
            <a:cxnSpLocks/>
          </p:cNvCxnSpPr>
          <p:nvPr/>
        </p:nvCxnSpPr>
        <p:spPr>
          <a:xfrm flipV="1">
            <a:off x="6157023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lideModel shp157">
            <a:extLst>
              <a:ext uri="{FF2B5EF4-FFF2-40B4-BE49-F238E27FC236}">
                <a16:creationId xmlns:a16="http://schemas.microsoft.com/office/drawing/2014/main" id="{F1194CB2-35BA-8146-9A21-6B8A11DBE2FC}"/>
              </a:ext>
            </a:extLst>
          </p:cNvPr>
          <p:cNvCxnSpPr>
            <a:cxnSpLocks/>
          </p:cNvCxnSpPr>
          <p:nvPr/>
        </p:nvCxnSpPr>
        <p:spPr>
          <a:xfrm flipV="1">
            <a:off x="6742733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lideModel shp158">
            <a:extLst>
              <a:ext uri="{FF2B5EF4-FFF2-40B4-BE49-F238E27FC236}">
                <a16:creationId xmlns:a16="http://schemas.microsoft.com/office/drawing/2014/main" id="{8E495B3F-B4CE-1C4B-BA2E-87421EDB0348}"/>
              </a:ext>
            </a:extLst>
          </p:cNvPr>
          <p:cNvCxnSpPr>
            <a:cxnSpLocks/>
          </p:cNvCxnSpPr>
          <p:nvPr/>
        </p:nvCxnSpPr>
        <p:spPr>
          <a:xfrm flipV="1">
            <a:off x="7328443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lideModel shp159">
            <a:extLst>
              <a:ext uri="{FF2B5EF4-FFF2-40B4-BE49-F238E27FC236}">
                <a16:creationId xmlns:a16="http://schemas.microsoft.com/office/drawing/2014/main" id="{5DE178FE-A3C8-0F41-9112-818DDDB76CAB}"/>
              </a:ext>
            </a:extLst>
          </p:cNvPr>
          <p:cNvCxnSpPr>
            <a:cxnSpLocks/>
          </p:cNvCxnSpPr>
          <p:nvPr/>
        </p:nvCxnSpPr>
        <p:spPr>
          <a:xfrm flipV="1">
            <a:off x="7914153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lideModel shp160">
            <a:extLst>
              <a:ext uri="{FF2B5EF4-FFF2-40B4-BE49-F238E27FC236}">
                <a16:creationId xmlns:a16="http://schemas.microsoft.com/office/drawing/2014/main" id="{C08AA636-094C-8F49-8BB3-76AFF56FF53E}"/>
              </a:ext>
            </a:extLst>
          </p:cNvPr>
          <p:cNvCxnSpPr>
            <a:cxnSpLocks/>
          </p:cNvCxnSpPr>
          <p:nvPr/>
        </p:nvCxnSpPr>
        <p:spPr>
          <a:xfrm flipV="1">
            <a:off x="8499863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lideModel shp161">
            <a:extLst>
              <a:ext uri="{FF2B5EF4-FFF2-40B4-BE49-F238E27FC236}">
                <a16:creationId xmlns:a16="http://schemas.microsoft.com/office/drawing/2014/main" id="{BC47C622-BE16-2C40-92D9-F90FE55582F0}"/>
              </a:ext>
            </a:extLst>
          </p:cNvPr>
          <p:cNvCxnSpPr>
            <a:cxnSpLocks/>
          </p:cNvCxnSpPr>
          <p:nvPr/>
        </p:nvCxnSpPr>
        <p:spPr>
          <a:xfrm flipV="1">
            <a:off x="9085572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lideModel shp162">
            <a:extLst>
              <a:ext uri="{FF2B5EF4-FFF2-40B4-BE49-F238E27FC236}">
                <a16:creationId xmlns:a16="http://schemas.microsoft.com/office/drawing/2014/main" id="{8ABE79D6-90F0-FA4F-BE9C-325FF5DA489E}"/>
              </a:ext>
            </a:extLst>
          </p:cNvPr>
          <p:cNvCxnSpPr>
            <a:cxnSpLocks/>
          </p:cNvCxnSpPr>
          <p:nvPr/>
        </p:nvCxnSpPr>
        <p:spPr>
          <a:xfrm flipV="1">
            <a:off x="9671283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lideModel shp163">
            <a:extLst>
              <a:ext uri="{FF2B5EF4-FFF2-40B4-BE49-F238E27FC236}">
                <a16:creationId xmlns:a16="http://schemas.microsoft.com/office/drawing/2014/main" id="{6AF80077-EE95-4A47-8E6C-9B5C13F5BA1F}"/>
              </a:ext>
            </a:extLst>
          </p:cNvPr>
          <p:cNvCxnSpPr>
            <a:cxnSpLocks/>
          </p:cNvCxnSpPr>
          <p:nvPr/>
        </p:nvCxnSpPr>
        <p:spPr>
          <a:xfrm flipV="1">
            <a:off x="10256992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lideModel shp164">
            <a:extLst>
              <a:ext uri="{FF2B5EF4-FFF2-40B4-BE49-F238E27FC236}">
                <a16:creationId xmlns:a16="http://schemas.microsoft.com/office/drawing/2014/main" id="{3E15A78A-8A8E-E64A-ABDE-44A5888ACAB4}"/>
              </a:ext>
            </a:extLst>
          </p:cNvPr>
          <p:cNvCxnSpPr>
            <a:cxnSpLocks/>
          </p:cNvCxnSpPr>
          <p:nvPr/>
        </p:nvCxnSpPr>
        <p:spPr>
          <a:xfrm flipV="1">
            <a:off x="10842702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lideModel shp165">
            <a:extLst>
              <a:ext uri="{FF2B5EF4-FFF2-40B4-BE49-F238E27FC236}">
                <a16:creationId xmlns:a16="http://schemas.microsoft.com/office/drawing/2014/main" id="{E46B23FB-92AC-464E-93CE-B62449F9F579}"/>
              </a:ext>
            </a:extLst>
          </p:cNvPr>
          <p:cNvCxnSpPr>
            <a:cxnSpLocks/>
          </p:cNvCxnSpPr>
          <p:nvPr/>
        </p:nvCxnSpPr>
        <p:spPr>
          <a:xfrm flipV="1">
            <a:off x="11428412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lideModel shp166">
            <a:extLst>
              <a:ext uri="{FF2B5EF4-FFF2-40B4-BE49-F238E27FC236}">
                <a16:creationId xmlns:a16="http://schemas.microsoft.com/office/drawing/2014/main" id="{60B24F32-C6C2-D944-8B87-ECF871D1F310}"/>
              </a:ext>
            </a:extLst>
          </p:cNvPr>
          <p:cNvSpPr txBox="1"/>
          <p:nvPr/>
        </p:nvSpPr>
        <p:spPr>
          <a:xfrm>
            <a:off x="960053" y="1945492"/>
            <a:ext cx="97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Poppins Medium" pitchFamily="2" charset="77"/>
                <a:cs typeface="Poppins Medium" pitchFamily="2" charset="77"/>
              </a:rPr>
              <a:t>Main Tasks </a:t>
            </a:r>
          </a:p>
        </p:txBody>
      </p:sp>
      <p:sp>
        <p:nvSpPr>
          <p:cNvPr id="74" name="SlideModel shp167">
            <a:extLst>
              <a:ext uri="{FF2B5EF4-FFF2-40B4-BE49-F238E27FC236}">
                <a16:creationId xmlns:a16="http://schemas.microsoft.com/office/drawing/2014/main" id="{C6A54918-9FC2-CD42-8517-AA00594386A2}"/>
              </a:ext>
            </a:extLst>
          </p:cNvPr>
          <p:cNvSpPr txBox="1"/>
          <p:nvPr/>
        </p:nvSpPr>
        <p:spPr>
          <a:xfrm>
            <a:off x="960053" y="2311072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Poppins Light" pitchFamily="2" charset="77"/>
                <a:cs typeface="Poppins Light" pitchFamily="2" charset="77"/>
              </a:rPr>
              <a:t>Courses</a:t>
            </a:r>
          </a:p>
        </p:txBody>
      </p:sp>
      <p:sp>
        <p:nvSpPr>
          <p:cNvPr id="75" name="SlideModel shp168">
            <a:extLst>
              <a:ext uri="{FF2B5EF4-FFF2-40B4-BE49-F238E27FC236}">
                <a16:creationId xmlns:a16="http://schemas.microsoft.com/office/drawing/2014/main" id="{4E44248F-1697-9942-AEE6-C92E5C5D7392}"/>
              </a:ext>
            </a:extLst>
          </p:cNvPr>
          <p:cNvSpPr txBox="1"/>
          <p:nvPr/>
        </p:nvSpPr>
        <p:spPr>
          <a:xfrm>
            <a:off x="960053" y="2672835"/>
            <a:ext cx="119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Poppins Light" pitchFamily="2" charset="77"/>
                <a:cs typeface="Poppins Light" pitchFamily="2" charset="77"/>
              </a:rPr>
              <a:t>Pre-Processing</a:t>
            </a:r>
          </a:p>
        </p:txBody>
      </p:sp>
      <p:sp>
        <p:nvSpPr>
          <p:cNvPr id="76" name="SlideModel shp169">
            <a:extLst>
              <a:ext uri="{FF2B5EF4-FFF2-40B4-BE49-F238E27FC236}">
                <a16:creationId xmlns:a16="http://schemas.microsoft.com/office/drawing/2014/main" id="{661B583C-D6BF-4F49-A170-AAB0381B4347}"/>
              </a:ext>
            </a:extLst>
          </p:cNvPr>
          <p:cNvSpPr txBox="1"/>
          <p:nvPr/>
        </p:nvSpPr>
        <p:spPr>
          <a:xfrm>
            <a:off x="960053" y="3029098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Poppins Light" pitchFamily="2" charset="77"/>
                <a:cs typeface="Poppins Light" pitchFamily="2" charset="77"/>
              </a:rPr>
              <a:t>Photon Event Detection</a:t>
            </a:r>
          </a:p>
        </p:txBody>
      </p:sp>
      <p:sp>
        <p:nvSpPr>
          <p:cNvPr id="77" name="SlideModel shp170">
            <a:extLst>
              <a:ext uri="{FF2B5EF4-FFF2-40B4-BE49-F238E27FC236}">
                <a16:creationId xmlns:a16="http://schemas.microsoft.com/office/drawing/2014/main" id="{E9241585-E92B-494D-A737-559D5EE99CCF}"/>
              </a:ext>
            </a:extLst>
          </p:cNvPr>
          <p:cNvSpPr txBox="1"/>
          <p:nvPr/>
        </p:nvSpPr>
        <p:spPr>
          <a:xfrm>
            <a:off x="960053" y="339158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Poppins Light" pitchFamily="2" charset="77"/>
                <a:cs typeface="Poppins Light" pitchFamily="2" charset="77"/>
              </a:rPr>
              <a:t>Expanding to Matrix</a:t>
            </a:r>
          </a:p>
        </p:txBody>
      </p:sp>
      <p:sp>
        <p:nvSpPr>
          <p:cNvPr id="78" name="SlideModel shp171">
            <a:extLst>
              <a:ext uri="{FF2B5EF4-FFF2-40B4-BE49-F238E27FC236}">
                <a16:creationId xmlns:a16="http://schemas.microsoft.com/office/drawing/2014/main" id="{C8497E1F-B8D5-7649-B75F-1ADB7E018E9A}"/>
              </a:ext>
            </a:extLst>
          </p:cNvPr>
          <p:cNvSpPr txBox="1"/>
          <p:nvPr/>
        </p:nvSpPr>
        <p:spPr>
          <a:xfrm>
            <a:off x="960053" y="3752167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Poppins Light" pitchFamily="2" charset="77"/>
                <a:cs typeface="Poppins Light" pitchFamily="2" charset="77"/>
              </a:rPr>
              <a:t>Thesis Writeup</a:t>
            </a:r>
          </a:p>
        </p:txBody>
      </p:sp>
      <p:sp>
        <p:nvSpPr>
          <p:cNvPr id="80" name="SlideModel shp173">
            <a:extLst>
              <a:ext uri="{FF2B5EF4-FFF2-40B4-BE49-F238E27FC236}">
                <a16:creationId xmlns:a16="http://schemas.microsoft.com/office/drawing/2014/main" id="{531A1F9B-1EA2-A34D-B1E8-E5EDB94F5035}"/>
              </a:ext>
            </a:extLst>
          </p:cNvPr>
          <p:cNvSpPr txBox="1"/>
          <p:nvPr/>
        </p:nvSpPr>
        <p:spPr>
          <a:xfrm>
            <a:off x="960053" y="4477154"/>
            <a:ext cx="1446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Poppins Light" pitchFamily="2" charset="77"/>
                <a:cs typeface="Poppins Light" pitchFamily="2" charset="77"/>
              </a:rPr>
              <a:t>AI Implementation</a:t>
            </a:r>
          </a:p>
        </p:txBody>
      </p:sp>
      <p:sp>
        <p:nvSpPr>
          <p:cNvPr id="81" name="SlideModel shp174">
            <a:extLst>
              <a:ext uri="{FF2B5EF4-FFF2-40B4-BE49-F238E27FC236}">
                <a16:creationId xmlns:a16="http://schemas.microsoft.com/office/drawing/2014/main" id="{96957998-75C8-0F45-95D1-EC7EED867C6B}"/>
              </a:ext>
            </a:extLst>
          </p:cNvPr>
          <p:cNvSpPr txBox="1"/>
          <p:nvPr/>
        </p:nvSpPr>
        <p:spPr>
          <a:xfrm>
            <a:off x="960053" y="4834405"/>
            <a:ext cx="1672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Poppins Light" pitchFamily="2" charset="77"/>
                <a:cs typeface="Poppins Light" pitchFamily="2" charset="77"/>
              </a:rPr>
              <a:t>FPGA Implementation</a:t>
            </a:r>
          </a:p>
        </p:txBody>
      </p:sp>
      <p:sp>
        <p:nvSpPr>
          <p:cNvPr id="82" name="SlideModel shp175">
            <a:extLst>
              <a:ext uri="{FF2B5EF4-FFF2-40B4-BE49-F238E27FC236}">
                <a16:creationId xmlns:a16="http://schemas.microsoft.com/office/drawing/2014/main" id="{EE99EC47-7B47-814C-8F26-D8E272581CDE}"/>
              </a:ext>
            </a:extLst>
          </p:cNvPr>
          <p:cNvSpPr txBox="1"/>
          <p:nvPr/>
        </p:nvSpPr>
        <p:spPr>
          <a:xfrm>
            <a:off x="960053" y="5199088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Poppins Light" pitchFamily="2" charset="77"/>
                <a:cs typeface="Poppins Light" pitchFamily="2" charset="77"/>
              </a:rPr>
              <a:t>Integration</a:t>
            </a:r>
          </a:p>
        </p:txBody>
      </p:sp>
      <p:sp>
        <p:nvSpPr>
          <p:cNvPr id="83" name="SlideModel shp176">
            <a:extLst>
              <a:ext uri="{FF2B5EF4-FFF2-40B4-BE49-F238E27FC236}">
                <a16:creationId xmlns:a16="http://schemas.microsoft.com/office/drawing/2014/main" id="{25A731A3-C310-DA41-B4FC-D5F69F3C0150}"/>
              </a:ext>
            </a:extLst>
          </p:cNvPr>
          <p:cNvSpPr txBox="1"/>
          <p:nvPr/>
        </p:nvSpPr>
        <p:spPr>
          <a:xfrm>
            <a:off x="960053" y="5561472"/>
            <a:ext cx="2012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Poppins Light" pitchFamily="2" charset="77"/>
                <a:cs typeface="Poppins Light" pitchFamily="2" charset="77"/>
              </a:rPr>
              <a:t>Final Thesis &amp; Presentation</a:t>
            </a:r>
          </a:p>
        </p:txBody>
      </p:sp>
      <p:sp>
        <p:nvSpPr>
          <p:cNvPr id="85" name="SlideModel shp177">
            <a:extLst>
              <a:ext uri="{FF2B5EF4-FFF2-40B4-BE49-F238E27FC236}">
                <a16:creationId xmlns:a16="http://schemas.microsoft.com/office/drawing/2014/main" id="{E353BDCA-917F-BA46-B9DD-F103BC95E883}"/>
              </a:ext>
            </a:extLst>
          </p:cNvPr>
          <p:cNvSpPr txBox="1"/>
          <p:nvPr/>
        </p:nvSpPr>
        <p:spPr>
          <a:xfrm>
            <a:off x="3291353" y="2311072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60%</a:t>
            </a:r>
          </a:p>
        </p:txBody>
      </p:sp>
      <p:sp>
        <p:nvSpPr>
          <p:cNvPr id="86" name="SlideModel shp178">
            <a:extLst>
              <a:ext uri="{FF2B5EF4-FFF2-40B4-BE49-F238E27FC236}">
                <a16:creationId xmlns:a16="http://schemas.microsoft.com/office/drawing/2014/main" id="{72855EE5-70C1-E147-9EA5-02C99DAACF7A}"/>
              </a:ext>
            </a:extLst>
          </p:cNvPr>
          <p:cNvSpPr txBox="1"/>
          <p:nvPr/>
        </p:nvSpPr>
        <p:spPr>
          <a:xfrm>
            <a:off x="3291353" y="2672835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25%</a:t>
            </a:r>
          </a:p>
        </p:txBody>
      </p:sp>
      <p:sp>
        <p:nvSpPr>
          <p:cNvPr id="87" name="SlideModel shp179">
            <a:extLst>
              <a:ext uri="{FF2B5EF4-FFF2-40B4-BE49-F238E27FC236}">
                <a16:creationId xmlns:a16="http://schemas.microsoft.com/office/drawing/2014/main" id="{C4A3938C-6CF6-024D-9DB6-34D4BB3F1909}"/>
              </a:ext>
            </a:extLst>
          </p:cNvPr>
          <p:cNvSpPr txBox="1"/>
          <p:nvPr/>
        </p:nvSpPr>
        <p:spPr>
          <a:xfrm>
            <a:off x="3291353" y="3029098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15%</a:t>
            </a:r>
          </a:p>
        </p:txBody>
      </p:sp>
      <p:sp>
        <p:nvSpPr>
          <p:cNvPr id="88" name="SlideModel shp180">
            <a:extLst>
              <a:ext uri="{FF2B5EF4-FFF2-40B4-BE49-F238E27FC236}">
                <a16:creationId xmlns:a16="http://schemas.microsoft.com/office/drawing/2014/main" id="{54A12B77-5C6D-EB45-A2BB-3793306203AC}"/>
              </a:ext>
            </a:extLst>
          </p:cNvPr>
          <p:cNvSpPr txBox="1"/>
          <p:nvPr/>
        </p:nvSpPr>
        <p:spPr>
          <a:xfrm>
            <a:off x="3291353" y="3391580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0%</a:t>
            </a:r>
          </a:p>
        </p:txBody>
      </p:sp>
      <p:sp>
        <p:nvSpPr>
          <p:cNvPr id="89" name="SlideModel shp181">
            <a:extLst>
              <a:ext uri="{FF2B5EF4-FFF2-40B4-BE49-F238E27FC236}">
                <a16:creationId xmlns:a16="http://schemas.microsoft.com/office/drawing/2014/main" id="{F10C4D39-D0CE-EE46-A884-0DE007FEA576}"/>
              </a:ext>
            </a:extLst>
          </p:cNvPr>
          <p:cNvSpPr txBox="1"/>
          <p:nvPr/>
        </p:nvSpPr>
        <p:spPr>
          <a:xfrm>
            <a:off x="3291353" y="3752167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0%</a:t>
            </a:r>
          </a:p>
        </p:txBody>
      </p:sp>
      <p:grpSp>
        <p:nvGrpSpPr>
          <p:cNvPr id="32" name="SlideModel shp186">
            <a:extLst>
              <a:ext uri="{FF2B5EF4-FFF2-40B4-BE49-F238E27FC236}">
                <a16:creationId xmlns:a16="http://schemas.microsoft.com/office/drawing/2014/main" id="{934BB2CB-27F0-4CF7-97B9-A0B706625B1D}"/>
              </a:ext>
            </a:extLst>
          </p:cNvPr>
          <p:cNvGrpSpPr/>
          <p:nvPr/>
        </p:nvGrpSpPr>
        <p:grpSpPr>
          <a:xfrm>
            <a:off x="3436099" y="6248459"/>
            <a:ext cx="6412677" cy="247490"/>
            <a:chOff x="1608881" y="12496930"/>
            <a:chExt cx="12825353" cy="494979"/>
          </a:xfrm>
        </p:grpSpPr>
        <p:sp>
          <p:nvSpPr>
            <p:cNvPr id="107" name="SliModel Group shp187">
              <a:extLst>
                <a:ext uri="{FF2B5EF4-FFF2-40B4-BE49-F238E27FC236}">
                  <a16:creationId xmlns:a16="http://schemas.microsoft.com/office/drawing/2014/main" id="{279FADA8-4823-6748-B0FE-8F428B1B13B3}"/>
                </a:ext>
              </a:extLst>
            </p:cNvPr>
            <p:cNvSpPr txBox="1"/>
            <p:nvPr/>
          </p:nvSpPr>
          <p:spPr>
            <a:xfrm>
              <a:off x="2195269" y="12499468"/>
              <a:ext cx="1767150" cy="492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Course Work</a:t>
              </a:r>
            </a:p>
          </p:txBody>
        </p:sp>
        <p:sp>
          <p:nvSpPr>
            <p:cNvPr id="108" name="SliModel Group shp188">
              <a:extLst>
                <a:ext uri="{FF2B5EF4-FFF2-40B4-BE49-F238E27FC236}">
                  <a16:creationId xmlns:a16="http://schemas.microsoft.com/office/drawing/2014/main" id="{ADB8C36D-A235-5C4E-AA2A-76F4884CE123}"/>
                </a:ext>
              </a:extLst>
            </p:cNvPr>
            <p:cNvSpPr/>
            <p:nvPr/>
          </p:nvSpPr>
          <p:spPr>
            <a:xfrm>
              <a:off x="1608881" y="12600190"/>
              <a:ext cx="694481" cy="2940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9" name="SliModel Group shp189">
              <a:extLst>
                <a:ext uri="{FF2B5EF4-FFF2-40B4-BE49-F238E27FC236}">
                  <a16:creationId xmlns:a16="http://schemas.microsoft.com/office/drawing/2014/main" id="{62CA7316-FF0B-0C49-B263-C85EFC07A188}"/>
                </a:ext>
              </a:extLst>
            </p:cNvPr>
            <p:cNvSpPr txBox="1"/>
            <p:nvPr/>
          </p:nvSpPr>
          <p:spPr>
            <a:xfrm>
              <a:off x="4923647" y="12499466"/>
              <a:ext cx="2603918" cy="492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Research Objective-1</a:t>
              </a:r>
            </a:p>
          </p:txBody>
        </p:sp>
        <p:sp>
          <p:nvSpPr>
            <p:cNvPr id="110" name="SliModel Group shp190">
              <a:extLst>
                <a:ext uri="{FF2B5EF4-FFF2-40B4-BE49-F238E27FC236}">
                  <a16:creationId xmlns:a16="http://schemas.microsoft.com/office/drawing/2014/main" id="{6BDBE37C-7727-A945-9573-98CB3C447382}"/>
                </a:ext>
              </a:extLst>
            </p:cNvPr>
            <p:cNvSpPr/>
            <p:nvPr/>
          </p:nvSpPr>
          <p:spPr>
            <a:xfrm>
              <a:off x="4383473" y="12600190"/>
              <a:ext cx="694481" cy="29400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1" name="SliModel Group shp191">
              <a:extLst>
                <a:ext uri="{FF2B5EF4-FFF2-40B4-BE49-F238E27FC236}">
                  <a16:creationId xmlns:a16="http://schemas.microsoft.com/office/drawing/2014/main" id="{1A54F5FE-9833-F94F-80BE-BB5C5E603FFA}"/>
                </a:ext>
              </a:extLst>
            </p:cNvPr>
            <p:cNvSpPr txBox="1"/>
            <p:nvPr/>
          </p:nvSpPr>
          <p:spPr>
            <a:xfrm>
              <a:off x="8277470" y="12499464"/>
              <a:ext cx="2642392" cy="492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Research Objective-2</a:t>
              </a:r>
            </a:p>
          </p:txBody>
        </p:sp>
        <p:sp>
          <p:nvSpPr>
            <p:cNvPr id="112" name="SliModel Group shp192">
              <a:extLst>
                <a:ext uri="{FF2B5EF4-FFF2-40B4-BE49-F238E27FC236}">
                  <a16:creationId xmlns:a16="http://schemas.microsoft.com/office/drawing/2014/main" id="{5FE0844B-6EE3-7848-9C82-1184F0E4A140}"/>
                </a:ext>
              </a:extLst>
            </p:cNvPr>
            <p:cNvSpPr/>
            <p:nvPr/>
          </p:nvSpPr>
          <p:spPr>
            <a:xfrm>
              <a:off x="7728400" y="12598688"/>
              <a:ext cx="694482" cy="2940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3" name="SliModel Group shp193">
              <a:extLst>
                <a:ext uri="{FF2B5EF4-FFF2-40B4-BE49-F238E27FC236}">
                  <a16:creationId xmlns:a16="http://schemas.microsoft.com/office/drawing/2014/main" id="{5FD140C4-58CC-8943-8398-A245BC64B9D3}"/>
                </a:ext>
              </a:extLst>
            </p:cNvPr>
            <p:cNvSpPr txBox="1"/>
            <p:nvPr/>
          </p:nvSpPr>
          <p:spPr>
            <a:xfrm>
              <a:off x="11791842" y="12496930"/>
              <a:ext cx="2642392" cy="492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Research Objective-3</a:t>
              </a:r>
            </a:p>
          </p:txBody>
        </p:sp>
        <p:sp>
          <p:nvSpPr>
            <p:cNvPr id="114" name="SliModel Group shp194">
              <a:extLst>
                <a:ext uri="{FF2B5EF4-FFF2-40B4-BE49-F238E27FC236}">
                  <a16:creationId xmlns:a16="http://schemas.microsoft.com/office/drawing/2014/main" id="{C925E07B-E43B-6942-B31D-2ACF33A01EC8}"/>
                </a:ext>
              </a:extLst>
            </p:cNvPr>
            <p:cNvSpPr/>
            <p:nvPr/>
          </p:nvSpPr>
          <p:spPr>
            <a:xfrm>
              <a:off x="11250520" y="12598686"/>
              <a:ext cx="694482" cy="29400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6" name="SlideModel shp195">
            <a:extLst>
              <a:ext uri="{FF2B5EF4-FFF2-40B4-BE49-F238E27FC236}">
                <a16:creationId xmlns:a16="http://schemas.microsoft.com/office/drawing/2014/main" id="{54572A9A-A7FA-400B-B739-ED88A0C0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sz="4400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 </a:t>
            </a:r>
            <a:r>
              <a:rPr lang="es-UY" sz="4400" dirty="0" err="1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Years</a:t>
            </a:r>
            <a:r>
              <a:rPr lang="es-UY" sz="4400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s-UY" sz="4400" dirty="0" err="1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Planning</a:t>
            </a:r>
            <a:r>
              <a:rPr lang="es-UY" sz="4400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Gantt Chart</a:t>
            </a:r>
          </a:p>
        </p:txBody>
      </p:sp>
      <p:grpSp>
        <p:nvGrpSpPr>
          <p:cNvPr id="100" name="SlideModel shp186">
            <a:extLst>
              <a:ext uri="{FF2B5EF4-FFF2-40B4-BE49-F238E27FC236}">
                <a16:creationId xmlns:a16="http://schemas.microsoft.com/office/drawing/2014/main" id="{D4B89684-5B43-6F4D-A006-C4F033BC7A8E}"/>
              </a:ext>
            </a:extLst>
          </p:cNvPr>
          <p:cNvGrpSpPr/>
          <p:nvPr/>
        </p:nvGrpSpPr>
        <p:grpSpPr>
          <a:xfrm>
            <a:off x="3430116" y="6597352"/>
            <a:ext cx="6412677" cy="247490"/>
            <a:chOff x="1608881" y="12496930"/>
            <a:chExt cx="12825353" cy="494979"/>
          </a:xfrm>
        </p:grpSpPr>
        <p:sp>
          <p:nvSpPr>
            <p:cNvPr id="101" name="SliModel Group shp187">
              <a:extLst>
                <a:ext uri="{FF2B5EF4-FFF2-40B4-BE49-F238E27FC236}">
                  <a16:creationId xmlns:a16="http://schemas.microsoft.com/office/drawing/2014/main" id="{F945F4D0-CD29-CA81-BD96-455754C852D1}"/>
                </a:ext>
              </a:extLst>
            </p:cNvPr>
            <p:cNvSpPr txBox="1"/>
            <p:nvPr/>
          </p:nvSpPr>
          <p:spPr>
            <a:xfrm>
              <a:off x="2195269" y="12499468"/>
              <a:ext cx="1016946" cy="492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Thesis</a:t>
              </a:r>
            </a:p>
          </p:txBody>
        </p:sp>
        <p:sp>
          <p:nvSpPr>
            <p:cNvPr id="105" name="SliModel Group shp188">
              <a:extLst>
                <a:ext uri="{FF2B5EF4-FFF2-40B4-BE49-F238E27FC236}">
                  <a16:creationId xmlns:a16="http://schemas.microsoft.com/office/drawing/2014/main" id="{D59A8D27-041D-CEA6-449E-01443584C9B9}"/>
                </a:ext>
              </a:extLst>
            </p:cNvPr>
            <p:cNvSpPr/>
            <p:nvPr/>
          </p:nvSpPr>
          <p:spPr>
            <a:xfrm>
              <a:off x="1608881" y="12600190"/>
              <a:ext cx="694481" cy="29400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6" name="SliModel Group shp189">
              <a:extLst>
                <a:ext uri="{FF2B5EF4-FFF2-40B4-BE49-F238E27FC236}">
                  <a16:creationId xmlns:a16="http://schemas.microsoft.com/office/drawing/2014/main" id="{9949554D-1DC6-8368-E75F-F622DAC27BD2}"/>
                </a:ext>
              </a:extLst>
            </p:cNvPr>
            <p:cNvSpPr txBox="1"/>
            <p:nvPr/>
          </p:nvSpPr>
          <p:spPr>
            <a:xfrm>
              <a:off x="4923647" y="12499466"/>
              <a:ext cx="2645596" cy="492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Research Objective-4</a:t>
              </a:r>
            </a:p>
          </p:txBody>
        </p:sp>
        <p:sp>
          <p:nvSpPr>
            <p:cNvPr id="115" name="SliModel Group shp190">
              <a:extLst>
                <a:ext uri="{FF2B5EF4-FFF2-40B4-BE49-F238E27FC236}">
                  <a16:creationId xmlns:a16="http://schemas.microsoft.com/office/drawing/2014/main" id="{EDD8A4B8-C365-E19E-4C8B-1BC11919DEE4}"/>
                </a:ext>
              </a:extLst>
            </p:cNvPr>
            <p:cNvSpPr/>
            <p:nvPr/>
          </p:nvSpPr>
          <p:spPr>
            <a:xfrm>
              <a:off x="4383473" y="12600190"/>
              <a:ext cx="694481" cy="29400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6" name="SliModel Group shp191">
              <a:extLst>
                <a:ext uri="{FF2B5EF4-FFF2-40B4-BE49-F238E27FC236}">
                  <a16:creationId xmlns:a16="http://schemas.microsoft.com/office/drawing/2014/main" id="{DA97C99E-4D61-A14A-C3AF-3744EA0CBFD7}"/>
                </a:ext>
              </a:extLst>
            </p:cNvPr>
            <p:cNvSpPr txBox="1"/>
            <p:nvPr/>
          </p:nvSpPr>
          <p:spPr>
            <a:xfrm>
              <a:off x="8277470" y="12499464"/>
              <a:ext cx="2642392" cy="492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Research Objective-5</a:t>
              </a:r>
            </a:p>
          </p:txBody>
        </p:sp>
        <p:sp>
          <p:nvSpPr>
            <p:cNvPr id="117" name="SliModel Group shp192">
              <a:extLst>
                <a:ext uri="{FF2B5EF4-FFF2-40B4-BE49-F238E27FC236}">
                  <a16:creationId xmlns:a16="http://schemas.microsoft.com/office/drawing/2014/main" id="{0F072618-BF4A-16B9-F555-67ADE0EC7BA0}"/>
                </a:ext>
              </a:extLst>
            </p:cNvPr>
            <p:cNvSpPr/>
            <p:nvPr/>
          </p:nvSpPr>
          <p:spPr>
            <a:xfrm>
              <a:off x="7728400" y="12598688"/>
              <a:ext cx="694482" cy="2940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8" name="SliModel Group shp193">
              <a:extLst>
                <a:ext uri="{FF2B5EF4-FFF2-40B4-BE49-F238E27FC236}">
                  <a16:creationId xmlns:a16="http://schemas.microsoft.com/office/drawing/2014/main" id="{15A39C41-1174-E57E-4050-FBCD40BE2051}"/>
                </a:ext>
              </a:extLst>
            </p:cNvPr>
            <p:cNvSpPr txBox="1"/>
            <p:nvPr/>
          </p:nvSpPr>
          <p:spPr>
            <a:xfrm>
              <a:off x="11791842" y="12496930"/>
              <a:ext cx="2642392" cy="492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Research Objective-6</a:t>
              </a:r>
            </a:p>
          </p:txBody>
        </p:sp>
        <p:sp>
          <p:nvSpPr>
            <p:cNvPr id="119" name="SliModel Group shp194">
              <a:extLst>
                <a:ext uri="{FF2B5EF4-FFF2-40B4-BE49-F238E27FC236}">
                  <a16:creationId xmlns:a16="http://schemas.microsoft.com/office/drawing/2014/main" id="{FA8B268C-389E-3BFE-2290-F015F197F053}"/>
                </a:ext>
              </a:extLst>
            </p:cNvPr>
            <p:cNvSpPr/>
            <p:nvPr/>
          </p:nvSpPr>
          <p:spPr>
            <a:xfrm>
              <a:off x="11250520" y="12598686"/>
              <a:ext cx="694482" cy="29400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20" name="SlideModel shp181">
            <a:extLst>
              <a:ext uri="{FF2B5EF4-FFF2-40B4-BE49-F238E27FC236}">
                <a16:creationId xmlns:a16="http://schemas.microsoft.com/office/drawing/2014/main" id="{856FCF66-36E4-CFAF-BD1B-6C22E8372A26}"/>
              </a:ext>
            </a:extLst>
          </p:cNvPr>
          <p:cNvSpPr txBox="1"/>
          <p:nvPr/>
        </p:nvSpPr>
        <p:spPr>
          <a:xfrm>
            <a:off x="3262702" y="4520153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0%</a:t>
            </a:r>
          </a:p>
        </p:txBody>
      </p:sp>
      <p:sp>
        <p:nvSpPr>
          <p:cNvPr id="121" name="SlideModel shp181">
            <a:extLst>
              <a:ext uri="{FF2B5EF4-FFF2-40B4-BE49-F238E27FC236}">
                <a16:creationId xmlns:a16="http://schemas.microsoft.com/office/drawing/2014/main" id="{C702BA6A-6F9C-0A5D-DC65-4290446F7AE2}"/>
              </a:ext>
            </a:extLst>
          </p:cNvPr>
          <p:cNvSpPr txBox="1"/>
          <p:nvPr/>
        </p:nvSpPr>
        <p:spPr>
          <a:xfrm>
            <a:off x="3262702" y="4880193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0%</a:t>
            </a:r>
          </a:p>
        </p:txBody>
      </p:sp>
      <p:sp>
        <p:nvSpPr>
          <p:cNvPr id="122" name="SlideModel shp181">
            <a:extLst>
              <a:ext uri="{FF2B5EF4-FFF2-40B4-BE49-F238E27FC236}">
                <a16:creationId xmlns:a16="http://schemas.microsoft.com/office/drawing/2014/main" id="{4FC7F13F-D360-8D80-1FD2-518B7136AB17}"/>
              </a:ext>
            </a:extLst>
          </p:cNvPr>
          <p:cNvSpPr txBox="1"/>
          <p:nvPr/>
        </p:nvSpPr>
        <p:spPr>
          <a:xfrm>
            <a:off x="3262702" y="5240233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0%</a:t>
            </a:r>
          </a:p>
        </p:txBody>
      </p:sp>
      <p:sp>
        <p:nvSpPr>
          <p:cNvPr id="123" name="SlideModel shp181">
            <a:extLst>
              <a:ext uri="{FF2B5EF4-FFF2-40B4-BE49-F238E27FC236}">
                <a16:creationId xmlns:a16="http://schemas.microsoft.com/office/drawing/2014/main" id="{D221B55E-B902-DEC3-E224-E2C14B479689}"/>
              </a:ext>
            </a:extLst>
          </p:cNvPr>
          <p:cNvSpPr txBox="1"/>
          <p:nvPr/>
        </p:nvSpPr>
        <p:spPr>
          <a:xfrm>
            <a:off x="3262702" y="5589240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0%</a:t>
            </a:r>
          </a:p>
        </p:txBody>
      </p:sp>
      <p:sp>
        <p:nvSpPr>
          <p:cNvPr id="124" name="SlideModel shp166">
            <a:extLst>
              <a:ext uri="{FF2B5EF4-FFF2-40B4-BE49-F238E27FC236}">
                <a16:creationId xmlns:a16="http://schemas.microsoft.com/office/drawing/2014/main" id="{D609D68F-2134-55B5-43B4-BF255D5CC93D}"/>
              </a:ext>
            </a:extLst>
          </p:cNvPr>
          <p:cNvSpPr txBox="1"/>
          <p:nvPr/>
        </p:nvSpPr>
        <p:spPr>
          <a:xfrm>
            <a:off x="5357617" y="4078735"/>
            <a:ext cx="4449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Poppins Medium" pitchFamily="2" charset="77"/>
                <a:cs typeface="Poppins Medium" pitchFamily="2" charset="77"/>
              </a:rPr>
              <a:t>AI and FPGA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97750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781E80AE-E82E-80CB-D23B-5151ACE5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6128" y="6362703"/>
            <a:ext cx="2057400" cy="365125"/>
          </a:xfrm>
        </p:spPr>
        <p:txBody>
          <a:bodyPr/>
          <a:lstStyle/>
          <a:p>
            <a:fld id="{0405F5E5-4B53-4AA2-B48E-9DAD02E05ABD}" type="slidenum">
              <a:rPr lang="en-US" smtClean="0">
                <a:solidFill>
                  <a:schemeClr val="accent5"/>
                </a:solidFill>
              </a:rPr>
              <a:t>9</a:t>
            </a:fld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BE58F454-55E6-1145-6289-C5FBEC075DF8}"/>
              </a:ext>
            </a:extLst>
          </p:cNvPr>
          <p:cNvSpPr txBox="1">
            <a:spLocks/>
          </p:cNvSpPr>
          <p:nvPr/>
        </p:nvSpPr>
        <p:spPr>
          <a:xfrm>
            <a:off x="1645024" y="269967"/>
            <a:ext cx="8888505" cy="5134791"/>
          </a:xfrm>
          <a:prstGeom prst="rect">
            <a:avLst/>
          </a:prstGeom>
        </p:spPr>
        <p:txBody>
          <a:bodyPr>
            <a:norm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b="1" dirty="0">
                <a:latin typeface="Garamond" panose="02020404030301010803" pitchFamily="18" charset="0"/>
                <a:cs typeface="Arial" panose="020B0604020202020204" pitchFamily="34" charset="0"/>
              </a:rPr>
              <a:t>Questions &amp; Feedback</a:t>
            </a:r>
          </a:p>
          <a:p>
            <a:pPr marL="0" indent="0">
              <a:buFont typeface="Arial" pitchFamily="34" charset="0"/>
              <a:buNone/>
            </a:pPr>
            <a:endParaRPr lang="en-US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ACAEF-B0F9-AF80-7990-393E4612FB96}"/>
              </a:ext>
            </a:extLst>
          </p:cNvPr>
          <p:cNvSpPr txBox="1"/>
          <p:nvPr/>
        </p:nvSpPr>
        <p:spPr>
          <a:xfrm>
            <a:off x="4160285" y="2837362"/>
            <a:ext cx="38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Garamond" panose="02020404030301010803" pitchFamily="18" charset="0"/>
              </a:rPr>
              <a:t>Ammad Ul Islam</a:t>
            </a:r>
          </a:p>
          <a:p>
            <a:pPr algn="ctr"/>
            <a:r>
              <a:rPr lang="en-GB" sz="1600" dirty="0">
                <a:solidFill>
                  <a:srgbClr val="FF0000"/>
                </a:solidFill>
                <a:latin typeface="Garamond" panose="02020404030301010803" pitchFamily="18" charset="0"/>
              </a:rPr>
              <a:t>University of Padua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A8B30E-8E83-13DC-54BC-7F858D1E01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11" y="100678"/>
            <a:ext cx="3828075" cy="21580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380E77-DF3B-7AAD-F976-267D22841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11" y="4293096"/>
            <a:ext cx="4943981" cy="25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05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187C0"/>
      </a:accent1>
      <a:accent2>
        <a:srgbClr val="57687B"/>
      </a:accent2>
      <a:accent3>
        <a:srgbClr val="359CDB"/>
      </a:accent3>
      <a:accent4>
        <a:srgbClr val="F4AB1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3">
      <a:dk1>
        <a:srgbClr val="000000"/>
      </a:dk1>
      <a:lt1>
        <a:srgbClr val="FFFFFF"/>
      </a:lt1>
      <a:dk2>
        <a:srgbClr val="44546A"/>
      </a:dk2>
      <a:lt2>
        <a:srgbClr val="F6F9F8"/>
      </a:lt2>
      <a:accent1>
        <a:srgbClr val="4FC3FB"/>
      </a:accent1>
      <a:accent2>
        <a:srgbClr val="1DA696"/>
      </a:accent2>
      <a:accent3>
        <a:srgbClr val="DF538B"/>
      </a:accent3>
      <a:accent4>
        <a:srgbClr val="F4BA44"/>
      </a:accent4>
      <a:accent5>
        <a:srgbClr val="CB4A32"/>
      </a:accent5>
      <a:accent6>
        <a:srgbClr val="EAF1F2"/>
      </a:accent6>
      <a:hlink>
        <a:srgbClr val="DF538A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73915</TotalTime>
  <Words>625</Words>
  <Application>Microsoft Office PowerPoint</Application>
  <PresentationFormat>Custom</PresentationFormat>
  <Paragraphs>152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 Black</vt:lpstr>
      <vt:lpstr>Calibri</vt:lpstr>
      <vt:lpstr>Garamond</vt:lpstr>
      <vt:lpstr>Open Sans</vt:lpstr>
      <vt:lpstr>Poppins Light</vt:lpstr>
      <vt:lpstr>Poppins Medium</vt:lpstr>
      <vt:lpstr>Segoe UI</vt:lpstr>
      <vt:lpstr>Segoe UI Black</vt:lpstr>
      <vt:lpstr>Segoe UI Light</vt:lpstr>
      <vt:lpstr>Office Theme</vt:lpstr>
      <vt:lpstr>2_Office Theme</vt:lpstr>
      <vt:lpstr>PowerPoint Presentation</vt:lpstr>
      <vt:lpstr>PowerPoint Presentation</vt:lpstr>
      <vt:lpstr>Personal Information</vt:lpstr>
      <vt:lpstr>Research Topic</vt:lpstr>
      <vt:lpstr>PowerPoint Presentation</vt:lpstr>
      <vt:lpstr>PowerPoint Presentation</vt:lpstr>
      <vt:lpstr>Courses and Activities Planning of PhD Year Wise</vt:lpstr>
      <vt:lpstr>3 Years Planning Gantt Chart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CAPM Efficient Frontier Curve for PowerPoint</dc:title>
  <dc:creator>Julian</dc:creator>
  <cp:lastModifiedBy>Ammad Ul Islam</cp:lastModifiedBy>
  <cp:revision>199</cp:revision>
  <dcterms:created xsi:type="dcterms:W3CDTF">2013-09-12T13:05:01Z</dcterms:created>
  <dcterms:modified xsi:type="dcterms:W3CDTF">2024-09-10T12:47:55Z</dcterms:modified>
</cp:coreProperties>
</file>