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3" r:id="rId4"/>
    <p:sldId id="264" r:id="rId5"/>
    <p:sldId id="257" r:id="rId6"/>
    <p:sldId id="256" r:id="rId7"/>
    <p:sldId id="267" r:id="rId8"/>
    <p:sldId id="261" r:id="rId9"/>
    <p:sldId id="262" r:id="rId10"/>
    <p:sldId id="258" r:id="rId11"/>
    <p:sldId id="260" r:id="rId12"/>
    <p:sldId id="259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C5DBA2-EA7B-5BD9-079D-2C370B39C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4F081EC-5795-76C4-C7B2-E0DE690DB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3A94D8-6DB2-4919-C0A6-4BF3C0F3F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330D-1940-4057-B171-25B2801F5B30}" type="datetimeFigureOut">
              <a:rPr lang="it-IT" smtClean="0"/>
              <a:t>28/08/2024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B9F7AF-D60D-93FC-9E42-9E6F013B0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7E433E-921E-1E8A-B44A-DFB14C9A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C341-F730-4303-846F-F82B0ED577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0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CC2851-4BAC-9596-2338-6CD47EB0D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F396693-BB1C-627E-EDD8-334F59C20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9BB8F8-59DE-ABC8-E4BD-5D382FA6B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330D-1940-4057-B171-25B2801F5B30}" type="datetimeFigureOut">
              <a:rPr lang="it-IT" smtClean="0"/>
              <a:t>28/08/2024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0B4C6F-C97A-47D6-9369-92014A25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B78E2F-4800-3ACD-11D8-3FC622A6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C341-F730-4303-846F-F82B0ED577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87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38B2FB8-2D16-89A3-FD46-4D4E8BAC1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7FCC1AA-FF92-465D-8426-170ABE423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072C23-D513-6821-90D6-43B175CE6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330D-1940-4057-B171-25B2801F5B30}" type="datetimeFigureOut">
              <a:rPr lang="it-IT" smtClean="0"/>
              <a:t>28/08/2024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35BCC9-B3E0-5B39-D8F6-F12BC97B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988BB0-0783-3319-EBEB-2C485E38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C341-F730-4303-846F-F82B0ED577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720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42ADA5-55D2-AA2C-4FCB-5BDDD5866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E96E29-D600-8E73-1EB5-4700E64C7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7BAC7D-B771-E60F-E626-28A098840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330D-1940-4057-B171-25B2801F5B30}" type="datetimeFigureOut">
              <a:rPr lang="it-IT" smtClean="0"/>
              <a:t>28/08/2024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F4D28E-2B23-AE0E-6E82-F51D98772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D79FE3-DFAD-B280-0E15-04A104610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C341-F730-4303-846F-F82B0ED577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118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8C6B23-D374-A144-AD93-F638B4A3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00012C-EB47-0F67-1C08-FFEB82C3E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9EED6E-5C4F-A8A3-26A5-0412B7AA9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330D-1940-4057-B171-25B2801F5B30}" type="datetimeFigureOut">
              <a:rPr lang="it-IT" smtClean="0"/>
              <a:t>28/08/2024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8C538F-0D99-BC33-19EE-5BB24406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871FAE-C468-B448-9708-319B506C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C341-F730-4303-846F-F82B0ED577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17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044E9D-E883-6AB6-757F-8B189E75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27E802-48C2-1067-E13C-EE097F749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8F7AC4-282E-C0CF-5FC5-4C5309015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7BB8B17-ABE7-031A-D278-F502AEBF3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330D-1940-4057-B171-25B2801F5B30}" type="datetimeFigureOut">
              <a:rPr lang="it-IT" smtClean="0"/>
              <a:t>28/08/2024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3C1CB9-52AA-782C-17ED-CA643679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EBE08B-6350-D4F6-F27B-94F4A650A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C341-F730-4303-846F-F82B0ED577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16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29B0AB-3C55-EFBB-5D80-F4C5ED68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30542E-4F76-B2FB-76C3-BC22F46F0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C97B0FB-22F1-85DD-8DDB-DFEB4BCF9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DE37EB0-BED9-2744-9AF0-B08A621F1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F9D58F3-3307-21CA-3C3B-A0E89999CE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6AD558B-EB6D-05C8-F2CB-C0689BE32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330D-1940-4057-B171-25B2801F5B30}" type="datetimeFigureOut">
              <a:rPr lang="it-IT" smtClean="0"/>
              <a:t>28/08/2024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6C2DBB6-C12A-D2FC-06FA-50ECC8152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0C73107-9DD5-95DB-44D0-F4202CFF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C341-F730-4303-846F-F82B0ED577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9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3B219-CE9B-3CFF-6B9B-69731D02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4A0F6F5-5001-BA9B-1C4F-B7ABD5A52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330D-1940-4057-B171-25B2801F5B30}" type="datetimeFigureOut">
              <a:rPr lang="it-IT" smtClean="0"/>
              <a:t>28/08/2024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AA2845-9710-61D8-27A4-57FDE725B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7DA020-EBEE-47CD-8A13-B993FC46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C341-F730-4303-846F-F82B0ED577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90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C8C1845-211F-B52E-BF80-664E275CA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330D-1940-4057-B171-25B2801F5B30}" type="datetimeFigureOut">
              <a:rPr lang="it-IT" smtClean="0"/>
              <a:t>28/08/2024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06AD858-B25A-697E-06AD-1C4F28BA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6D05C1A-F133-0D8A-F629-1F1F6BEC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C341-F730-4303-846F-F82B0ED577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59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C9A9A7-AFF6-52BD-9D00-7252FB7DD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3B8704-018D-F6D7-B880-B78CAB4E1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05D528-0715-2388-6BA8-75D464BA1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681A60-AC94-7441-2B74-F299C6186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330D-1940-4057-B171-25B2801F5B30}" type="datetimeFigureOut">
              <a:rPr lang="it-IT" smtClean="0"/>
              <a:t>28/08/2024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D0D495B-0970-B0B4-88B8-3DB6AC68C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7AB0796-79CF-2473-1C97-C66FEEB0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C341-F730-4303-846F-F82B0ED577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08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538D0B-01BC-ABD1-2CB4-6FC3A2941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D7F3E79-56F4-5C5C-1ECA-33E08F0681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361AD4A-FC9A-55A0-D86E-E93D5A0D2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C670C3A-41C0-8F52-108E-D20B83584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330D-1940-4057-B171-25B2801F5B30}" type="datetimeFigureOut">
              <a:rPr lang="it-IT" smtClean="0"/>
              <a:t>28/08/2024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D35674-8270-4D02-2B35-6AAC482FB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DF17B3-8245-FB7D-EEBA-9B3C41081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C341-F730-4303-846F-F82B0ED577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95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55A2A2C-6570-0E11-03B9-60BFBD4D9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E60654-AE38-CAA6-B9A4-FCCF44030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2FB5A3-FE5B-41DA-8220-CA6CCC89E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BF330D-1940-4057-B171-25B2801F5B30}" type="datetimeFigureOut">
              <a:rPr lang="it-IT" smtClean="0"/>
              <a:t>28/08/2024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AF56FB-84AC-9932-7ADA-A52B059B3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DA6571-7FC2-BE9C-9A77-0BDA1C7D7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3EC341-F730-4303-846F-F82B0ED577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722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660511D-1A09-EA93-2D51-52E9FDFE8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474" y="942930"/>
            <a:ext cx="4971458" cy="217666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0F1A7F2-72F9-5C00-4843-3C54EEE98294}"/>
              </a:ext>
            </a:extLst>
          </p:cNvPr>
          <p:cNvSpPr/>
          <p:nvPr/>
        </p:nvSpPr>
        <p:spPr>
          <a:xfrm>
            <a:off x="1536700" y="392006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D3D5A63-534F-BA99-4957-8CC2DA600CC7}"/>
              </a:ext>
            </a:extLst>
          </p:cNvPr>
          <p:cNvSpPr/>
          <p:nvPr/>
        </p:nvSpPr>
        <p:spPr>
          <a:xfrm>
            <a:off x="1845733" y="392006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AA2189E-32CD-418E-9D09-45F5634FC34E}"/>
              </a:ext>
            </a:extLst>
          </p:cNvPr>
          <p:cNvSpPr/>
          <p:nvPr/>
        </p:nvSpPr>
        <p:spPr>
          <a:xfrm>
            <a:off x="2154766" y="392006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A0F341D-8161-4D44-7467-0AB9BA67FE5F}"/>
              </a:ext>
            </a:extLst>
          </p:cNvPr>
          <p:cNvSpPr/>
          <p:nvPr/>
        </p:nvSpPr>
        <p:spPr>
          <a:xfrm>
            <a:off x="2463799" y="392006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0DE5D1C-15C1-6500-1BEC-FBD7ADA14CBC}"/>
              </a:ext>
            </a:extLst>
          </p:cNvPr>
          <p:cNvSpPr/>
          <p:nvPr/>
        </p:nvSpPr>
        <p:spPr>
          <a:xfrm>
            <a:off x="2772832" y="392006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9F14D40-CFCB-37D1-47A7-0A9B8224E985}"/>
              </a:ext>
            </a:extLst>
          </p:cNvPr>
          <p:cNvSpPr/>
          <p:nvPr/>
        </p:nvSpPr>
        <p:spPr>
          <a:xfrm>
            <a:off x="3081865" y="392006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8C6929F-74D8-7F3C-5843-4746C0E06687}"/>
              </a:ext>
            </a:extLst>
          </p:cNvPr>
          <p:cNvSpPr/>
          <p:nvPr/>
        </p:nvSpPr>
        <p:spPr>
          <a:xfrm>
            <a:off x="3390898" y="392006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CC66FBB-158C-5ECF-19B4-878B89144EFF}"/>
              </a:ext>
            </a:extLst>
          </p:cNvPr>
          <p:cNvSpPr/>
          <p:nvPr/>
        </p:nvSpPr>
        <p:spPr>
          <a:xfrm>
            <a:off x="1536701" y="421640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1177E1D5-1F80-F7B4-2AE8-01D9BAA7728A}"/>
              </a:ext>
            </a:extLst>
          </p:cNvPr>
          <p:cNvSpPr/>
          <p:nvPr/>
        </p:nvSpPr>
        <p:spPr>
          <a:xfrm>
            <a:off x="1845734" y="421640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0C6B883-4FBF-6C2F-CC7F-2F106179BBB0}"/>
              </a:ext>
            </a:extLst>
          </p:cNvPr>
          <p:cNvSpPr/>
          <p:nvPr/>
        </p:nvSpPr>
        <p:spPr>
          <a:xfrm>
            <a:off x="2154767" y="421640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925C5E14-C74E-1200-9602-AB341406F711}"/>
              </a:ext>
            </a:extLst>
          </p:cNvPr>
          <p:cNvSpPr/>
          <p:nvPr/>
        </p:nvSpPr>
        <p:spPr>
          <a:xfrm>
            <a:off x="2463800" y="421640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A4D7289D-57D0-CE9C-B1A4-6E99F8960E88}"/>
              </a:ext>
            </a:extLst>
          </p:cNvPr>
          <p:cNvSpPr/>
          <p:nvPr/>
        </p:nvSpPr>
        <p:spPr>
          <a:xfrm>
            <a:off x="2772833" y="421640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2B89C78-81D9-B5E2-4CF6-DF9101F59EC8}"/>
              </a:ext>
            </a:extLst>
          </p:cNvPr>
          <p:cNvSpPr/>
          <p:nvPr/>
        </p:nvSpPr>
        <p:spPr>
          <a:xfrm>
            <a:off x="3081866" y="421640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761FA2B7-8B6E-D7A7-36DF-1DAEA2A1D8CE}"/>
              </a:ext>
            </a:extLst>
          </p:cNvPr>
          <p:cNvSpPr/>
          <p:nvPr/>
        </p:nvSpPr>
        <p:spPr>
          <a:xfrm>
            <a:off x="3390899" y="421640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71901903-B80F-78ED-7852-CE8440C8A0E6}"/>
              </a:ext>
            </a:extLst>
          </p:cNvPr>
          <p:cNvSpPr/>
          <p:nvPr/>
        </p:nvSpPr>
        <p:spPr>
          <a:xfrm>
            <a:off x="1536694" y="451273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684E7865-BC3A-BF54-5157-9858E86BF33E}"/>
              </a:ext>
            </a:extLst>
          </p:cNvPr>
          <p:cNvSpPr/>
          <p:nvPr/>
        </p:nvSpPr>
        <p:spPr>
          <a:xfrm>
            <a:off x="1845727" y="451273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75F68D9-75AA-07F9-C3AE-6034723C242B}"/>
              </a:ext>
            </a:extLst>
          </p:cNvPr>
          <p:cNvSpPr/>
          <p:nvPr/>
        </p:nvSpPr>
        <p:spPr>
          <a:xfrm>
            <a:off x="2154760" y="451273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3410DDA6-8FE5-743B-2E27-081550964610}"/>
              </a:ext>
            </a:extLst>
          </p:cNvPr>
          <p:cNvSpPr/>
          <p:nvPr/>
        </p:nvSpPr>
        <p:spPr>
          <a:xfrm>
            <a:off x="2463793" y="451273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DDF84505-4A99-D378-75B8-00D6A47A3517}"/>
              </a:ext>
            </a:extLst>
          </p:cNvPr>
          <p:cNvSpPr/>
          <p:nvPr/>
        </p:nvSpPr>
        <p:spPr>
          <a:xfrm>
            <a:off x="2772826" y="451273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B033F051-E720-7A0D-FE4F-BE1CF9107DF3}"/>
              </a:ext>
            </a:extLst>
          </p:cNvPr>
          <p:cNvSpPr/>
          <p:nvPr/>
        </p:nvSpPr>
        <p:spPr>
          <a:xfrm>
            <a:off x="3081859" y="451273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4136508D-03D4-BBE6-8A02-F7B0D03ECCA4}"/>
              </a:ext>
            </a:extLst>
          </p:cNvPr>
          <p:cNvSpPr/>
          <p:nvPr/>
        </p:nvSpPr>
        <p:spPr>
          <a:xfrm>
            <a:off x="3390892" y="451273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AD969EE4-B2CC-DA5E-1F86-E3D824F84BFD}"/>
              </a:ext>
            </a:extLst>
          </p:cNvPr>
          <p:cNvSpPr/>
          <p:nvPr/>
        </p:nvSpPr>
        <p:spPr>
          <a:xfrm>
            <a:off x="1536695" y="480906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A56E67CF-EAFF-D472-A584-8EC335B9AF83}"/>
              </a:ext>
            </a:extLst>
          </p:cNvPr>
          <p:cNvSpPr/>
          <p:nvPr/>
        </p:nvSpPr>
        <p:spPr>
          <a:xfrm>
            <a:off x="1845728" y="480906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610736D8-BCC7-D16B-A5D8-4EB53CF02497}"/>
              </a:ext>
            </a:extLst>
          </p:cNvPr>
          <p:cNvSpPr/>
          <p:nvPr/>
        </p:nvSpPr>
        <p:spPr>
          <a:xfrm>
            <a:off x="2154761" y="480906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EF77AEDD-F90D-A821-186C-72B28C9C95D3}"/>
              </a:ext>
            </a:extLst>
          </p:cNvPr>
          <p:cNvSpPr/>
          <p:nvPr/>
        </p:nvSpPr>
        <p:spPr>
          <a:xfrm>
            <a:off x="2463794" y="4809064"/>
            <a:ext cx="283633" cy="270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CC5C1949-83DC-1A04-88F2-A1E63247638E}"/>
              </a:ext>
            </a:extLst>
          </p:cNvPr>
          <p:cNvSpPr/>
          <p:nvPr/>
        </p:nvSpPr>
        <p:spPr>
          <a:xfrm>
            <a:off x="2772827" y="480906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59683158-EC48-F1FD-C36A-CF6FB40855F1}"/>
              </a:ext>
            </a:extLst>
          </p:cNvPr>
          <p:cNvSpPr/>
          <p:nvPr/>
        </p:nvSpPr>
        <p:spPr>
          <a:xfrm>
            <a:off x="3081860" y="480906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2BC0DDAC-FF87-571F-D7F4-23B260168131}"/>
              </a:ext>
            </a:extLst>
          </p:cNvPr>
          <p:cNvSpPr/>
          <p:nvPr/>
        </p:nvSpPr>
        <p:spPr>
          <a:xfrm>
            <a:off x="3390893" y="480906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4A62FCA7-E9BB-C4DD-FC81-03F2FD583EF8}"/>
              </a:ext>
            </a:extLst>
          </p:cNvPr>
          <p:cNvSpPr/>
          <p:nvPr/>
        </p:nvSpPr>
        <p:spPr>
          <a:xfrm>
            <a:off x="1536694" y="5105393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B8DB7704-EE45-DF9C-911D-0828A1E3580F}"/>
              </a:ext>
            </a:extLst>
          </p:cNvPr>
          <p:cNvSpPr/>
          <p:nvPr/>
        </p:nvSpPr>
        <p:spPr>
          <a:xfrm>
            <a:off x="1845727" y="5105393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378224AD-4491-3206-F79D-E6F2063E9D82}"/>
              </a:ext>
            </a:extLst>
          </p:cNvPr>
          <p:cNvSpPr/>
          <p:nvPr/>
        </p:nvSpPr>
        <p:spPr>
          <a:xfrm>
            <a:off x="2154760" y="5105393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2E06A52F-ECBE-36B5-D32B-015B65C2D64B}"/>
              </a:ext>
            </a:extLst>
          </p:cNvPr>
          <p:cNvSpPr/>
          <p:nvPr/>
        </p:nvSpPr>
        <p:spPr>
          <a:xfrm>
            <a:off x="2463793" y="5105393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ED6E7539-4647-8728-7DB4-38AA4AA639FA}"/>
              </a:ext>
            </a:extLst>
          </p:cNvPr>
          <p:cNvSpPr/>
          <p:nvPr/>
        </p:nvSpPr>
        <p:spPr>
          <a:xfrm>
            <a:off x="2772826" y="5105393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9A905681-A099-6E2D-53E8-08429B6CAC1E}"/>
              </a:ext>
            </a:extLst>
          </p:cNvPr>
          <p:cNvSpPr/>
          <p:nvPr/>
        </p:nvSpPr>
        <p:spPr>
          <a:xfrm>
            <a:off x="3081859" y="5105393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5F713296-1CF7-EA7F-1347-B38F00615EEF}"/>
              </a:ext>
            </a:extLst>
          </p:cNvPr>
          <p:cNvSpPr/>
          <p:nvPr/>
        </p:nvSpPr>
        <p:spPr>
          <a:xfrm>
            <a:off x="3390892" y="5105393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E2AC619E-925C-1082-77A4-2D09E33BED17}"/>
              </a:ext>
            </a:extLst>
          </p:cNvPr>
          <p:cNvSpPr/>
          <p:nvPr/>
        </p:nvSpPr>
        <p:spPr>
          <a:xfrm>
            <a:off x="1536695" y="540172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D1FB38CF-60BF-6ADA-5B57-6D9E9DA13117}"/>
              </a:ext>
            </a:extLst>
          </p:cNvPr>
          <p:cNvSpPr/>
          <p:nvPr/>
        </p:nvSpPr>
        <p:spPr>
          <a:xfrm>
            <a:off x="1845728" y="540172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8D1BA47F-215C-F7BF-3DA3-F682305451EA}"/>
              </a:ext>
            </a:extLst>
          </p:cNvPr>
          <p:cNvSpPr/>
          <p:nvPr/>
        </p:nvSpPr>
        <p:spPr>
          <a:xfrm>
            <a:off x="2154761" y="540172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BA322E13-4B6C-2F14-02B8-0EBE6FC0936D}"/>
              </a:ext>
            </a:extLst>
          </p:cNvPr>
          <p:cNvSpPr/>
          <p:nvPr/>
        </p:nvSpPr>
        <p:spPr>
          <a:xfrm>
            <a:off x="2463794" y="540172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64A22050-E6D6-9423-1A6C-4F6AB9BDB035}"/>
              </a:ext>
            </a:extLst>
          </p:cNvPr>
          <p:cNvSpPr/>
          <p:nvPr/>
        </p:nvSpPr>
        <p:spPr>
          <a:xfrm>
            <a:off x="2772827" y="540172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6C207D12-F676-266C-38F0-D61FB747134E}"/>
              </a:ext>
            </a:extLst>
          </p:cNvPr>
          <p:cNvSpPr/>
          <p:nvPr/>
        </p:nvSpPr>
        <p:spPr>
          <a:xfrm>
            <a:off x="3081860" y="540172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EF1EA432-E8E7-86EC-0302-6CA3CFCBEA27}"/>
              </a:ext>
            </a:extLst>
          </p:cNvPr>
          <p:cNvSpPr/>
          <p:nvPr/>
        </p:nvSpPr>
        <p:spPr>
          <a:xfrm>
            <a:off x="3390893" y="540172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6F1A4EFD-F3B3-8B16-E2B7-102A0B96FAA9}"/>
              </a:ext>
            </a:extLst>
          </p:cNvPr>
          <p:cNvSpPr/>
          <p:nvPr/>
        </p:nvSpPr>
        <p:spPr>
          <a:xfrm>
            <a:off x="1536689" y="5698066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2DD9957F-BA29-8CB3-B013-97907E265AE9}"/>
              </a:ext>
            </a:extLst>
          </p:cNvPr>
          <p:cNvSpPr/>
          <p:nvPr/>
        </p:nvSpPr>
        <p:spPr>
          <a:xfrm>
            <a:off x="1845722" y="5698066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233F2E81-2573-EECB-AEAC-9A73D9C3A94C}"/>
              </a:ext>
            </a:extLst>
          </p:cNvPr>
          <p:cNvSpPr/>
          <p:nvPr/>
        </p:nvSpPr>
        <p:spPr>
          <a:xfrm>
            <a:off x="2154755" y="5698066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4872EBCD-ADA3-974F-DF71-072313B5F326}"/>
              </a:ext>
            </a:extLst>
          </p:cNvPr>
          <p:cNvSpPr/>
          <p:nvPr/>
        </p:nvSpPr>
        <p:spPr>
          <a:xfrm>
            <a:off x="2463788" y="5698066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D66E3CCE-7B97-A2BF-7456-F773CE1967EE}"/>
              </a:ext>
            </a:extLst>
          </p:cNvPr>
          <p:cNvSpPr/>
          <p:nvPr/>
        </p:nvSpPr>
        <p:spPr>
          <a:xfrm>
            <a:off x="2772821" y="5698066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E38F994A-276B-DE95-11D7-87038E113572}"/>
              </a:ext>
            </a:extLst>
          </p:cNvPr>
          <p:cNvSpPr/>
          <p:nvPr/>
        </p:nvSpPr>
        <p:spPr>
          <a:xfrm>
            <a:off x="3081854" y="5698066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8A7B9921-840F-4179-511B-4CB2B2EAA85D}"/>
              </a:ext>
            </a:extLst>
          </p:cNvPr>
          <p:cNvSpPr/>
          <p:nvPr/>
        </p:nvSpPr>
        <p:spPr>
          <a:xfrm>
            <a:off x="3390887" y="5698066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D797361A-2E3B-B9D0-B1A0-B9FED5F4F40E}"/>
              </a:ext>
            </a:extLst>
          </p:cNvPr>
          <p:cNvSpPr/>
          <p:nvPr/>
        </p:nvSpPr>
        <p:spPr>
          <a:xfrm>
            <a:off x="6925742" y="407246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BF365024-E460-BE45-3DE2-EBF056C809BA}"/>
              </a:ext>
            </a:extLst>
          </p:cNvPr>
          <p:cNvSpPr/>
          <p:nvPr/>
        </p:nvSpPr>
        <p:spPr>
          <a:xfrm>
            <a:off x="7234775" y="407246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62290982-6095-8BB9-AA89-52DDFCC08E2D}"/>
              </a:ext>
            </a:extLst>
          </p:cNvPr>
          <p:cNvSpPr/>
          <p:nvPr/>
        </p:nvSpPr>
        <p:spPr>
          <a:xfrm>
            <a:off x="6925743" y="436880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507656BC-CCC6-8C16-66F0-190C97A50E20}"/>
              </a:ext>
            </a:extLst>
          </p:cNvPr>
          <p:cNvSpPr/>
          <p:nvPr/>
        </p:nvSpPr>
        <p:spPr>
          <a:xfrm>
            <a:off x="7234776" y="436880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21A35613-74ED-412D-C5F8-AAD893AE4DFA}"/>
              </a:ext>
            </a:extLst>
          </p:cNvPr>
          <p:cNvSpPr/>
          <p:nvPr/>
        </p:nvSpPr>
        <p:spPr>
          <a:xfrm>
            <a:off x="6925736" y="466513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EEF8AFE7-67AD-FFC5-7042-5A35CCBC0C7F}"/>
              </a:ext>
            </a:extLst>
          </p:cNvPr>
          <p:cNvSpPr/>
          <p:nvPr/>
        </p:nvSpPr>
        <p:spPr>
          <a:xfrm>
            <a:off x="7234769" y="466513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8C62810B-9E8F-9E8F-AD4C-01659553274A}"/>
              </a:ext>
            </a:extLst>
          </p:cNvPr>
          <p:cNvSpPr/>
          <p:nvPr/>
        </p:nvSpPr>
        <p:spPr>
          <a:xfrm>
            <a:off x="6925737" y="4961464"/>
            <a:ext cx="283633" cy="270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C8B26E6D-DE22-902A-BAEA-8A3BD53E5327}"/>
              </a:ext>
            </a:extLst>
          </p:cNvPr>
          <p:cNvSpPr/>
          <p:nvPr/>
        </p:nvSpPr>
        <p:spPr>
          <a:xfrm>
            <a:off x="7234770" y="4961464"/>
            <a:ext cx="283633" cy="270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0C22EC8C-B662-3A1B-2C02-061986747349}"/>
              </a:ext>
            </a:extLst>
          </p:cNvPr>
          <p:cNvSpPr/>
          <p:nvPr/>
        </p:nvSpPr>
        <p:spPr>
          <a:xfrm>
            <a:off x="6925736" y="5257793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5EB0FD0F-9AF4-5BB0-BE92-15B1ACBADCC8}"/>
              </a:ext>
            </a:extLst>
          </p:cNvPr>
          <p:cNvSpPr/>
          <p:nvPr/>
        </p:nvSpPr>
        <p:spPr>
          <a:xfrm>
            <a:off x="7234769" y="5257793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Rettangolo 64">
            <a:extLst>
              <a:ext uri="{FF2B5EF4-FFF2-40B4-BE49-F238E27FC236}">
                <a16:creationId xmlns:a16="http://schemas.microsoft.com/office/drawing/2014/main" id="{01AB70AB-4A41-2AAD-F635-60B4FEACD7E4}"/>
              </a:ext>
            </a:extLst>
          </p:cNvPr>
          <p:cNvSpPr/>
          <p:nvPr/>
        </p:nvSpPr>
        <p:spPr>
          <a:xfrm>
            <a:off x="6925737" y="555412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0F4C430A-A4E0-7E36-4B84-E5A6DB3C1E85}"/>
              </a:ext>
            </a:extLst>
          </p:cNvPr>
          <p:cNvSpPr/>
          <p:nvPr/>
        </p:nvSpPr>
        <p:spPr>
          <a:xfrm>
            <a:off x="7234770" y="555412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5A0836F0-572B-62E9-35BA-4F5C517FF8CC}"/>
              </a:ext>
            </a:extLst>
          </p:cNvPr>
          <p:cNvSpPr/>
          <p:nvPr/>
        </p:nvSpPr>
        <p:spPr>
          <a:xfrm>
            <a:off x="6925731" y="5850466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Rettangolo 67">
            <a:extLst>
              <a:ext uri="{FF2B5EF4-FFF2-40B4-BE49-F238E27FC236}">
                <a16:creationId xmlns:a16="http://schemas.microsoft.com/office/drawing/2014/main" id="{B662CAF0-9BCE-6071-5A77-0C47F3FA7033}"/>
              </a:ext>
            </a:extLst>
          </p:cNvPr>
          <p:cNvSpPr/>
          <p:nvPr/>
        </p:nvSpPr>
        <p:spPr>
          <a:xfrm>
            <a:off x="7234764" y="5850466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id="{F7093B2C-B673-D3B6-938A-154FDC24862A}"/>
              </a:ext>
            </a:extLst>
          </p:cNvPr>
          <p:cNvSpPr/>
          <p:nvPr/>
        </p:nvSpPr>
        <p:spPr>
          <a:xfrm>
            <a:off x="7543808" y="407246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Rettangolo 69">
            <a:extLst>
              <a:ext uri="{FF2B5EF4-FFF2-40B4-BE49-F238E27FC236}">
                <a16:creationId xmlns:a16="http://schemas.microsoft.com/office/drawing/2014/main" id="{40ACBC77-609D-6BD3-4D80-532A58D4580E}"/>
              </a:ext>
            </a:extLst>
          </p:cNvPr>
          <p:cNvSpPr/>
          <p:nvPr/>
        </p:nvSpPr>
        <p:spPr>
          <a:xfrm>
            <a:off x="7852841" y="407246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70">
            <a:extLst>
              <a:ext uri="{FF2B5EF4-FFF2-40B4-BE49-F238E27FC236}">
                <a16:creationId xmlns:a16="http://schemas.microsoft.com/office/drawing/2014/main" id="{62562F0A-FDAA-A9A6-08D6-CB6A224F3D26}"/>
              </a:ext>
            </a:extLst>
          </p:cNvPr>
          <p:cNvSpPr/>
          <p:nvPr/>
        </p:nvSpPr>
        <p:spPr>
          <a:xfrm>
            <a:off x="7543809" y="4368795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id="{62E141FF-67F1-C1FD-E971-98BDFA05BF99}"/>
              </a:ext>
            </a:extLst>
          </p:cNvPr>
          <p:cNvSpPr/>
          <p:nvPr/>
        </p:nvSpPr>
        <p:spPr>
          <a:xfrm>
            <a:off x="7852842" y="4368795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117490ED-BE32-2419-2CF4-3B3E60ED2342}"/>
              </a:ext>
            </a:extLst>
          </p:cNvPr>
          <p:cNvSpPr/>
          <p:nvPr/>
        </p:nvSpPr>
        <p:spPr>
          <a:xfrm>
            <a:off x="7543802" y="466512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73">
            <a:extLst>
              <a:ext uri="{FF2B5EF4-FFF2-40B4-BE49-F238E27FC236}">
                <a16:creationId xmlns:a16="http://schemas.microsoft.com/office/drawing/2014/main" id="{C3B2BA48-3630-C8E3-29BE-F84C255E8771}"/>
              </a:ext>
            </a:extLst>
          </p:cNvPr>
          <p:cNvSpPr/>
          <p:nvPr/>
        </p:nvSpPr>
        <p:spPr>
          <a:xfrm>
            <a:off x="7852835" y="466512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Rettangolo 74">
            <a:extLst>
              <a:ext uri="{FF2B5EF4-FFF2-40B4-BE49-F238E27FC236}">
                <a16:creationId xmlns:a16="http://schemas.microsoft.com/office/drawing/2014/main" id="{439FDBBA-E81D-F634-A562-55E5CF90CC0F}"/>
              </a:ext>
            </a:extLst>
          </p:cNvPr>
          <p:cNvSpPr/>
          <p:nvPr/>
        </p:nvSpPr>
        <p:spPr>
          <a:xfrm>
            <a:off x="7543803" y="4961458"/>
            <a:ext cx="283633" cy="270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Rettangolo 75">
            <a:extLst>
              <a:ext uri="{FF2B5EF4-FFF2-40B4-BE49-F238E27FC236}">
                <a16:creationId xmlns:a16="http://schemas.microsoft.com/office/drawing/2014/main" id="{5505F910-1286-D955-7F26-2007111ACC36}"/>
              </a:ext>
            </a:extLst>
          </p:cNvPr>
          <p:cNvSpPr/>
          <p:nvPr/>
        </p:nvSpPr>
        <p:spPr>
          <a:xfrm>
            <a:off x="7852836" y="4961458"/>
            <a:ext cx="283633" cy="270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Rettangolo 76">
            <a:extLst>
              <a:ext uri="{FF2B5EF4-FFF2-40B4-BE49-F238E27FC236}">
                <a16:creationId xmlns:a16="http://schemas.microsoft.com/office/drawing/2014/main" id="{5B547351-4B01-D75E-DB53-54B7A4E55882}"/>
              </a:ext>
            </a:extLst>
          </p:cNvPr>
          <p:cNvSpPr/>
          <p:nvPr/>
        </p:nvSpPr>
        <p:spPr>
          <a:xfrm>
            <a:off x="7543802" y="525778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Rettangolo 77">
            <a:extLst>
              <a:ext uri="{FF2B5EF4-FFF2-40B4-BE49-F238E27FC236}">
                <a16:creationId xmlns:a16="http://schemas.microsoft.com/office/drawing/2014/main" id="{727A6782-4105-896A-2B16-7B29D86E313B}"/>
              </a:ext>
            </a:extLst>
          </p:cNvPr>
          <p:cNvSpPr/>
          <p:nvPr/>
        </p:nvSpPr>
        <p:spPr>
          <a:xfrm>
            <a:off x="7852835" y="525778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Rettangolo 78">
            <a:extLst>
              <a:ext uri="{FF2B5EF4-FFF2-40B4-BE49-F238E27FC236}">
                <a16:creationId xmlns:a16="http://schemas.microsoft.com/office/drawing/2014/main" id="{C7BF1EAD-397F-EBEA-618C-1507DEAD4E92}"/>
              </a:ext>
            </a:extLst>
          </p:cNvPr>
          <p:cNvSpPr/>
          <p:nvPr/>
        </p:nvSpPr>
        <p:spPr>
          <a:xfrm>
            <a:off x="7543803" y="555412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Rettangolo 79">
            <a:extLst>
              <a:ext uri="{FF2B5EF4-FFF2-40B4-BE49-F238E27FC236}">
                <a16:creationId xmlns:a16="http://schemas.microsoft.com/office/drawing/2014/main" id="{203DFE70-7CEA-0FED-21E8-B8C0B97877CB}"/>
              </a:ext>
            </a:extLst>
          </p:cNvPr>
          <p:cNvSpPr/>
          <p:nvPr/>
        </p:nvSpPr>
        <p:spPr>
          <a:xfrm>
            <a:off x="7852836" y="555412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Rettangolo 80">
            <a:extLst>
              <a:ext uri="{FF2B5EF4-FFF2-40B4-BE49-F238E27FC236}">
                <a16:creationId xmlns:a16="http://schemas.microsoft.com/office/drawing/2014/main" id="{1C1E6112-8F4B-06CF-70A7-9017FBCBC70B}"/>
              </a:ext>
            </a:extLst>
          </p:cNvPr>
          <p:cNvSpPr/>
          <p:nvPr/>
        </p:nvSpPr>
        <p:spPr>
          <a:xfrm>
            <a:off x="7543797" y="585046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Rettangolo 81">
            <a:extLst>
              <a:ext uri="{FF2B5EF4-FFF2-40B4-BE49-F238E27FC236}">
                <a16:creationId xmlns:a16="http://schemas.microsoft.com/office/drawing/2014/main" id="{7A4CAFDA-4D26-3E1C-DC01-AF9C6ECE423A}"/>
              </a:ext>
            </a:extLst>
          </p:cNvPr>
          <p:cNvSpPr/>
          <p:nvPr/>
        </p:nvSpPr>
        <p:spPr>
          <a:xfrm>
            <a:off x="7852830" y="585046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Rettangolo 82">
            <a:extLst>
              <a:ext uri="{FF2B5EF4-FFF2-40B4-BE49-F238E27FC236}">
                <a16:creationId xmlns:a16="http://schemas.microsoft.com/office/drawing/2014/main" id="{BDAFE3AF-98CF-977B-EC12-B3CD4D019BDD}"/>
              </a:ext>
            </a:extLst>
          </p:cNvPr>
          <p:cNvSpPr/>
          <p:nvPr/>
        </p:nvSpPr>
        <p:spPr>
          <a:xfrm>
            <a:off x="8161867" y="407246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Rettangolo 83">
            <a:extLst>
              <a:ext uri="{FF2B5EF4-FFF2-40B4-BE49-F238E27FC236}">
                <a16:creationId xmlns:a16="http://schemas.microsoft.com/office/drawing/2014/main" id="{B64585BA-D673-749C-BC11-9077F90F08AE}"/>
              </a:ext>
            </a:extLst>
          </p:cNvPr>
          <p:cNvSpPr/>
          <p:nvPr/>
        </p:nvSpPr>
        <p:spPr>
          <a:xfrm>
            <a:off x="8470900" y="407246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Rettangolo 84">
            <a:extLst>
              <a:ext uri="{FF2B5EF4-FFF2-40B4-BE49-F238E27FC236}">
                <a16:creationId xmlns:a16="http://schemas.microsoft.com/office/drawing/2014/main" id="{E14E453C-0AC5-B08A-8984-4DE3132FA233}"/>
              </a:ext>
            </a:extLst>
          </p:cNvPr>
          <p:cNvSpPr/>
          <p:nvPr/>
        </p:nvSpPr>
        <p:spPr>
          <a:xfrm>
            <a:off x="8161868" y="436880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Rettangolo 85">
            <a:extLst>
              <a:ext uri="{FF2B5EF4-FFF2-40B4-BE49-F238E27FC236}">
                <a16:creationId xmlns:a16="http://schemas.microsoft.com/office/drawing/2014/main" id="{4227D381-D358-5360-9E57-1A453C69180A}"/>
              </a:ext>
            </a:extLst>
          </p:cNvPr>
          <p:cNvSpPr/>
          <p:nvPr/>
        </p:nvSpPr>
        <p:spPr>
          <a:xfrm>
            <a:off x="8470901" y="436880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Rettangolo 86">
            <a:extLst>
              <a:ext uri="{FF2B5EF4-FFF2-40B4-BE49-F238E27FC236}">
                <a16:creationId xmlns:a16="http://schemas.microsoft.com/office/drawing/2014/main" id="{EDB36533-5F11-D5F8-DD6D-6DE999179755}"/>
              </a:ext>
            </a:extLst>
          </p:cNvPr>
          <p:cNvSpPr/>
          <p:nvPr/>
        </p:nvSpPr>
        <p:spPr>
          <a:xfrm>
            <a:off x="8161861" y="466513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Rettangolo 87">
            <a:extLst>
              <a:ext uri="{FF2B5EF4-FFF2-40B4-BE49-F238E27FC236}">
                <a16:creationId xmlns:a16="http://schemas.microsoft.com/office/drawing/2014/main" id="{48A5DD47-83CD-274E-9C5F-65D5511266AE}"/>
              </a:ext>
            </a:extLst>
          </p:cNvPr>
          <p:cNvSpPr/>
          <p:nvPr/>
        </p:nvSpPr>
        <p:spPr>
          <a:xfrm>
            <a:off x="8470894" y="466513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Rettangolo 88">
            <a:extLst>
              <a:ext uri="{FF2B5EF4-FFF2-40B4-BE49-F238E27FC236}">
                <a16:creationId xmlns:a16="http://schemas.microsoft.com/office/drawing/2014/main" id="{1D5AC5C4-239D-A28F-D70F-41AE8639E545}"/>
              </a:ext>
            </a:extLst>
          </p:cNvPr>
          <p:cNvSpPr/>
          <p:nvPr/>
        </p:nvSpPr>
        <p:spPr>
          <a:xfrm>
            <a:off x="8161862" y="4961464"/>
            <a:ext cx="283633" cy="270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Rettangolo 89">
            <a:extLst>
              <a:ext uri="{FF2B5EF4-FFF2-40B4-BE49-F238E27FC236}">
                <a16:creationId xmlns:a16="http://schemas.microsoft.com/office/drawing/2014/main" id="{DCC51F83-09C1-8BA9-2901-78C0B320EE77}"/>
              </a:ext>
            </a:extLst>
          </p:cNvPr>
          <p:cNvSpPr/>
          <p:nvPr/>
        </p:nvSpPr>
        <p:spPr>
          <a:xfrm>
            <a:off x="8470895" y="4961464"/>
            <a:ext cx="283633" cy="270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Rettangolo 90">
            <a:extLst>
              <a:ext uri="{FF2B5EF4-FFF2-40B4-BE49-F238E27FC236}">
                <a16:creationId xmlns:a16="http://schemas.microsoft.com/office/drawing/2014/main" id="{368A5FA2-7DA2-C3F5-225D-01D8BC1ECEDE}"/>
              </a:ext>
            </a:extLst>
          </p:cNvPr>
          <p:cNvSpPr/>
          <p:nvPr/>
        </p:nvSpPr>
        <p:spPr>
          <a:xfrm>
            <a:off x="8161861" y="5257793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Rettangolo 91">
            <a:extLst>
              <a:ext uri="{FF2B5EF4-FFF2-40B4-BE49-F238E27FC236}">
                <a16:creationId xmlns:a16="http://schemas.microsoft.com/office/drawing/2014/main" id="{9254B5D8-9EA8-84B3-382A-37E4674108C7}"/>
              </a:ext>
            </a:extLst>
          </p:cNvPr>
          <p:cNvSpPr/>
          <p:nvPr/>
        </p:nvSpPr>
        <p:spPr>
          <a:xfrm>
            <a:off x="8470894" y="5257793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Rettangolo 92">
            <a:extLst>
              <a:ext uri="{FF2B5EF4-FFF2-40B4-BE49-F238E27FC236}">
                <a16:creationId xmlns:a16="http://schemas.microsoft.com/office/drawing/2014/main" id="{AD5BE9F8-478E-6AA5-7F9A-70114A591BA8}"/>
              </a:ext>
            </a:extLst>
          </p:cNvPr>
          <p:cNvSpPr/>
          <p:nvPr/>
        </p:nvSpPr>
        <p:spPr>
          <a:xfrm>
            <a:off x="8161862" y="555412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Rettangolo 93">
            <a:extLst>
              <a:ext uri="{FF2B5EF4-FFF2-40B4-BE49-F238E27FC236}">
                <a16:creationId xmlns:a16="http://schemas.microsoft.com/office/drawing/2014/main" id="{A655C533-7A4F-7D78-5BCD-2414361EAD14}"/>
              </a:ext>
            </a:extLst>
          </p:cNvPr>
          <p:cNvSpPr/>
          <p:nvPr/>
        </p:nvSpPr>
        <p:spPr>
          <a:xfrm>
            <a:off x="8470895" y="555412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Rettangolo 94">
            <a:extLst>
              <a:ext uri="{FF2B5EF4-FFF2-40B4-BE49-F238E27FC236}">
                <a16:creationId xmlns:a16="http://schemas.microsoft.com/office/drawing/2014/main" id="{9A79A3AB-6088-999E-9498-BC8AF8CC8A09}"/>
              </a:ext>
            </a:extLst>
          </p:cNvPr>
          <p:cNvSpPr/>
          <p:nvPr/>
        </p:nvSpPr>
        <p:spPr>
          <a:xfrm>
            <a:off x="8161856" y="5850466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Rettangolo 95">
            <a:extLst>
              <a:ext uri="{FF2B5EF4-FFF2-40B4-BE49-F238E27FC236}">
                <a16:creationId xmlns:a16="http://schemas.microsoft.com/office/drawing/2014/main" id="{DD1B2DB7-69DC-5084-370D-F73C232838E1}"/>
              </a:ext>
            </a:extLst>
          </p:cNvPr>
          <p:cNvSpPr/>
          <p:nvPr/>
        </p:nvSpPr>
        <p:spPr>
          <a:xfrm>
            <a:off x="8470889" y="5850466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Rettangolo 96">
            <a:extLst>
              <a:ext uri="{FF2B5EF4-FFF2-40B4-BE49-F238E27FC236}">
                <a16:creationId xmlns:a16="http://schemas.microsoft.com/office/drawing/2014/main" id="{534AF5CA-727C-496E-5B18-55D91EDA8BDA}"/>
              </a:ext>
            </a:extLst>
          </p:cNvPr>
          <p:cNvSpPr/>
          <p:nvPr/>
        </p:nvSpPr>
        <p:spPr>
          <a:xfrm>
            <a:off x="8779933" y="407246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Rettangolo 97">
            <a:extLst>
              <a:ext uri="{FF2B5EF4-FFF2-40B4-BE49-F238E27FC236}">
                <a16:creationId xmlns:a16="http://schemas.microsoft.com/office/drawing/2014/main" id="{854352BE-0D99-2688-5214-2FA0B1E3F04B}"/>
              </a:ext>
            </a:extLst>
          </p:cNvPr>
          <p:cNvSpPr/>
          <p:nvPr/>
        </p:nvSpPr>
        <p:spPr>
          <a:xfrm>
            <a:off x="9088966" y="407246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>
            <a:extLst>
              <a:ext uri="{FF2B5EF4-FFF2-40B4-BE49-F238E27FC236}">
                <a16:creationId xmlns:a16="http://schemas.microsoft.com/office/drawing/2014/main" id="{5D8A1B46-5A93-8F93-B0FC-E60B8C52305C}"/>
              </a:ext>
            </a:extLst>
          </p:cNvPr>
          <p:cNvSpPr/>
          <p:nvPr/>
        </p:nvSpPr>
        <p:spPr>
          <a:xfrm>
            <a:off x="8779934" y="4368795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0" name="Rettangolo 99">
            <a:extLst>
              <a:ext uri="{FF2B5EF4-FFF2-40B4-BE49-F238E27FC236}">
                <a16:creationId xmlns:a16="http://schemas.microsoft.com/office/drawing/2014/main" id="{1B4548D9-AE43-377C-2EA6-1263CF092380}"/>
              </a:ext>
            </a:extLst>
          </p:cNvPr>
          <p:cNvSpPr/>
          <p:nvPr/>
        </p:nvSpPr>
        <p:spPr>
          <a:xfrm>
            <a:off x="9088967" y="4368795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1" name="Rettangolo 100">
            <a:extLst>
              <a:ext uri="{FF2B5EF4-FFF2-40B4-BE49-F238E27FC236}">
                <a16:creationId xmlns:a16="http://schemas.microsoft.com/office/drawing/2014/main" id="{6CAAA863-C309-0066-E858-45D01F62CEC8}"/>
              </a:ext>
            </a:extLst>
          </p:cNvPr>
          <p:cNvSpPr/>
          <p:nvPr/>
        </p:nvSpPr>
        <p:spPr>
          <a:xfrm>
            <a:off x="8779927" y="466512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" name="Rettangolo 101">
            <a:extLst>
              <a:ext uri="{FF2B5EF4-FFF2-40B4-BE49-F238E27FC236}">
                <a16:creationId xmlns:a16="http://schemas.microsoft.com/office/drawing/2014/main" id="{A0E5E45B-C2E1-4F87-D3F4-39B9F5BFBD21}"/>
              </a:ext>
            </a:extLst>
          </p:cNvPr>
          <p:cNvSpPr/>
          <p:nvPr/>
        </p:nvSpPr>
        <p:spPr>
          <a:xfrm>
            <a:off x="9088960" y="466512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>
            <a:extLst>
              <a:ext uri="{FF2B5EF4-FFF2-40B4-BE49-F238E27FC236}">
                <a16:creationId xmlns:a16="http://schemas.microsoft.com/office/drawing/2014/main" id="{95B13BDE-6E97-D291-1370-8B06CA99931F}"/>
              </a:ext>
            </a:extLst>
          </p:cNvPr>
          <p:cNvSpPr/>
          <p:nvPr/>
        </p:nvSpPr>
        <p:spPr>
          <a:xfrm>
            <a:off x="8779928" y="4961458"/>
            <a:ext cx="283633" cy="270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" name="Rettangolo 103">
            <a:extLst>
              <a:ext uri="{FF2B5EF4-FFF2-40B4-BE49-F238E27FC236}">
                <a16:creationId xmlns:a16="http://schemas.microsoft.com/office/drawing/2014/main" id="{3BC368D5-9B7E-C729-59D9-F53EBAA40F8B}"/>
              </a:ext>
            </a:extLst>
          </p:cNvPr>
          <p:cNvSpPr/>
          <p:nvPr/>
        </p:nvSpPr>
        <p:spPr>
          <a:xfrm>
            <a:off x="9088961" y="4961458"/>
            <a:ext cx="283633" cy="270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>
            <a:extLst>
              <a:ext uri="{FF2B5EF4-FFF2-40B4-BE49-F238E27FC236}">
                <a16:creationId xmlns:a16="http://schemas.microsoft.com/office/drawing/2014/main" id="{7D4ADBAD-9FF1-1FE7-87A4-A40B7EF711E2}"/>
              </a:ext>
            </a:extLst>
          </p:cNvPr>
          <p:cNvSpPr/>
          <p:nvPr/>
        </p:nvSpPr>
        <p:spPr>
          <a:xfrm>
            <a:off x="8779927" y="525778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6" name="Rettangolo 105">
            <a:extLst>
              <a:ext uri="{FF2B5EF4-FFF2-40B4-BE49-F238E27FC236}">
                <a16:creationId xmlns:a16="http://schemas.microsoft.com/office/drawing/2014/main" id="{1C87A9E0-39B4-CDDC-40B1-0457FAA7C571}"/>
              </a:ext>
            </a:extLst>
          </p:cNvPr>
          <p:cNvSpPr/>
          <p:nvPr/>
        </p:nvSpPr>
        <p:spPr>
          <a:xfrm>
            <a:off x="9088960" y="525778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7" name="Rettangolo 106">
            <a:extLst>
              <a:ext uri="{FF2B5EF4-FFF2-40B4-BE49-F238E27FC236}">
                <a16:creationId xmlns:a16="http://schemas.microsoft.com/office/drawing/2014/main" id="{FAED0C65-CB52-1741-8E12-4A4535EDB263}"/>
              </a:ext>
            </a:extLst>
          </p:cNvPr>
          <p:cNvSpPr/>
          <p:nvPr/>
        </p:nvSpPr>
        <p:spPr>
          <a:xfrm>
            <a:off x="8779928" y="555412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>
            <a:extLst>
              <a:ext uri="{FF2B5EF4-FFF2-40B4-BE49-F238E27FC236}">
                <a16:creationId xmlns:a16="http://schemas.microsoft.com/office/drawing/2014/main" id="{64FF2287-F085-F369-742D-7E3FA2A4404A}"/>
              </a:ext>
            </a:extLst>
          </p:cNvPr>
          <p:cNvSpPr/>
          <p:nvPr/>
        </p:nvSpPr>
        <p:spPr>
          <a:xfrm>
            <a:off x="9088961" y="555412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>
            <a:extLst>
              <a:ext uri="{FF2B5EF4-FFF2-40B4-BE49-F238E27FC236}">
                <a16:creationId xmlns:a16="http://schemas.microsoft.com/office/drawing/2014/main" id="{79374594-4BAB-8B60-D85B-291FB402EFB1}"/>
              </a:ext>
            </a:extLst>
          </p:cNvPr>
          <p:cNvSpPr/>
          <p:nvPr/>
        </p:nvSpPr>
        <p:spPr>
          <a:xfrm>
            <a:off x="8779922" y="585046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Rettangolo 109">
            <a:extLst>
              <a:ext uri="{FF2B5EF4-FFF2-40B4-BE49-F238E27FC236}">
                <a16:creationId xmlns:a16="http://schemas.microsoft.com/office/drawing/2014/main" id="{1E292D25-DCDB-0C8F-812B-57827F8735EA}"/>
              </a:ext>
            </a:extLst>
          </p:cNvPr>
          <p:cNvSpPr/>
          <p:nvPr/>
        </p:nvSpPr>
        <p:spPr>
          <a:xfrm>
            <a:off x="9088955" y="585046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9" name="Rettangolo 158">
            <a:extLst>
              <a:ext uri="{FF2B5EF4-FFF2-40B4-BE49-F238E27FC236}">
                <a16:creationId xmlns:a16="http://schemas.microsoft.com/office/drawing/2014/main" id="{EA96D43A-4657-326B-5262-4378CD9B3BAF}"/>
              </a:ext>
            </a:extLst>
          </p:cNvPr>
          <p:cNvSpPr/>
          <p:nvPr/>
        </p:nvSpPr>
        <p:spPr>
          <a:xfrm>
            <a:off x="9397992" y="407246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0" name="Rettangolo 159">
            <a:extLst>
              <a:ext uri="{FF2B5EF4-FFF2-40B4-BE49-F238E27FC236}">
                <a16:creationId xmlns:a16="http://schemas.microsoft.com/office/drawing/2014/main" id="{F655775C-561A-64B8-27EC-32829FA03B20}"/>
              </a:ext>
            </a:extLst>
          </p:cNvPr>
          <p:cNvSpPr/>
          <p:nvPr/>
        </p:nvSpPr>
        <p:spPr>
          <a:xfrm>
            <a:off x="9707025" y="407246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1" name="Rettangolo 160">
            <a:extLst>
              <a:ext uri="{FF2B5EF4-FFF2-40B4-BE49-F238E27FC236}">
                <a16:creationId xmlns:a16="http://schemas.microsoft.com/office/drawing/2014/main" id="{44BDDA7C-C69C-B73E-A4AF-500A1CDA2164}"/>
              </a:ext>
            </a:extLst>
          </p:cNvPr>
          <p:cNvSpPr/>
          <p:nvPr/>
        </p:nvSpPr>
        <p:spPr>
          <a:xfrm>
            <a:off x="9397993" y="4368795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2" name="Rettangolo 161">
            <a:extLst>
              <a:ext uri="{FF2B5EF4-FFF2-40B4-BE49-F238E27FC236}">
                <a16:creationId xmlns:a16="http://schemas.microsoft.com/office/drawing/2014/main" id="{238C56D1-96EB-DD2F-0932-D8091D18990C}"/>
              </a:ext>
            </a:extLst>
          </p:cNvPr>
          <p:cNvSpPr/>
          <p:nvPr/>
        </p:nvSpPr>
        <p:spPr>
          <a:xfrm>
            <a:off x="9707026" y="4368795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3" name="Rettangolo 162">
            <a:extLst>
              <a:ext uri="{FF2B5EF4-FFF2-40B4-BE49-F238E27FC236}">
                <a16:creationId xmlns:a16="http://schemas.microsoft.com/office/drawing/2014/main" id="{540C88CB-12D2-B5DE-0B43-9BD3529B62A4}"/>
              </a:ext>
            </a:extLst>
          </p:cNvPr>
          <p:cNvSpPr/>
          <p:nvPr/>
        </p:nvSpPr>
        <p:spPr>
          <a:xfrm>
            <a:off x="9397986" y="466512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4" name="Rettangolo 163">
            <a:extLst>
              <a:ext uri="{FF2B5EF4-FFF2-40B4-BE49-F238E27FC236}">
                <a16:creationId xmlns:a16="http://schemas.microsoft.com/office/drawing/2014/main" id="{C6A8E221-6205-769D-9FC8-74A0ACD91451}"/>
              </a:ext>
            </a:extLst>
          </p:cNvPr>
          <p:cNvSpPr/>
          <p:nvPr/>
        </p:nvSpPr>
        <p:spPr>
          <a:xfrm>
            <a:off x="9707019" y="466512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5" name="Rettangolo 164">
            <a:extLst>
              <a:ext uri="{FF2B5EF4-FFF2-40B4-BE49-F238E27FC236}">
                <a16:creationId xmlns:a16="http://schemas.microsoft.com/office/drawing/2014/main" id="{2270927D-339D-4B19-FB9E-4B6C90D25966}"/>
              </a:ext>
            </a:extLst>
          </p:cNvPr>
          <p:cNvSpPr/>
          <p:nvPr/>
        </p:nvSpPr>
        <p:spPr>
          <a:xfrm>
            <a:off x="9397987" y="4961458"/>
            <a:ext cx="283633" cy="270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6" name="Rettangolo 165">
            <a:extLst>
              <a:ext uri="{FF2B5EF4-FFF2-40B4-BE49-F238E27FC236}">
                <a16:creationId xmlns:a16="http://schemas.microsoft.com/office/drawing/2014/main" id="{067F251A-27B6-8290-3D9D-EE11BE7285B7}"/>
              </a:ext>
            </a:extLst>
          </p:cNvPr>
          <p:cNvSpPr/>
          <p:nvPr/>
        </p:nvSpPr>
        <p:spPr>
          <a:xfrm>
            <a:off x="9707020" y="4961458"/>
            <a:ext cx="283633" cy="270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7" name="Rettangolo 166">
            <a:extLst>
              <a:ext uri="{FF2B5EF4-FFF2-40B4-BE49-F238E27FC236}">
                <a16:creationId xmlns:a16="http://schemas.microsoft.com/office/drawing/2014/main" id="{A9F85EFD-2325-B658-7A3A-E16A43C93ABC}"/>
              </a:ext>
            </a:extLst>
          </p:cNvPr>
          <p:cNvSpPr/>
          <p:nvPr/>
        </p:nvSpPr>
        <p:spPr>
          <a:xfrm>
            <a:off x="9397986" y="525778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8" name="Rettangolo 167">
            <a:extLst>
              <a:ext uri="{FF2B5EF4-FFF2-40B4-BE49-F238E27FC236}">
                <a16:creationId xmlns:a16="http://schemas.microsoft.com/office/drawing/2014/main" id="{069D57D1-EC11-A038-E887-4449B935F455}"/>
              </a:ext>
            </a:extLst>
          </p:cNvPr>
          <p:cNvSpPr/>
          <p:nvPr/>
        </p:nvSpPr>
        <p:spPr>
          <a:xfrm>
            <a:off x="9707019" y="525778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9" name="Rettangolo 168">
            <a:extLst>
              <a:ext uri="{FF2B5EF4-FFF2-40B4-BE49-F238E27FC236}">
                <a16:creationId xmlns:a16="http://schemas.microsoft.com/office/drawing/2014/main" id="{7463BFC1-9F84-5D84-A610-A2FE908EC77C}"/>
              </a:ext>
            </a:extLst>
          </p:cNvPr>
          <p:cNvSpPr/>
          <p:nvPr/>
        </p:nvSpPr>
        <p:spPr>
          <a:xfrm>
            <a:off x="9397987" y="555412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0" name="Rettangolo 169">
            <a:extLst>
              <a:ext uri="{FF2B5EF4-FFF2-40B4-BE49-F238E27FC236}">
                <a16:creationId xmlns:a16="http://schemas.microsoft.com/office/drawing/2014/main" id="{5A752ED2-B5AC-8F89-4D12-8B43648BAD3D}"/>
              </a:ext>
            </a:extLst>
          </p:cNvPr>
          <p:cNvSpPr/>
          <p:nvPr/>
        </p:nvSpPr>
        <p:spPr>
          <a:xfrm>
            <a:off x="9707020" y="555412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1" name="Rettangolo 170">
            <a:extLst>
              <a:ext uri="{FF2B5EF4-FFF2-40B4-BE49-F238E27FC236}">
                <a16:creationId xmlns:a16="http://schemas.microsoft.com/office/drawing/2014/main" id="{E3457757-0D4F-7CFD-C59C-EAC237965590}"/>
              </a:ext>
            </a:extLst>
          </p:cNvPr>
          <p:cNvSpPr/>
          <p:nvPr/>
        </p:nvSpPr>
        <p:spPr>
          <a:xfrm>
            <a:off x="9397981" y="585046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2" name="Rettangolo 171">
            <a:extLst>
              <a:ext uri="{FF2B5EF4-FFF2-40B4-BE49-F238E27FC236}">
                <a16:creationId xmlns:a16="http://schemas.microsoft.com/office/drawing/2014/main" id="{B70D87C7-9031-4E1F-57CD-7A308F7D1DBB}"/>
              </a:ext>
            </a:extLst>
          </p:cNvPr>
          <p:cNvSpPr/>
          <p:nvPr/>
        </p:nvSpPr>
        <p:spPr>
          <a:xfrm>
            <a:off x="9707014" y="585046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3" name="Rettangolo 172">
            <a:extLst>
              <a:ext uri="{FF2B5EF4-FFF2-40B4-BE49-F238E27FC236}">
                <a16:creationId xmlns:a16="http://schemas.microsoft.com/office/drawing/2014/main" id="{740CCA17-87EA-06E7-082D-BAE6E5C86864}"/>
              </a:ext>
            </a:extLst>
          </p:cNvPr>
          <p:cNvSpPr/>
          <p:nvPr/>
        </p:nvSpPr>
        <p:spPr>
          <a:xfrm>
            <a:off x="10016058" y="4072455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4" name="Rettangolo 173">
            <a:extLst>
              <a:ext uri="{FF2B5EF4-FFF2-40B4-BE49-F238E27FC236}">
                <a16:creationId xmlns:a16="http://schemas.microsoft.com/office/drawing/2014/main" id="{9D099E41-6D68-F54C-7D2E-708BEC32119B}"/>
              </a:ext>
            </a:extLst>
          </p:cNvPr>
          <p:cNvSpPr/>
          <p:nvPr/>
        </p:nvSpPr>
        <p:spPr>
          <a:xfrm>
            <a:off x="10325091" y="4072455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5" name="Rettangolo 174">
            <a:extLst>
              <a:ext uri="{FF2B5EF4-FFF2-40B4-BE49-F238E27FC236}">
                <a16:creationId xmlns:a16="http://schemas.microsoft.com/office/drawing/2014/main" id="{44FC7B9A-54C6-4434-F860-9E88957383A1}"/>
              </a:ext>
            </a:extLst>
          </p:cNvPr>
          <p:cNvSpPr/>
          <p:nvPr/>
        </p:nvSpPr>
        <p:spPr>
          <a:xfrm>
            <a:off x="10016059" y="4368789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6" name="Rettangolo 175">
            <a:extLst>
              <a:ext uri="{FF2B5EF4-FFF2-40B4-BE49-F238E27FC236}">
                <a16:creationId xmlns:a16="http://schemas.microsoft.com/office/drawing/2014/main" id="{3065DB84-A311-1E6D-6865-3A8167EDBE41}"/>
              </a:ext>
            </a:extLst>
          </p:cNvPr>
          <p:cNvSpPr/>
          <p:nvPr/>
        </p:nvSpPr>
        <p:spPr>
          <a:xfrm>
            <a:off x="10325092" y="4368789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7" name="Rettangolo 176">
            <a:extLst>
              <a:ext uri="{FF2B5EF4-FFF2-40B4-BE49-F238E27FC236}">
                <a16:creationId xmlns:a16="http://schemas.microsoft.com/office/drawing/2014/main" id="{A2FBFC68-4B19-2A36-2EC0-66770CD3F036}"/>
              </a:ext>
            </a:extLst>
          </p:cNvPr>
          <p:cNvSpPr/>
          <p:nvPr/>
        </p:nvSpPr>
        <p:spPr>
          <a:xfrm>
            <a:off x="10016052" y="4665118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8" name="Rettangolo 177">
            <a:extLst>
              <a:ext uri="{FF2B5EF4-FFF2-40B4-BE49-F238E27FC236}">
                <a16:creationId xmlns:a16="http://schemas.microsoft.com/office/drawing/2014/main" id="{33C37757-81BE-7AF1-2942-618C92BEF72F}"/>
              </a:ext>
            </a:extLst>
          </p:cNvPr>
          <p:cNvSpPr/>
          <p:nvPr/>
        </p:nvSpPr>
        <p:spPr>
          <a:xfrm>
            <a:off x="10325085" y="4665118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9" name="Rettangolo 178">
            <a:extLst>
              <a:ext uri="{FF2B5EF4-FFF2-40B4-BE49-F238E27FC236}">
                <a16:creationId xmlns:a16="http://schemas.microsoft.com/office/drawing/2014/main" id="{A304ECB5-F22B-1CD3-DB78-FF0CAF4712B1}"/>
              </a:ext>
            </a:extLst>
          </p:cNvPr>
          <p:cNvSpPr/>
          <p:nvPr/>
        </p:nvSpPr>
        <p:spPr>
          <a:xfrm>
            <a:off x="10016053" y="4961452"/>
            <a:ext cx="283633" cy="270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0" name="Rettangolo 179">
            <a:extLst>
              <a:ext uri="{FF2B5EF4-FFF2-40B4-BE49-F238E27FC236}">
                <a16:creationId xmlns:a16="http://schemas.microsoft.com/office/drawing/2014/main" id="{A67A08B7-CA22-FC7D-B627-AB27739C169C}"/>
              </a:ext>
            </a:extLst>
          </p:cNvPr>
          <p:cNvSpPr/>
          <p:nvPr/>
        </p:nvSpPr>
        <p:spPr>
          <a:xfrm>
            <a:off x="10325086" y="4961452"/>
            <a:ext cx="283633" cy="270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1" name="Rettangolo 180">
            <a:extLst>
              <a:ext uri="{FF2B5EF4-FFF2-40B4-BE49-F238E27FC236}">
                <a16:creationId xmlns:a16="http://schemas.microsoft.com/office/drawing/2014/main" id="{20769CCD-2009-5E5C-6A1B-DC2FC9631BD4}"/>
              </a:ext>
            </a:extLst>
          </p:cNvPr>
          <p:cNvSpPr/>
          <p:nvPr/>
        </p:nvSpPr>
        <p:spPr>
          <a:xfrm>
            <a:off x="10016052" y="525778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2" name="Rettangolo 181">
            <a:extLst>
              <a:ext uri="{FF2B5EF4-FFF2-40B4-BE49-F238E27FC236}">
                <a16:creationId xmlns:a16="http://schemas.microsoft.com/office/drawing/2014/main" id="{FC08F3D7-47F4-3ED2-0B64-BD575EB0788A}"/>
              </a:ext>
            </a:extLst>
          </p:cNvPr>
          <p:cNvSpPr/>
          <p:nvPr/>
        </p:nvSpPr>
        <p:spPr>
          <a:xfrm>
            <a:off x="10325085" y="525778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3" name="Rettangolo 182">
            <a:extLst>
              <a:ext uri="{FF2B5EF4-FFF2-40B4-BE49-F238E27FC236}">
                <a16:creationId xmlns:a16="http://schemas.microsoft.com/office/drawing/2014/main" id="{4885A710-62FB-D980-9E67-C271E0676BE6}"/>
              </a:ext>
            </a:extLst>
          </p:cNvPr>
          <p:cNvSpPr/>
          <p:nvPr/>
        </p:nvSpPr>
        <p:spPr>
          <a:xfrm>
            <a:off x="10016053" y="5554115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4" name="Rettangolo 183">
            <a:extLst>
              <a:ext uri="{FF2B5EF4-FFF2-40B4-BE49-F238E27FC236}">
                <a16:creationId xmlns:a16="http://schemas.microsoft.com/office/drawing/2014/main" id="{583F7294-541C-1D68-8995-5C809722ADA3}"/>
              </a:ext>
            </a:extLst>
          </p:cNvPr>
          <p:cNvSpPr/>
          <p:nvPr/>
        </p:nvSpPr>
        <p:spPr>
          <a:xfrm>
            <a:off x="10325086" y="5554115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5" name="Rettangolo 184">
            <a:extLst>
              <a:ext uri="{FF2B5EF4-FFF2-40B4-BE49-F238E27FC236}">
                <a16:creationId xmlns:a16="http://schemas.microsoft.com/office/drawing/2014/main" id="{D2BCCC96-326D-2BD0-C58E-52CC75A16800}"/>
              </a:ext>
            </a:extLst>
          </p:cNvPr>
          <p:cNvSpPr/>
          <p:nvPr/>
        </p:nvSpPr>
        <p:spPr>
          <a:xfrm>
            <a:off x="10016047" y="585045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6" name="Rettangolo 185">
            <a:extLst>
              <a:ext uri="{FF2B5EF4-FFF2-40B4-BE49-F238E27FC236}">
                <a16:creationId xmlns:a16="http://schemas.microsoft.com/office/drawing/2014/main" id="{6393D0A9-2B4B-6DBD-0DA5-2637A922B311}"/>
              </a:ext>
            </a:extLst>
          </p:cNvPr>
          <p:cNvSpPr/>
          <p:nvPr/>
        </p:nvSpPr>
        <p:spPr>
          <a:xfrm>
            <a:off x="10325080" y="585045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7" name="Rettangolo 186">
            <a:extLst>
              <a:ext uri="{FF2B5EF4-FFF2-40B4-BE49-F238E27FC236}">
                <a16:creationId xmlns:a16="http://schemas.microsoft.com/office/drawing/2014/main" id="{18991AC3-3EAA-4BB9-7237-F4725110B726}"/>
              </a:ext>
            </a:extLst>
          </p:cNvPr>
          <p:cNvSpPr/>
          <p:nvPr/>
        </p:nvSpPr>
        <p:spPr>
          <a:xfrm>
            <a:off x="10634117" y="407246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8" name="Rettangolo 187">
            <a:extLst>
              <a:ext uri="{FF2B5EF4-FFF2-40B4-BE49-F238E27FC236}">
                <a16:creationId xmlns:a16="http://schemas.microsoft.com/office/drawing/2014/main" id="{15DCEF8A-FE8B-9D5F-8A47-98A242EF4C43}"/>
              </a:ext>
            </a:extLst>
          </p:cNvPr>
          <p:cNvSpPr/>
          <p:nvPr/>
        </p:nvSpPr>
        <p:spPr>
          <a:xfrm>
            <a:off x="10943150" y="407246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9" name="Rettangolo 188">
            <a:extLst>
              <a:ext uri="{FF2B5EF4-FFF2-40B4-BE49-F238E27FC236}">
                <a16:creationId xmlns:a16="http://schemas.microsoft.com/office/drawing/2014/main" id="{DF9C5DDD-6C24-E456-7888-611E62D085DB}"/>
              </a:ext>
            </a:extLst>
          </p:cNvPr>
          <p:cNvSpPr/>
          <p:nvPr/>
        </p:nvSpPr>
        <p:spPr>
          <a:xfrm>
            <a:off x="10634118" y="4368795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0" name="Rettangolo 189">
            <a:extLst>
              <a:ext uri="{FF2B5EF4-FFF2-40B4-BE49-F238E27FC236}">
                <a16:creationId xmlns:a16="http://schemas.microsoft.com/office/drawing/2014/main" id="{58ED10FC-845A-8D29-9C06-F8B3129962DC}"/>
              </a:ext>
            </a:extLst>
          </p:cNvPr>
          <p:cNvSpPr/>
          <p:nvPr/>
        </p:nvSpPr>
        <p:spPr>
          <a:xfrm>
            <a:off x="10943151" y="4368795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1" name="Rettangolo 190">
            <a:extLst>
              <a:ext uri="{FF2B5EF4-FFF2-40B4-BE49-F238E27FC236}">
                <a16:creationId xmlns:a16="http://schemas.microsoft.com/office/drawing/2014/main" id="{9E7CA819-4282-7687-A3C3-A05EA918995D}"/>
              </a:ext>
            </a:extLst>
          </p:cNvPr>
          <p:cNvSpPr/>
          <p:nvPr/>
        </p:nvSpPr>
        <p:spPr>
          <a:xfrm>
            <a:off x="10634111" y="466512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2" name="Rettangolo 191">
            <a:extLst>
              <a:ext uri="{FF2B5EF4-FFF2-40B4-BE49-F238E27FC236}">
                <a16:creationId xmlns:a16="http://schemas.microsoft.com/office/drawing/2014/main" id="{F7997B27-5771-E71C-DF03-8EC47C787AF1}"/>
              </a:ext>
            </a:extLst>
          </p:cNvPr>
          <p:cNvSpPr/>
          <p:nvPr/>
        </p:nvSpPr>
        <p:spPr>
          <a:xfrm>
            <a:off x="10943144" y="466512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3" name="Rettangolo 192">
            <a:extLst>
              <a:ext uri="{FF2B5EF4-FFF2-40B4-BE49-F238E27FC236}">
                <a16:creationId xmlns:a16="http://schemas.microsoft.com/office/drawing/2014/main" id="{3A8DC3C3-69EB-4D5D-0CD0-C2B696C3FB63}"/>
              </a:ext>
            </a:extLst>
          </p:cNvPr>
          <p:cNvSpPr/>
          <p:nvPr/>
        </p:nvSpPr>
        <p:spPr>
          <a:xfrm>
            <a:off x="10634112" y="4961458"/>
            <a:ext cx="283633" cy="270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4" name="Rettangolo 193">
            <a:extLst>
              <a:ext uri="{FF2B5EF4-FFF2-40B4-BE49-F238E27FC236}">
                <a16:creationId xmlns:a16="http://schemas.microsoft.com/office/drawing/2014/main" id="{3314E49A-03F0-BAD6-E12E-EE11FC6FFB62}"/>
              </a:ext>
            </a:extLst>
          </p:cNvPr>
          <p:cNvSpPr/>
          <p:nvPr/>
        </p:nvSpPr>
        <p:spPr>
          <a:xfrm>
            <a:off x="10943145" y="4961458"/>
            <a:ext cx="283633" cy="270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5" name="Rettangolo 194">
            <a:extLst>
              <a:ext uri="{FF2B5EF4-FFF2-40B4-BE49-F238E27FC236}">
                <a16:creationId xmlns:a16="http://schemas.microsoft.com/office/drawing/2014/main" id="{C6ABE2BC-CFB1-4452-128E-9057A94ED1D1}"/>
              </a:ext>
            </a:extLst>
          </p:cNvPr>
          <p:cNvSpPr/>
          <p:nvPr/>
        </p:nvSpPr>
        <p:spPr>
          <a:xfrm>
            <a:off x="10634111" y="525778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6" name="Rettangolo 195">
            <a:extLst>
              <a:ext uri="{FF2B5EF4-FFF2-40B4-BE49-F238E27FC236}">
                <a16:creationId xmlns:a16="http://schemas.microsoft.com/office/drawing/2014/main" id="{7AE4E3D7-F71E-1444-E693-C886E0E3F17B}"/>
              </a:ext>
            </a:extLst>
          </p:cNvPr>
          <p:cNvSpPr/>
          <p:nvPr/>
        </p:nvSpPr>
        <p:spPr>
          <a:xfrm>
            <a:off x="10943144" y="525778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7" name="Rettangolo 196">
            <a:extLst>
              <a:ext uri="{FF2B5EF4-FFF2-40B4-BE49-F238E27FC236}">
                <a16:creationId xmlns:a16="http://schemas.microsoft.com/office/drawing/2014/main" id="{B6E3254A-8B8D-73DF-C01C-365C6222CDD6}"/>
              </a:ext>
            </a:extLst>
          </p:cNvPr>
          <p:cNvSpPr/>
          <p:nvPr/>
        </p:nvSpPr>
        <p:spPr>
          <a:xfrm>
            <a:off x="10634112" y="555412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8" name="Rettangolo 197">
            <a:extLst>
              <a:ext uri="{FF2B5EF4-FFF2-40B4-BE49-F238E27FC236}">
                <a16:creationId xmlns:a16="http://schemas.microsoft.com/office/drawing/2014/main" id="{563A3070-214E-9288-7DC1-0823A9C594C6}"/>
              </a:ext>
            </a:extLst>
          </p:cNvPr>
          <p:cNvSpPr/>
          <p:nvPr/>
        </p:nvSpPr>
        <p:spPr>
          <a:xfrm>
            <a:off x="10943145" y="555412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9" name="Rettangolo 198">
            <a:extLst>
              <a:ext uri="{FF2B5EF4-FFF2-40B4-BE49-F238E27FC236}">
                <a16:creationId xmlns:a16="http://schemas.microsoft.com/office/drawing/2014/main" id="{B0D22506-E96D-5176-19DE-858733D50FCE}"/>
              </a:ext>
            </a:extLst>
          </p:cNvPr>
          <p:cNvSpPr/>
          <p:nvPr/>
        </p:nvSpPr>
        <p:spPr>
          <a:xfrm>
            <a:off x="10634106" y="585046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0" name="Rettangolo 199">
            <a:extLst>
              <a:ext uri="{FF2B5EF4-FFF2-40B4-BE49-F238E27FC236}">
                <a16:creationId xmlns:a16="http://schemas.microsoft.com/office/drawing/2014/main" id="{8A297C40-90EF-8579-441C-BB69A455B447}"/>
              </a:ext>
            </a:extLst>
          </p:cNvPr>
          <p:cNvSpPr/>
          <p:nvPr/>
        </p:nvSpPr>
        <p:spPr>
          <a:xfrm>
            <a:off x="10943139" y="585046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1" name="Rettangolo 200">
            <a:extLst>
              <a:ext uri="{FF2B5EF4-FFF2-40B4-BE49-F238E27FC236}">
                <a16:creationId xmlns:a16="http://schemas.microsoft.com/office/drawing/2014/main" id="{83993874-3ED6-48F0-5D0D-2A30372170B7}"/>
              </a:ext>
            </a:extLst>
          </p:cNvPr>
          <p:cNvSpPr/>
          <p:nvPr/>
        </p:nvSpPr>
        <p:spPr>
          <a:xfrm>
            <a:off x="11252183" y="4072455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2" name="Rettangolo 201">
            <a:extLst>
              <a:ext uri="{FF2B5EF4-FFF2-40B4-BE49-F238E27FC236}">
                <a16:creationId xmlns:a16="http://schemas.microsoft.com/office/drawing/2014/main" id="{4893FCAE-7861-CF28-2D5F-D9E052C64985}"/>
              </a:ext>
            </a:extLst>
          </p:cNvPr>
          <p:cNvSpPr/>
          <p:nvPr/>
        </p:nvSpPr>
        <p:spPr>
          <a:xfrm>
            <a:off x="11561216" y="4072455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3" name="Rettangolo 202">
            <a:extLst>
              <a:ext uri="{FF2B5EF4-FFF2-40B4-BE49-F238E27FC236}">
                <a16:creationId xmlns:a16="http://schemas.microsoft.com/office/drawing/2014/main" id="{4D559DA1-DE91-A6F1-9808-6ED9162AF942}"/>
              </a:ext>
            </a:extLst>
          </p:cNvPr>
          <p:cNvSpPr/>
          <p:nvPr/>
        </p:nvSpPr>
        <p:spPr>
          <a:xfrm>
            <a:off x="11252184" y="4368789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4" name="Rettangolo 203">
            <a:extLst>
              <a:ext uri="{FF2B5EF4-FFF2-40B4-BE49-F238E27FC236}">
                <a16:creationId xmlns:a16="http://schemas.microsoft.com/office/drawing/2014/main" id="{1EFB0986-7932-82A6-534E-68BE5FDB2CD6}"/>
              </a:ext>
            </a:extLst>
          </p:cNvPr>
          <p:cNvSpPr/>
          <p:nvPr/>
        </p:nvSpPr>
        <p:spPr>
          <a:xfrm>
            <a:off x="11561217" y="4368789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5" name="Rettangolo 204">
            <a:extLst>
              <a:ext uri="{FF2B5EF4-FFF2-40B4-BE49-F238E27FC236}">
                <a16:creationId xmlns:a16="http://schemas.microsoft.com/office/drawing/2014/main" id="{79F64555-A061-8EAF-DD59-BFDF80F639A1}"/>
              </a:ext>
            </a:extLst>
          </p:cNvPr>
          <p:cNvSpPr/>
          <p:nvPr/>
        </p:nvSpPr>
        <p:spPr>
          <a:xfrm>
            <a:off x="11252177" y="4665118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6" name="Rettangolo 205">
            <a:extLst>
              <a:ext uri="{FF2B5EF4-FFF2-40B4-BE49-F238E27FC236}">
                <a16:creationId xmlns:a16="http://schemas.microsoft.com/office/drawing/2014/main" id="{8E301BF5-339C-D882-C77A-0C44381D3C7A}"/>
              </a:ext>
            </a:extLst>
          </p:cNvPr>
          <p:cNvSpPr/>
          <p:nvPr/>
        </p:nvSpPr>
        <p:spPr>
          <a:xfrm>
            <a:off x="11561210" y="4665118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7" name="Rettangolo 206">
            <a:extLst>
              <a:ext uri="{FF2B5EF4-FFF2-40B4-BE49-F238E27FC236}">
                <a16:creationId xmlns:a16="http://schemas.microsoft.com/office/drawing/2014/main" id="{4A4EE6A3-DF28-2FFF-BD2E-D8954DB1C77E}"/>
              </a:ext>
            </a:extLst>
          </p:cNvPr>
          <p:cNvSpPr/>
          <p:nvPr/>
        </p:nvSpPr>
        <p:spPr>
          <a:xfrm>
            <a:off x="11252178" y="4961452"/>
            <a:ext cx="283633" cy="270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8" name="Rettangolo 207">
            <a:extLst>
              <a:ext uri="{FF2B5EF4-FFF2-40B4-BE49-F238E27FC236}">
                <a16:creationId xmlns:a16="http://schemas.microsoft.com/office/drawing/2014/main" id="{95D4061F-338E-CEC3-7D9E-80924514FE51}"/>
              </a:ext>
            </a:extLst>
          </p:cNvPr>
          <p:cNvSpPr/>
          <p:nvPr/>
        </p:nvSpPr>
        <p:spPr>
          <a:xfrm>
            <a:off x="11561211" y="4961452"/>
            <a:ext cx="283633" cy="270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9" name="Rettangolo 208">
            <a:extLst>
              <a:ext uri="{FF2B5EF4-FFF2-40B4-BE49-F238E27FC236}">
                <a16:creationId xmlns:a16="http://schemas.microsoft.com/office/drawing/2014/main" id="{0763659E-BE07-FB09-E763-CD5EC6D4B04D}"/>
              </a:ext>
            </a:extLst>
          </p:cNvPr>
          <p:cNvSpPr/>
          <p:nvPr/>
        </p:nvSpPr>
        <p:spPr>
          <a:xfrm>
            <a:off x="11252177" y="525778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0" name="Rettangolo 209">
            <a:extLst>
              <a:ext uri="{FF2B5EF4-FFF2-40B4-BE49-F238E27FC236}">
                <a16:creationId xmlns:a16="http://schemas.microsoft.com/office/drawing/2014/main" id="{C59222C4-F8BF-2F05-A7A3-FD30A2DA54B1}"/>
              </a:ext>
            </a:extLst>
          </p:cNvPr>
          <p:cNvSpPr/>
          <p:nvPr/>
        </p:nvSpPr>
        <p:spPr>
          <a:xfrm>
            <a:off x="11561210" y="5257781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1" name="Rettangolo 210">
            <a:extLst>
              <a:ext uri="{FF2B5EF4-FFF2-40B4-BE49-F238E27FC236}">
                <a16:creationId xmlns:a16="http://schemas.microsoft.com/office/drawing/2014/main" id="{DB22D650-5789-D3CF-5793-1CE44A152794}"/>
              </a:ext>
            </a:extLst>
          </p:cNvPr>
          <p:cNvSpPr/>
          <p:nvPr/>
        </p:nvSpPr>
        <p:spPr>
          <a:xfrm>
            <a:off x="11252178" y="5554115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2" name="Rettangolo 211">
            <a:extLst>
              <a:ext uri="{FF2B5EF4-FFF2-40B4-BE49-F238E27FC236}">
                <a16:creationId xmlns:a16="http://schemas.microsoft.com/office/drawing/2014/main" id="{6332ED2A-DF46-8A09-D709-4534687CAE78}"/>
              </a:ext>
            </a:extLst>
          </p:cNvPr>
          <p:cNvSpPr/>
          <p:nvPr/>
        </p:nvSpPr>
        <p:spPr>
          <a:xfrm>
            <a:off x="11561211" y="5554115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3" name="Rettangolo 212">
            <a:extLst>
              <a:ext uri="{FF2B5EF4-FFF2-40B4-BE49-F238E27FC236}">
                <a16:creationId xmlns:a16="http://schemas.microsoft.com/office/drawing/2014/main" id="{3C7347F8-2D02-08B9-DFF8-59C36E8E7D7F}"/>
              </a:ext>
            </a:extLst>
          </p:cNvPr>
          <p:cNvSpPr/>
          <p:nvPr/>
        </p:nvSpPr>
        <p:spPr>
          <a:xfrm>
            <a:off x="11252172" y="585045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4" name="Rettangolo 213">
            <a:extLst>
              <a:ext uri="{FF2B5EF4-FFF2-40B4-BE49-F238E27FC236}">
                <a16:creationId xmlns:a16="http://schemas.microsoft.com/office/drawing/2014/main" id="{99D116F5-55B2-71D6-02BD-27DBF6C793DB}"/>
              </a:ext>
            </a:extLst>
          </p:cNvPr>
          <p:cNvSpPr/>
          <p:nvPr/>
        </p:nvSpPr>
        <p:spPr>
          <a:xfrm>
            <a:off x="11561205" y="585045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6" name="Connettore 2 215">
            <a:extLst>
              <a:ext uri="{FF2B5EF4-FFF2-40B4-BE49-F238E27FC236}">
                <a16:creationId xmlns:a16="http://schemas.microsoft.com/office/drawing/2014/main" id="{F3AE9458-EDE9-F86B-B552-1D5299BAC523}"/>
              </a:ext>
            </a:extLst>
          </p:cNvPr>
          <p:cNvCxnSpPr/>
          <p:nvPr/>
        </p:nvCxnSpPr>
        <p:spPr>
          <a:xfrm>
            <a:off x="4969933" y="5105393"/>
            <a:ext cx="1803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7" name="CasellaDiTesto 216">
            <a:extLst>
              <a:ext uri="{FF2B5EF4-FFF2-40B4-BE49-F238E27FC236}">
                <a16:creationId xmlns:a16="http://schemas.microsoft.com/office/drawing/2014/main" id="{7182C00A-2278-42C3-FFE7-F5FA4056D306}"/>
              </a:ext>
            </a:extLst>
          </p:cNvPr>
          <p:cNvSpPr txBox="1"/>
          <p:nvPr/>
        </p:nvSpPr>
        <p:spPr>
          <a:xfrm>
            <a:off x="2296571" y="339793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7x7</a:t>
            </a:r>
          </a:p>
        </p:txBody>
      </p:sp>
      <p:sp>
        <p:nvSpPr>
          <p:cNvPr id="218" name="CasellaDiTesto 217">
            <a:extLst>
              <a:ext uri="{FF2B5EF4-FFF2-40B4-BE49-F238E27FC236}">
                <a16:creationId xmlns:a16="http://schemas.microsoft.com/office/drawing/2014/main" id="{AF7C0BA6-6E9D-23FE-DA8F-467709A701B9}"/>
              </a:ext>
            </a:extLst>
          </p:cNvPr>
          <p:cNvSpPr txBox="1"/>
          <p:nvPr/>
        </p:nvSpPr>
        <p:spPr>
          <a:xfrm>
            <a:off x="8386142" y="3557770"/>
            <a:ext cx="107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21 </a:t>
            </a:r>
            <a:r>
              <a:rPr lang="it-IT" dirty="0" err="1"/>
              <a:t>layers</a:t>
            </a:r>
            <a:endParaRPr lang="it-IT" dirty="0"/>
          </a:p>
        </p:txBody>
      </p:sp>
      <p:sp>
        <p:nvSpPr>
          <p:cNvPr id="219" name="CasellaDiTesto 218">
            <a:extLst>
              <a:ext uri="{FF2B5EF4-FFF2-40B4-BE49-F238E27FC236}">
                <a16:creationId xmlns:a16="http://schemas.microsoft.com/office/drawing/2014/main" id="{F681DC3D-B1DE-E571-0427-851ED3F85A36}"/>
              </a:ext>
            </a:extLst>
          </p:cNvPr>
          <p:cNvSpPr txBox="1"/>
          <p:nvPr/>
        </p:nvSpPr>
        <p:spPr>
          <a:xfrm>
            <a:off x="11794049" y="4875749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….</a:t>
            </a:r>
          </a:p>
        </p:txBody>
      </p:sp>
      <p:cxnSp>
        <p:nvCxnSpPr>
          <p:cNvPr id="223" name="Connettore curvo 222">
            <a:extLst>
              <a:ext uri="{FF2B5EF4-FFF2-40B4-BE49-F238E27FC236}">
                <a16:creationId xmlns:a16="http://schemas.microsoft.com/office/drawing/2014/main" id="{0CA334CE-20EE-877D-B676-81C310C2E3B0}"/>
              </a:ext>
            </a:extLst>
          </p:cNvPr>
          <p:cNvCxnSpPr>
            <a:stCxn id="9" idx="0"/>
          </p:cNvCxnSpPr>
          <p:nvPr/>
        </p:nvCxnSpPr>
        <p:spPr>
          <a:xfrm rot="16200000" flipH="1">
            <a:off x="4117976" y="2407707"/>
            <a:ext cx="863596" cy="3888317"/>
          </a:xfrm>
          <a:prstGeom prst="curvedConnector4">
            <a:avLst>
              <a:gd name="adj1" fmla="val -26471"/>
              <a:gd name="adj2" fmla="val 51824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4" name="Rettangolo 223">
            <a:extLst>
              <a:ext uri="{FF2B5EF4-FFF2-40B4-BE49-F238E27FC236}">
                <a16:creationId xmlns:a16="http://schemas.microsoft.com/office/drawing/2014/main" id="{5CC5420F-8BF8-5020-36E5-305158282389}"/>
              </a:ext>
            </a:extLst>
          </p:cNvPr>
          <p:cNvSpPr/>
          <p:nvPr/>
        </p:nvSpPr>
        <p:spPr>
          <a:xfrm>
            <a:off x="5846221" y="5046120"/>
            <a:ext cx="127024" cy="1185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5" name="CasellaDiTesto 224">
            <a:extLst>
              <a:ext uri="{FF2B5EF4-FFF2-40B4-BE49-F238E27FC236}">
                <a16:creationId xmlns:a16="http://schemas.microsoft.com/office/drawing/2014/main" id="{5E907674-653C-AA2A-75B7-4322F4ECFEC7}"/>
              </a:ext>
            </a:extLst>
          </p:cNvPr>
          <p:cNvSpPr txBox="1"/>
          <p:nvPr/>
        </p:nvSpPr>
        <p:spPr>
          <a:xfrm>
            <a:off x="5458203" y="5178728"/>
            <a:ext cx="946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Charge</a:t>
            </a:r>
            <a:r>
              <a:rPr lang="it-IT" dirty="0"/>
              <a:t> </a:t>
            </a:r>
          </a:p>
          <a:p>
            <a:r>
              <a:rPr lang="it-IT" dirty="0" err="1"/>
              <a:t>Tagger</a:t>
            </a:r>
            <a:endParaRPr lang="it-IT" dirty="0"/>
          </a:p>
        </p:txBody>
      </p:sp>
      <p:sp>
        <p:nvSpPr>
          <p:cNvPr id="226" name="CasellaDiTesto 225">
            <a:extLst>
              <a:ext uri="{FF2B5EF4-FFF2-40B4-BE49-F238E27FC236}">
                <a16:creationId xmlns:a16="http://schemas.microsoft.com/office/drawing/2014/main" id="{044C29BE-3E5E-CB4C-02E6-54F259D84ED7}"/>
              </a:ext>
            </a:extLst>
          </p:cNvPr>
          <p:cNvSpPr txBox="1"/>
          <p:nvPr/>
        </p:nvSpPr>
        <p:spPr>
          <a:xfrm>
            <a:off x="891818" y="6302399"/>
            <a:ext cx="1050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first , second , </a:t>
            </a:r>
            <a:r>
              <a:rPr lang="it-IT" dirty="0" err="1"/>
              <a:t>third</a:t>
            </a:r>
            <a:r>
              <a:rPr lang="it-IT" dirty="0"/>
              <a:t> …..CUBE are </a:t>
            </a:r>
            <a:r>
              <a:rPr lang="it-IT" dirty="0" err="1"/>
              <a:t>Lyso</a:t>
            </a:r>
            <a:r>
              <a:rPr lang="it-IT" dirty="0"/>
              <a:t> cube </a:t>
            </a:r>
            <a:r>
              <a:rPr lang="it-IT" dirty="0" err="1"/>
              <a:t>along</a:t>
            </a:r>
            <a:r>
              <a:rPr lang="it-IT" dirty="0"/>
              <a:t> the BEAM and </a:t>
            </a:r>
            <a:r>
              <a:rPr lang="it-IT" dirty="0" err="1"/>
              <a:t>belonging</a:t>
            </a:r>
            <a:r>
              <a:rPr lang="it-IT" dirty="0"/>
              <a:t> to first , second , </a:t>
            </a:r>
            <a:r>
              <a:rPr lang="it-IT" dirty="0" err="1"/>
              <a:t>third</a:t>
            </a:r>
            <a:r>
              <a:rPr lang="it-IT" dirty="0"/>
              <a:t> LAYER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51F2CD-C468-026B-94C2-2023E583A028}"/>
              </a:ext>
            </a:extLst>
          </p:cNvPr>
          <p:cNvSpPr txBox="1"/>
          <p:nvPr/>
        </p:nvSpPr>
        <p:spPr>
          <a:xfrm>
            <a:off x="2119494" y="295228"/>
            <a:ext cx="795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VERY PRELIMINAR ANALYSIS  OF HADRONS INTERACTIONS   AT   «SPS TB2023» </a:t>
            </a:r>
          </a:p>
        </p:txBody>
      </p:sp>
    </p:spTree>
    <p:extLst>
      <p:ext uri="{BB962C8B-B14F-4D97-AF65-F5344CB8AC3E}">
        <p14:creationId xmlns:p14="http://schemas.microsoft.com/office/powerpoint/2010/main" val="350160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o 23">
            <a:extLst>
              <a:ext uri="{FF2B5EF4-FFF2-40B4-BE49-F238E27FC236}">
                <a16:creationId xmlns:a16="http://schemas.microsoft.com/office/drawing/2014/main" id="{D4A7511B-E760-94C5-AC71-23E25803C02B}"/>
              </a:ext>
            </a:extLst>
          </p:cNvPr>
          <p:cNvGrpSpPr/>
          <p:nvPr/>
        </p:nvGrpSpPr>
        <p:grpSpPr>
          <a:xfrm>
            <a:off x="530887" y="190468"/>
            <a:ext cx="5314950" cy="3299341"/>
            <a:chOff x="530887" y="190468"/>
            <a:chExt cx="5314950" cy="3299341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BA66925C-28C0-3021-C1EE-FF80DC2A05D3}"/>
                </a:ext>
              </a:extLst>
            </p:cNvPr>
            <p:cNvGrpSpPr/>
            <p:nvPr/>
          </p:nvGrpSpPr>
          <p:grpSpPr>
            <a:xfrm>
              <a:off x="530887" y="190468"/>
              <a:ext cx="5314950" cy="3299341"/>
              <a:chOff x="530887" y="190468"/>
              <a:chExt cx="5314950" cy="3299341"/>
            </a:xfrm>
          </p:grpSpPr>
          <p:pic>
            <p:nvPicPr>
              <p:cNvPr id="5" name="Immagine 4" descr="Immagine che contiene testo, diagramma, Diagramma, linea&#10;&#10;Descrizione generata automaticamente">
                <a:extLst>
                  <a:ext uri="{FF2B5EF4-FFF2-40B4-BE49-F238E27FC236}">
                    <a16:creationId xmlns:a16="http://schemas.microsoft.com/office/drawing/2014/main" id="{94F3F82E-02EF-1780-976F-CC03B83B62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887" y="190468"/>
                <a:ext cx="5314950" cy="3114675"/>
              </a:xfrm>
              <a:prstGeom prst="rect">
                <a:avLst/>
              </a:prstGeom>
            </p:spPr>
          </p:pic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DF23CBDA-D825-C310-7EDD-A7D188893FB7}"/>
                  </a:ext>
                </a:extLst>
              </p:cNvPr>
              <p:cNvSpPr txBox="1"/>
              <p:nvPr/>
            </p:nvSpPr>
            <p:spPr>
              <a:xfrm>
                <a:off x="4120308" y="3120477"/>
                <a:ext cx="12903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/>
                  <a:t>Edep</a:t>
                </a:r>
                <a:r>
                  <a:rPr lang="it-IT" dirty="0"/>
                  <a:t> (GeV)</a:t>
                </a:r>
              </a:p>
            </p:txBody>
          </p:sp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D2294350-3660-9634-52AE-A2D6C40BB842}"/>
                  </a:ext>
                </a:extLst>
              </p:cNvPr>
              <p:cNvSpPr txBox="1"/>
              <p:nvPr/>
            </p:nvSpPr>
            <p:spPr>
              <a:xfrm>
                <a:off x="3875350" y="1101475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Z=6</a:t>
                </a:r>
              </a:p>
            </p:txBody>
          </p:sp>
        </p:grp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1D3FF8EE-BFB2-DE9D-88D0-440731D42257}"/>
                </a:ext>
              </a:extLst>
            </p:cNvPr>
            <p:cNvSpPr txBox="1"/>
            <p:nvPr/>
          </p:nvSpPr>
          <p:spPr>
            <a:xfrm>
              <a:off x="1397001" y="863601"/>
              <a:ext cx="11384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latin typeface="Symbol" panose="05050102010706020507" pitchFamily="18" charset="2"/>
                </a:rPr>
                <a:t>s</a:t>
              </a:r>
              <a:r>
                <a:rPr lang="it-IT" dirty="0"/>
                <a:t>/E=17%</a:t>
              </a:r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7D2789C3-4638-C749-445F-5976A013D0F0}"/>
              </a:ext>
            </a:extLst>
          </p:cNvPr>
          <p:cNvGrpSpPr/>
          <p:nvPr/>
        </p:nvGrpSpPr>
        <p:grpSpPr>
          <a:xfrm>
            <a:off x="6096000" y="190468"/>
            <a:ext cx="5314950" cy="3344576"/>
            <a:chOff x="6096000" y="190468"/>
            <a:chExt cx="5314950" cy="3344576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C9E0DEED-9856-AA94-49D3-81D5EB9FDE7F}"/>
                </a:ext>
              </a:extLst>
            </p:cNvPr>
            <p:cNvGrpSpPr/>
            <p:nvPr/>
          </p:nvGrpSpPr>
          <p:grpSpPr>
            <a:xfrm>
              <a:off x="6096000" y="190468"/>
              <a:ext cx="5314950" cy="3344576"/>
              <a:chOff x="6096000" y="190468"/>
              <a:chExt cx="5314950" cy="3344576"/>
            </a:xfrm>
          </p:grpSpPr>
          <p:pic>
            <p:nvPicPr>
              <p:cNvPr id="9" name="Immagine 8" descr="Immagine che contiene testo, diagramma, Diagramma, linea&#10;&#10;Descrizione generata automaticamente">
                <a:extLst>
                  <a:ext uri="{FF2B5EF4-FFF2-40B4-BE49-F238E27FC236}">
                    <a16:creationId xmlns:a16="http://schemas.microsoft.com/office/drawing/2014/main" id="{78CFDF8A-656A-9024-150D-A2953E690E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190468"/>
                <a:ext cx="5314950" cy="3114675"/>
              </a:xfrm>
              <a:prstGeom prst="rect">
                <a:avLst/>
              </a:prstGeom>
            </p:spPr>
          </p:pic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66E2CC1-F5EF-046F-7467-7841F7E64667}"/>
                  </a:ext>
                </a:extLst>
              </p:cNvPr>
              <p:cNvSpPr txBox="1"/>
              <p:nvPr/>
            </p:nvSpPr>
            <p:spPr>
              <a:xfrm>
                <a:off x="9726058" y="3165712"/>
                <a:ext cx="12903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/>
                  <a:t>Edep</a:t>
                </a:r>
                <a:r>
                  <a:rPr lang="it-IT" dirty="0"/>
                  <a:t> (GeV)</a:t>
                </a:r>
              </a:p>
            </p:txBody>
          </p:sp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365BB16D-B9B1-7D53-E4C7-DE991D8D9D4C}"/>
                  </a:ext>
                </a:extLst>
              </p:cNvPr>
              <p:cNvSpPr txBox="1"/>
              <p:nvPr/>
            </p:nvSpPr>
            <p:spPr>
              <a:xfrm>
                <a:off x="9450982" y="962008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Z=6</a:t>
                </a:r>
              </a:p>
            </p:txBody>
          </p:sp>
        </p:grp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92014AA4-B9DB-3785-91C1-B14A772AB256}"/>
                </a:ext>
              </a:extLst>
            </p:cNvPr>
            <p:cNvSpPr txBox="1"/>
            <p:nvPr/>
          </p:nvSpPr>
          <p:spPr>
            <a:xfrm>
              <a:off x="6931802" y="778935"/>
              <a:ext cx="11384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latin typeface="Symbol" panose="05050102010706020507" pitchFamily="18" charset="2"/>
                </a:rPr>
                <a:t>s</a:t>
              </a:r>
              <a:r>
                <a:rPr lang="it-IT" dirty="0"/>
                <a:t>/E=15%</a:t>
              </a:r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3E23B38D-01F1-3B10-EFE5-0E09BF355631}"/>
              </a:ext>
            </a:extLst>
          </p:cNvPr>
          <p:cNvGrpSpPr/>
          <p:nvPr/>
        </p:nvGrpSpPr>
        <p:grpSpPr>
          <a:xfrm>
            <a:off x="587756" y="3552858"/>
            <a:ext cx="5314950" cy="3359666"/>
            <a:chOff x="3506258" y="3478200"/>
            <a:chExt cx="5314950" cy="3359666"/>
          </a:xfrm>
        </p:grpSpPr>
        <p:pic>
          <p:nvPicPr>
            <p:cNvPr id="17" name="Immagine 16" descr="Immagine che contiene testo, diagramma, Disegno tecnico, linea&#10;&#10;Descrizione generata automaticamente">
              <a:extLst>
                <a:ext uri="{FF2B5EF4-FFF2-40B4-BE49-F238E27FC236}">
                  <a16:creationId xmlns:a16="http://schemas.microsoft.com/office/drawing/2014/main" id="{C7058DAB-AB4B-91BE-FF78-6AE953A20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6258" y="3478200"/>
              <a:ext cx="5314950" cy="3114675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0D6B2E96-F6AA-7563-0E57-E2FC75DAB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68929" y="6344047"/>
              <a:ext cx="1390008" cy="493819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B583CDD7-62FA-79A6-75FA-7C9A770B2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50766" y="4280951"/>
              <a:ext cx="652329" cy="499915"/>
            </a:xfrm>
            <a:prstGeom prst="rect">
              <a:avLst/>
            </a:prstGeom>
          </p:spPr>
        </p:pic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D47584D6-8B23-4BDE-B1B5-539E0F6F6CAE}"/>
                </a:ext>
              </a:extLst>
            </p:cNvPr>
            <p:cNvSpPr txBox="1"/>
            <p:nvPr/>
          </p:nvSpPr>
          <p:spPr>
            <a:xfrm>
              <a:off x="4394201" y="4261060"/>
              <a:ext cx="11384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latin typeface="Symbol" panose="05050102010706020507" pitchFamily="18" charset="2"/>
                </a:rPr>
                <a:t>s</a:t>
              </a:r>
              <a:r>
                <a:rPr lang="it-IT" dirty="0"/>
                <a:t>/E=15%</a:t>
              </a:r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629866-E3E1-BA17-F1AF-C803E1B9064B}"/>
              </a:ext>
            </a:extLst>
          </p:cNvPr>
          <p:cNvSpPr txBox="1"/>
          <p:nvPr/>
        </p:nvSpPr>
        <p:spPr>
          <a:xfrm>
            <a:off x="3500846" y="4694696"/>
            <a:ext cx="17824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rgbClr val="FF0000"/>
                </a:solidFill>
              </a:rPr>
              <a:t>Corrected</a:t>
            </a:r>
            <a:r>
              <a:rPr lang="it-IT" sz="1400" dirty="0">
                <a:solidFill>
                  <a:srgbClr val="FF0000"/>
                </a:solidFill>
              </a:rPr>
              <a:t> with</a:t>
            </a:r>
          </a:p>
          <a:p>
            <a:r>
              <a:rPr lang="it-IT" sz="1400" dirty="0">
                <a:solidFill>
                  <a:srgbClr val="FF0000"/>
                </a:solidFill>
              </a:rPr>
              <a:t>the </a:t>
            </a:r>
            <a:r>
              <a:rPr lang="it-IT" sz="1400" dirty="0" err="1">
                <a:solidFill>
                  <a:srgbClr val="FF0000"/>
                </a:solidFill>
              </a:rPr>
              <a:t>calibration</a:t>
            </a:r>
            <a:r>
              <a:rPr lang="it-IT" sz="1400" dirty="0">
                <a:solidFill>
                  <a:srgbClr val="FF0000"/>
                </a:solidFill>
              </a:rPr>
              <a:t> curve</a:t>
            </a:r>
          </a:p>
          <a:p>
            <a:r>
              <a:rPr lang="it-IT" sz="1400" dirty="0" err="1">
                <a:solidFill>
                  <a:srgbClr val="FF0000"/>
                </a:solidFill>
              </a:rPr>
              <a:t>Effective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Length</a:t>
            </a:r>
            <a:r>
              <a:rPr lang="it-IT" sz="1400" dirty="0">
                <a:solidFill>
                  <a:srgbClr val="FF0000"/>
                </a:solidFill>
              </a:rPr>
              <a:t> &gt; 18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531648-B19E-617B-791E-98F88A163D0D}"/>
              </a:ext>
            </a:extLst>
          </p:cNvPr>
          <p:cNvSpPr txBox="1"/>
          <p:nvPr/>
        </p:nvSpPr>
        <p:spPr>
          <a:xfrm>
            <a:off x="9021954" y="1386752"/>
            <a:ext cx="17710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rgbClr val="FF0000"/>
                </a:solidFill>
              </a:rPr>
              <a:t>Corrected</a:t>
            </a:r>
            <a:r>
              <a:rPr lang="it-IT" sz="1400" dirty="0">
                <a:solidFill>
                  <a:srgbClr val="FF0000"/>
                </a:solidFill>
              </a:rPr>
              <a:t> with</a:t>
            </a:r>
          </a:p>
          <a:p>
            <a:r>
              <a:rPr lang="it-IT" sz="1400" dirty="0">
                <a:solidFill>
                  <a:srgbClr val="FF0000"/>
                </a:solidFill>
              </a:rPr>
              <a:t>the </a:t>
            </a:r>
            <a:r>
              <a:rPr lang="it-IT" sz="1400" dirty="0" err="1">
                <a:solidFill>
                  <a:srgbClr val="FF0000"/>
                </a:solidFill>
              </a:rPr>
              <a:t>calibration</a:t>
            </a:r>
            <a:r>
              <a:rPr lang="it-IT" sz="1400" dirty="0">
                <a:solidFill>
                  <a:srgbClr val="FF0000"/>
                </a:solidFill>
              </a:rPr>
              <a:t> curve</a:t>
            </a:r>
          </a:p>
          <a:p>
            <a:r>
              <a:rPr lang="it-IT" sz="1400" dirty="0" err="1">
                <a:solidFill>
                  <a:srgbClr val="FF0000"/>
                </a:solidFill>
              </a:rPr>
              <a:t>All</a:t>
            </a:r>
            <a:r>
              <a:rPr lang="it-IT" sz="1400" dirty="0">
                <a:solidFill>
                  <a:srgbClr val="FF0000"/>
                </a:solidFill>
              </a:rPr>
              <a:t> events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340AD3-D98D-5106-2CC6-E9CAC4E6B5E1}"/>
              </a:ext>
            </a:extLst>
          </p:cNvPr>
          <p:cNvSpPr txBox="1"/>
          <p:nvPr/>
        </p:nvSpPr>
        <p:spPr>
          <a:xfrm>
            <a:off x="3416204" y="1426441"/>
            <a:ext cx="17710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Not </a:t>
            </a:r>
            <a:r>
              <a:rPr lang="it-IT" sz="1400" dirty="0" err="1">
                <a:solidFill>
                  <a:srgbClr val="FF0000"/>
                </a:solidFill>
              </a:rPr>
              <a:t>corrected</a:t>
            </a:r>
            <a:r>
              <a:rPr lang="it-IT" sz="1400" dirty="0">
                <a:solidFill>
                  <a:srgbClr val="FF0000"/>
                </a:solidFill>
              </a:rPr>
              <a:t> with</a:t>
            </a:r>
          </a:p>
          <a:p>
            <a:r>
              <a:rPr lang="it-IT" sz="1400" dirty="0">
                <a:solidFill>
                  <a:srgbClr val="FF0000"/>
                </a:solidFill>
              </a:rPr>
              <a:t>the </a:t>
            </a:r>
            <a:r>
              <a:rPr lang="it-IT" sz="1400" dirty="0" err="1">
                <a:solidFill>
                  <a:srgbClr val="FF0000"/>
                </a:solidFill>
              </a:rPr>
              <a:t>calibration</a:t>
            </a:r>
            <a:r>
              <a:rPr lang="it-IT" sz="1400" dirty="0">
                <a:solidFill>
                  <a:srgbClr val="FF0000"/>
                </a:solidFill>
              </a:rPr>
              <a:t> curve</a:t>
            </a:r>
          </a:p>
          <a:p>
            <a:r>
              <a:rPr lang="it-IT" sz="1400" dirty="0" err="1">
                <a:solidFill>
                  <a:srgbClr val="FF0000"/>
                </a:solidFill>
              </a:rPr>
              <a:t>all</a:t>
            </a:r>
            <a:r>
              <a:rPr lang="it-IT" sz="1400" dirty="0">
                <a:solidFill>
                  <a:srgbClr val="FF0000"/>
                </a:solidFill>
              </a:rPr>
              <a:t> events</a:t>
            </a:r>
          </a:p>
        </p:txBody>
      </p:sp>
    </p:spTree>
    <p:extLst>
      <p:ext uri="{BB962C8B-B14F-4D97-AF65-F5344CB8AC3E}">
        <p14:creationId xmlns:p14="http://schemas.microsoft.com/office/powerpoint/2010/main" val="4050819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16">
            <a:extLst>
              <a:ext uri="{FF2B5EF4-FFF2-40B4-BE49-F238E27FC236}">
                <a16:creationId xmlns:a16="http://schemas.microsoft.com/office/drawing/2014/main" id="{0C873AD2-1C51-A599-2C2A-ABEA7D77AD07}"/>
              </a:ext>
            </a:extLst>
          </p:cNvPr>
          <p:cNvGrpSpPr/>
          <p:nvPr/>
        </p:nvGrpSpPr>
        <p:grpSpPr>
          <a:xfrm>
            <a:off x="626165" y="0"/>
            <a:ext cx="4779434" cy="3463852"/>
            <a:chOff x="697888" y="75061"/>
            <a:chExt cx="5147734" cy="3755430"/>
          </a:xfrm>
        </p:grpSpPr>
        <p:pic>
          <p:nvPicPr>
            <p:cNvPr id="5" name="Immagine 4" descr="Immagine che contiene testo, diagramma, linea, Diagramma&#10;&#10;Descrizione generata automaticamente">
              <a:extLst>
                <a:ext uri="{FF2B5EF4-FFF2-40B4-BE49-F238E27FC236}">
                  <a16:creationId xmlns:a16="http://schemas.microsoft.com/office/drawing/2014/main" id="{3141349B-024D-6818-AD87-D7C37A591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888" y="75061"/>
              <a:ext cx="5147734" cy="3636098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07D39C2F-5B8A-7FA8-7C57-100DE72EA20B}"/>
                </a:ext>
              </a:extLst>
            </p:cNvPr>
            <p:cNvSpPr txBox="1"/>
            <p:nvPr/>
          </p:nvSpPr>
          <p:spPr>
            <a:xfrm>
              <a:off x="3755501" y="3461159"/>
              <a:ext cx="1290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Edep</a:t>
              </a:r>
              <a:r>
                <a:rPr lang="it-IT" dirty="0"/>
                <a:t> (GeV)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BDF68E2B-48C1-6BF3-91FF-4E99EF6CAC71}"/>
                </a:ext>
              </a:extLst>
            </p:cNvPr>
            <p:cNvSpPr txBox="1"/>
            <p:nvPr/>
          </p:nvSpPr>
          <p:spPr>
            <a:xfrm>
              <a:off x="4049651" y="1832893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Z=5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E2A6EC93-8F41-F920-D60F-EC8A82A894A5}"/>
                </a:ext>
              </a:extLst>
            </p:cNvPr>
            <p:cNvSpPr txBox="1"/>
            <p:nvPr/>
          </p:nvSpPr>
          <p:spPr>
            <a:xfrm>
              <a:off x="3186274" y="842914"/>
              <a:ext cx="11384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latin typeface="Symbol" panose="05050102010706020507" pitchFamily="18" charset="2"/>
                </a:rPr>
                <a:t>s</a:t>
              </a:r>
              <a:r>
                <a:rPr lang="it-IT" dirty="0"/>
                <a:t>/E=19%</a:t>
              </a: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0BAEFE35-B3C6-BC2D-EB0F-AD04537B0FF2}"/>
              </a:ext>
            </a:extLst>
          </p:cNvPr>
          <p:cNvGrpSpPr/>
          <p:nvPr/>
        </p:nvGrpSpPr>
        <p:grpSpPr>
          <a:xfrm>
            <a:off x="6193366" y="0"/>
            <a:ext cx="4779434" cy="3461159"/>
            <a:chOff x="6193366" y="0"/>
            <a:chExt cx="5464174" cy="3958569"/>
          </a:xfrm>
        </p:grpSpPr>
        <p:pic>
          <p:nvPicPr>
            <p:cNvPr id="10" name="Immagine 9" descr="Immagine che contiene testo, diagramma, Diagramma, linea&#10;&#10;Descrizione generata automaticamente">
              <a:extLst>
                <a:ext uri="{FF2B5EF4-FFF2-40B4-BE49-F238E27FC236}">
                  <a16:creationId xmlns:a16="http://schemas.microsoft.com/office/drawing/2014/main" id="{D3D8942F-479F-67CE-D2A0-0418853E3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366" y="0"/>
              <a:ext cx="5464174" cy="3859615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3010F8F2-9D26-9159-2447-7F5EDF9D341D}"/>
                </a:ext>
              </a:extLst>
            </p:cNvPr>
            <p:cNvSpPr txBox="1"/>
            <p:nvPr/>
          </p:nvSpPr>
          <p:spPr>
            <a:xfrm>
              <a:off x="9953841" y="3589237"/>
              <a:ext cx="1290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Edep</a:t>
              </a:r>
              <a:r>
                <a:rPr lang="it-IT" dirty="0"/>
                <a:t> (GeV)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BB179305-A789-C460-B586-B763C6DF82D5}"/>
                </a:ext>
              </a:extLst>
            </p:cNvPr>
            <p:cNvSpPr txBox="1"/>
            <p:nvPr/>
          </p:nvSpPr>
          <p:spPr>
            <a:xfrm>
              <a:off x="9678765" y="1560475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Z=5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42DDEEDD-22F1-83B7-285D-8446B3F418FB}"/>
                </a:ext>
              </a:extLst>
            </p:cNvPr>
            <p:cNvSpPr txBox="1"/>
            <p:nvPr/>
          </p:nvSpPr>
          <p:spPr>
            <a:xfrm>
              <a:off x="8925453" y="810018"/>
              <a:ext cx="11384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latin typeface="Symbol" panose="05050102010706020507" pitchFamily="18" charset="2"/>
                </a:rPr>
                <a:t>s</a:t>
              </a:r>
              <a:r>
                <a:rPr lang="it-IT" dirty="0"/>
                <a:t>/E=17%</a:t>
              </a:r>
            </a:p>
          </p:txBody>
        </p: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5AEF9E64-A54C-99C8-6A5D-A7611A2A3EB9}"/>
              </a:ext>
            </a:extLst>
          </p:cNvPr>
          <p:cNvGrpSpPr/>
          <p:nvPr/>
        </p:nvGrpSpPr>
        <p:grpSpPr>
          <a:xfrm>
            <a:off x="583498" y="3396119"/>
            <a:ext cx="4864767" cy="3469252"/>
            <a:chOff x="4440100" y="3473667"/>
            <a:chExt cx="4593268" cy="3289118"/>
          </a:xfrm>
        </p:grpSpPr>
        <p:pic>
          <p:nvPicPr>
            <p:cNvPr id="15" name="Immagine 14" descr="Immagine che contiene testo, diagramma, linea, Diagramma&#10;&#10;Descrizione generata automaticamente">
              <a:extLst>
                <a:ext uri="{FF2B5EF4-FFF2-40B4-BE49-F238E27FC236}">
                  <a16:creationId xmlns:a16="http://schemas.microsoft.com/office/drawing/2014/main" id="{F6D19121-C606-67F6-43F9-23F2F85A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100" y="3473667"/>
              <a:ext cx="4593268" cy="3244451"/>
            </a:xfrm>
            <a:prstGeom prst="rect">
              <a:avLst/>
            </a:prstGeom>
          </p:spPr>
        </p:pic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85BB55F3-2EA9-2A51-B994-4422613CD585}"/>
                </a:ext>
              </a:extLst>
            </p:cNvPr>
            <p:cNvSpPr txBox="1"/>
            <p:nvPr/>
          </p:nvSpPr>
          <p:spPr>
            <a:xfrm>
              <a:off x="7454430" y="6439861"/>
              <a:ext cx="1128653" cy="322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Edep</a:t>
              </a:r>
              <a:r>
                <a:rPr lang="it-IT" dirty="0"/>
                <a:t> (GeV)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254F3E52-899B-E678-B48E-F247F89E1A35}"/>
                </a:ext>
              </a:extLst>
            </p:cNvPr>
            <p:cNvSpPr txBox="1"/>
            <p:nvPr/>
          </p:nvSpPr>
          <p:spPr>
            <a:xfrm>
              <a:off x="7296943" y="4687416"/>
              <a:ext cx="481209" cy="322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Z=5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317471D4-BD91-15B9-51DB-607C5A8FF429}"/>
                </a:ext>
              </a:extLst>
            </p:cNvPr>
            <p:cNvSpPr txBox="1"/>
            <p:nvPr/>
          </p:nvSpPr>
          <p:spPr>
            <a:xfrm>
              <a:off x="6774321" y="4172280"/>
              <a:ext cx="11384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latin typeface="Symbol" panose="05050102010706020507" pitchFamily="18" charset="2"/>
                </a:rPr>
                <a:t>s</a:t>
              </a:r>
              <a:r>
                <a:rPr lang="it-IT" dirty="0"/>
                <a:t>/E=16%</a:t>
              </a:r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9AB823-B9F4-8324-59B6-148CEFE00DB2}"/>
              </a:ext>
            </a:extLst>
          </p:cNvPr>
          <p:cNvSpPr txBox="1"/>
          <p:nvPr/>
        </p:nvSpPr>
        <p:spPr>
          <a:xfrm>
            <a:off x="3024121" y="1897220"/>
            <a:ext cx="17710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Not </a:t>
            </a:r>
            <a:r>
              <a:rPr lang="it-IT" sz="1400" dirty="0" err="1">
                <a:solidFill>
                  <a:srgbClr val="FF0000"/>
                </a:solidFill>
              </a:rPr>
              <a:t>corrected</a:t>
            </a:r>
            <a:r>
              <a:rPr lang="it-IT" sz="1400" dirty="0">
                <a:solidFill>
                  <a:srgbClr val="FF0000"/>
                </a:solidFill>
              </a:rPr>
              <a:t> with</a:t>
            </a:r>
          </a:p>
          <a:p>
            <a:r>
              <a:rPr lang="it-IT" sz="1400" dirty="0">
                <a:solidFill>
                  <a:srgbClr val="FF0000"/>
                </a:solidFill>
              </a:rPr>
              <a:t>the </a:t>
            </a:r>
            <a:r>
              <a:rPr lang="it-IT" sz="1400" dirty="0" err="1">
                <a:solidFill>
                  <a:srgbClr val="FF0000"/>
                </a:solidFill>
              </a:rPr>
              <a:t>calibration</a:t>
            </a:r>
            <a:r>
              <a:rPr lang="it-IT" sz="1400" dirty="0">
                <a:solidFill>
                  <a:srgbClr val="FF0000"/>
                </a:solidFill>
              </a:rPr>
              <a:t> curve</a:t>
            </a:r>
          </a:p>
          <a:p>
            <a:r>
              <a:rPr lang="it-IT" sz="1400" dirty="0" err="1">
                <a:solidFill>
                  <a:srgbClr val="FF0000"/>
                </a:solidFill>
              </a:rPr>
              <a:t>all</a:t>
            </a:r>
            <a:r>
              <a:rPr lang="it-IT" sz="1400" dirty="0">
                <a:solidFill>
                  <a:srgbClr val="FF0000"/>
                </a:solidFill>
              </a:rPr>
              <a:t> events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7F7651-8CB0-5B81-F996-D46D128566E4}"/>
              </a:ext>
            </a:extLst>
          </p:cNvPr>
          <p:cNvSpPr txBox="1"/>
          <p:nvPr/>
        </p:nvSpPr>
        <p:spPr>
          <a:xfrm>
            <a:off x="8616795" y="1791679"/>
            <a:ext cx="17710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rgbClr val="FF0000"/>
                </a:solidFill>
              </a:rPr>
              <a:t>Corrected</a:t>
            </a:r>
            <a:r>
              <a:rPr lang="it-IT" sz="1400" dirty="0">
                <a:solidFill>
                  <a:srgbClr val="FF0000"/>
                </a:solidFill>
              </a:rPr>
              <a:t> with</a:t>
            </a:r>
          </a:p>
          <a:p>
            <a:r>
              <a:rPr lang="it-IT" sz="1400" dirty="0">
                <a:solidFill>
                  <a:srgbClr val="FF0000"/>
                </a:solidFill>
              </a:rPr>
              <a:t>the </a:t>
            </a:r>
            <a:r>
              <a:rPr lang="it-IT" sz="1400" dirty="0" err="1">
                <a:solidFill>
                  <a:srgbClr val="FF0000"/>
                </a:solidFill>
              </a:rPr>
              <a:t>calibration</a:t>
            </a:r>
            <a:r>
              <a:rPr lang="it-IT" sz="1400" dirty="0">
                <a:solidFill>
                  <a:srgbClr val="FF0000"/>
                </a:solidFill>
              </a:rPr>
              <a:t> curve</a:t>
            </a:r>
          </a:p>
          <a:p>
            <a:r>
              <a:rPr lang="it-IT" sz="1400" dirty="0" err="1">
                <a:solidFill>
                  <a:srgbClr val="FF0000"/>
                </a:solidFill>
              </a:rPr>
              <a:t>All</a:t>
            </a:r>
            <a:r>
              <a:rPr lang="it-IT" sz="1400" dirty="0">
                <a:solidFill>
                  <a:srgbClr val="FF0000"/>
                </a:solidFill>
              </a:rPr>
              <a:t> events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03B17D-8AEF-DB74-1787-F3F9DA34AFD3}"/>
              </a:ext>
            </a:extLst>
          </p:cNvPr>
          <p:cNvSpPr txBox="1"/>
          <p:nvPr/>
        </p:nvSpPr>
        <p:spPr>
          <a:xfrm>
            <a:off x="3015881" y="5156853"/>
            <a:ext cx="17824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rgbClr val="FF0000"/>
                </a:solidFill>
              </a:rPr>
              <a:t>Corrected</a:t>
            </a:r>
            <a:r>
              <a:rPr lang="it-IT" sz="1400" dirty="0">
                <a:solidFill>
                  <a:srgbClr val="FF0000"/>
                </a:solidFill>
              </a:rPr>
              <a:t> with</a:t>
            </a:r>
          </a:p>
          <a:p>
            <a:r>
              <a:rPr lang="it-IT" sz="1400" dirty="0">
                <a:solidFill>
                  <a:srgbClr val="FF0000"/>
                </a:solidFill>
              </a:rPr>
              <a:t>the </a:t>
            </a:r>
            <a:r>
              <a:rPr lang="it-IT" sz="1400" dirty="0" err="1">
                <a:solidFill>
                  <a:srgbClr val="FF0000"/>
                </a:solidFill>
              </a:rPr>
              <a:t>calibration</a:t>
            </a:r>
            <a:r>
              <a:rPr lang="it-IT" sz="1400" dirty="0">
                <a:solidFill>
                  <a:srgbClr val="FF0000"/>
                </a:solidFill>
              </a:rPr>
              <a:t> curve</a:t>
            </a:r>
          </a:p>
          <a:p>
            <a:r>
              <a:rPr lang="it-IT" sz="1400" dirty="0" err="1">
                <a:solidFill>
                  <a:srgbClr val="FF0000"/>
                </a:solidFill>
              </a:rPr>
              <a:t>Effective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Length</a:t>
            </a:r>
            <a:r>
              <a:rPr lang="it-IT" sz="1400" dirty="0">
                <a:solidFill>
                  <a:srgbClr val="FF0000"/>
                </a:solidFill>
              </a:rPr>
              <a:t> &gt; 18</a:t>
            </a:r>
          </a:p>
        </p:txBody>
      </p:sp>
    </p:spTree>
    <p:extLst>
      <p:ext uri="{BB962C8B-B14F-4D97-AF65-F5344CB8AC3E}">
        <p14:creationId xmlns:p14="http://schemas.microsoft.com/office/powerpoint/2010/main" val="616260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o 18">
            <a:extLst>
              <a:ext uri="{FF2B5EF4-FFF2-40B4-BE49-F238E27FC236}">
                <a16:creationId xmlns:a16="http://schemas.microsoft.com/office/drawing/2014/main" id="{81CFFDD0-4F6D-0758-85E7-5639774B5E61}"/>
              </a:ext>
            </a:extLst>
          </p:cNvPr>
          <p:cNvGrpSpPr/>
          <p:nvPr/>
        </p:nvGrpSpPr>
        <p:grpSpPr>
          <a:xfrm>
            <a:off x="758825" y="141287"/>
            <a:ext cx="4846108" cy="3534788"/>
            <a:chOff x="758825" y="141287"/>
            <a:chExt cx="4846108" cy="3534788"/>
          </a:xfrm>
        </p:grpSpPr>
        <p:pic>
          <p:nvPicPr>
            <p:cNvPr id="5" name="Immagine 4" descr="Immagine che contiene testo, diagramma, Diagramma, linea&#10;&#10;Descrizione generata automaticamente">
              <a:extLst>
                <a:ext uri="{FF2B5EF4-FFF2-40B4-BE49-F238E27FC236}">
                  <a16:creationId xmlns:a16="http://schemas.microsoft.com/office/drawing/2014/main" id="{44A537F9-2FC5-626D-3C24-9ACDF6AB1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825" y="141287"/>
              <a:ext cx="4846108" cy="3423045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C53BA2C3-FABA-0DE3-6E16-B9A75644588A}"/>
                </a:ext>
              </a:extLst>
            </p:cNvPr>
            <p:cNvSpPr txBox="1"/>
            <p:nvPr/>
          </p:nvSpPr>
          <p:spPr>
            <a:xfrm>
              <a:off x="3908641" y="3306743"/>
              <a:ext cx="1290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Edep</a:t>
              </a:r>
              <a:r>
                <a:rPr lang="it-IT" dirty="0"/>
                <a:t> (GeV)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503D6461-6443-D0AC-2161-53258F9A47D5}"/>
                </a:ext>
              </a:extLst>
            </p:cNvPr>
            <p:cNvSpPr txBox="1"/>
            <p:nvPr/>
          </p:nvSpPr>
          <p:spPr>
            <a:xfrm>
              <a:off x="3908641" y="1852809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Z=2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A10D7CE6-6DC7-8AEB-E484-82B611DF32AD}"/>
                </a:ext>
              </a:extLst>
            </p:cNvPr>
            <p:cNvSpPr txBox="1"/>
            <p:nvPr/>
          </p:nvSpPr>
          <p:spPr>
            <a:xfrm>
              <a:off x="3181879" y="1031518"/>
              <a:ext cx="11384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latin typeface="Symbol" panose="05050102010706020507" pitchFamily="18" charset="2"/>
                </a:rPr>
                <a:t>s</a:t>
              </a:r>
              <a:r>
                <a:rPr lang="it-IT" dirty="0"/>
                <a:t>/E=29%</a:t>
              </a:r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32BBEC8D-FEF3-5976-AB45-986BEA805200}"/>
              </a:ext>
            </a:extLst>
          </p:cNvPr>
          <p:cNvGrpSpPr/>
          <p:nvPr/>
        </p:nvGrpSpPr>
        <p:grpSpPr>
          <a:xfrm>
            <a:off x="6096000" y="141287"/>
            <a:ext cx="4846109" cy="3534788"/>
            <a:chOff x="6096000" y="141287"/>
            <a:chExt cx="4846109" cy="3534788"/>
          </a:xfrm>
        </p:grpSpPr>
        <p:pic>
          <p:nvPicPr>
            <p:cNvPr id="10" name="Immagine 9" descr="Immagine che contiene testo, diagramma, linea, Diagramma&#10;&#10;Descrizione generata automaticamente">
              <a:extLst>
                <a:ext uri="{FF2B5EF4-FFF2-40B4-BE49-F238E27FC236}">
                  <a16:creationId xmlns:a16="http://schemas.microsoft.com/office/drawing/2014/main" id="{278C5C05-685A-31E1-80F9-B27091A80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41287"/>
              <a:ext cx="4846109" cy="3423045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9D9755BE-8A2E-078B-AE8F-A5475175C096}"/>
                </a:ext>
              </a:extLst>
            </p:cNvPr>
            <p:cNvSpPr txBox="1"/>
            <p:nvPr/>
          </p:nvSpPr>
          <p:spPr>
            <a:xfrm>
              <a:off x="9301908" y="3306743"/>
              <a:ext cx="1290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Edep</a:t>
              </a:r>
              <a:r>
                <a:rPr lang="it-IT" dirty="0"/>
                <a:t> (GeV)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1AE6BD64-F72F-3E3D-73F6-8C601DC21106}"/>
                </a:ext>
              </a:extLst>
            </p:cNvPr>
            <p:cNvSpPr txBox="1"/>
            <p:nvPr/>
          </p:nvSpPr>
          <p:spPr>
            <a:xfrm>
              <a:off x="9183375" y="1751209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Z=2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55E1C08E-6BAF-B51C-0292-AAAF4D47A431}"/>
                </a:ext>
              </a:extLst>
            </p:cNvPr>
            <p:cNvSpPr txBox="1"/>
            <p:nvPr/>
          </p:nvSpPr>
          <p:spPr>
            <a:xfrm>
              <a:off x="8373129" y="927276"/>
              <a:ext cx="11384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latin typeface="Symbol" panose="05050102010706020507" pitchFamily="18" charset="2"/>
                </a:rPr>
                <a:t>s</a:t>
              </a:r>
              <a:r>
                <a:rPr lang="it-IT" dirty="0"/>
                <a:t>/E=26%</a:t>
              </a:r>
            </a:p>
          </p:txBody>
        </p: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FA376019-E76F-B5D9-184C-51F483AF3D40}"/>
              </a:ext>
            </a:extLst>
          </p:cNvPr>
          <p:cNvGrpSpPr/>
          <p:nvPr/>
        </p:nvGrpSpPr>
        <p:grpSpPr>
          <a:xfrm>
            <a:off x="609070" y="3635724"/>
            <a:ext cx="4995863" cy="3280259"/>
            <a:chOff x="3598068" y="3577741"/>
            <a:chExt cx="4995863" cy="3280259"/>
          </a:xfrm>
        </p:grpSpPr>
        <p:pic>
          <p:nvPicPr>
            <p:cNvPr id="15" name="Immagine 14" descr="Immagine che contiene testo, diagramma, Diagramma, linea&#10;&#10;Descrizione generata automaticamente">
              <a:extLst>
                <a:ext uri="{FF2B5EF4-FFF2-40B4-BE49-F238E27FC236}">
                  <a16:creationId xmlns:a16="http://schemas.microsoft.com/office/drawing/2014/main" id="{37872C21-EF3B-6B76-D3FC-1E90F1F4C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8068" y="3577741"/>
              <a:ext cx="4995863" cy="3152047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C142F280-AC6F-0C64-1197-CDCE5C276C98}"/>
                </a:ext>
              </a:extLst>
            </p:cNvPr>
            <p:cNvSpPr txBox="1"/>
            <p:nvPr/>
          </p:nvSpPr>
          <p:spPr>
            <a:xfrm>
              <a:off x="7012390" y="6488668"/>
              <a:ext cx="1290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Edep</a:t>
              </a:r>
              <a:r>
                <a:rPr lang="it-IT" dirty="0"/>
                <a:t> (GeV)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D1E45564-A015-3285-F2AD-E10C8731A9A9}"/>
                </a:ext>
              </a:extLst>
            </p:cNvPr>
            <p:cNvSpPr txBox="1"/>
            <p:nvPr/>
          </p:nvSpPr>
          <p:spPr>
            <a:xfrm>
              <a:off x="7236042" y="5185134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Z=2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1DBD39BB-F6FC-B214-E338-372F25245B44}"/>
                </a:ext>
              </a:extLst>
            </p:cNvPr>
            <p:cNvSpPr txBox="1"/>
            <p:nvPr/>
          </p:nvSpPr>
          <p:spPr>
            <a:xfrm>
              <a:off x="6095999" y="4485932"/>
              <a:ext cx="11384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latin typeface="Symbol" panose="05050102010706020507" pitchFamily="18" charset="2"/>
                </a:rPr>
                <a:t>s</a:t>
              </a:r>
              <a:r>
                <a:rPr lang="it-IT" dirty="0"/>
                <a:t>/E=23%</a:t>
              </a:r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3ECD87-CF60-8C8A-2AB2-8C12DD2D483C}"/>
              </a:ext>
            </a:extLst>
          </p:cNvPr>
          <p:cNvSpPr txBox="1"/>
          <p:nvPr/>
        </p:nvSpPr>
        <p:spPr>
          <a:xfrm>
            <a:off x="8514353" y="2120541"/>
            <a:ext cx="17710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rgbClr val="FF0000"/>
                </a:solidFill>
              </a:rPr>
              <a:t>Corrected</a:t>
            </a:r>
            <a:r>
              <a:rPr lang="it-IT" sz="1400" dirty="0">
                <a:solidFill>
                  <a:srgbClr val="FF0000"/>
                </a:solidFill>
              </a:rPr>
              <a:t> with</a:t>
            </a:r>
          </a:p>
          <a:p>
            <a:r>
              <a:rPr lang="it-IT" sz="1400" dirty="0">
                <a:solidFill>
                  <a:srgbClr val="FF0000"/>
                </a:solidFill>
              </a:rPr>
              <a:t>the </a:t>
            </a:r>
            <a:r>
              <a:rPr lang="it-IT" sz="1400" dirty="0" err="1">
                <a:solidFill>
                  <a:srgbClr val="FF0000"/>
                </a:solidFill>
              </a:rPr>
              <a:t>calibration</a:t>
            </a:r>
            <a:r>
              <a:rPr lang="it-IT" sz="1400" dirty="0">
                <a:solidFill>
                  <a:srgbClr val="FF0000"/>
                </a:solidFill>
              </a:rPr>
              <a:t> curve</a:t>
            </a:r>
          </a:p>
          <a:p>
            <a:r>
              <a:rPr lang="it-IT" sz="1400" dirty="0" err="1">
                <a:solidFill>
                  <a:srgbClr val="FF0000"/>
                </a:solidFill>
              </a:rPr>
              <a:t>All</a:t>
            </a:r>
            <a:r>
              <a:rPr lang="it-IT" sz="1400" dirty="0">
                <a:solidFill>
                  <a:srgbClr val="FF0000"/>
                </a:solidFill>
              </a:rPr>
              <a:t> events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A7B505A-4430-EB30-E8B7-894CAC791217}"/>
              </a:ext>
            </a:extLst>
          </p:cNvPr>
          <p:cNvSpPr txBox="1"/>
          <p:nvPr/>
        </p:nvSpPr>
        <p:spPr>
          <a:xfrm>
            <a:off x="3181326" y="5509217"/>
            <a:ext cx="17824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solidFill>
                  <a:srgbClr val="FF0000"/>
                </a:solidFill>
              </a:rPr>
              <a:t>Corrected</a:t>
            </a:r>
            <a:r>
              <a:rPr lang="it-IT" sz="1400" dirty="0">
                <a:solidFill>
                  <a:srgbClr val="FF0000"/>
                </a:solidFill>
              </a:rPr>
              <a:t> with</a:t>
            </a:r>
          </a:p>
          <a:p>
            <a:r>
              <a:rPr lang="it-IT" sz="1400" dirty="0">
                <a:solidFill>
                  <a:srgbClr val="FF0000"/>
                </a:solidFill>
              </a:rPr>
              <a:t>the </a:t>
            </a:r>
            <a:r>
              <a:rPr lang="it-IT" sz="1400" dirty="0" err="1">
                <a:solidFill>
                  <a:srgbClr val="FF0000"/>
                </a:solidFill>
              </a:rPr>
              <a:t>calibration</a:t>
            </a:r>
            <a:r>
              <a:rPr lang="it-IT" sz="1400" dirty="0">
                <a:solidFill>
                  <a:srgbClr val="FF0000"/>
                </a:solidFill>
              </a:rPr>
              <a:t> curve</a:t>
            </a:r>
          </a:p>
          <a:p>
            <a:r>
              <a:rPr lang="it-IT" sz="1400" dirty="0" err="1">
                <a:solidFill>
                  <a:srgbClr val="FF0000"/>
                </a:solidFill>
              </a:rPr>
              <a:t>Effective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Length</a:t>
            </a:r>
            <a:r>
              <a:rPr lang="it-IT" sz="1400" dirty="0">
                <a:solidFill>
                  <a:srgbClr val="FF0000"/>
                </a:solidFill>
              </a:rPr>
              <a:t> &gt; 18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674C0A4-AF51-F2E2-3B8F-49F65DCB5A8B}"/>
              </a:ext>
            </a:extLst>
          </p:cNvPr>
          <p:cNvSpPr txBox="1"/>
          <p:nvPr/>
        </p:nvSpPr>
        <p:spPr>
          <a:xfrm>
            <a:off x="3107001" y="2152015"/>
            <a:ext cx="17710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Not </a:t>
            </a:r>
            <a:r>
              <a:rPr lang="it-IT" sz="1400" dirty="0" err="1">
                <a:solidFill>
                  <a:srgbClr val="FF0000"/>
                </a:solidFill>
              </a:rPr>
              <a:t>corrected</a:t>
            </a:r>
            <a:r>
              <a:rPr lang="it-IT" sz="1400" dirty="0">
                <a:solidFill>
                  <a:srgbClr val="FF0000"/>
                </a:solidFill>
              </a:rPr>
              <a:t> with</a:t>
            </a:r>
          </a:p>
          <a:p>
            <a:r>
              <a:rPr lang="it-IT" sz="1400" dirty="0">
                <a:solidFill>
                  <a:srgbClr val="FF0000"/>
                </a:solidFill>
              </a:rPr>
              <a:t>the </a:t>
            </a:r>
            <a:r>
              <a:rPr lang="it-IT" sz="1400" dirty="0" err="1">
                <a:solidFill>
                  <a:srgbClr val="FF0000"/>
                </a:solidFill>
              </a:rPr>
              <a:t>calibration</a:t>
            </a:r>
            <a:r>
              <a:rPr lang="it-IT" sz="1400" dirty="0">
                <a:solidFill>
                  <a:srgbClr val="FF0000"/>
                </a:solidFill>
              </a:rPr>
              <a:t> curve</a:t>
            </a:r>
          </a:p>
          <a:p>
            <a:r>
              <a:rPr lang="it-IT" sz="1400" dirty="0" err="1">
                <a:solidFill>
                  <a:srgbClr val="FF0000"/>
                </a:solidFill>
              </a:rPr>
              <a:t>All</a:t>
            </a:r>
            <a:r>
              <a:rPr lang="it-IT" sz="1400" dirty="0">
                <a:solidFill>
                  <a:srgbClr val="FF0000"/>
                </a:solidFill>
              </a:rPr>
              <a:t> events</a:t>
            </a:r>
          </a:p>
        </p:txBody>
      </p:sp>
    </p:spTree>
    <p:extLst>
      <p:ext uri="{BB962C8B-B14F-4D97-AF65-F5344CB8AC3E}">
        <p14:creationId xmlns:p14="http://schemas.microsoft.com/office/powerpoint/2010/main" val="125143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256396D4-3AF9-9642-EF59-63CEDA0C12F8}"/>
              </a:ext>
            </a:extLst>
          </p:cNvPr>
          <p:cNvGrpSpPr/>
          <p:nvPr/>
        </p:nvGrpSpPr>
        <p:grpSpPr>
          <a:xfrm>
            <a:off x="1938867" y="2140872"/>
            <a:ext cx="6781800" cy="4504267"/>
            <a:chOff x="2154506" y="809076"/>
            <a:chExt cx="7698323" cy="5239848"/>
          </a:xfrm>
        </p:grpSpPr>
        <p:pic>
          <p:nvPicPr>
            <p:cNvPr id="5" name="Immagine 4" descr="Immagine che contiene testo, schermata, linea, bianco e nero&#10;&#10;Descrizione generata automaticamente">
              <a:extLst>
                <a:ext uri="{FF2B5EF4-FFF2-40B4-BE49-F238E27FC236}">
                  <a16:creationId xmlns:a16="http://schemas.microsoft.com/office/drawing/2014/main" id="{9FB9319F-D90C-6DAD-1E76-EE796A868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171" y="809076"/>
              <a:ext cx="7513658" cy="5115508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5F2B6EE-975E-F86E-AD7B-132DEA7DCFB5}"/>
                </a:ext>
              </a:extLst>
            </p:cNvPr>
            <p:cNvSpPr txBox="1"/>
            <p:nvPr/>
          </p:nvSpPr>
          <p:spPr>
            <a:xfrm>
              <a:off x="8067555" y="5679592"/>
              <a:ext cx="1187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LPD (GeV)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4DC5C32E-F714-0D4C-4203-4AF26AB7635C}"/>
                </a:ext>
              </a:extLst>
            </p:cNvPr>
            <p:cNvSpPr txBox="1"/>
            <p:nvPr/>
          </p:nvSpPr>
          <p:spPr>
            <a:xfrm rot="16200000">
              <a:off x="1738077" y="1618807"/>
              <a:ext cx="1202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SPD (GeV)</a:t>
              </a:r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8441AFC-DBEB-5B9F-0F1A-0359B848D7B3}"/>
              </a:ext>
            </a:extLst>
          </p:cNvPr>
          <p:cNvSpPr txBox="1"/>
          <p:nvPr/>
        </p:nvSpPr>
        <p:spPr>
          <a:xfrm>
            <a:off x="455449" y="212861"/>
            <a:ext cx="115488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analysis</a:t>
            </a:r>
            <a:r>
              <a:rPr lang="it-IT" dirty="0"/>
              <a:t> </a:t>
            </a:r>
            <a:r>
              <a:rPr lang="it-IT" dirty="0" err="1"/>
              <a:t>consider</a:t>
            </a:r>
            <a:r>
              <a:rPr lang="it-IT" dirty="0"/>
              <a:t> event </a:t>
            </a:r>
            <a:r>
              <a:rPr lang="it-IT" dirty="0" err="1"/>
              <a:t>only</a:t>
            </a:r>
            <a:r>
              <a:rPr lang="it-IT" dirty="0"/>
              <a:t> from  RUN 484 (with good </a:t>
            </a:r>
            <a:r>
              <a:rPr lang="it-IT" dirty="0" err="1"/>
              <a:t>casis</a:t>
            </a:r>
            <a:r>
              <a:rPr lang="it-IT" dirty="0"/>
              <a:t> time) 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LPD : Pietro </a:t>
            </a:r>
            <a:r>
              <a:rPr lang="it-IT" dirty="0" err="1"/>
              <a:t>Calibration</a:t>
            </a:r>
            <a:r>
              <a:rPr lang="it-IT" dirty="0"/>
              <a:t> + ‘</a:t>
            </a:r>
            <a:r>
              <a:rPr lang="it-IT" dirty="0" err="1"/>
              <a:t>average</a:t>
            </a:r>
            <a:r>
              <a:rPr lang="it-IT" dirty="0"/>
              <a:t> </a:t>
            </a:r>
            <a:r>
              <a:rPr lang="it-IT" dirty="0" err="1"/>
              <a:t>calibration</a:t>
            </a:r>
            <a:r>
              <a:rPr lang="it-IT" dirty="0"/>
              <a:t>’ for cube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included</a:t>
            </a:r>
            <a:r>
              <a:rPr lang="it-IT" dirty="0"/>
              <a:t> in Pietro </a:t>
            </a:r>
            <a:r>
              <a:rPr lang="it-IT" dirty="0" err="1"/>
              <a:t>Calibration</a:t>
            </a:r>
            <a:r>
              <a:rPr lang="it-IT" dirty="0"/>
              <a:t> (ONLY 3X5 CALO CORE)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SPD : an «</a:t>
            </a:r>
            <a:r>
              <a:rPr lang="it-IT" dirty="0" err="1"/>
              <a:t>average</a:t>
            </a:r>
            <a:r>
              <a:rPr lang="it-IT" dirty="0"/>
              <a:t>»  </a:t>
            </a:r>
            <a:r>
              <a:rPr lang="it-IT" dirty="0" err="1"/>
              <a:t>calibration</a:t>
            </a:r>
            <a:r>
              <a:rPr lang="it-IT" dirty="0"/>
              <a:t> </a:t>
            </a:r>
            <a:r>
              <a:rPr lang="it-IT" dirty="0" err="1"/>
              <a:t>factor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applied</a:t>
            </a:r>
            <a:r>
              <a:rPr lang="it-IT" dirty="0"/>
              <a:t> for </a:t>
            </a:r>
            <a:r>
              <a:rPr lang="it-IT" dirty="0" err="1"/>
              <a:t>every</a:t>
            </a:r>
            <a:r>
              <a:rPr lang="it-IT" dirty="0"/>
              <a:t>  SPD  (LPD </a:t>
            </a:r>
            <a:r>
              <a:rPr lang="it-IT" dirty="0" err="1"/>
              <a:t>saturation</a:t>
            </a:r>
            <a:r>
              <a:rPr lang="it-IT" dirty="0"/>
              <a:t> flag </a:t>
            </a: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work ?)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 the </a:t>
            </a:r>
            <a:r>
              <a:rPr lang="it-IT" dirty="0" err="1"/>
              <a:t>present</a:t>
            </a:r>
            <a:r>
              <a:rPr lang="it-IT" dirty="0"/>
              <a:t> </a:t>
            </a:r>
            <a:r>
              <a:rPr lang="it-IT" dirty="0" err="1"/>
              <a:t>analysis</a:t>
            </a:r>
            <a:r>
              <a:rPr lang="it-IT" dirty="0"/>
              <a:t>  ( Z=2,5,6 )    NO  LPD  SATURATES</a:t>
            </a:r>
          </a:p>
        </p:txBody>
      </p:sp>
    </p:spTree>
    <p:extLst>
      <p:ext uri="{BB962C8B-B14F-4D97-AF65-F5344CB8AC3E}">
        <p14:creationId xmlns:p14="http://schemas.microsoft.com/office/powerpoint/2010/main" val="84104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bianco e nero, linea&#10;&#10;Descrizione generata automaticamente">
            <a:extLst>
              <a:ext uri="{FF2B5EF4-FFF2-40B4-BE49-F238E27FC236}">
                <a16:creationId xmlns:a16="http://schemas.microsoft.com/office/drawing/2014/main" id="{31873453-0356-23AC-9BD4-2ABCF3B96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8" y="832655"/>
            <a:ext cx="5797550" cy="3911600"/>
          </a:xfrm>
          <a:prstGeom prst="rect">
            <a:avLst/>
          </a:prstGeom>
        </p:spPr>
      </p:pic>
      <p:pic>
        <p:nvPicPr>
          <p:cNvPr id="7" name="Immagine 6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0CC7744A-A77F-5999-B961-0416590A8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298" y="832655"/>
            <a:ext cx="6137493" cy="418545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287905-35A1-0590-1C44-68E863410D77}"/>
              </a:ext>
            </a:extLst>
          </p:cNvPr>
          <p:cNvSpPr txBox="1"/>
          <p:nvPr/>
        </p:nvSpPr>
        <p:spPr>
          <a:xfrm>
            <a:off x="2721869" y="212315"/>
            <a:ext cx="8096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WITH : </a:t>
            </a:r>
            <a:r>
              <a:rPr lang="it-IT" u="sng" dirty="0" err="1"/>
              <a:t>ChargeTagger</a:t>
            </a:r>
            <a:r>
              <a:rPr lang="it-IT" u="sng" dirty="0"/>
              <a:t> </a:t>
            </a:r>
            <a:r>
              <a:rPr lang="it-IT" u="sng" dirty="0" err="1"/>
              <a:t>coincidence</a:t>
            </a:r>
            <a:r>
              <a:rPr lang="it-IT" u="sng" dirty="0"/>
              <a:t> (6 </a:t>
            </a:r>
            <a:r>
              <a:rPr lang="it-IT" u="sng" dirty="0" err="1"/>
              <a:t>layer</a:t>
            </a:r>
            <a:r>
              <a:rPr lang="it-IT" u="sng" dirty="0"/>
              <a:t>)  </a:t>
            </a:r>
            <a:r>
              <a:rPr lang="it-IT" dirty="0"/>
              <a:t>and </a:t>
            </a:r>
            <a:r>
              <a:rPr lang="it-IT" u="sng" dirty="0"/>
              <a:t>quiet first </a:t>
            </a:r>
            <a:r>
              <a:rPr lang="it-IT" u="sng" dirty="0" err="1"/>
              <a:t>layer</a:t>
            </a:r>
            <a:r>
              <a:rPr lang="it-IT" u="sng" dirty="0"/>
              <a:t> </a:t>
            </a:r>
            <a:r>
              <a:rPr lang="it-IT" u="sng" dirty="0" err="1"/>
              <a:t>around</a:t>
            </a:r>
            <a:r>
              <a:rPr lang="it-IT" u="sng" dirty="0"/>
              <a:t> first cube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4E17C6A-377A-8E84-361C-C1A2FF8483F4}"/>
              </a:ext>
            </a:extLst>
          </p:cNvPr>
          <p:cNvSpPr txBox="1"/>
          <p:nvPr/>
        </p:nvSpPr>
        <p:spPr>
          <a:xfrm>
            <a:off x="9490225" y="4744255"/>
            <a:ext cx="204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First cube DE(GeV)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940944E-2D85-89C3-E905-4DA88958C54A}"/>
              </a:ext>
            </a:extLst>
          </p:cNvPr>
          <p:cNvSpPr txBox="1"/>
          <p:nvPr/>
        </p:nvSpPr>
        <p:spPr>
          <a:xfrm>
            <a:off x="3484893" y="4559589"/>
            <a:ext cx="204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First cube DE(GeV)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8AE2326-CE39-0DBB-F38B-CE67FD56637B}"/>
              </a:ext>
            </a:extLst>
          </p:cNvPr>
          <p:cNvSpPr txBox="1"/>
          <p:nvPr/>
        </p:nvSpPr>
        <p:spPr>
          <a:xfrm rot="16200000">
            <a:off x="5594228" y="1628023"/>
            <a:ext cx="137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CHARGE (Z)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B47F5FF-88D7-0C2C-E491-649203E08214}"/>
              </a:ext>
            </a:extLst>
          </p:cNvPr>
          <p:cNvSpPr txBox="1"/>
          <p:nvPr/>
        </p:nvSpPr>
        <p:spPr>
          <a:xfrm rot="16200000">
            <a:off x="-486032" y="1514206"/>
            <a:ext cx="137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CHARGE (Z)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9AC5FA5-1F57-BFB8-4405-84C02435E88A}"/>
              </a:ext>
            </a:extLst>
          </p:cNvPr>
          <p:cNvSpPr txBox="1"/>
          <p:nvPr/>
        </p:nvSpPr>
        <p:spPr>
          <a:xfrm>
            <a:off x="1116443" y="5430937"/>
            <a:ext cx="1050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first , second , </a:t>
            </a:r>
            <a:r>
              <a:rPr lang="it-IT" dirty="0" err="1"/>
              <a:t>third</a:t>
            </a:r>
            <a:r>
              <a:rPr lang="it-IT" dirty="0"/>
              <a:t> …..CUBE are </a:t>
            </a:r>
            <a:r>
              <a:rPr lang="it-IT" dirty="0" err="1"/>
              <a:t>Lyso</a:t>
            </a:r>
            <a:r>
              <a:rPr lang="it-IT" dirty="0"/>
              <a:t> cube </a:t>
            </a:r>
            <a:r>
              <a:rPr lang="it-IT" dirty="0" err="1"/>
              <a:t>along</a:t>
            </a:r>
            <a:r>
              <a:rPr lang="it-IT" dirty="0"/>
              <a:t> the BEAM and </a:t>
            </a:r>
            <a:r>
              <a:rPr lang="it-IT" dirty="0" err="1"/>
              <a:t>belonging</a:t>
            </a:r>
            <a:r>
              <a:rPr lang="it-IT" dirty="0"/>
              <a:t> to first , second , </a:t>
            </a:r>
            <a:r>
              <a:rPr lang="it-IT" dirty="0" err="1"/>
              <a:t>third</a:t>
            </a:r>
            <a:r>
              <a:rPr lang="it-IT" dirty="0"/>
              <a:t> LAYER </a:t>
            </a:r>
          </a:p>
        </p:txBody>
      </p:sp>
    </p:spTree>
    <p:extLst>
      <p:ext uri="{BB962C8B-B14F-4D97-AF65-F5344CB8AC3E}">
        <p14:creationId xmlns:p14="http://schemas.microsoft.com/office/powerpoint/2010/main" val="10248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bianco e nero, schermata, Fotografia monocromatica&#10;&#10;Descrizione generata automaticamente">
            <a:extLst>
              <a:ext uri="{FF2B5EF4-FFF2-40B4-BE49-F238E27FC236}">
                <a16:creationId xmlns:a16="http://schemas.microsoft.com/office/drawing/2014/main" id="{3F38F261-C8AA-2417-4C16-6053CCDAE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41" y="1147233"/>
            <a:ext cx="5226050" cy="3886200"/>
          </a:xfrm>
          <a:prstGeom prst="rect">
            <a:avLst/>
          </a:prstGeom>
        </p:spPr>
      </p:pic>
      <p:pic>
        <p:nvPicPr>
          <p:cNvPr id="7" name="Immagine 6" descr="Immagine che contiene testo, schermata, bianco e nero, Fotografia monocromatica&#10;&#10;Descrizione generata automaticamente">
            <a:extLst>
              <a:ext uri="{FF2B5EF4-FFF2-40B4-BE49-F238E27FC236}">
                <a16:creationId xmlns:a16="http://schemas.microsoft.com/office/drawing/2014/main" id="{18B22F8B-EF43-A7A4-FD5A-1F3D3A6A8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69" y="1147233"/>
            <a:ext cx="5168900" cy="38862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0F6AAD5-122A-5325-AF71-7BFB2C0A7448}"/>
              </a:ext>
            </a:extLst>
          </p:cNvPr>
          <p:cNvSpPr txBox="1"/>
          <p:nvPr/>
        </p:nvSpPr>
        <p:spPr>
          <a:xfrm>
            <a:off x="3236450" y="386720"/>
            <a:ext cx="4830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WITH : </a:t>
            </a:r>
            <a:r>
              <a:rPr lang="it-IT" u="sng" dirty="0" err="1"/>
              <a:t>total</a:t>
            </a:r>
            <a:r>
              <a:rPr lang="it-IT" u="sng" dirty="0"/>
              <a:t> </a:t>
            </a:r>
            <a:r>
              <a:rPr lang="it-IT" u="sng" dirty="0" err="1"/>
              <a:t>ChargeTagger</a:t>
            </a:r>
            <a:r>
              <a:rPr lang="it-IT" u="sng" dirty="0"/>
              <a:t> </a:t>
            </a:r>
            <a:r>
              <a:rPr lang="it-IT" u="sng" dirty="0" err="1"/>
              <a:t>coincidence</a:t>
            </a:r>
            <a:r>
              <a:rPr lang="it-IT" u="sng" dirty="0"/>
              <a:t> (6 </a:t>
            </a:r>
            <a:r>
              <a:rPr lang="it-IT" u="sng" dirty="0" err="1"/>
              <a:t>layer</a:t>
            </a:r>
            <a:r>
              <a:rPr lang="it-IT" u="sng" dirty="0"/>
              <a:t>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A2D5416-3FC0-1BDE-D947-AC367C026B1A}"/>
              </a:ext>
            </a:extLst>
          </p:cNvPr>
          <p:cNvSpPr txBox="1"/>
          <p:nvPr/>
        </p:nvSpPr>
        <p:spPr>
          <a:xfrm>
            <a:off x="9115652" y="4848767"/>
            <a:ext cx="204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First cube DE(GeV)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F2987DC-A596-82E3-83D0-F7ACBA5F999C}"/>
              </a:ext>
            </a:extLst>
          </p:cNvPr>
          <p:cNvSpPr txBox="1"/>
          <p:nvPr/>
        </p:nvSpPr>
        <p:spPr>
          <a:xfrm>
            <a:off x="3076349" y="4737323"/>
            <a:ext cx="204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First cube DE(GeV)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85A5798-3CBC-36DB-EF23-69D67FAFA150}"/>
              </a:ext>
            </a:extLst>
          </p:cNvPr>
          <p:cNvSpPr txBox="1"/>
          <p:nvPr/>
        </p:nvSpPr>
        <p:spPr>
          <a:xfrm rot="16200000">
            <a:off x="5830097" y="1815310"/>
            <a:ext cx="137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CHARGE (Z)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5E75E05-E662-8334-40B2-5DAD9BB670EB}"/>
              </a:ext>
            </a:extLst>
          </p:cNvPr>
          <p:cNvSpPr txBox="1"/>
          <p:nvPr/>
        </p:nvSpPr>
        <p:spPr>
          <a:xfrm rot="16200000">
            <a:off x="-365897" y="1815310"/>
            <a:ext cx="137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CHARGE (Z)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4A0745F-0677-4036-C203-B86136CFD905}"/>
              </a:ext>
            </a:extLst>
          </p:cNvPr>
          <p:cNvSpPr txBox="1"/>
          <p:nvPr/>
        </p:nvSpPr>
        <p:spPr>
          <a:xfrm>
            <a:off x="1179686" y="5953338"/>
            <a:ext cx="9832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For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nucleus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 </a:t>
            </a:r>
            <a:r>
              <a:rPr lang="it-IT" dirty="0" err="1"/>
              <a:t>selected</a:t>
            </a:r>
            <a:r>
              <a:rPr lang="it-IT" dirty="0"/>
              <a:t> events with </a:t>
            </a:r>
            <a:r>
              <a:rPr lang="it-IT" dirty="0" err="1"/>
              <a:t>coincidence</a:t>
            </a:r>
            <a:r>
              <a:rPr lang="it-IT" dirty="0"/>
              <a:t> in </a:t>
            </a:r>
            <a:r>
              <a:rPr lang="it-IT" u="sng" dirty="0">
                <a:solidFill>
                  <a:srgbClr val="FF0000"/>
                </a:solidFill>
              </a:rPr>
              <a:t>CHARGE TAGGER </a:t>
            </a:r>
            <a:r>
              <a:rPr lang="it-IT" dirty="0"/>
              <a:t>and </a:t>
            </a:r>
            <a:r>
              <a:rPr lang="it-IT" u="sng" dirty="0">
                <a:solidFill>
                  <a:srgbClr val="FF0000"/>
                </a:solidFill>
              </a:rPr>
              <a:t>First Cube </a:t>
            </a:r>
          </a:p>
          <a:p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analyzed</a:t>
            </a:r>
            <a:r>
              <a:rPr lang="it-IT" dirty="0"/>
              <a:t> the CALO </a:t>
            </a:r>
            <a:r>
              <a:rPr lang="it-IT" dirty="0" err="1"/>
              <a:t>signals</a:t>
            </a:r>
            <a:r>
              <a:rPr lang="it-IT" dirty="0"/>
              <a:t>  </a:t>
            </a:r>
            <a:r>
              <a:rPr lang="it-IT" dirty="0" err="1"/>
              <a:t>looking</a:t>
            </a:r>
            <a:r>
              <a:rPr lang="it-IT" dirty="0"/>
              <a:t> for first </a:t>
            </a:r>
            <a:r>
              <a:rPr lang="it-IT" dirty="0" err="1"/>
              <a:t>nuclear</a:t>
            </a:r>
            <a:r>
              <a:rPr lang="it-IT" dirty="0"/>
              <a:t> interaction </a:t>
            </a:r>
            <a:r>
              <a:rPr lang="it-IT" u="sng" dirty="0" err="1">
                <a:solidFill>
                  <a:srgbClr val="FF0000"/>
                </a:solidFill>
              </a:rPr>
              <a:t>starting</a:t>
            </a:r>
            <a:r>
              <a:rPr lang="it-IT" u="sng" dirty="0">
                <a:solidFill>
                  <a:srgbClr val="FF0000"/>
                </a:solidFill>
              </a:rPr>
              <a:t> from second </a:t>
            </a:r>
            <a:r>
              <a:rPr lang="it-IT" u="sng" dirty="0" err="1">
                <a:solidFill>
                  <a:srgbClr val="FF0000"/>
                </a:solidFill>
              </a:rPr>
              <a:t>layer</a:t>
            </a:r>
            <a:r>
              <a:rPr lang="it-IT" u="sng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037B03E-4A7D-9F1D-14A4-F72C6FF92971}"/>
              </a:ext>
            </a:extLst>
          </p:cNvPr>
          <p:cNvCxnSpPr/>
          <p:nvPr/>
        </p:nvCxnSpPr>
        <p:spPr>
          <a:xfrm>
            <a:off x="7625012" y="1619480"/>
            <a:ext cx="0" cy="35986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CAD83F6D-F570-756E-DA9E-405CE518ADDA}"/>
              </a:ext>
            </a:extLst>
          </p:cNvPr>
          <p:cNvCxnSpPr/>
          <p:nvPr/>
        </p:nvCxnSpPr>
        <p:spPr>
          <a:xfrm>
            <a:off x="7919652" y="1629640"/>
            <a:ext cx="0" cy="35986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603B433F-DB53-79AD-7927-8341FC878CB4}"/>
              </a:ext>
            </a:extLst>
          </p:cNvPr>
          <p:cNvCxnSpPr>
            <a:cxnSpLocks/>
          </p:cNvCxnSpPr>
          <p:nvPr/>
        </p:nvCxnSpPr>
        <p:spPr>
          <a:xfrm flipH="1">
            <a:off x="5689600" y="1564640"/>
            <a:ext cx="2235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2D6C18B7-0C4E-6FC5-2DB2-CC73380A49C5}"/>
              </a:ext>
            </a:extLst>
          </p:cNvPr>
          <p:cNvCxnSpPr>
            <a:cxnSpLocks/>
          </p:cNvCxnSpPr>
          <p:nvPr/>
        </p:nvCxnSpPr>
        <p:spPr>
          <a:xfrm flipH="1">
            <a:off x="5720080" y="1859280"/>
            <a:ext cx="2235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36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316BB07A-7C5A-E818-1B80-B5641796A210}"/>
              </a:ext>
            </a:extLst>
          </p:cNvPr>
          <p:cNvGrpSpPr/>
          <p:nvPr/>
        </p:nvGrpSpPr>
        <p:grpSpPr>
          <a:xfrm>
            <a:off x="233891" y="1692381"/>
            <a:ext cx="5385693" cy="3900978"/>
            <a:chOff x="233891" y="666221"/>
            <a:chExt cx="5385693" cy="3900978"/>
          </a:xfrm>
        </p:grpSpPr>
        <p:pic>
          <p:nvPicPr>
            <p:cNvPr id="5" name="Immagine 4" descr="Immagine che contiene testo, diagramma&#10;&#10;Descrizione generata automaticamente">
              <a:extLst>
                <a:ext uri="{FF2B5EF4-FFF2-40B4-BE49-F238E27FC236}">
                  <a16:creationId xmlns:a16="http://schemas.microsoft.com/office/drawing/2014/main" id="{EB66A3B2-17DA-3F48-69D5-4C259100F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91" y="666221"/>
              <a:ext cx="5385693" cy="3804180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8068CDD4-1039-EEA2-F8E5-8912F99D06E1}"/>
                </a:ext>
              </a:extLst>
            </p:cNvPr>
            <p:cNvSpPr txBox="1"/>
            <p:nvPr/>
          </p:nvSpPr>
          <p:spPr>
            <a:xfrm>
              <a:off x="3532188" y="4197867"/>
              <a:ext cx="1748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Cube2 </a:t>
              </a:r>
              <a:r>
                <a:rPr lang="it-IT" dirty="0" err="1"/>
                <a:t>dE</a:t>
              </a:r>
              <a:r>
                <a:rPr lang="it-IT" dirty="0"/>
                <a:t>(GeV) 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FB64E12E-6CB2-2FE9-6A12-7BB7A15A590B}"/>
                </a:ext>
              </a:extLst>
            </p:cNvPr>
            <p:cNvSpPr txBox="1"/>
            <p:nvPr/>
          </p:nvSpPr>
          <p:spPr>
            <a:xfrm rot="16200000">
              <a:off x="-362714" y="1509239"/>
              <a:ext cx="1748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Cube3 </a:t>
              </a:r>
              <a:r>
                <a:rPr lang="it-IT" dirty="0" err="1"/>
                <a:t>dE</a:t>
              </a:r>
              <a:r>
                <a:rPr lang="it-IT" dirty="0"/>
                <a:t>(GeV) 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8BEAA006-6DCE-49C6-82B4-04AA3C7DC8AD}"/>
                </a:ext>
              </a:extLst>
            </p:cNvPr>
            <p:cNvSpPr txBox="1"/>
            <p:nvPr/>
          </p:nvSpPr>
          <p:spPr>
            <a:xfrm>
              <a:off x="3856443" y="2290801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Z=6</a:t>
              </a:r>
            </a:p>
          </p:txBody>
        </p:sp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id="{D21B89E3-9319-8E89-72C3-9946FFA00D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80723" y="2408767"/>
              <a:ext cx="0" cy="1636700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D9ED7EFE-A47D-5302-2E2B-E3C3CCD98656}"/>
              </a:ext>
            </a:extLst>
          </p:cNvPr>
          <p:cNvGrpSpPr/>
          <p:nvPr/>
        </p:nvGrpSpPr>
        <p:grpSpPr>
          <a:xfrm>
            <a:off x="6017518" y="1638390"/>
            <a:ext cx="5361110" cy="3954969"/>
            <a:chOff x="6017518" y="612230"/>
            <a:chExt cx="5361110" cy="3954969"/>
          </a:xfrm>
        </p:grpSpPr>
        <p:pic>
          <p:nvPicPr>
            <p:cNvPr id="11" name="Immagine 10" descr="Immagine che contiene diagramma, testo, linea, Disegno tecnico&#10;&#10;Descrizione generata automaticamente">
              <a:extLst>
                <a:ext uri="{FF2B5EF4-FFF2-40B4-BE49-F238E27FC236}">
                  <a16:creationId xmlns:a16="http://schemas.microsoft.com/office/drawing/2014/main" id="{5273A36D-497D-A35D-8F02-54DB8E0B4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7518" y="612230"/>
              <a:ext cx="5361110" cy="3912161"/>
            </a:xfrm>
            <a:prstGeom prst="rect">
              <a:avLst/>
            </a:prstGeom>
          </p:spPr>
        </p:pic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50F2C5FB-F2A2-C2C9-4687-D18AED988C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27333" y="1168400"/>
              <a:ext cx="3041204" cy="28770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745E3887-B9B4-98D8-C741-ECB6A3FEA055}"/>
                </a:ext>
              </a:extLst>
            </p:cNvPr>
            <p:cNvSpPr txBox="1"/>
            <p:nvPr/>
          </p:nvSpPr>
          <p:spPr>
            <a:xfrm>
              <a:off x="9155114" y="4197867"/>
              <a:ext cx="1826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Interacting</a:t>
              </a:r>
              <a:r>
                <a:rPr lang="it-IT" dirty="0"/>
                <a:t> </a:t>
              </a:r>
              <a:r>
                <a:rPr lang="it-IT" dirty="0" err="1"/>
                <a:t>layer</a:t>
              </a:r>
              <a:r>
                <a:rPr lang="it-IT" dirty="0"/>
                <a:t> 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C828E357-E564-408C-28C9-BF6372C12478}"/>
                </a:ext>
              </a:extLst>
            </p:cNvPr>
            <p:cNvSpPr txBox="1"/>
            <p:nvPr/>
          </p:nvSpPr>
          <p:spPr>
            <a:xfrm>
              <a:off x="9108241" y="2035717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Z=6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C4BACA5-27BC-9FE1-1BF8-28A42B39BE96}"/>
              </a:ext>
            </a:extLst>
          </p:cNvPr>
          <p:cNvSpPr txBox="1"/>
          <p:nvPr/>
        </p:nvSpPr>
        <p:spPr>
          <a:xfrm>
            <a:off x="1812266" y="5224027"/>
            <a:ext cx="113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threshold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504F928-799E-FC11-FEB3-C0BEC3A34CEE}"/>
              </a:ext>
            </a:extLst>
          </p:cNvPr>
          <p:cNvSpPr txBox="1"/>
          <p:nvPr/>
        </p:nvSpPr>
        <p:spPr>
          <a:xfrm>
            <a:off x="115617" y="5900902"/>
            <a:ext cx="12076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threshold</a:t>
            </a:r>
            <a:r>
              <a:rPr lang="it-IT" dirty="0"/>
              <a:t> </a:t>
            </a:r>
            <a:r>
              <a:rPr lang="it-IT" dirty="0" err="1"/>
              <a:t>value</a:t>
            </a:r>
            <a:r>
              <a:rPr lang="it-IT" dirty="0"/>
              <a:t> for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nucleus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determined</a:t>
            </a:r>
            <a:r>
              <a:rPr lang="it-IT" dirty="0"/>
              <a:t> </a:t>
            </a:r>
            <a:r>
              <a:rPr lang="it-IT" dirty="0" err="1"/>
              <a:t>looking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signals</a:t>
            </a:r>
            <a:r>
              <a:rPr lang="it-IT" dirty="0"/>
              <a:t> </a:t>
            </a:r>
            <a:r>
              <a:rPr lang="it-IT" dirty="0" err="1"/>
              <a:t>itself</a:t>
            </a:r>
            <a:r>
              <a:rPr lang="it-IT" dirty="0"/>
              <a:t>, </a:t>
            </a:r>
            <a:r>
              <a:rPr lang="it-IT" dirty="0" err="1"/>
              <a:t>being</a:t>
            </a:r>
            <a:r>
              <a:rPr lang="it-IT" dirty="0"/>
              <a:t> </a:t>
            </a:r>
            <a:r>
              <a:rPr lang="it-IT" dirty="0" err="1"/>
              <a:t>above</a:t>
            </a:r>
            <a:r>
              <a:rPr lang="it-IT" dirty="0"/>
              <a:t> the «</a:t>
            </a:r>
            <a:r>
              <a:rPr lang="it-IT" dirty="0" err="1"/>
              <a:t>ionization</a:t>
            </a:r>
            <a:r>
              <a:rPr lang="it-IT" dirty="0"/>
              <a:t> blob» and</a:t>
            </a:r>
          </a:p>
          <a:p>
            <a:r>
              <a:rPr lang="it-IT" dirty="0" err="1"/>
              <a:t>being</a:t>
            </a:r>
            <a:r>
              <a:rPr lang="it-IT" dirty="0"/>
              <a:t> the one </a:t>
            </a:r>
            <a:r>
              <a:rPr lang="it-IT" dirty="0" err="1"/>
              <a:t>that</a:t>
            </a:r>
            <a:r>
              <a:rPr lang="it-IT" dirty="0"/>
              <a:t> produce the best compliance to the </a:t>
            </a:r>
            <a:r>
              <a:rPr lang="it-IT" dirty="0" err="1"/>
              <a:t>expected</a:t>
            </a:r>
            <a:r>
              <a:rPr lang="it-IT" dirty="0"/>
              <a:t>  </a:t>
            </a:r>
            <a:r>
              <a:rPr lang="it-IT" dirty="0" err="1"/>
              <a:t>exponential</a:t>
            </a:r>
            <a:r>
              <a:rPr lang="it-IT" dirty="0"/>
              <a:t> HISTOGRAM of «</a:t>
            </a:r>
            <a:r>
              <a:rPr lang="it-IT" dirty="0" err="1"/>
              <a:t>Interacting</a:t>
            </a:r>
            <a:r>
              <a:rPr lang="it-IT" dirty="0"/>
              <a:t> </a:t>
            </a:r>
            <a:r>
              <a:rPr lang="it-IT" dirty="0" err="1"/>
              <a:t>layer</a:t>
            </a:r>
            <a:r>
              <a:rPr lang="it-IT" dirty="0"/>
              <a:t>» frequency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A830C92E-372F-B21F-BDC1-91ECD1AD3EDE}"/>
              </a:ext>
            </a:extLst>
          </p:cNvPr>
          <p:cNvCxnSpPr/>
          <p:nvPr/>
        </p:nvCxnSpPr>
        <p:spPr>
          <a:xfrm flipH="1">
            <a:off x="511691" y="4715933"/>
            <a:ext cx="1139309" cy="7806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CA4CE5D-CC69-96A5-B15B-720538438780}"/>
              </a:ext>
            </a:extLst>
          </p:cNvPr>
          <p:cNvSpPr txBox="1"/>
          <p:nvPr/>
        </p:nvSpPr>
        <p:spPr>
          <a:xfrm>
            <a:off x="20624" y="5403478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ionization</a:t>
            </a: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E86A706-073F-8325-AC42-4EA06A37C962}"/>
              </a:ext>
            </a:extLst>
          </p:cNvPr>
          <p:cNvSpPr txBox="1"/>
          <p:nvPr/>
        </p:nvSpPr>
        <p:spPr>
          <a:xfrm>
            <a:off x="505500" y="612153"/>
            <a:ext cx="1084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The «</a:t>
            </a:r>
            <a:r>
              <a:rPr lang="it-IT" dirty="0" err="1"/>
              <a:t>Interacting</a:t>
            </a:r>
            <a:r>
              <a:rPr lang="it-IT" dirty="0"/>
              <a:t>» cube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identified</a:t>
            </a:r>
            <a:r>
              <a:rPr lang="it-IT" dirty="0"/>
              <a:t> </a:t>
            </a:r>
            <a:r>
              <a:rPr lang="it-IT" dirty="0" err="1"/>
              <a:t>looking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b="1" u="sng" dirty="0">
                <a:solidFill>
                  <a:srgbClr val="FF0000"/>
                </a:solidFill>
              </a:rPr>
              <a:t>the first cube </a:t>
            </a:r>
            <a:r>
              <a:rPr lang="it-IT" b="1" u="sng" dirty="0" err="1">
                <a:solidFill>
                  <a:srgbClr val="FF0000"/>
                </a:solidFill>
              </a:rPr>
              <a:t>along</a:t>
            </a:r>
            <a:r>
              <a:rPr lang="it-IT" b="1" u="sng" dirty="0">
                <a:solidFill>
                  <a:srgbClr val="FF0000"/>
                </a:solidFill>
              </a:rPr>
              <a:t> </a:t>
            </a:r>
            <a:r>
              <a:rPr lang="it-IT" b="1" u="sng" dirty="0" err="1">
                <a:solidFill>
                  <a:srgbClr val="FF0000"/>
                </a:solidFill>
              </a:rPr>
              <a:t>beam</a:t>
            </a:r>
            <a:r>
              <a:rPr lang="it-IT" b="1" u="sng" dirty="0">
                <a:solidFill>
                  <a:srgbClr val="FF0000"/>
                </a:solidFill>
              </a:rPr>
              <a:t> with </a:t>
            </a:r>
            <a:r>
              <a:rPr lang="it-IT" b="1" u="sng" dirty="0" err="1">
                <a:solidFill>
                  <a:srgbClr val="FF0000"/>
                </a:solidFill>
              </a:rPr>
              <a:t>signal</a:t>
            </a:r>
            <a:r>
              <a:rPr lang="it-IT" b="1" u="sng" dirty="0">
                <a:solidFill>
                  <a:srgbClr val="FF0000"/>
                </a:solidFill>
              </a:rPr>
              <a:t> </a:t>
            </a:r>
            <a:r>
              <a:rPr lang="it-IT" b="1" u="sng" dirty="0" err="1">
                <a:solidFill>
                  <a:srgbClr val="FF0000"/>
                </a:solidFill>
              </a:rPr>
              <a:t>above</a:t>
            </a:r>
            <a:endParaRPr lang="it-IT" b="1" u="sng" dirty="0">
              <a:solidFill>
                <a:srgbClr val="FF0000"/>
              </a:solidFill>
            </a:endParaRPr>
          </a:p>
          <a:p>
            <a:r>
              <a:rPr lang="it-IT" b="1" u="sng" dirty="0" err="1">
                <a:solidFill>
                  <a:srgbClr val="FF0000"/>
                </a:solidFill>
              </a:rPr>
              <a:t>threshold</a:t>
            </a:r>
            <a:r>
              <a:rPr lang="it-IT" dirty="0"/>
              <a:t> , </a:t>
            </a:r>
            <a:r>
              <a:rPr lang="it-IT" dirty="0" err="1"/>
              <a:t>asking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to </a:t>
            </a:r>
            <a:r>
              <a:rPr lang="it-IT" b="1" u="sng" dirty="0" err="1">
                <a:solidFill>
                  <a:srgbClr val="FF0000"/>
                </a:solidFill>
              </a:rPr>
              <a:t>exhibit</a:t>
            </a:r>
            <a:r>
              <a:rPr lang="it-IT" b="1" u="sng" dirty="0">
                <a:solidFill>
                  <a:srgbClr val="FF0000"/>
                </a:solidFill>
              </a:rPr>
              <a:t> a </a:t>
            </a:r>
            <a:r>
              <a:rPr lang="it-IT" b="1" u="sng" dirty="0" err="1">
                <a:solidFill>
                  <a:srgbClr val="FF0000"/>
                </a:solidFill>
              </a:rPr>
              <a:t>stronger</a:t>
            </a:r>
            <a:r>
              <a:rPr lang="it-IT" b="1" u="sng" dirty="0">
                <a:solidFill>
                  <a:srgbClr val="FF0000"/>
                </a:solidFill>
              </a:rPr>
              <a:t> </a:t>
            </a:r>
            <a:r>
              <a:rPr lang="it-IT" b="1" u="sng" dirty="0" err="1">
                <a:solidFill>
                  <a:srgbClr val="FF0000"/>
                </a:solidFill>
              </a:rPr>
              <a:t>signal</a:t>
            </a:r>
            <a:r>
              <a:rPr lang="it-IT" b="1" u="sng" dirty="0">
                <a:solidFill>
                  <a:srgbClr val="FF0000"/>
                </a:solidFill>
              </a:rPr>
              <a:t> in the successive </a:t>
            </a:r>
            <a:r>
              <a:rPr lang="it-IT" b="1" u="sng" dirty="0" err="1">
                <a:solidFill>
                  <a:srgbClr val="FF0000"/>
                </a:solidFill>
              </a:rPr>
              <a:t>layer</a:t>
            </a:r>
            <a:r>
              <a:rPr lang="it-IT" b="1" u="sng" dirty="0">
                <a:solidFill>
                  <a:srgbClr val="FF0000"/>
                </a:solidFill>
              </a:rPr>
              <a:t>  </a:t>
            </a:r>
            <a:r>
              <a:rPr lang="it-IT" dirty="0"/>
              <a:t>(</a:t>
            </a:r>
            <a:r>
              <a:rPr lang="it-IT" dirty="0" err="1"/>
              <a:t>starting</a:t>
            </a:r>
            <a:r>
              <a:rPr lang="it-IT" dirty="0"/>
              <a:t> from the second </a:t>
            </a:r>
            <a:r>
              <a:rPr lang="it-IT" dirty="0" err="1"/>
              <a:t>layer</a:t>
            </a:r>
            <a:r>
              <a:rPr lang="it-IT" dirty="0"/>
              <a:t>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FBED723-64B6-CC1A-D6A1-BE1310FF180D}"/>
              </a:ext>
            </a:extLst>
          </p:cNvPr>
          <p:cNvSpPr txBox="1"/>
          <p:nvPr/>
        </p:nvSpPr>
        <p:spPr>
          <a:xfrm>
            <a:off x="335881" y="1608835"/>
            <a:ext cx="53133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 the </a:t>
            </a:r>
            <a:r>
              <a:rPr lang="it-IT" dirty="0" err="1"/>
              <a:t>asimmetry</a:t>
            </a:r>
            <a:r>
              <a:rPr lang="it-IT" dirty="0"/>
              <a:t> ( cube2 cube3)  </a:t>
            </a:r>
            <a:r>
              <a:rPr lang="it-IT" dirty="0" err="1"/>
              <a:t>is</a:t>
            </a:r>
            <a:r>
              <a:rPr lang="it-IT" dirty="0"/>
              <a:t> due to interactions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8F39D96-5347-ECFE-5765-955A74263301}"/>
              </a:ext>
            </a:extLst>
          </p:cNvPr>
          <p:cNvSpPr txBox="1"/>
          <p:nvPr/>
        </p:nvSpPr>
        <p:spPr>
          <a:xfrm>
            <a:off x="2837932" y="100656"/>
            <a:ext cx="6631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RESEARCH OF THE FIRTS NUCLEAR INTERACTION  POINT  (cube)</a:t>
            </a:r>
          </a:p>
        </p:txBody>
      </p:sp>
    </p:spTree>
    <p:extLst>
      <p:ext uri="{BB962C8B-B14F-4D97-AF65-F5344CB8AC3E}">
        <p14:creationId xmlns:p14="http://schemas.microsoft.com/office/powerpoint/2010/main" val="192354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>
            <a:extLst>
              <a:ext uri="{FF2B5EF4-FFF2-40B4-BE49-F238E27FC236}">
                <a16:creationId xmlns:a16="http://schemas.microsoft.com/office/drawing/2014/main" id="{EF2A84F7-6D0B-6BE8-648B-7FFEC60F9A3E}"/>
              </a:ext>
            </a:extLst>
          </p:cNvPr>
          <p:cNvGrpSpPr/>
          <p:nvPr/>
        </p:nvGrpSpPr>
        <p:grpSpPr>
          <a:xfrm>
            <a:off x="210186" y="1335604"/>
            <a:ext cx="5800725" cy="3985128"/>
            <a:chOff x="3195637" y="1481137"/>
            <a:chExt cx="5800725" cy="3985128"/>
          </a:xfrm>
        </p:grpSpPr>
        <p:pic>
          <p:nvPicPr>
            <p:cNvPr id="5" name="Immagine 4" descr="Immagine che contiene testo, diagramma, schermata, linea">
              <a:extLst>
                <a:ext uri="{FF2B5EF4-FFF2-40B4-BE49-F238E27FC236}">
                  <a16:creationId xmlns:a16="http://schemas.microsoft.com/office/drawing/2014/main" id="{DC6E7361-C4E0-06A7-70CE-11CD25D09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637" y="1481137"/>
              <a:ext cx="5800725" cy="3895725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D9411D0F-7E57-DD5B-5AA0-7948CC3EA995}"/>
                </a:ext>
              </a:extLst>
            </p:cNvPr>
            <p:cNvSpPr txBox="1"/>
            <p:nvPr/>
          </p:nvSpPr>
          <p:spPr>
            <a:xfrm>
              <a:off x="6874933" y="5096933"/>
              <a:ext cx="1748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Cube2 </a:t>
              </a:r>
              <a:r>
                <a:rPr lang="it-IT" dirty="0" err="1"/>
                <a:t>dE</a:t>
              </a:r>
              <a:r>
                <a:rPr lang="it-IT" dirty="0"/>
                <a:t>(GeV) 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15973799-5D14-7ECF-1EFE-3ED294ED2205}"/>
                </a:ext>
              </a:extLst>
            </p:cNvPr>
            <p:cNvSpPr txBox="1"/>
            <p:nvPr/>
          </p:nvSpPr>
          <p:spPr>
            <a:xfrm rot="16200000">
              <a:off x="2505897" y="2369927"/>
              <a:ext cx="1748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Cube3 </a:t>
              </a:r>
              <a:r>
                <a:rPr lang="it-IT" dirty="0" err="1"/>
                <a:t>dE</a:t>
              </a:r>
              <a:r>
                <a:rPr lang="it-IT" dirty="0"/>
                <a:t>(GeV) 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3DD7F2A2-0A0D-581E-A996-4B286119063B}"/>
                </a:ext>
              </a:extLst>
            </p:cNvPr>
            <p:cNvSpPr txBox="1"/>
            <p:nvPr/>
          </p:nvSpPr>
          <p:spPr>
            <a:xfrm>
              <a:off x="6375400" y="3649133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Z=2</a:t>
              </a:r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9F6BA309-F4C6-D4A3-64E0-7CA27FC843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65601" y="3358633"/>
              <a:ext cx="0" cy="1636700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732C24C5-18AE-96BC-D23C-ED277E62CA0A}"/>
              </a:ext>
            </a:extLst>
          </p:cNvPr>
          <p:cNvGrpSpPr/>
          <p:nvPr/>
        </p:nvGrpSpPr>
        <p:grpSpPr>
          <a:xfrm>
            <a:off x="6096000" y="1161507"/>
            <a:ext cx="5787655" cy="4145612"/>
            <a:chOff x="6096000" y="-37373"/>
            <a:chExt cx="5787655" cy="4145612"/>
          </a:xfrm>
        </p:grpSpPr>
        <p:pic>
          <p:nvPicPr>
            <p:cNvPr id="14" name="Immagine 13" descr="Immagine che contiene diagramma, testo, linea, Diagramma&#10;&#10;Descrizione generata automaticamente">
              <a:extLst>
                <a:ext uri="{FF2B5EF4-FFF2-40B4-BE49-F238E27FC236}">
                  <a16:creationId xmlns:a16="http://schemas.microsoft.com/office/drawing/2014/main" id="{C474BC9A-E806-4165-B896-7AE8C9ABA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-37373"/>
              <a:ext cx="5787655" cy="4088105"/>
            </a:xfrm>
            <a:prstGeom prst="rect">
              <a:avLst/>
            </a:prstGeom>
          </p:spPr>
        </p:pic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0EFE9E8C-42E5-6864-5AB8-9CE38264F5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72867" y="643467"/>
              <a:ext cx="3928533" cy="247562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2C77D925-19EA-DF77-52C9-C9C66B9D6A39}"/>
                </a:ext>
              </a:extLst>
            </p:cNvPr>
            <p:cNvSpPr txBox="1"/>
            <p:nvPr/>
          </p:nvSpPr>
          <p:spPr>
            <a:xfrm>
              <a:off x="9586914" y="3738907"/>
              <a:ext cx="1826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Interacting</a:t>
              </a:r>
              <a:r>
                <a:rPr lang="it-IT" dirty="0"/>
                <a:t> </a:t>
              </a:r>
              <a:r>
                <a:rPr lang="it-IT" dirty="0" err="1"/>
                <a:t>layer</a:t>
              </a:r>
              <a:r>
                <a:rPr lang="it-IT" dirty="0"/>
                <a:t> 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0B20CFF7-3905-4171-7D80-07285B7176D3}"/>
                </a:ext>
              </a:extLst>
            </p:cNvPr>
            <p:cNvSpPr txBox="1"/>
            <p:nvPr/>
          </p:nvSpPr>
          <p:spPr>
            <a:xfrm>
              <a:off x="7884056" y="2292867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Z=2</a:t>
              </a:r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F77CB38-C0E6-D25C-3F32-9FC0ABBAF58F}"/>
              </a:ext>
            </a:extLst>
          </p:cNvPr>
          <p:cNvSpPr txBox="1"/>
          <p:nvPr/>
        </p:nvSpPr>
        <p:spPr>
          <a:xfrm>
            <a:off x="423212" y="274959"/>
            <a:ext cx="10430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The «</a:t>
            </a:r>
            <a:r>
              <a:rPr lang="it-IT" dirty="0" err="1"/>
              <a:t>Interacting</a:t>
            </a:r>
            <a:r>
              <a:rPr lang="it-IT" dirty="0"/>
              <a:t>» cube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identified</a:t>
            </a:r>
            <a:r>
              <a:rPr lang="it-IT" dirty="0"/>
              <a:t> </a:t>
            </a:r>
            <a:r>
              <a:rPr lang="it-IT" dirty="0" err="1"/>
              <a:t>looking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first cube </a:t>
            </a:r>
            <a:r>
              <a:rPr lang="it-IT" dirty="0" err="1"/>
              <a:t>along</a:t>
            </a:r>
            <a:r>
              <a:rPr lang="it-IT" dirty="0"/>
              <a:t> </a:t>
            </a:r>
            <a:r>
              <a:rPr lang="it-IT" dirty="0" err="1"/>
              <a:t>beam</a:t>
            </a:r>
            <a:r>
              <a:rPr lang="it-IT" dirty="0"/>
              <a:t> with </a:t>
            </a:r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above</a:t>
            </a:r>
            <a:endParaRPr lang="it-IT" dirty="0"/>
          </a:p>
          <a:p>
            <a:r>
              <a:rPr lang="it-IT" dirty="0" err="1"/>
              <a:t>threshold</a:t>
            </a:r>
            <a:r>
              <a:rPr lang="it-IT" dirty="0"/>
              <a:t> , </a:t>
            </a:r>
            <a:r>
              <a:rPr lang="it-IT" dirty="0" err="1"/>
              <a:t>asking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to </a:t>
            </a:r>
            <a:r>
              <a:rPr lang="it-IT" dirty="0" err="1"/>
              <a:t>exhibit</a:t>
            </a:r>
            <a:r>
              <a:rPr lang="it-IT" dirty="0"/>
              <a:t> a </a:t>
            </a:r>
            <a:r>
              <a:rPr lang="it-IT" dirty="0" err="1"/>
              <a:t>stronger</a:t>
            </a:r>
            <a:r>
              <a:rPr lang="it-IT" dirty="0"/>
              <a:t> </a:t>
            </a:r>
            <a:r>
              <a:rPr lang="it-IT" dirty="0" err="1"/>
              <a:t>signal</a:t>
            </a:r>
            <a:r>
              <a:rPr lang="it-IT" dirty="0"/>
              <a:t> in the successive </a:t>
            </a:r>
            <a:r>
              <a:rPr lang="it-IT" dirty="0" err="1"/>
              <a:t>layer</a:t>
            </a:r>
            <a:r>
              <a:rPr lang="it-IT" dirty="0"/>
              <a:t>  (</a:t>
            </a:r>
            <a:r>
              <a:rPr lang="it-IT" dirty="0" err="1"/>
              <a:t>starting</a:t>
            </a:r>
            <a:r>
              <a:rPr lang="it-IT" dirty="0"/>
              <a:t> from the second </a:t>
            </a:r>
            <a:r>
              <a:rPr lang="it-IT" dirty="0" err="1"/>
              <a:t>layer</a:t>
            </a:r>
            <a:r>
              <a:rPr lang="it-IT" dirty="0"/>
              <a:t>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49D304-840A-19B5-E8D2-154340B9344C}"/>
              </a:ext>
            </a:extLst>
          </p:cNvPr>
          <p:cNvSpPr txBox="1"/>
          <p:nvPr/>
        </p:nvSpPr>
        <p:spPr>
          <a:xfrm>
            <a:off x="1057441" y="2870064"/>
            <a:ext cx="113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threshold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152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DC914D87-908E-6023-5865-971EBF29FEC5}"/>
              </a:ext>
            </a:extLst>
          </p:cNvPr>
          <p:cNvSpPr/>
          <p:nvPr/>
        </p:nvSpPr>
        <p:spPr>
          <a:xfrm>
            <a:off x="3429003" y="2700876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95FD929-93ED-0C0A-A8F9-71A0004B2087}"/>
              </a:ext>
            </a:extLst>
          </p:cNvPr>
          <p:cNvSpPr/>
          <p:nvPr/>
        </p:nvSpPr>
        <p:spPr>
          <a:xfrm>
            <a:off x="3738036" y="2700876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68A80A8-50D8-2B10-1969-9B45F05CEDA5}"/>
              </a:ext>
            </a:extLst>
          </p:cNvPr>
          <p:cNvSpPr/>
          <p:nvPr/>
        </p:nvSpPr>
        <p:spPr>
          <a:xfrm>
            <a:off x="3429004" y="299721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3E1CC20-D871-5A8B-24F2-09A0778D30CF}"/>
              </a:ext>
            </a:extLst>
          </p:cNvPr>
          <p:cNvSpPr/>
          <p:nvPr/>
        </p:nvSpPr>
        <p:spPr>
          <a:xfrm>
            <a:off x="3738037" y="299721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E6CB9B6-53D4-41C1-AC6B-5555E0C90D60}"/>
              </a:ext>
            </a:extLst>
          </p:cNvPr>
          <p:cNvSpPr/>
          <p:nvPr/>
        </p:nvSpPr>
        <p:spPr>
          <a:xfrm>
            <a:off x="3428997" y="3293539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3ADE920-7609-7C8E-7362-3AAB1D646701}"/>
              </a:ext>
            </a:extLst>
          </p:cNvPr>
          <p:cNvSpPr/>
          <p:nvPr/>
        </p:nvSpPr>
        <p:spPr>
          <a:xfrm>
            <a:off x="3738030" y="3293539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D2CACE5-4B70-2157-908E-F957797F98B4}"/>
              </a:ext>
            </a:extLst>
          </p:cNvPr>
          <p:cNvSpPr/>
          <p:nvPr/>
        </p:nvSpPr>
        <p:spPr>
          <a:xfrm>
            <a:off x="3428998" y="3589873"/>
            <a:ext cx="283633" cy="270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F4019C0-C8C0-78C8-CADC-273BDCD438FD}"/>
              </a:ext>
            </a:extLst>
          </p:cNvPr>
          <p:cNvSpPr/>
          <p:nvPr/>
        </p:nvSpPr>
        <p:spPr>
          <a:xfrm>
            <a:off x="3738031" y="3589873"/>
            <a:ext cx="283633" cy="270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6197496-428E-A110-9AD4-B37B632AECF8}"/>
              </a:ext>
            </a:extLst>
          </p:cNvPr>
          <p:cNvSpPr/>
          <p:nvPr/>
        </p:nvSpPr>
        <p:spPr>
          <a:xfrm>
            <a:off x="3428997" y="3886202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1F83EF7-F47F-BFE5-C0E3-0CEC0FA19929}"/>
              </a:ext>
            </a:extLst>
          </p:cNvPr>
          <p:cNvSpPr/>
          <p:nvPr/>
        </p:nvSpPr>
        <p:spPr>
          <a:xfrm>
            <a:off x="3738030" y="3886202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4B380AB-4C32-A887-4EE1-B8E498E8445A}"/>
              </a:ext>
            </a:extLst>
          </p:cNvPr>
          <p:cNvSpPr/>
          <p:nvPr/>
        </p:nvSpPr>
        <p:spPr>
          <a:xfrm>
            <a:off x="3428998" y="4182536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2AE8985-247D-14B2-AA8A-B05C4D28835D}"/>
              </a:ext>
            </a:extLst>
          </p:cNvPr>
          <p:cNvSpPr/>
          <p:nvPr/>
        </p:nvSpPr>
        <p:spPr>
          <a:xfrm>
            <a:off x="3738031" y="4182536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E309AA2-6BCE-FDD9-2AA6-CA0533E07428}"/>
              </a:ext>
            </a:extLst>
          </p:cNvPr>
          <p:cNvSpPr/>
          <p:nvPr/>
        </p:nvSpPr>
        <p:spPr>
          <a:xfrm>
            <a:off x="3428992" y="4478875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C3259DE1-4116-FD6C-FADF-F8C939FDE136}"/>
              </a:ext>
            </a:extLst>
          </p:cNvPr>
          <p:cNvSpPr/>
          <p:nvPr/>
        </p:nvSpPr>
        <p:spPr>
          <a:xfrm>
            <a:off x="3738025" y="4478875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109918B2-E4AB-72DC-F95C-9AABD2F4FBDB}"/>
              </a:ext>
            </a:extLst>
          </p:cNvPr>
          <p:cNvSpPr/>
          <p:nvPr/>
        </p:nvSpPr>
        <p:spPr>
          <a:xfrm>
            <a:off x="4047069" y="270087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4C26291A-083E-48C9-783C-B6DA1785C522}"/>
              </a:ext>
            </a:extLst>
          </p:cNvPr>
          <p:cNvSpPr/>
          <p:nvPr/>
        </p:nvSpPr>
        <p:spPr>
          <a:xfrm>
            <a:off x="4356102" y="270087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A9CEDC9E-C8C0-8B85-5AA9-B1DD4D0221F0}"/>
              </a:ext>
            </a:extLst>
          </p:cNvPr>
          <p:cNvSpPr/>
          <p:nvPr/>
        </p:nvSpPr>
        <p:spPr>
          <a:xfrm>
            <a:off x="4047070" y="299720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9CE380E8-8344-15AF-C34E-702147480B83}"/>
              </a:ext>
            </a:extLst>
          </p:cNvPr>
          <p:cNvSpPr/>
          <p:nvPr/>
        </p:nvSpPr>
        <p:spPr>
          <a:xfrm>
            <a:off x="4356103" y="299720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BEF04E8D-4E15-4DF3-D964-49EA9C8DAED6}"/>
              </a:ext>
            </a:extLst>
          </p:cNvPr>
          <p:cNvSpPr/>
          <p:nvPr/>
        </p:nvSpPr>
        <p:spPr>
          <a:xfrm>
            <a:off x="4047063" y="3293533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A4A3FD9E-1DF0-78A5-7A13-A808A5BBC895}"/>
              </a:ext>
            </a:extLst>
          </p:cNvPr>
          <p:cNvSpPr/>
          <p:nvPr/>
        </p:nvSpPr>
        <p:spPr>
          <a:xfrm>
            <a:off x="4356096" y="3293533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5D7451F3-54AD-1754-54E6-EEDBC661EFAF}"/>
              </a:ext>
            </a:extLst>
          </p:cNvPr>
          <p:cNvSpPr/>
          <p:nvPr/>
        </p:nvSpPr>
        <p:spPr>
          <a:xfrm>
            <a:off x="4047064" y="3589867"/>
            <a:ext cx="283633" cy="270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9E730CAF-0007-9E6E-6B0C-97C609462D95}"/>
              </a:ext>
            </a:extLst>
          </p:cNvPr>
          <p:cNvSpPr/>
          <p:nvPr/>
        </p:nvSpPr>
        <p:spPr>
          <a:xfrm>
            <a:off x="4356097" y="3589867"/>
            <a:ext cx="283633" cy="270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D7F246D2-CB15-A016-E02C-28F0F2441574}"/>
              </a:ext>
            </a:extLst>
          </p:cNvPr>
          <p:cNvSpPr/>
          <p:nvPr/>
        </p:nvSpPr>
        <p:spPr>
          <a:xfrm>
            <a:off x="4047063" y="3886196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924C4904-6E23-35D4-5E2C-AA2D99497FDC}"/>
              </a:ext>
            </a:extLst>
          </p:cNvPr>
          <p:cNvSpPr/>
          <p:nvPr/>
        </p:nvSpPr>
        <p:spPr>
          <a:xfrm>
            <a:off x="4356096" y="3886196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BFB43C9C-BF4F-5C03-DF2B-50AEA3740FA9}"/>
              </a:ext>
            </a:extLst>
          </p:cNvPr>
          <p:cNvSpPr/>
          <p:nvPr/>
        </p:nvSpPr>
        <p:spPr>
          <a:xfrm>
            <a:off x="4047064" y="418253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E3F29F31-A3A5-D97E-FD32-A4B96C94ADB6}"/>
              </a:ext>
            </a:extLst>
          </p:cNvPr>
          <p:cNvSpPr/>
          <p:nvPr/>
        </p:nvSpPr>
        <p:spPr>
          <a:xfrm>
            <a:off x="4356097" y="418253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44CA4E3B-4A5B-0E74-80E3-2D7270456ED2}"/>
              </a:ext>
            </a:extLst>
          </p:cNvPr>
          <p:cNvSpPr/>
          <p:nvPr/>
        </p:nvSpPr>
        <p:spPr>
          <a:xfrm>
            <a:off x="4047058" y="4478869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6CF06902-4134-C54D-CC03-E79D4FFD2C5A}"/>
              </a:ext>
            </a:extLst>
          </p:cNvPr>
          <p:cNvSpPr/>
          <p:nvPr/>
        </p:nvSpPr>
        <p:spPr>
          <a:xfrm>
            <a:off x="4356091" y="4478869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2637B10D-52B0-F440-010E-E49D5DE4D460}"/>
              </a:ext>
            </a:extLst>
          </p:cNvPr>
          <p:cNvSpPr/>
          <p:nvPr/>
        </p:nvSpPr>
        <p:spPr>
          <a:xfrm>
            <a:off x="4665128" y="2700876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F01E5A3B-E341-8BC1-2C70-10792DEFE42D}"/>
              </a:ext>
            </a:extLst>
          </p:cNvPr>
          <p:cNvSpPr/>
          <p:nvPr/>
        </p:nvSpPr>
        <p:spPr>
          <a:xfrm>
            <a:off x="4974161" y="2700876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446DCB96-B56B-040E-90F2-8842217A0E69}"/>
              </a:ext>
            </a:extLst>
          </p:cNvPr>
          <p:cNvSpPr/>
          <p:nvPr/>
        </p:nvSpPr>
        <p:spPr>
          <a:xfrm>
            <a:off x="4665129" y="299721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A0A9AD41-E73C-8999-69F0-4F9CF8724671}"/>
              </a:ext>
            </a:extLst>
          </p:cNvPr>
          <p:cNvSpPr/>
          <p:nvPr/>
        </p:nvSpPr>
        <p:spPr>
          <a:xfrm>
            <a:off x="4974162" y="299721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C123228B-E522-611F-535A-09AF2EE8D90D}"/>
              </a:ext>
            </a:extLst>
          </p:cNvPr>
          <p:cNvSpPr/>
          <p:nvPr/>
        </p:nvSpPr>
        <p:spPr>
          <a:xfrm>
            <a:off x="4665122" y="3293539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CEA8B972-B1A5-A446-8C42-B53B0F03FDD1}"/>
              </a:ext>
            </a:extLst>
          </p:cNvPr>
          <p:cNvSpPr/>
          <p:nvPr/>
        </p:nvSpPr>
        <p:spPr>
          <a:xfrm>
            <a:off x="4974155" y="3293539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46FD25D0-A757-AE3C-DDB5-811247636D54}"/>
              </a:ext>
            </a:extLst>
          </p:cNvPr>
          <p:cNvSpPr/>
          <p:nvPr/>
        </p:nvSpPr>
        <p:spPr>
          <a:xfrm>
            <a:off x="4665123" y="3589873"/>
            <a:ext cx="283633" cy="2709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4A78BD59-AFC1-DC97-C6D7-3864707EAE4C}"/>
              </a:ext>
            </a:extLst>
          </p:cNvPr>
          <p:cNvSpPr/>
          <p:nvPr/>
        </p:nvSpPr>
        <p:spPr>
          <a:xfrm>
            <a:off x="4974156" y="3589873"/>
            <a:ext cx="283633" cy="2709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932E5147-B874-1618-2591-FB863FC92AC7}"/>
              </a:ext>
            </a:extLst>
          </p:cNvPr>
          <p:cNvSpPr/>
          <p:nvPr/>
        </p:nvSpPr>
        <p:spPr>
          <a:xfrm>
            <a:off x="4665122" y="3886202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2ED5E413-5956-5EC8-1C88-80CAFDA8D4E4}"/>
              </a:ext>
            </a:extLst>
          </p:cNvPr>
          <p:cNvSpPr/>
          <p:nvPr/>
        </p:nvSpPr>
        <p:spPr>
          <a:xfrm>
            <a:off x="4974155" y="3886202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846262AA-3738-D811-2B10-3F6B01551B8A}"/>
              </a:ext>
            </a:extLst>
          </p:cNvPr>
          <p:cNvSpPr/>
          <p:nvPr/>
        </p:nvSpPr>
        <p:spPr>
          <a:xfrm>
            <a:off x="4665123" y="4182536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1F2DB09D-E41A-6B48-4D15-F5B08ABB4D01}"/>
              </a:ext>
            </a:extLst>
          </p:cNvPr>
          <p:cNvSpPr/>
          <p:nvPr/>
        </p:nvSpPr>
        <p:spPr>
          <a:xfrm>
            <a:off x="4974156" y="4182536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DB3AFDA6-CD3E-160B-C549-29D90A18CDE9}"/>
              </a:ext>
            </a:extLst>
          </p:cNvPr>
          <p:cNvSpPr/>
          <p:nvPr/>
        </p:nvSpPr>
        <p:spPr>
          <a:xfrm>
            <a:off x="4665117" y="4478875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909F7239-9128-A451-72D9-A45AC157A1A4}"/>
              </a:ext>
            </a:extLst>
          </p:cNvPr>
          <p:cNvSpPr/>
          <p:nvPr/>
        </p:nvSpPr>
        <p:spPr>
          <a:xfrm>
            <a:off x="4974150" y="4478875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5E994700-8164-CFEF-19FF-8A42A56F5CC8}"/>
              </a:ext>
            </a:extLst>
          </p:cNvPr>
          <p:cNvSpPr/>
          <p:nvPr/>
        </p:nvSpPr>
        <p:spPr>
          <a:xfrm>
            <a:off x="5283194" y="270087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57449ECA-22A9-7B33-2399-53E16A0B1829}"/>
              </a:ext>
            </a:extLst>
          </p:cNvPr>
          <p:cNvSpPr/>
          <p:nvPr/>
        </p:nvSpPr>
        <p:spPr>
          <a:xfrm>
            <a:off x="5592227" y="270087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E814C07B-FF3B-D413-8F3D-93812C2D97DD}"/>
              </a:ext>
            </a:extLst>
          </p:cNvPr>
          <p:cNvSpPr/>
          <p:nvPr/>
        </p:nvSpPr>
        <p:spPr>
          <a:xfrm>
            <a:off x="5283195" y="299720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B82BFD85-BB36-CDFD-BE15-4D6DD3649E9C}"/>
              </a:ext>
            </a:extLst>
          </p:cNvPr>
          <p:cNvSpPr/>
          <p:nvPr/>
        </p:nvSpPr>
        <p:spPr>
          <a:xfrm>
            <a:off x="5592228" y="299720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C3E92C22-A38F-6415-6719-E49CD3A37E8F}"/>
              </a:ext>
            </a:extLst>
          </p:cNvPr>
          <p:cNvSpPr/>
          <p:nvPr/>
        </p:nvSpPr>
        <p:spPr>
          <a:xfrm>
            <a:off x="5283188" y="3293533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38C8CB89-EF6E-110A-FB95-D9F25C7AA338}"/>
              </a:ext>
            </a:extLst>
          </p:cNvPr>
          <p:cNvSpPr/>
          <p:nvPr/>
        </p:nvSpPr>
        <p:spPr>
          <a:xfrm>
            <a:off x="5592221" y="3293533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D4690A9F-8267-53D2-E8B0-5ABB8564E66B}"/>
              </a:ext>
            </a:extLst>
          </p:cNvPr>
          <p:cNvSpPr/>
          <p:nvPr/>
        </p:nvSpPr>
        <p:spPr>
          <a:xfrm>
            <a:off x="5283189" y="3589867"/>
            <a:ext cx="283633" cy="2709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B5623C58-BC7A-3FC7-671E-BAB8D36E9B87}"/>
              </a:ext>
            </a:extLst>
          </p:cNvPr>
          <p:cNvSpPr/>
          <p:nvPr/>
        </p:nvSpPr>
        <p:spPr>
          <a:xfrm>
            <a:off x="5592222" y="3589867"/>
            <a:ext cx="283633" cy="2709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8D568E95-9321-5A4F-197C-26BDA956B37C}"/>
              </a:ext>
            </a:extLst>
          </p:cNvPr>
          <p:cNvSpPr/>
          <p:nvPr/>
        </p:nvSpPr>
        <p:spPr>
          <a:xfrm>
            <a:off x="5283188" y="3886196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9825A1B3-5912-FBE1-7694-B01A041A5423}"/>
              </a:ext>
            </a:extLst>
          </p:cNvPr>
          <p:cNvSpPr/>
          <p:nvPr/>
        </p:nvSpPr>
        <p:spPr>
          <a:xfrm>
            <a:off x="5592221" y="3886196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8B7F28BB-12AA-1DB8-C514-2D734D4954D3}"/>
              </a:ext>
            </a:extLst>
          </p:cNvPr>
          <p:cNvSpPr/>
          <p:nvPr/>
        </p:nvSpPr>
        <p:spPr>
          <a:xfrm>
            <a:off x="5283189" y="418253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512B461C-E11D-5031-BF96-DD792859C9A0}"/>
              </a:ext>
            </a:extLst>
          </p:cNvPr>
          <p:cNvSpPr/>
          <p:nvPr/>
        </p:nvSpPr>
        <p:spPr>
          <a:xfrm>
            <a:off x="5592222" y="418253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EB166919-A7EE-D4B2-EA5D-CFBE15A1F902}"/>
              </a:ext>
            </a:extLst>
          </p:cNvPr>
          <p:cNvSpPr/>
          <p:nvPr/>
        </p:nvSpPr>
        <p:spPr>
          <a:xfrm>
            <a:off x="5283183" y="4478869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CE6C1034-311F-3431-599E-B206F2A35B9B}"/>
              </a:ext>
            </a:extLst>
          </p:cNvPr>
          <p:cNvSpPr/>
          <p:nvPr/>
        </p:nvSpPr>
        <p:spPr>
          <a:xfrm>
            <a:off x="5592216" y="4478869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460F79ED-38DA-BE42-5948-892B093EDCFD}"/>
              </a:ext>
            </a:extLst>
          </p:cNvPr>
          <p:cNvSpPr/>
          <p:nvPr/>
        </p:nvSpPr>
        <p:spPr>
          <a:xfrm>
            <a:off x="5901253" y="270087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BABDC6CB-138C-36D9-9F8E-59228F48BBE5}"/>
              </a:ext>
            </a:extLst>
          </p:cNvPr>
          <p:cNvSpPr/>
          <p:nvPr/>
        </p:nvSpPr>
        <p:spPr>
          <a:xfrm>
            <a:off x="6210286" y="270087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CA789FFC-9937-4BBD-C25D-601BF2D28D25}"/>
              </a:ext>
            </a:extLst>
          </p:cNvPr>
          <p:cNvSpPr/>
          <p:nvPr/>
        </p:nvSpPr>
        <p:spPr>
          <a:xfrm>
            <a:off x="5901254" y="299720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659E428C-9B55-C0E5-CD2B-F57D653D4854}"/>
              </a:ext>
            </a:extLst>
          </p:cNvPr>
          <p:cNvSpPr/>
          <p:nvPr/>
        </p:nvSpPr>
        <p:spPr>
          <a:xfrm>
            <a:off x="6210287" y="299720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207AC33E-9593-A0CE-4080-00160D15F3C0}"/>
              </a:ext>
            </a:extLst>
          </p:cNvPr>
          <p:cNvSpPr/>
          <p:nvPr/>
        </p:nvSpPr>
        <p:spPr>
          <a:xfrm>
            <a:off x="5901247" y="3293533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Rettangolo 64">
            <a:extLst>
              <a:ext uri="{FF2B5EF4-FFF2-40B4-BE49-F238E27FC236}">
                <a16:creationId xmlns:a16="http://schemas.microsoft.com/office/drawing/2014/main" id="{F80D40D1-0714-5D4B-16E3-048D775B6E48}"/>
              </a:ext>
            </a:extLst>
          </p:cNvPr>
          <p:cNvSpPr/>
          <p:nvPr/>
        </p:nvSpPr>
        <p:spPr>
          <a:xfrm>
            <a:off x="6210280" y="3293533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4113FA32-A6A7-B24B-1789-48ACABA14EEB}"/>
              </a:ext>
            </a:extLst>
          </p:cNvPr>
          <p:cNvSpPr/>
          <p:nvPr/>
        </p:nvSpPr>
        <p:spPr>
          <a:xfrm>
            <a:off x="5901248" y="3589867"/>
            <a:ext cx="283633" cy="2709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A80E9A73-0D4F-6EAD-BECB-5DBC78FB73CF}"/>
              </a:ext>
            </a:extLst>
          </p:cNvPr>
          <p:cNvSpPr/>
          <p:nvPr/>
        </p:nvSpPr>
        <p:spPr>
          <a:xfrm>
            <a:off x="6210281" y="3589867"/>
            <a:ext cx="283633" cy="2709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Rettangolo 67">
            <a:extLst>
              <a:ext uri="{FF2B5EF4-FFF2-40B4-BE49-F238E27FC236}">
                <a16:creationId xmlns:a16="http://schemas.microsoft.com/office/drawing/2014/main" id="{86E09EF1-EC33-ECE6-5B57-C6E4134D0FAC}"/>
              </a:ext>
            </a:extLst>
          </p:cNvPr>
          <p:cNvSpPr/>
          <p:nvPr/>
        </p:nvSpPr>
        <p:spPr>
          <a:xfrm>
            <a:off x="5901247" y="3886196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id="{969C9163-35E9-4DB2-DC88-27CAB25DD96F}"/>
              </a:ext>
            </a:extLst>
          </p:cNvPr>
          <p:cNvSpPr/>
          <p:nvPr/>
        </p:nvSpPr>
        <p:spPr>
          <a:xfrm>
            <a:off x="6210280" y="3886196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Rettangolo 69">
            <a:extLst>
              <a:ext uri="{FF2B5EF4-FFF2-40B4-BE49-F238E27FC236}">
                <a16:creationId xmlns:a16="http://schemas.microsoft.com/office/drawing/2014/main" id="{219F3A47-8E55-23AB-E49B-21A65728170E}"/>
              </a:ext>
            </a:extLst>
          </p:cNvPr>
          <p:cNvSpPr/>
          <p:nvPr/>
        </p:nvSpPr>
        <p:spPr>
          <a:xfrm>
            <a:off x="5901248" y="418253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70">
            <a:extLst>
              <a:ext uri="{FF2B5EF4-FFF2-40B4-BE49-F238E27FC236}">
                <a16:creationId xmlns:a16="http://schemas.microsoft.com/office/drawing/2014/main" id="{2CDA14C5-2B35-E7AB-B5AA-DBC00D8284D6}"/>
              </a:ext>
            </a:extLst>
          </p:cNvPr>
          <p:cNvSpPr/>
          <p:nvPr/>
        </p:nvSpPr>
        <p:spPr>
          <a:xfrm>
            <a:off x="6210281" y="418253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id="{03F73BED-9008-AD84-1AD2-CEE3A6D6EEA2}"/>
              </a:ext>
            </a:extLst>
          </p:cNvPr>
          <p:cNvSpPr/>
          <p:nvPr/>
        </p:nvSpPr>
        <p:spPr>
          <a:xfrm>
            <a:off x="5901242" y="4478869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1CC4FF57-BC29-E392-89FE-031B54E70DF0}"/>
              </a:ext>
            </a:extLst>
          </p:cNvPr>
          <p:cNvSpPr/>
          <p:nvPr/>
        </p:nvSpPr>
        <p:spPr>
          <a:xfrm>
            <a:off x="6210275" y="4478869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73">
            <a:extLst>
              <a:ext uri="{FF2B5EF4-FFF2-40B4-BE49-F238E27FC236}">
                <a16:creationId xmlns:a16="http://schemas.microsoft.com/office/drawing/2014/main" id="{EFACD3AE-FA52-9B81-2DDE-C0C41D3B13B9}"/>
              </a:ext>
            </a:extLst>
          </p:cNvPr>
          <p:cNvSpPr/>
          <p:nvPr/>
        </p:nvSpPr>
        <p:spPr>
          <a:xfrm>
            <a:off x="6519319" y="270086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Rettangolo 74">
            <a:extLst>
              <a:ext uri="{FF2B5EF4-FFF2-40B4-BE49-F238E27FC236}">
                <a16:creationId xmlns:a16="http://schemas.microsoft.com/office/drawing/2014/main" id="{FBA7786D-416B-5A2D-03AD-4EF04E2066D5}"/>
              </a:ext>
            </a:extLst>
          </p:cNvPr>
          <p:cNvSpPr/>
          <p:nvPr/>
        </p:nvSpPr>
        <p:spPr>
          <a:xfrm>
            <a:off x="6828352" y="270086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Rettangolo 75">
            <a:extLst>
              <a:ext uri="{FF2B5EF4-FFF2-40B4-BE49-F238E27FC236}">
                <a16:creationId xmlns:a16="http://schemas.microsoft.com/office/drawing/2014/main" id="{8271C1AC-5A3B-3CEA-56C9-CBDC288AF2B5}"/>
              </a:ext>
            </a:extLst>
          </p:cNvPr>
          <p:cNvSpPr/>
          <p:nvPr/>
        </p:nvSpPr>
        <p:spPr>
          <a:xfrm>
            <a:off x="6519320" y="2997198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Rettangolo 76">
            <a:extLst>
              <a:ext uri="{FF2B5EF4-FFF2-40B4-BE49-F238E27FC236}">
                <a16:creationId xmlns:a16="http://schemas.microsoft.com/office/drawing/2014/main" id="{2695EC1A-4838-7CD0-06DB-9407BD34CB50}"/>
              </a:ext>
            </a:extLst>
          </p:cNvPr>
          <p:cNvSpPr/>
          <p:nvPr/>
        </p:nvSpPr>
        <p:spPr>
          <a:xfrm>
            <a:off x="6828353" y="2997198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Rettangolo 77">
            <a:extLst>
              <a:ext uri="{FF2B5EF4-FFF2-40B4-BE49-F238E27FC236}">
                <a16:creationId xmlns:a16="http://schemas.microsoft.com/office/drawing/2014/main" id="{10F72A46-2545-27A4-4935-1E3D0CC13690}"/>
              </a:ext>
            </a:extLst>
          </p:cNvPr>
          <p:cNvSpPr/>
          <p:nvPr/>
        </p:nvSpPr>
        <p:spPr>
          <a:xfrm>
            <a:off x="6519313" y="329352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Rettangolo 78">
            <a:extLst>
              <a:ext uri="{FF2B5EF4-FFF2-40B4-BE49-F238E27FC236}">
                <a16:creationId xmlns:a16="http://schemas.microsoft.com/office/drawing/2014/main" id="{7300B5DF-5E3B-4FE7-DE8D-A8007D338D23}"/>
              </a:ext>
            </a:extLst>
          </p:cNvPr>
          <p:cNvSpPr/>
          <p:nvPr/>
        </p:nvSpPr>
        <p:spPr>
          <a:xfrm>
            <a:off x="6828346" y="329352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Rettangolo 79">
            <a:extLst>
              <a:ext uri="{FF2B5EF4-FFF2-40B4-BE49-F238E27FC236}">
                <a16:creationId xmlns:a16="http://schemas.microsoft.com/office/drawing/2014/main" id="{FC9BE7E9-6EE5-C6F8-9FBA-11C831DAFEB2}"/>
              </a:ext>
            </a:extLst>
          </p:cNvPr>
          <p:cNvSpPr/>
          <p:nvPr/>
        </p:nvSpPr>
        <p:spPr>
          <a:xfrm>
            <a:off x="6519314" y="3589861"/>
            <a:ext cx="283633" cy="2709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Rettangolo 80">
            <a:extLst>
              <a:ext uri="{FF2B5EF4-FFF2-40B4-BE49-F238E27FC236}">
                <a16:creationId xmlns:a16="http://schemas.microsoft.com/office/drawing/2014/main" id="{0C1C9CB6-004F-78FD-B1FC-70C5A8F42986}"/>
              </a:ext>
            </a:extLst>
          </p:cNvPr>
          <p:cNvSpPr/>
          <p:nvPr/>
        </p:nvSpPr>
        <p:spPr>
          <a:xfrm>
            <a:off x="6828347" y="3589861"/>
            <a:ext cx="283633" cy="2709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Rettangolo 81">
            <a:extLst>
              <a:ext uri="{FF2B5EF4-FFF2-40B4-BE49-F238E27FC236}">
                <a16:creationId xmlns:a16="http://schemas.microsoft.com/office/drawing/2014/main" id="{E52A1CAD-90F1-B9D9-3D29-6E057B88BC36}"/>
              </a:ext>
            </a:extLst>
          </p:cNvPr>
          <p:cNvSpPr/>
          <p:nvPr/>
        </p:nvSpPr>
        <p:spPr>
          <a:xfrm>
            <a:off x="6519313" y="388619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Rettangolo 82">
            <a:extLst>
              <a:ext uri="{FF2B5EF4-FFF2-40B4-BE49-F238E27FC236}">
                <a16:creationId xmlns:a16="http://schemas.microsoft.com/office/drawing/2014/main" id="{3BE500C0-DF42-8634-4D89-950FEF3D65C4}"/>
              </a:ext>
            </a:extLst>
          </p:cNvPr>
          <p:cNvSpPr/>
          <p:nvPr/>
        </p:nvSpPr>
        <p:spPr>
          <a:xfrm>
            <a:off x="6828346" y="388619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Rettangolo 83">
            <a:extLst>
              <a:ext uri="{FF2B5EF4-FFF2-40B4-BE49-F238E27FC236}">
                <a16:creationId xmlns:a16="http://schemas.microsoft.com/office/drawing/2014/main" id="{CEBBD523-5805-E904-323A-A7C1E2A4ED88}"/>
              </a:ext>
            </a:extLst>
          </p:cNvPr>
          <p:cNvSpPr/>
          <p:nvPr/>
        </p:nvSpPr>
        <p:spPr>
          <a:xfrm>
            <a:off x="6519314" y="418252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Rettangolo 84">
            <a:extLst>
              <a:ext uri="{FF2B5EF4-FFF2-40B4-BE49-F238E27FC236}">
                <a16:creationId xmlns:a16="http://schemas.microsoft.com/office/drawing/2014/main" id="{50FA4022-9126-D1F3-499D-660BAB2A2F5B}"/>
              </a:ext>
            </a:extLst>
          </p:cNvPr>
          <p:cNvSpPr/>
          <p:nvPr/>
        </p:nvSpPr>
        <p:spPr>
          <a:xfrm>
            <a:off x="6828347" y="418252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Rettangolo 85">
            <a:extLst>
              <a:ext uri="{FF2B5EF4-FFF2-40B4-BE49-F238E27FC236}">
                <a16:creationId xmlns:a16="http://schemas.microsoft.com/office/drawing/2014/main" id="{6FFC6D6A-5E5D-D705-947D-A449A39A8ECD}"/>
              </a:ext>
            </a:extLst>
          </p:cNvPr>
          <p:cNvSpPr/>
          <p:nvPr/>
        </p:nvSpPr>
        <p:spPr>
          <a:xfrm>
            <a:off x="6519308" y="4478863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Rettangolo 86">
            <a:extLst>
              <a:ext uri="{FF2B5EF4-FFF2-40B4-BE49-F238E27FC236}">
                <a16:creationId xmlns:a16="http://schemas.microsoft.com/office/drawing/2014/main" id="{D2F518B0-7793-D829-E19F-3CCC7B13FC9A}"/>
              </a:ext>
            </a:extLst>
          </p:cNvPr>
          <p:cNvSpPr/>
          <p:nvPr/>
        </p:nvSpPr>
        <p:spPr>
          <a:xfrm>
            <a:off x="6828341" y="4478863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Rettangolo 87">
            <a:extLst>
              <a:ext uri="{FF2B5EF4-FFF2-40B4-BE49-F238E27FC236}">
                <a16:creationId xmlns:a16="http://schemas.microsoft.com/office/drawing/2014/main" id="{FBA87ABA-091B-8CE0-77C6-69370BBAA633}"/>
              </a:ext>
            </a:extLst>
          </p:cNvPr>
          <p:cNvSpPr/>
          <p:nvPr/>
        </p:nvSpPr>
        <p:spPr>
          <a:xfrm>
            <a:off x="7137378" y="270087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Rettangolo 88">
            <a:extLst>
              <a:ext uri="{FF2B5EF4-FFF2-40B4-BE49-F238E27FC236}">
                <a16:creationId xmlns:a16="http://schemas.microsoft.com/office/drawing/2014/main" id="{1391C445-108F-B3AA-13D4-B2D326552140}"/>
              </a:ext>
            </a:extLst>
          </p:cNvPr>
          <p:cNvSpPr/>
          <p:nvPr/>
        </p:nvSpPr>
        <p:spPr>
          <a:xfrm>
            <a:off x="7446411" y="270087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Rettangolo 89">
            <a:extLst>
              <a:ext uri="{FF2B5EF4-FFF2-40B4-BE49-F238E27FC236}">
                <a16:creationId xmlns:a16="http://schemas.microsoft.com/office/drawing/2014/main" id="{ED5C8C46-6D3A-BFD3-DFFB-9625B0754720}"/>
              </a:ext>
            </a:extLst>
          </p:cNvPr>
          <p:cNvSpPr/>
          <p:nvPr/>
        </p:nvSpPr>
        <p:spPr>
          <a:xfrm>
            <a:off x="7137379" y="299720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Rettangolo 90">
            <a:extLst>
              <a:ext uri="{FF2B5EF4-FFF2-40B4-BE49-F238E27FC236}">
                <a16:creationId xmlns:a16="http://schemas.microsoft.com/office/drawing/2014/main" id="{16A69F3C-6533-0675-2C56-BC2E5D9C5A48}"/>
              </a:ext>
            </a:extLst>
          </p:cNvPr>
          <p:cNvSpPr/>
          <p:nvPr/>
        </p:nvSpPr>
        <p:spPr>
          <a:xfrm>
            <a:off x="7446412" y="299720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Rettangolo 91">
            <a:extLst>
              <a:ext uri="{FF2B5EF4-FFF2-40B4-BE49-F238E27FC236}">
                <a16:creationId xmlns:a16="http://schemas.microsoft.com/office/drawing/2014/main" id="{D0FE0F03-4EBD-B54B-7BE2-280B26E031BA}"/>
              </a:ext>
            </a:extLst>
          </p:cNvPr>
          <p:cNvSpPr/>
          <p:nvPr/>
        </p:nvSpPr>
        <p:spPr>
          <a:xfrm>
            <a:off x="7137372" y="3293533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Rettangolo 92">
            <a:extLst>
              <a:ext uri="{FF2B5EF4-FFF2-40B4-BE49-F238E27FC236}">
                <a16:creationId xmlns:a16="http://schemas.microsoft.com/office/drawing/2014/main" id="{8A3226F7-1B46-7F5A-6677-578BAF7A0275}"/>
              </a:ext>
            </a:extLst>
          </p:cNvPr>
          <p:cNvSpPr/>
          <p:nvPr/>
        </p:nvSpPr>
        <p:spPr>
          <a:xfrm>
            <a:off x="7446405" y="3293533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Rettangolo 93">
            <a:extLst>
              <a:ext uri="{FF2B5EF4-FFF2-40B4-BE49-F238E27FC236}">
                <a16:creationId xmlns:a16="http://schemas.microsoft.com/office/drawing/2014/main" id="{9DE6E409-77D9-DAFC-D828-97F2D9D62F2C}"/>
              </a:ext>
            </a:extLst>
          </p:cNvPr>
          <p:cNvSpPr/>
          <p:nvPr/>
        </p:nvSpPr>
        <p:spPr>
          <a:xfrm>
            <a:off x="7137373" y="3589867"/>
            <a:ext cx="283633" cy="2709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Rettangolo 94">
            <a:extLst>
              <a:ext uri="{FF2B5EF4-FFF2-40B4-BE49-F238E27FC236}">
                <a16:creationId xmlns:a16="http://schemas.microsoft.com/office/drawing/2014/main" id="{0B7E5710-0BF3-D3DE-87DE-FB4160F63C2A}"/>
              </a:ext>
            </a:extLst>
          </p:cNvPr>
          <p:cNvSpPr/>
          <p:nvPr/>
        </p:nvSpPr>
        <p:spPr>
          <a:xfrm>
            <a:off x="7446406" y="3589867"/>
            <a:ext cx="283633" cy="2709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Rettangolo 95">
            <a:extLst>
              <a:ext uri="{FF2B5EF4-FFF2-40B4-BE49-F238E27FC236}">
                <a16:creationId xmlns:a16="http://schemas.microsoft.com/office/drawing/2014/main" id="{30CEE711-1E01-FC75-C4BF-C7B810945A27}"/>
              </a:ext>
            </a:extLst>
          </p:cNvPr>
          <p:cNvSpPr/>
          <p:nvPr/>
        </p:nvSpPr>
        <p:spPr>
          <a:xfrm>
            <a:off x="7137372" y="3886196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Rettangolo 96">
            <a:extLst>
              <a:ext uri="{FF2B5EF4-FFF2-40B4-BE49-F238E27FC236}">
                <a16:creationId xmlns:a16="http://schemas.microsoft.com/office/drawing/2014/main" id="{A015B59F-2C12-1557-770C-9623C1D25777}"/>
              </a:ext>
            </a:extLst>
          </p:cNvPr>
          <p:cNvSpPr/>
          <p:nvPr/>
        </p:nvSpPr>
        <p:spPr>
          <a:xfrm>
            <a:off x="7446405" y="3886196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Rettangolo 97">
            <a:extLst>
              <a:ext uri="{FF2B5EF4-FFF2-40B4-BE49-F238E27FC236}">
                <a16:creationId xmlns:a16="http://schemas.microsoft.com/office/drawing/2014/main" id="{E2E6240F-1536-2246-4B88-A31558312789}"/>
              </a:ext>
            </a:extLst>
          </p:cNvPr>
          <p:cNvSpPr/>
          <p:nvPr/>
        </p:nvSpPr>
        <p:spPr>
          <a:xfrm>
            <a:off x="7137373" y="418253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>
            <a:extLst>
              <a:ext uri="{FF2B5EF4-FFF2-40B4-BE49-F238E27FC236}">
                <a16:creationId xmlns:a16="http://schemas.microsoft.com/office/drawing/2014/main" id="{4F147B9B-5FDF-C388-5C97-2049BB15A04A}"/>
              </a:ext>
            </a:extLst>
          </p:cNvPr>
          <p:cNvSpPr/>
          <p:nvPr/>
        </p:nvSpPr>
        <p:spPr>
          <a:xfrm>
            <a:off x="7446406" y="418253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0" name="Rettangolo 99">
            <a:extLst>
              <a:ext uri="{FF2B5EF4-FFF2-40B4-BE49-F238E27FC236}">
                <a16:creationId xmlns:a16="http://schemas.microsoft.com/office/drawing/2014/main" id="{C32E8F89-4B7F-1706-0D36-DE660B14DD44}"/>
              </a:ext>
            </a:extLst>
          </p:cNvPr>
          <p:cNvSpPr/>
          <p:nvPr/>
        </p:nvSpPr>
        <p:spPr>
          <a:xfrm>
            <a:off x="7137367" y="4478869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1" name="Rettangolo 100">
            <a:extLst>
              <a:ext uri="{FF2B5EF4-FFF2-40B4-BE49-F238E27FC236}">
                <a16:creationId xmlns:a16="http://schemas.microsoft.com/office/drawing/2014/main" id="{AF2138F7-3ED1-9020-A859-A90045DECF0D}"/>
              </a:ext>
            </a:extLst>
          </p:cNvPr>
          <p:cNvSpPr/>
          <p:nvPr/>
        </p:nvSpPr>
        <p:spPr>
          <a:xfrm>
            <a:off x="7446400" y="4478869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" name="Rettangolo 101">
            <a:extLst>
              <a:ext uri="{FF2B5EF4-FFF2-40B4-BE49-F238E27FC236}">
                <a16:creationId xmlns:a16="http://schemas.microsoft.com/office/drawing/2014/main" id="{DF42382B-95DD-6746-80C6-32A179D4A336}"/>
              </a:ext>
            </a:extLst>
          </p:cNvPr>
          <p:cNvSpPr/>
          <p:nvPr/>
        </p:nvSpPr>
        <p:spPr>
          <a:xfrm>
            <a:off x="7755444" y="270086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>
            <a:extLst>
              <a:ext uri="{FF2B5EF4-FFF2-40B4-BE49-F238E27FC236}">
                <a16:creationId xmlns:a16="http://schemas.microsoft.com/office/drawing/2014/main" id="{9FA85ACB-A572-3AB4-0EBC-84E75057B055}"/>
              </a:ext>
            </a:extLst>
          </p:cNvPr>
          <p:cNvSpPr/>
          <p:nvPr/>
        </p:nvSpPr>
        <p:spPr>
          <a:xfrm>
            <a:off x="8064477" y="270086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" name="Rettangolo 103">
            <a:extLst>
              <a:ext uri="{FF2B5EF4-FFF2-40B4-BE49-F238E27FC236}">
                <a16:creationId xmlns:a16="http://schemas.microsoft.com/office/drawing/2014/main" id="{6C405603-45C8-FF64-F510-6049EBD83B86}"/>
              </a:ext>
            </a:extLst>
          </p:cNvPr>
          <p:cNvSpPr/>
          <p:nvPr/>
        </p:nvSpPr>
        <p:spPr>
          <a:xfrm>
            <a:off x="7755445" y="2997198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Rettangolo 104">
            <a:extLst>
              <a:ext uri="{FF2B5EF4-FFF2-40B4-BE49-F238E27FC236}">
                <a16:creationId xmlns:a16="http://schemas.microsoft.com/office/drawing/2014/main" id="{0D833E6B-2685-E117-BF9C-F64675294D82}"/>
              </a:ext>
            </a:extLst>
          </p:cNvPr>
          <p:cNvSpPr/>
          <p:nvPr/>
        </p:nvSpPr>
        <p:spPr>
          <a:xfrm>
            <a:off x="8064478" y="2997198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6" name="Rettangolo 105">
            <a:extLst>
              <a:ext uri="{FF2B5EF4-FFF2-40B4-BE49-F238E27FC236}">
                <a16:creationId xmlns:a16="http://schemas.microsoft.com/office/drawing/2014/main" id="{34E99EF7-8FBA-FC88-AEF7-A821C833CA49}"/>
              </a:ext>
            </a:extLst>
          </p:cNvPr>
          <p:cNvSpPr/>
          <p:nvPr/>
        </p:nvSpPr>
        <p:spPr>
          <a:xfrm>
            <a:off x="7755438" y="329352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7" name="Rettangolo 106">
            <a:extLst>
              <a:ext uri="{FF2B5EF4-FFF2-40B4-BE49-F238E27FC236}">
                <a16:creationId xmlns:a16="http://schemas.microsoft.com/office/drawing/2014/main" id="{7FA8F8B0-5362-FC48-5201-3CC725A1CA86}"/>
              </a:ext>
            </a:extLst>
          </p:cNvPr>
          <p:cNvSpPr/>
          <p:nvPr/>
        </p:nvSpPr>
        <p:spPr>
          <a:xfrm>
            <a:off x="8064471" y="329352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Rettangolo 107">
            <a:extLst>
              <a:ext uri="{FF2B5EF4-FFF2-40B4-BE49-F238E27FC236}">
                <a16:creationId xmlns:a16="http://schemas.microsoft.com/office/drawing/2014/main" id="{2A3C9273-921C-74B5-7747-CBDEE4B26C02}"/>
              </a:ext>
            </a:extLst>
          </p:cNvPr>
          <p:cNvSpPr/>
          <p:nvPr/>
        </p:nvSpPr>
        <p:spPr>
          <a:xfrm>
            <a:off x="7755439" y="3589861"/>
            <a:ext cx="283633" cy="2709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ttangolo 108">
            <a:extLst>
              <a:ext uri="{FF2B5EF4-FFF2-40B4-BE49-F238E27FC236}">
                <a16:creationId xmlns:a16="http://schemas.microsoft.com/office/drawing/2014/main" id="{87355A0B-30BC-C100-CAD1-440B159A6CD8}"/>
              </a:ext>
            </a:extLst>
          </p:cNvPr>
          <p:cNvSpPr/>
          <p:nvPr/>
        </p:nvSpPr>
        <p:spPr>
          <a:xfrm>
            <a:off x="8064472" y="3589861"/>
            <a:ext cx="283633" cy="2709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Rettangolo 109">
            <a:extLst>
              <a:ext uri="{FF2B5EF4-FFF2-40B4-BE49-F238E27FC236}">
                <a16:creationId xmlns:a16="http://schemas.microsoft.com/office/drawing/2014/main" id="{F5091BE5-8C1A-E726-4448-9A5258B464FC}"/>
              </a:ext>
            </a:extLst>
          </p:cNvPr>
          <p:cNvSpPr/>
          <p:nvPr/>
        </p:nvSpPr>
        <p:spPr>
          <a:xfrm>
            <a:off x="7755438" y="388619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Rettangolo 110">
            <a:extLst>
              <a:ext uri="{FF2B5EF4-FFF2-40B4-BE49-F238E27FC236}">
                <a16:creationId xmlns:a16="http://schemas.microsoft.com/office/drawing/2014/main" id="{8DEE98B0-185E-4FEA-92D4-AE46F4A5EBC2}"/>
              </a:ext>
            </a:extLst>
          </p:cNvPr>
          <p:cNvSpPr/>
          <p:nvPr/>
        </p:nvSpPr>
        <p:spPr>
          <a:xfrm>
            <a:off x="8064471" y="388619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Rettangolo 111">
            <a:extLst>
              <a:ext uri="{FF2B5EF4-FFF2-40B4-BE49-F238E27FC236}">
                <a16:creationId xmlns:a16="http://schemas.microsoft.com/office/drawing/2014/main" id="{D31F3A58-D180-01C3-BD87-0DC8E92781BE}"/>
              </a:ext>
            </a:extLst>
          </p:cNvPr>
          <p:cNvSpPr/>
          <p:nvPr/>
        </p:nvSpPr>
        <p:spPr>
          <a:xfrm>
            <a:off x="7755439" y="418252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3" name="Rettangolo 112">
            <a:extLst>
              <a:ext uri="{FF2B5EF4-FFF2-40B4-BE49-F238E27FC236}">
                <a16:creationId xmlns:a16="http://schemas.microsoft.com/office/drawing/2014/main" id="{FF262CEA-242D-C8CF-1C6F-E4CD14805717}"/>
              </a:ext>
            </a:extLst>
          </p:cNvPr>
          <p:cNvSpPr/>
          <p:nvPr/>
        </p:nvSpPr>
        <p:spPr>
          <a:xfrm>
            <a:off x="8064472" y="418252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4" name="Rettangolo 113">
            <a:extLst>
              <a:ext uri="{FF2B5EF4-FFF2-40B4-BE49-F238E27FC236}">
                <a16:creationId xmlns:a16="http://schemas.microsoft.com/office/drawing/2014/main" id="{5E571A41-22EB-CF58-2D23-04960E66A0CE}"/>
              </a:ext>
            </a:extLst>
          </p:cNvPr>
          <p:cNvSpPr/>
          <p:nvPr/>
        </p:nvSpPr>
        <p:spPr>
          <a:xfrm>
            <a:off x="7755433" y="4478863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5" name="Rettangolo 114">
            <a:extLst>
              <a:ext uri="{FF2B5EF4-FFF2-40B4-BE49-F238E27FC236}">
                <a16:creationId xmlns:a16="http://schemas.microsoft.com/office/drawing/2014/main" id="{51F36305-CC37-BDFA-B2A6-8233A587106B}"/>
              </a:ext>
            </a:extLst>
          </p:cNvPr>
          <p:cNvSpPr/>
          <p:nvPr/>
        </p:nvSpPr>
        <p:spPr>
          <a:xfrm>
            <a:off x="8064466" y="4478863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6" name="Connettore 2 115">
            <a:extLst>
              <a:ext uri="{FF2B5EF4-FFF2-40B4-BE49-F238E27FC236}">
                <a16:creationId xmlns:a16="http://schemas.microsoft.com/office/drawing/2014/main" id="{F8C1A334-AACC-E6EF-E3FC-9B03FB2D6810}"/>
              </a:ext>
            </a:extLst>
          </p:cNvPr>
          <p:cNvCxnSpPr>
            <a:cxnSpLocks/>
          </p:cNvCxnSpPr>
          <p:nvPr/>
        </p:nvCxnSpPr>
        <p:spPr>
          <a:xfrm>
            <a:off x="1473194" y="3733802"/>
            <a:ext cx="1803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CasellaDiTesto 116">
            <a:extLst>
              <a:ext uri="{FF2B5EF4-FFF2-40B4-BE49-F238E27FC236}">
                <a16:creationId xmlns:a16="http://schemas.microsoft.com/office/drawing/2014/main" id="{C03C0C89-3073-F381-0BC4-351C4BDBA948}"/>
              </a:ext>
            </a:extLst>
          </p:cNvPr>
          <p:cNvSpPr txBox="1"/>
          <p:nvPr/>
        </p:nvSpPr>
        <p:spPr>
          <a:xfrm>
            <a:off x="4889403" y="2186179"/>
            <a:ext cx="107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21 </a:t>
            </a:r>
            <a:r>
              <a:rPr lang="it-IT" dirty="0" err="1"/>
              <a:t>layers</a:t>
            </a:r>
            <a:endParaRPr lang="it-IT" dirty="0"/>
          </a:p>
        </p:txBody>
      </p:sp>
      <p:sp>
        <p:nvSpPr>
          <p:cNvPr id="119" name="Rettangolo 118">
            <a:extLst>
              <a:ext uri="{FF2B5EF4-FFF2-40B4-BE49-F238E27FC236}">
                <a16:creationId xmlns:a16="http://schemas.microsoft.com/office/drawing/2014/main" id="{7255E07C-A297-241D-E7BA-60AD156D2350}"/>
              </a:ext>
            </a:extLst>
          </p:cNvPr>
          <p:cNvSpPr/>
          <p:nvPr/>
        </p:nvSpPr>
        <p:spPr>
          <a:xfrm>
            <a:off x="2349482" y="3674529"/>
            <a:ext cx="127024" cy="1185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ACA1182D-0F44-E1DD-AF01-512DF13F10D5}"/>
              </a:ext>
            </a:extLst>
          </p:cNvPr>
          <p:cNvSpPr txBox="1"/>
          <p:nvPr/>
        </p:nvSpPr>
        <p:spPr>
          <a:xfrm>
            <a:off x="1961464" y="3807137"/>
            <a:ext cx="946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Charge</a:t>
            </a:r>
            <a:r>
              <a:rPr lang="it-IT" dirty="0"/>
              <a:t> </a:t>
            </a:r>
          </a:p>
          <a:p>
            <a:r>
              <a:rPr lang="it-IT" dirty="0" err="1"/>
              <a:t>Tagger</a:t>
            </a:r>
            <a:endParaRPr lang="it-IT" dirty="0"/>
          </a:p>
        </p:txBody>
      </p:sp>
      <p:sp>
        <p:nvSpPr>
          <p:cNvPr id="122" name="Rettangolo 121">
            <a:extLst>
              <a:ext uri="{FF2B5EF4-FFF2-40B4-BE49-F238E27FC236}">
                <a16:creationId xmlns:a16="http://schemas.microsoft.com/office/drawing/2014/main" id="{F937BC6E-74A2-EB09-819C-D650B6D1A019}"/>
              </a:ext>
            </a:extLst>
          </p:cNvPr>
          <p:cNvSpPr/>
          <p:nvPr/>
        </p:nvSpPr>
        <p:spPr>
          <a:xfrm>
            <a:off x="8373498" y="270086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3" name="Rettangolo 122">
            <a:extLst>
              <a:ext uri="{FF2B5EF4-FFF2-40B4-BE49-F238E27FC236}">
                <a16:creationId xmlns:a16="http://schemas.microsoft.com/office/drawing/2014/main" id="{563BDA60-2A3C-20AD-D94D-A361F1382FBD}"/>
              </a:ext>
            </a:extLst>
          </p:cNvPr>
          <p:cNvSpPr/>
          <p:nvPr/>
        </p:nvSpPr>
        <p:spPr>
          <a:xfrm>
            <a:off x="8373499" y="2997198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4" name="Rettangolo 123">
            <a:extLst>
              <a:ext uri="{FF2B5EF4-FFF2-40B4-BE49-F238E27FC236}">
                <a16:creationId xmlns:a16="http://schemas.microsoft.com/office/drawing/2014/main" id="{387B8B9D-40A7-4D46-371E-C8285954AA87}"/>
              </a:ext>
            </a:extLst>
          </p:cNvPr>
          <p:cNvSpPr/>
          <p:nvPr/>
        </p:nvSpPr>
        <p:spPr>
          <a:xfrm>
            <a:off x="8373492" y="329352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5" name="Rettangolo 124">
            <a:extLst>
              <a:ext uri="{FF2B5EF4-FFF2-40B4-BE49-F238E27FC236}">
                <a16:creationId xmlns:a16="http://schemas.microsoft.com/office/drawing/2014/main" id="{22655A1D-5069-8406-CD19-AE174D61546B}"/>
              </a:ext>
            </a:extLst>
          </p:cNvPr>
          <p:cNvSpPr/>
          <p:nvPr/>
        </p:nvSpPr>
        <p:spPr>
          <a:xfrm>
            <a:off x="8373493" y="3589861"/>
            <a:ext cx="283633" cy="2709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6" name="Rettangolo 125">
            <a:extLst>
              <a:ext uri="{FF2B5EF4-FFF2-40B4-BE49-F238E27FC236}">
                <a16:creationId xmlns:a16="http://schemas.microsoft.com/office/drawing/2014/main" id="{0A8C4D85-4274-87AC-77C0-8AFE35376096}"/>
              </a:ext>
            </a:extLst>
          </p:cNvPr>
          <p:cNvSpPr/>
          <p:nvPr/>
        </p:nvSpPr>
        <p:spPr>
          <a:xfrm>
            <a:off x="8373492" y="388619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7" name="Rettangolo 126">
            <a:extLst>
              <a:ext uri="{FF2B5EF4-FFF2-40B4-BE49-F238E27FC236}">
                <a16:creationId xmlns:a16="http://schemas.microsoft.com/office/drawing/2014/main" id="{9AE3D07D-E9FA-6EAF-2B22-78E06ACD663E}"/>
              </a:ext>
            </a:extLst>
          </p:cNvPr>
          <p:cNvSpPr/>
          <p:nvPr/>
        </p:nvSpPr>
        <p:spPr>
          <a:xfrm>
            <a:off x="8373493" y="418252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8" name="Rettangolo 127">
            <a:extLst>
              <a:ext uri="{FF2B5EF4-FFF2-40B4-BE49-F238E27FC236}">
                <a16:creationId xmlns:a16="http://schemas.microsoft.com/office/drawing/2014/main" id="{C503BF73-7CCF-9383-5D08-62DE5F30927B}"/>
              </a:ext>
            </a:extLst>
          </p:cNvPr>
          <p:cNvSpPr/>
          <p:nvPr/>
        </p:nvSpPr>
        <p:spPr>
          <a:xfrm>
            <a:off x="8373487" y="4478863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9" name="Rettangolo 128">
            <a:extLst>
              <a:ext uri="{FF2B5EF4-FFF2-40B4-BE49-F238E27FC236}">
                <a16:creationId xmlns:a16="http://schemas.microsoft.com/office/drawing/2014/main" id="{C0C63758-9452-8918-6575-228F2AC73E0A}"/>
              </a:ext>
            </a:extLst>
          </p:cNvPr>
          <p:cNvSpPr/>
          <p:nvPr/>
        </p:nvSpPr>
        <p:spPr>
          <a:xfrm>
            <a:off x="8682524" y="270087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0" name="Rettangolo 129">
            <a:extLst>
              <a:ext uri="{FF2B5EF4-FFF2-40B4-BE49-F238E27FC236}">
                <a16:creationId xmlns:a16="http://schemas.microsoft.com/office/drawing/2014/main" id="{8E522173-0622-B8AE-FFBE-A7A717E06947}"/>
              </a:ext>
            </a:extLst>
          </p:cNvPr>
          <p:cNvSpPr/>
          <p:nvPr/>
        </p:nvSpPr>
        <p:spPr>
          <a:xfrm>
            <a:off x="8991557" y="270087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1" name="Rettangolo 130">
            <a:extLst>
              <a:ext uri="{FF2B5EF4-FFF2-40B4-BE49-F238E27FC236}">
                <a16:creationId xmlns:a16="http://schemas.microsoft.com/office/drawing/2014/main" id="{8C5515FA-C0E5-C659-E394-BC037109DAA5}"/>
              </a:ext>
            </a:extLst>
          </p:cNvPr>
          <p:cNvSpPr/>
          <p:nvPr/>
        </p:nvSpPr>
        <p:spPr>
          <a:xfrm>
            <a:off x="8682525" y="299720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2" name="Rettangolo 131">
            <a:extLst>
              <a:ext uri="{FF2B5EF4-FFF2-40B4-BE49-F238E27FC236}">
                <a16:creationId xmlns:a16="http://schemas.microsoft.com/office/drawing/2014/main" id="{E514CE9F-8C6C-5725-2C4D-2D53AE9F7785}"/>
              </a:ext>
            </a:extLst>
          </p:cNvPr>
          <p:cNvSpPr/>
          <p:nvPr/>
        </p:nvSpPr>
        <p:spPr>
          <a:xfrm>
            <a:off x="8991558" y="299720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3" name="Rettangolo 132">
            <a:extLst>
              <a:ext uri="{FF2B5EF4-FFF2-40B4-BE49-F238E27FC236}">
                <a16:creationId xmlns:a16="http://schemas.microsoft.com/office/drawing/2014/main" id="{C6C0C00E-CED5-CF82-8889-85A3E01722E1}"/>
              </a:ext>
            </a:extLst>
          </p:cNvPr>
          <p:cNvSpPr/>
          <p:nvPr/>
        </p:nvSpPr>
        <p:spPr>
          <a:xfrm>
            <a:off x="8682518" y="3293533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Rettangolo 133">
            <a:extLst>
              <a:ext uri="{FF2B5EF4-FFF2-40B4-BE49-F238E27FC236}">
                <a16:creationId xmlns:a16="http://schemas.microsoft.com/office/drawing/2014/main" id="{470CC47F-DE5F-962E-174F-808C80C0250F}"/>
              </a:ext>
            </a:extLst>
          </p:cNvPr>
          <p:cNvSpPr/>
          <p:nvPr/>
        </p:nvSpPr>
        <p:spPr>
          <a:xfrm>
            <a:off x="8991551" y="3293533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5" name="Rettangolo 134">
            <a:extLst>
              <a:ext uri="{FF2B5EF4-FFF2-40B4-BE49-F238E27FC236}">
                <a16:creationId xmlns:a16="http://schemas.microsoft.com/office/drawing/2014/main" id="{770D594F-77F7-7EBA-20BF-976651405999}"/>
              </a:ext>
            </a:extLst>
          </p:cNvPr>
          <p:cNvSpPr/>
          <p:nvPr/>
        </p:nvSpPr>
        <p:spPr>
          <a:xfrm>
            <a:off x="8682519" y="3589867"/>
            <a:ext cx="283633" cy="2709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6" name="Rettangolo 135">
            <a:extLst>
              <a:ext uri="{FF2B5EF4-FFF2-40B4-BE49-F238E27FC236}">
                <a16:creationId xmlns:a16="http://schemas.microsoft.com/office/drawing/2014/main" id="{57208204-71C7-B0E5-871D-9FBDB7A8EC20}"/>
              </a:ext>
            </a:extLst>
          </p:cNvPr>
          <p:cNvSpPr/>
          <p:nvPr/>
        </p:nvSpPr>
        <p:spPr>
          <a:xfrm>
            <a:off x="8991552" y="3589867"/>
            <a:ext cx="283633" cy="2709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7" name="Rettangolo 136">
            <a:extLst>
              <a:ext uri="{FF2B5EF4-FFF2-40B4-BE49-F238E27FC236}">
                <a16:creationId xmlns:a16="http://schemas.microsoft.com/office/drawing/2014/main" id="{335BDFAD-CD40-3FBF-BB7E-E42DAA9F3376}"/>
              </a:ext>
            </a:extLst>
          </p:cNvPr>
          <p:cNvSpPr/>
          <p:nvPr/>
        </p:nvSpPr>
        <p:spPr>
          <a:xfrm>
            <a:off x="8682518" y="3886196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8" name="Rettangolo 137">
            <a:extLst>
              <a:ext uri="{FF2B5EF4-FFF2-40B4-BE49-F238E27FC236}">
                <a16:creationId xmlns:a16="http://schemas.microsoft.com/office/drawing/2014/main" id="{6CC886A3-B76F-3908-766D-B9477284003C}"/>
              </a:ext>
            </a:extLst>
          </p:cNvPr>
          <p:cNvSpPr/>
          <p:nvPr/>
        </p:nvSpPr>
        <p:spPr>
          <a:xfrm>
            <a:off x="8991551" y="3886196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9" name="Rettangolo 138">
            <a:extLst>
              <a:ext uri="{FF2B5EF4-FFF2-40B4-BE49-F238E27FC236}">
                <a16:creationId xmlns:a16="http://schemas.microsoft.com/office/drawing/2014/main" id="{A876D986-9EB1-E39B-D52E-6985F8B3B4F5}"/>
              </a:ext>
            </a:extLst>
          </p:cNvPr>
          <p:cNvSpPr/>
          <p:nvPr/>
        </p:nvSpPr>
        <p:spPr>
          <a:xfrm>
            <a:off x="8682519" y="418253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0" name="Rettangolo 139">
            <a:extLst>
              <a:ext uri="{FF2B5EF4-FFF2-40B4-BE49-F238E27FC236}">
                <a16:creationId xmlns:a16="http://schemas.microsoft.com/office/drawing/2014/main" id="{747467D9-3969-2D0A-A427-B5B70E7B362F}"/>
              </a:ext>
            </a:extLst>
          </p:cNvPr>
          <p:cNvSpPr/>
          <p:nvPr/>
        </p:nvSpPr>
        <p:spPr>
          <a:xfrm>
            <a:off x="8991552" y="418253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1" name="Rettangolo 140">
            <a:extLst>
              <a:ext uri="{FF2B5EF4-FFF2-40B4-BE49-F238E27FC236}">
                <a16:creationId xmlns:a16="http://schemas.microsoft.com/office/drawing/2014/main" id="{AAA99F3E-A37C-AACB-0035-43E1F318BE0F}"/>
              </a:ext>
            </a:extLst>
          </p:cNvPr>
          <p:cNvSpPr/>
          <p:nvPr/>
        </p:nvSpPr>
        <p:spPr>
          <a:xfrm>
            <a:off x="8682513" y="4478869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2" name="Rettangolo 141">
            <a:extLst>
              <a:ext uri="{FF2B5EF4-FFF2-40B4-BE49-F238E27FC236}">
                <a16:creationId xmlns:a16="http://schemas.microsoft.com/office/drawing/2014/main" id="{9D2FAE7A-F4EC-9D54-99F5-89F7C27BD118}"/>
              </a:ext>
            </a:extLst>
          </p:cNvPr>
          <p:cNvSpPr/>
          <p:nvPr/>
        </p:nvSpPr>
        <p:spPr>
          <a:xfrm>
            <a:off x="8991546" y="4478869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3" name="Rettangolo 142">
            <a:extLst>
              <a:ext uri="{FF2B5EF4-FFF2-40B4-BE49-F238E27FC236}">
                <a16:creationId xmlns:a16="http://schemas.microsoft.com/office/drawing/2014/main" id="{CCE39BCF-6417-C413-19D3-296C76CB4BFF}"/>
              </a:ext>
            </a:extLst>
          </p:cNvPr>
          <p:cNvSpPr/>
          <p:nvPr/>
        </p:nvSpPr>
        <p:spPr>
          <a:xfrm>
            <a:off x="9300590" y="270086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4" name="Rettangolo 143">
            <a:extLst>
              <a:ext uri="{FF2B5EF4-FFF2-40B4-BE49-F238E27FC236}">
                <a16:creationId xmlns:a16="http://schemas.microsoft.com/office/drawing/2014/main" id="{61CFE759-767D-694B-6EB0-E24D3747ABA7}"/>
              </a:ext>
            </a:extLst>
          </p:cNvPr>
          <p:cNvSpPr/>
          <p:nvPr/>
        </p:nvSpPr>
        <p:spPr>
          <a:xfrm>
            <a:off x="9609623" y="270086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5" name="Rettangolo 144">
            <a:extLst>
              <a:ext uri="{FF2B5EF4-FFF2-40B4-BE49-F238E27FC236}">
                <a16:creationId xmlns:a16="http://schemas.microsoft.com/office/drawing/2014/main" id="{467352DE-DF22-D0EC-1D06-AF3E35B56A2D}"/>
              </a:ext>
            </a:extLst>
          </p:cNvPr>
          <p:cNvSpPr/>
          <p:nvPr/>
        </p:nvSpPr>
        <p:spPr>
          <a:xfrm>
            <a:off x="9300591" y="2997198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6" name="Rettangolo 145">
            <a:extLst>
              <a:ext uri="{FF2B5EF4-FFF2-40B4-BE49-F238E27FC236}">
                <a16:creationId xmlns:a16="http://schemas.microsoft.com/office/drawing/2014/main" id="{E6D8F14A-61BC-04E7-97EC-A8B87A1C653A}"/>
              </a:ext>
            </a:extLst>
          </p:cNvPr>
          <p:cNvSpPr/>
          <p:nvPr/>
        </p:nvSpPr>
        <p:spPr>
          <a:xfrm>
            <a:off x="9609624" y="2997198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7" name="Rettangolo 146">
            <a:extLst>
              <a:ext uri="{FF2B5EF4-FFF2-40B4-BE49-F238E27FC236}">
                <a16:creationId xmlns:a16="http://schemas.microsoft.com/office/drawing/2014/main" id="{E44DBC22-C91E-1402-BF4A-8651CEFC0E1A}"/>
              </a:ext>
            </a:extLst>
          </p:cNvPr>
          <p:cNvSpPr/>
          <p:nvPr/>
        </p:nvSpPr>
        <p:spPr>
          <a:xfrm>
            <a:off x="9300584" y="329352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8" name="Rettangolo 147">
            <a:extLst>
              <a:ext uri="{FF2B5EF4-FFF2-40B4-BE49-F238E27FC236}">
                <a16:creationId xmlns:a16="http://schemas.microsoft.com/office/drawing/2014/main" id="{8BEFD836-55D2-5718-C3D9-DC0173B82179}"/>
              </a:ext>
            </a:extLst>
          </p:cNvPr>
          <p:cNvSpPr/>
          <p:nvPr/>
        </p:nvSpPr>
        <p:spPr>
          <a:xfrm>
            <a:off x="9609617" y="3293527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9" name="Rettangolo 148">
            <a:extLst>
              <a:ext uri="{FF2B5EF4-FFF2-40B4-BE49-F238E27FC236}">
                <a16:creationId xmlns:a16="http://schemas.microsoft.com/office/drawing/2014/main" id="{56D1B9FC-C51D-A568-1614-8E5F607B9172}"/>
              </a:ext>
            </a:extLst>
          </p:cNvPr>
          <p:cNvSpPr/>
          <p:nvPr/>
        </p:nvSpPr>
        <p:spPr>
          <a:xfrm>
            <a:off x="9300585" y="3589861"/>
            <a:ext cx="283633" cy="2709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0" name="Rettangolo 149">
            <a:extLst>
              <a:ext uri="{FF2B5EF4-FFF2-40B4-BE49-F238E27FC236}">
                <a16:creationId xmlns:a16="http://schemas.microsoft.com/office/drawing/2014/main" id="{66F50ED9-E307-B9DE-F1AE-815DC73F494A}"/>
              </a:ext>
            </a:extLst>
          </p:cNvPr>
          <p:cNvSpPr/>
          <p:nvPr/>
        </p:nvSpPr>
        <p:spPr>
          <a:xfrm>
            <a:off x="9609618" y="3589861"/>
            <a:ext cx="283633" cy="2709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1" name="Rettangolo 150">
            <a:extLst>
              <a:ext uri="{FF2B5EF4-FFF2-40B4-BE49-F238E27FC236}">
                <a16:creationId xmlns:a16="http://schemas.microsoft.com/office/drawing/2014/main" id="{6109A52E-F505-53F8-907C-AA3721B29868}"/>
              </a:ext>
            </a:extLst>
          </p:cNvPr>
          <p:cNvSpPr/>
          <p:nvPr/>
        </p:nvSpPr>
        <p:spPr>
          <a:xfrm>
            <a:off x="9300584" y="388619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2" name="Rettangolo 151">
            <a:extLst>
              <a:ext uri="{FF2B5EF4-FFF2-40B4-BE49-F238E27FC236}">
                <a16:creationId xmlns:a16="http://schemas.microsoft.com/office/drawing/2014/main" id="{019477C5-DD5E-06D0-B215-1094AB973DFD}"/>
              </a:ext>
            </a:extLst>
          </p:cNvPr>
          <p:cNvSpPr/>
          <p:nvPr/>
        </p:nvSpPr>
        <p:spPr>
          <a:xfrm>
            <a:off x="9609617" y="3886190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3" name="Rettangolo 152">
            <a:extLst>
              <a:ext uri="{FF2B5EF4-FFF2-40B4-BE49-F238E27FC236}">
                <a16:creationId xmlns:a16="http://schemas.microsoft.com/office/drawing/2014/main" id="{EE16686F-6502-A14A-9072-765922A3A67B}"/>
              </a:ext>
            </a:extLst>
          </p:cNvPr>
          <p:cNvSpPr/>
          <p:nvPr/>
        </p:nvSpPr>
        <p:spPr>
          <a:xfrm>
            <a:off x="9300585" y="418252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4" name="Rettangolo 153">
            <a:extLst>
              <a:ext uri="{FF2B5EF4-FFF2-40B4-BE49-F238E27FC236}">
                <a16:creationId xmlns:a16="http://schemas.microsoft.com/office/drawing/2014/main" id="{C9EB7FE4-C8E7-A60A-432E-382B6E34507E}"/>
              </a:ext>
            </a:extLst>
          </p:cNvPr>
          <p:cNvSpPr/>
          <p:nvPr/>
        </p:nvSpPr>
        <p:spPr>
          <a:xfrm>
            <a:off x="9609618" y="4182524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5" name="Rettangolo 154">
            <a:extLst>
              <a:ext uri="{FF2B5EF4-FFF2-40B4-BE49-F238E27FC236}">
                <a16:creationId xmlns:a16="http://schemas.microsoft.com/office/drawing/2014/main" id="{35605863-BFEB-436B-9ECF-A9CDD5E16824}"/>
              </a:ext>
            </a:extLst>
          </p:cNvPr>
          <p:cNvSpPr/>
          <p:nvPr/>
        </p:nvSpPr>
        <p:spPr>
          <a:xfrm>
            <a:off x="9300579" y="4478863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6" name="Rettangolo 155">
            <a:extLst>
              <a:ext uri="{FF2B5EF4-FFF2-40B4-BE49-F238E27FC236}">
                <a16:creationId xmlns:a16="http://schemas.microsoft.com/office/drawing/2014/main" id="{AE260215-894E-956E-B2E4-FCC2CBC6F444}"/>
              </a:ext>
            </a:extLst>
          </p:cNvPr>
          <p:cNvSpPr/>
          <p:nvPr/>
        </p:nvSpPr>
        <p:spPr>
          <a:xfrm>
            <a:off x="9609612" y="4478863"/>
            <a:ext cx="283633" cy="2709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7" name="CasellaDiTesto 156">
            <a:extLst>
              <a:ext uri="{FF2B5EF4-FFF2-40B4-BE49-F238E27FC236}">
                <a16:creationId xmlns:a16="http://schemas.microsoft.com/office/drawing/2014/main" id="{FB399AB8-50E1-A4A2-6132-27E37328CABB}"/>
              </a:ext>
            </a:extLst>
          </p:cNvPr>
          <p:cNvSpPr txBox="1"/>
          <p:nvPr/>
        </p:nvSpPr>
        <p:spPr>
          <a:xfrm>
            <a:off x="4610495" y="262815"/>
            <a:ext cx="283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The «EFFECTIVE  LENGTH» </a:t>
            </a:r>
          </a:p>
        </p:txBody>
      </p:sp>
      <p:cxnSp>
        <p:nvCxnSpPr>
          <p:cNvPr id="159" name="Connettore 2 158">
            <a:extLst>
              <a:ext uri="{FF2B5EF4-FFF2-40B4-BE49-F238E27FC236}">
                <a16:creationId xmlns:a16="http://schemas.microsoft.com/office/drawing/2014/main" id="{915BDE30-F279-517B-9CD0-142D6679AA98}"/>
              </a:ext>
            </a:extLst>
          </p:cNvPr>
          <p:cNvCxnSpPr>
            <a:stCxn id="41" idx="0"/>
          </p:cNvCxnSpPr>
          <p:nvPr/>
        </p:nvCxnSpPr>
        <p:spPr>
          <a:xfrm flipH="1">
            <a:off x="5105400" y="3886202"/>
            <a:ext cx="10572" cy="177799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CasellaDiTesto 159">
            <a:extLst>
              <a:ext uri="{FF2B5EF4-FFF2-40B4-BE49-F238E27FC236}">
                <a16:creationId xmlns:a16="http://schemas.microsoft.com/office/drawing/2014/main" id="{C584B47B-FF59-7325-7E2D-59DFDD90FD05}"/>
              </a:ext>
            </a:extLst>
          </p:cNvPr>
          <p:cNvSpPr txBox="1"/>
          <p:nvPr/>
        </p:nvSpPr>
        <p:spPr>
          <a:xfrm>
            <a:off x="4223226" y="5757315"/>
            <a:ext cx="2363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The cube </a:t>
            </a:r>
            <a:r>
              <a:rPr lang="it-IT" dirty="0" err="1"/>
              <a:t>identified</a:t>
            </a:r>
            <a:r>
              <a:rPr lang="it-IT" dirty="0"/>
              <a:t> </a:t>
            </a:r>
            <a:r>
              <a:rPr lang="it-IT" dirty="0" err="1"/>
              <a:t>as</a:t>
            </a:r>
            <a:endParaRPr lang="it-IT" dirty="0"/>
          </a:p>
          <a:p>
            <a:r>
              <a:rPr lang="it-IT" dirty="0"/>
              <a:t>«</a:t>
            </a:r>
            <a:r>
              <a:rPr lang="it-IT" dirty="0" err="1"/>
              <a:t>interacting</a:t>
            </a:r>
            <a:r>
              <a:rPr lang="it-IT" dirty="0"/>
              <a:t> </a:t>
            </a:r>
            <a:r>
              <a:rPr lang="it-IT" dirty="0" err="1"/>
              <a:t>layer</a:t>
            </a:r>
            <a:r>
              <a:rPr lang="it-IT" dirty="0"/>
              <a:t>»</a:t>
            </a:r>
          </a:p>
        </p:txBody>
      </p:sp>
      <p:sp>
        <p:nvSpPr>
          <p:cNvPr id="161" name="CasellaDiTesto 160">
            <a:extLst>
              <a:ext uri="{FF2B5EF4-FFF2-40B4-BE49-F238E27FC236}">
                <a16:creationId xmlns:a16="http://schemas.microsoft.com/office/drawing/2014/main" id="{5D95A9FA-7D6C-E94E-48AF-9DAA5C2E7243}"/>
              </a:ext>
            </a:extLst>
          </p:cNvPr>
          <p:cNvSpPr txBox="1"/>
          <p:nvPr/>
        </p:nvSpPr>
        <p:spPr>
          <a:xfrm>
            <a:off x="1893253" y="1095344"/>
            <a:ext cx="801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Lyso</a:t>
            </a:r>
            <a:r>
              <a:rPr lang="it-IT" dirty="0"/>
              <a:t> cube </a:t>
            </a:r>
            <a:r>
              <a:rPr lang="it-IT" dirty="0" err="1"/>
              <a:t>along</a:t>
            </a:r>
            <a:r>
              <a:rPr lang="it-IT" dirty="0"/>
              <a:t> the </a:t>
            </a:r>
            <a:r>
              <a:rPr lang="it-IT" dirty="0" err="1"/>
              <a:t>beam</a:t>
            </a:r>
            <a:r>
              <a:rPr lang="it-IT" dirty="0"/>
              <a:t> from the «</a:t>
            </a:r>
            <a:r>
              <a:rPr lang="it-IT" dirty="0" err="1"/>
              <a:t>interacting</a:t>
            </a:r>
            <a:r>
              <a:rPr lang="it-IT" dirty="0"/>
              <a:t> cube» to the end</a:t>
            </a:r>
          </a:p>
        </p:txBody>
      </p:sp>
    </p:spTree>
    <p:extLst>
      <p:ext uri="{BB962C8B-B14F-4D97-AF65-F5344CB8AC3E}">
        <p14:creationId xmlns:p14="http://schemas.microsoft.com/office/powerpoint/2010/main" val="171286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o 21">
            <a:extLst>
              <a:ext uri="{FF2B5EF4-FFF2-40B4-BE49-F238E27FC236}">
                <a16:creationId xmlns:a16="http://schemas.microsoft.com/office/drawing/2014/main" id="{F0863172-E743-C9CA-C11D-683F1577C183}"/>
              </a:ext>
            </a:extLst>
          </p:cNvPr>
          <p:cNvGrpSpPr/>
          <p:nvPr/>
        </p:nvGrpSpPr>
        <p:grpSpPr>
          <a:xfrm>
            <a:off x="0" y="-103199"/>
            <a:ext cx="5122333" cy="3653491"/>
            <a:chOff x="0" y="28572"/>
            <a:chExt cx="5122333" cy="3653491"/>
          </a:xfrm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BF01C398-B7E5-42EF-870C-8EF8F74848D1}"/>
                </a:ext>
              </a:extLst>
            </p:cNvPr>
            <p:cNvGrpSpPr/>
            <p:nvPr/>
          </p:nvGrpSpPr>
          <p:grpSpPr>
            <a:xfrm>
              <a:off x="0" y="28572"/>
              <a:ext cx="5122333" cy="3653491"/>
              <a:chOff x="0" y="242371"/>
              <a:chExt cx="5233014" cy="3799964"/>
            </a:xfrm>
          </p:grpSpPr>
          <p:pic>
            <p:nvPicPr>
              <p:cNvPr id="5" name="Immagine 4" descr="Immagine che contiene testo, diagramma&#10;&#10;Descrizione generata automaticamente">
                <a:extLst>
                  <a:ext uri="{FF2B5EF4-FFF2-40B4-BE49-F238E27FC236}">
                    <a16:creationId xmlns:a16="http://schemas.microsoft.com/office/drawing/2014/main" id="{98A21CC1-EAE5-61B9-206D-22254DC441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60" y="242371"/>
                <a:ext cx="5121754" cy="3695037"/>
              </a:xfrm>
              <a:prstGeom prst="rect">
                <a:avLst/>
              </a:prstGeom>
            </p:spPr>
          </p:pic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6DC7638F-5764-C700-92AD-52EF8FB40798}"/>
                  </a:ext>
                </a:extLst>
              </p:cNvPr>
              <p:cNvSpPr txBox="1"/>
              <p:nvPr/>
            </p:nvSpPr>
            <p:spPr>
              <a:xfrm>
                <a:off x="958467" y="771180"/>
                <a:ext cx="1243690" cy="67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Z=2</a:t>
                </a:r>
              </a:p>
              <a:p>
                <a:r>
                  <a:rPr lang="it-IT" dirty="0"/>
                  <a:t>E=600GeV</a:t>
                </a:r>
              </a:p>
            </p:txBody>
          </p:sp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1015E24-2D21-4847-2783-3C309F3773BF}"/>
                  </a:ext>
                </a:extLst>
              </p:cNvPr>
              <p:cNvSpPr txBox="1"/>
              <p:nvPr/>
            </p:nvSpPr>
            <p:spPr>
              <a:xfrm>
                <a:off x="2015397" y="3673003"/>
                <a:ext cx="2895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/>
                  <a:t>EffectiveLength</a:t>
                </a:r>
                <a:r>
                  <a:rPr lang="it-IT" dirty="0"/>
                  <a:t> (</a:t>
                </a:r>
                <a:r>
                  <a:rPr lang="it-IT" dirty="0" err="1"/>
                  <a:t>LysoCube</a:t>
                </a:r>
                <a:r>
                  <a:rPr lang="it-IT" dirty="0"/>
                  <a:t>)</a:t>
                </a:r>
              </a:p>
            </p:txBody>
          </p:sp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94CBA0C0-EE5C-982E-CEBE-C6D4D1186F84}"/>
                  </a:ext>
                </a:extLst>
              </p:cNvPr>
              <p:cNvSpPr txBox="1"/>
              <p:nvPr/>
            </p:nvSpPr>
            <p:spPr>
              <a:xfrm rot="16200000">
                <a:off x="-1031308" y="1498294"/>
                <a:ext cx="2431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/>
                  <a:t>EnergyDeposited</a:t>
                </a:r>
                <a:r>
                  <a:rPr lang="it-IT" dirty="0"/>
                  <a:t>(GeV)</a:t>
                </a:r>
              </a:p>
            </p:txBody>
          </p:sp>
        </p:grp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974D0B00-B447-0019-5B66-BD4FDD8780CB}"/>
                </a:ext>
              </a:extLst>
            </p:cNvPr>
            <p:cNvSpPr/>
            <p:nvPr/>
          </p:nvSpPr>
          <p:spPr>
            <a:xfrm>
              <a:off x="1811208" y="51228"/>
              <a:ext cx="1561912" cy="1933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DD22936C-3AE8-D899-ED69-3654387D4555}"/>
              </a:ext>
            </a:extLst>
          </p:cNvPr>
          <p:cNvGrpSpPr/>
          <p:nvPr/>
        </p:nvGrpSpPr>
        <p:grpSpPr>
          <a:xfrm>
            <a:off x="5971191" y="0"/>
            <a:ext cx="5191472" cy="3507018"/>
            <a:chOff x="5900071" y="13585"/>
            <a:chExt cx="5191472" cy="3507018"/>
          </a:xfrm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D6B55F84-B52A-2761-6561-166C77111CB8}"/>
                </a:ext>
              </a:extLst>
            </p:cNvPr>
            <p:cNvGrpSpPr/>
            <p:nvPr/>
          </p:nvGrpSpPr>
          <p:grpSpPr>
            <a:xfrm>
              <a:off x="5900071" y="13585"/>
              <a:ext cx="5191472" cy="3507018"/>
              <a:chOff x="5679728" y="175045"/>
              <a:chExt cx="5517646" cy="3714890"/>
            </a:xfrm>
          </p:grpSpPr>
          <p:pic>
            <p:nvPicPr>
              <p:cNvPr id="11" name="Immagine 10" descr="Immagine che contiene testo, diagramma, schermata&#10;&#10;Descrizione generata automaticamente">
                <a:extLst>
                  <a:ext uri="{FF2B5EF4-FFF2-40B4-BE49-F238E27FC236}">
                    <a16:creationId xmlns:a16="http://schemas.microsoft.com/office/drawing/2014/main" id="{6449B8ED-5891-6A70-695B-8F22D17273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7334" y="175045"/>
                <a:ext cx="5440040" cy="3653491"/>
              </a:xfrm>
              <a:prstGeom prst="rect">
                <a:avLst/>
              </a:prstGeom>
            </p:spPr>
          </p:pic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09AC377-8694-8253-A198-A627BFBD115A}"/>
                  </a:ext>
                </a:extLst>
              </p:cNvPr>
              <p:cNvSpPr txBox="1"/>
              <p:nvPr/>
            </p:nvSpPr>
            <p:spPr>
              <a:xfrm>
                <a:off x="7899730" y="3520603"/>
                <a:ext cx="2895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/>
                  <a:t>EffectiveLength</a:t>
                </a:r>
                <a:r>
                  <a:rPr lang="it-IT" dirty="0"/>
                  <a:t> (</a:t>
                </a:r>
                <a:r>
                  <a:rPr lang="it-IT" dirty="0" err="1"/>
                  <a:t>LysoCube</a:t>
                </a:r>
                <a:r>
                  <a:rPr lang="it-IT" dirty="0"/>
                  <a:t>)</a:t>
                </a:r>
              </a:p>
            </p:txBody>
          </p:sp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EC4422FC-6DC0-AB0A-B5B4-CAD8293FB61F}"/>
                  </a:ext>
                </a:extLst>
              </p:cNvPr>
              <p:cNvSpPr txBox="1"/>
              <p:nvPr/>
            </p:nvSpPr>
            <p:spPr>
              <a:xfrm rot="16200000">
                <a:off x="4648420" y="1439028"/>
                <a:ext cx="2431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/>
                  <a:t>EnergyDeposited</a:t>
                </a:r>
                <a:r>
                  <a:rPr lang="it-IT" dirty="0"/>
                  <a:t>(GeV)</a:t>
                </a:r>
              </a:p>
            </p:txBody>
          </p:sp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3ED2C2D7-02B2-3BAF-7551-13BC5A41D3E7}"/>
                  </a:ext>
                </a:extLst>
              </p:cNvPr>
              <p:cNvSpPr txBox="1"/>
              <p:nvPr/>
            </p:nvSpPr>
            <p:spPr>
              <a:xfrm>
                <a:off x="6681934" y="618780"/>
                <a:ext cx="1425058" cy="684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Z=5</a:t>
                </a:r>
              </a:p>
              <a:p>
                <a:r>
                  <a:rPr lang="it-IT" dirty="0"/>
                  <a:t>E=1500GeV</a:t>
                </a:r>
              </a:p>
            </p:txBody>
          </p:sp>
        </p:grp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9653AA40-9B27-E84F-F8A8-E3853FE639AC}"/>
                </a:ext>
              </a:extLst>
            </p:cNvPr>
            <p:cNvSpPr/>
            <p:nvPr/>
          </p:nvSpPr>
          <p:spPr>
            <a:xfrm>
              <a:off x="7808416" y="26788"/>
              <a:ext cx="1447800" cy="242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57B36048-D0A0-D465-2457-5DD48B549031}"/>
              </a:ext>
            </a:extLst>
          </p:cNvPr>
          <p:cNvGrpSpPr/>
          <p:nvPr/>
        </p:nvGrpSpPr>
        <p:grpSpPr>
          <a:xfrm>
            <a:off x="67736" y="3454612"/>
            <a:ext cx="4836068" cy="3489487"/>
            <a:chOff x="0" y="3454612"/>
            <a:chExt cx="4836068" cy="3489487"/>
          </a:xfrm>
        </p:grpSpPr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C2EA8B15-F716-F184-61FF-3714331C23CF}"/>
                </a:ext>
              </a:extLst>
            </p:cNvPr>
            <p:cNvGrpSpPr/>
            <p:nvPr/>
          </p:nvGrpSpPr>
          <p:grpSpPr>
            <a:xfrm>
              <a:off x="0" y="3454612"/>
              <a:ext cx="4836068" cy="3489487"/>
              <a:chOff x="286265" y="3603837"/>
              <a:chExt cx="4520924" cy="3254163"/>
            </a:xfrm>
          </p:grpSpPr>
          <p:pic>
            <p:nvPicPr>
              <p:cNvPr id="16" name="Immagine 15" descr="Immagine che contiene testo, diagramma&#10;&#10;Descrizione generata automaticamente">
                <a:extLst>
                  <a:ext uri="{FF2B5EF4-FFF2-40B4-BE49-F238E27FC236}">
                    <a16:creationId xmlns:a16="http://schemas.microsoft.com/office/drawing/2014/main" id="{BE46755B-9493-C79B-1011-5CB65CBE94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015" y="3603837"/>
                <a:ext cx="4347174" cy="3172262"/>
              </a:xfrm>
              <a:prstGeom prst="rect">
                <a:avLst/>
              </a:prstGeom>
            </p:spPr>
          </p:pic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EFF29C34-D28B-9474-13B8-D2EB7DAC00E5}"/>
                  </a:ext>
                </a:extLst>
              </p:cNvPr>
              <p:cNvSpPr/>
              <p:nvPr/>
            </p:nvSpPr>
            <p:spPr>
              <a:xfrm>
                <a:off x="1868264" y="3631470"/>
                <a:ext cx="1447800" cy="2421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E083117B-2C36-32DB-9592-758A19EAA429}"/>
                  </a:ext>
                </a:extLst>
              </p:cNvPr>
              <p:cNvSpPr txBox="1"/>
              <p:nvPr/>
            </p:nvSpPr>
            <p:spPr>
              <a:xfrm>
                <a:off x="1667969" y="6488668"/>
                <a:ext cx="2964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err="1"/>
                  <a:t>EffectiveLength</a:t>
                </a:r>
                <a:r>
                  <a:rPr lang="it-IT" dirty="0"/>
                  <a:t> (</a:t>
                </a:r>
                <a:r>
                  <a:rPr lang="it-IT" dirty="0" err="1"/>
                  <a:t>LysoCube</a:t>
                </a:r>
                <a:r>
                  <a:rPr lang="it-IT" dirty="0"/>
                  <a:t>)</a:t>
                </a:r>
              </a:p>
            </p:txBody>
          </p:sp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C0D5E78E-44DC-57CB-65A2-6DF5E136657C}"/>
                  </a:ext>
                </a:extLst>
              </p:cNvPr>
              <p:cNvSpPr txBox="1"/>
              <p:nvPr/>
            </p:nvSpPr>
            <p:spPr>
              <a:xfrm rot="16200000">
                <a:off x="-687918" y="4873690"/>
                <a:ext cx="2295865" cy="347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/>
                  <a:t>EnergyDeposited</a:t>
                </a:r>
                <a:r>
                  <a:rPr lang="it-IT" dirty="0"/>
                  <a:t>(GeV)</a:t>
                </a:r>
              </a:p>
            </p:txBody>
          </p:sp>
        </p:grp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F2FF4A1E-8330-A517-82BA-413D3FD41D55}"/>
                </a:ext>
              </a:extLst>
            </p:cNvPr>
            <p:cNvSpPr txBox="1"/>
            <p:nvPr/>
          </p:nvSpPr>
          <p:spPr>
            <a:xfrm>
              <a:off x="1180431" y="3980739"/>
              <a:ext cx="13408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Z=6</a:t>
              </a:r>
            </a:p>
            <a:p>
              <a:r>
                <a:rPr lang="it-IT" dirty="0"/>
                <a:t>E=1800GeV</a:t>
              </a:r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DB453162-42BE-989D-66B1-24F283B8CCEA}"/>
              </a:ext>
            </a:extLst>
          </p:cNvPr>
          <p:cNvGrpSpPr/>
          <p:nvPr/>
        </p:nvGrpSpPr>
        <p:grpSpPr>
          <a:xfrm>
            <a:off x="6050196" y="3558026"/>
            <a:ext cx="5371526" cy="3359365"/>
            <a:chOff x="6050196" y="3558026"/>
            <a:chExt cx="5371526" cy="3359365"/>
          </a:xfrm>
        </p:grpSpPr>
        <p:pic>
          <p:nvPicPr>
            <p:cNvPr id="29" name="Immagine 28" descr="Immagine che contiene testo, schermata, diagramma&#10;&#10;Descrizione generata automaticamente">
              <a:extLst>
                <a:ext uri="{FF2B5EF4-FFF2-40B4-BE49-F238E27FC236}">
                  <a16:creationId xmlns:a16="http://schemas.microsoft.com/office/drawing/2014/main" id="{9A913350-41D7-97DC-B6D3-9D3B29CBF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43" y="3558026"/>
              <a:ext cx="5181063" cy="3254155"/>
            </a:xfrm>
            <a:prstGeom prst="rect">
              <a:avLst/>
            </a:prstGeom>
          </p:spPr>
        </p:pic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76476376-8D8C-2AB8-4812-AE5638AAE8C1}"/>
                </a:ext>
              </a:extLst>
            </p:cNvPr>
            <p:cNvSpPr txBox="1"/>
            <p:nvPr/>
          </p:nvSpPr>
          <p:spPr>
            <a:xfrm>
              <a:off x="8781774" y="6548059"/>
              <a:ext cx="22238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EffectiveLength</a:t>
              </a:r>
              <a:r>
                <a:rPr lang="it-IT" dirty="0"/>
                <a:t> (cm)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DF91D386-6243-0753-10F1-D7F026399708}"/>
                </a:ext>
              </a:extLst>
            </p:cNvPr>
            <p:cNvSpPr txBox="1"/>
            <p:nvPr/>
          </p:nvSpPr>
          <p:spPr>
            <a:xfrm rot="16200000">
              <a:off x="5076013" y="4784120"/>
              <a:ext cx="2295865" cy="347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EnergyDeposited</a:t>
              </a:r>
              <a:r>
                <a:rPr lang="it-IT" dirty="0"/>
                <a:t>(GeV)</a:t>
              </a: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3467201E-3E81-B343-9211-AD0D8D82B0B5}"/>
                </a:ext>
              </a:extLst>
            </p:cNvPr>
            <p:cNvSpPr txBox="1"/>
            <p:nvPr/>
          </p:nvSpPr>
          <p:spPr>
            <a:xfrm>
              <a:off x="6946010" y="4012716"/>
              <a:ext cx="44757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Protons</a:t>
              </a:r>
              <a:r>
                <a:rPr lang="it-IT" dirty="0"/>
                <a:t> in </a:t>
              </a:r>
            </a:p>
            <a:p>
              <a:r>
                <a:rPr lang="it-IT" dirty="0"/>
                <a:t>HERD </a:t>
              </a:r>
            </a:p>
            <a:p>
              <a:r>
                <a:rPr lang="it-IT" dirty="0"/>
                <a:t> </a:t>
              </a:r>
              <a:r>
                <a:rPr lang="it-IT" dirty="0" err="1">
                  <a:solidFill>
                    <a:srgbClr val="FF0000"/>
                  </a:solidFill>
                </a:rPr>
                <a:t>very</a:t>
              </a:r>
              <a:r>
                <a:rPr lang="it-IT" dirty="0">
                  <a:solidFill>
                    <a:srgbClr val="FF0000"/>
                  </a:solidFill>
                </a:rPr>
                <a:t> </a:t>
              </a:r>
              <a:r>
                <a:rPr lang="it-IT" dirty="0" err="1">
                  <a:solidFill>
                    <a:srgbClr val="FF0000"/>
                  </a:solidFill>
                </a:rPr>
                <a:t>different</a:t>
              </a:r>
              <a:r>
                <a:rPr lang="it-IT" dirty="0">
                  <a:solidFill>
                    <a:srgbClr val="FF0000"/>
                  </a:solidFill>
                </a:rPr>
                <a:t> «</a:t>
              </a:r>
              <a:r>
                <a:rPr lang="it-IT" dirty="0" err="1">
                  <a:solidFill>
                    <a:srgbClr val="FF0000"/>
                  </a:solidFill>
                </a:rPr>
                <a:t>effective</a:t>
              </a:r>
              <a:r>
                <a:rPr lang="it-IT" dirty="0">
                  <a:solidFill>
                    <a:srgbClr val="FF0000"/>
                  </a:solidFill>
                </a:rPr>
                <a:t> </a:t>
              </a:r>
              <a:r>
                <a:rPr lang="it-IT" dirty="0" err="1">
                  <a:solidFill>
                    <a:srgbClr val="FF0000"/>
                  </a:solidFill>
                </a:rPr>
                <a:t>length</a:t>
              </a:r>
              <a:r>
                <a:rPr lang="it-IT" dirty="0">
                  <a:solidFill>
                    <a:srgbClr val="FF0000"/>
                  </a:solidFill>
                </a:rPr>
                <a:t>» </a:t>
              </a:r>
              <a:r>
                <a:rPr lang="it-IT" dirty="0" err="1">
                  <a:solidFill>
                    <a:srgbClr val="FF0000"/>
                  </a:solidFill>
                </a:rPr>
                <a:t>distribution</a:t>
              </a:r>
              <a:endParaRPr lang="it-IT" dirty="0">
                <a:solidFill>
                  <a:srgbClr val="FF0000"/>
                </a:solidFill>
              </a:endParaRPr>
            </a:p>
            <a:p>
              <a:r>
                <a:rPr lang="it-IT" dirty="0">
                  <a:solidFill>
                    <a:srgbClr val="FF0000"/>
                  </a:solidFill>
                </a:rPr>
                <a:t>due to </a:t>
              </a:r>
              <a:r>
                <a:rPr lang="it-IT" dirty="0" err="1">
                  <a:solidFill>
                    <a:srgbClr val="FF0000"/>
                  </a:solidFill>
                </a:rPr>
                <a:t>geometry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0DC467F6-5D73-59D4-EAF9-977C67E1962A}"/>
              </a:ext>
            </a:extLst>
          </p:cNvPr>
          <p:cNvSpPr/>
          <p:nvPr/>
        </p:nvSpPr>
        <p:spPr>
          <a:xfrm>
            <a:off x="10784446" y="5374640"/>
            <a:ext cx="919874" cy="85891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40CDCB29-795C-3800-6D66-6EDF20A34E72}"/>
              </a:ext>
            </a:extLst>
          </p:cNvPr>
          <p:cNvCxnSpPr>
            <a:endCxn id="2" idx="1"/>
          </p:cNvCxnSpPr>
          <p:nvPr/>
        </p:nvCxnSpPr>
        <p:spPr>
          <a:xfrm flipH="1">
            <a:off x="10784446" y="5100320"/>
            <a:ext cx="587860" cy="70377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95865C6F-CE65-F194-77F7-01A6835E3000}"/>
              </a:ext>
            </a:extLst>
          </p:cNvPr>
          <p:cNvCxnSpPr/>
          <p:nvPr/>
        </p:nvCxnSpPr>
        <p:spPr>
          <a:xfrm flipH="1">
            <a:off x="10680358" y="4904113"/>
            <a:ext cx="587860" cy="70377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187605F6-F12A-F625-3253-5756ABD46918}"/>
              </a:ext>
            </a:extLst>
          </p:cNvPr>
          <p:cNvCxnSpPr>
            <a:cxnSpLocks/>
          </p:cNvCxnSpPr>
          <p:nvPr/>
        </p:nvCxnSpPr>
        <p:spPr>
          <a:xfrm flipH="1">
            <a:off x="10745879" y="5220685"/>
            <a:ext cx="767474" cy="89791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9B55E872-73AF-ABD4-F2D1-C470E1695BC2}"/>
              </a:ext>
            </a:extLst>
          </p:cNvPr>
          <p:cNvCxnSpPr/>
          <p:nvPr/>
        </p:nvCxnSpPr>
        <p:spPr>
          <a:xfrm flipH="1">
            <a:off x="11350542" y="5774354"/>
            <a:ext cx="587860" cy="70377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15105E14-7BBA-2497-285C-CECCB5CAFC3C}"/>
              </a:ext>
            </a:extLst>
          </p:cNvPr>
          <p:cNvCxnSpPr/>
          <p:nvPr/>
        </p:nvCxnSpPr>
        <p:spPr>
          <a:xfrm flipH="1">
            <a:off x="11182464" y="5620234"/>
            <a:ext cx="587860" cy="70377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6968B812-185F-4475-FA3F-819AE2B3A985}"/>
              </a:ext>
            </a:extLst>
          </p:cNvPr>
          <p:cNvCxnSpPr>
            <a:cxnSpLocks/>
          </p:cNvCxnSpPr>
          <p:nvPr/>
        </p:nvCxnSpPr>
        <p:spPr>
          <a:xfrm flipH="1">
            <a:off x="10947510" y="5111093"/>
            <a:ext cx="963861" cy="109959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461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o 25">
            <a:extLst>
              <a:ext uri="{FF2B5EF4-FFF2-40B4-BE49-F238E27FC236}">
                <a16:creationId xmlns:a16="http://schemas.microsoft.com/office/drawing/2014/main" id="{380E2DCC-4B36-7639-7054-617485A15C60}"/>
              </a:ext>
            </a:extLst>
          </p:cNvPr>
          <p:cNvGrpSpPr/>
          <p:nvPr/>
        </p:nvGrpSpPr>
        <p:grpSpPr>
          <a:xfrm>
            <a:off x="78876" y="3340534"/>
            <a:ext cx="5135563" cy="3574620"/>
            <a:chOff x="340677" y="3574620"/>
            <a:chExt cx="4972103" cy="3369884"/>
          </a:xfrm>
        </p:grpSpPr>
        <p:pic>
          <p:nvPicPr>
            <p:cNvPr id="12" name="Immagine 11" descr="Immagine che contiene testo, diagramma, linea, Diagramma&#10;&#10;Descrizione generata automaticamente">
              <a:extLst>
                <a:ext uri="{FF2B5EF4-FFF2-40B4-BE49-F238E27FC236}">
                  <a16:creationId xmlns:a16="http://schemas.microsoft.com/office/drawing/2014/main" id="{43B857D1-3530-811D-F385-3C5DD569C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075" y="3574620"/>
              <a:ext cx="4814705" cy="3283380"/>
            </a:xfrm>
            <a:prstGeom prst="rect">
              <a:avLst/>
            </a:prstGeom>
          </p:spPr>
        </p:pic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C54AA2A6-545F-E979-5B11-BAD78CCE0120}"/>
                </a:ext>
              </a:extLst>
            </p:cNvPr>
            <p:cNvSpPr/>
            <p:nvPr/>
          </p:nvSpPr>
          <p:spPr>
            <a:xfrm>
              <a:off x="2129301" y="3574620"/>
              <a:ext cx="1620893" cy="297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3AF05D2F-85DC-6276-C221-91EE79A3A0A1}"/>
                </a:ext>
              </a:extLst>
            </p:cNvPr>
            <p:cNvSpPr txBox="1"/>
            <p:nvPr/>
          </p:nvSpPr>
          <p:spPr>
            <a:xfrm rot="16200000">
              <a:off x="-814062" y="4878335"/>
              <a:ext cx="2678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&lt;</a:t>
              </a:r>
              <a:r>
                <a:rPr lang="it-IT" dirty="0" err="1"/>
                <a:t>EnergyDeposited</a:t>
              </a:r>
              <a:r>
                <a:rPr lang="it-IT" dirty="0"/>
                <a:t>(GeV)&gt;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F2D9A162-08BB-148F-AE34-0E910CDD5F46}"/>
                </a:ext>
              </a:extLst>
            </p:cNvPr>
            <p:cNvSpPr txBox="1"/>
            <p:nvPr/>
          </p:nvSpPr>
          <p:spPr>
            <a:xfrm>
              <a:off x="2129301" y="6595839"/>
              <a:ext cx="2724488" cy="348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EffectiveLength</a:t>
              </a:r>
              <a:r>
                <a:rPr lang="it-IT" dirty="0"/>
                <a:t> (</a:t>
              </a:r>
              <a:r>
                <a:rPr lang="it-IT" dirty="0" err="1"/>
                <a:t>LysoCube</a:t>
              </a:r>
              <a:r>
                <a:rPr lang="it-IT" dirty="0"/>
                <a:t>)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E9F75918-000E-67D7-43E3-39C017012140}"/>
                </a:ext>
              </a:extLst>
            </p:cNvPr>
            <p:cNvSpPr txBox="1"/>
            <p:nvPr/>
          </p:nvSpPr>
          <p:spPr>
            <a:xfrm>
              <a:off x="2939747" y="5423459"/>
              <a:ext cx="1298139" cy="609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Z=6</a:t>
              </a:r>
            </a:p>
            <a:p>
              <a:r>
                <a:rPr lang="it-IT" dirty="0"/>
                <a:t>E=1800GeV</a:t>
              </a:r>
            </a:p>
          </p:txBody>
        </p: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1B5D3040-A35C-9065-70EF-6D4F7F438D35}"/>
              </a:ext>
            </a:extLst>
          </p:cNvPr>
          <p:cNvGrpSpPr/>
          <p:nvPr/>
        </p:nvGrpSpPr>
        <p:grpSpPr>
          <a:xfrm>
            <a:off x="5899611" y="-128557"/>
            <a:ext cx="5418353" cy="3603332"/>
            <a:chOff x="6161503" y="0"/>
            <a:chExt cx="5418353" cy="3603332"/>
          </a:xfrm>
        </p:grpSpPr>
        <p:pic>
          <p:nvPicPr>
            <p:cNvPr id="7" name="Immagine 6" descr="Immagine che contiene testo, diagramma, linea, Diagramma&#10;&#10;Descrizione generata automaticamente">
              <a:extLst>
                <a:ext uri="{FF2B5EF4-FFF2-40B4-BE49-F238E27FC236}">
                  <a16:creationId xmlns:a16="http://schemas.microsoft.com/office/drawing/2014/main" id="{A1DA2CFA-7EBE-E69D-8EE3-A0CF6DC5D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256" y="1"/>
              <a:ext cx="5322600" cy="3574620"/>
            </a:xfrm>
            <a:prstGeom prst="rect">
              <a:avLst/>
            </a:prstGeom>
          </p:spPr>
        </p:pic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08145155-1397-EF8C-22FA-81EA65362028}"/>
                </a:ext>
              </a:extLst>
            </p:cNvPr>
            <p:cNvSpPr/>
            <p:nvPr/>
          </p:nvSpPr>
          <p:spPr>
            <a:xfrm>
              <a:off x="8019517" y="0"/>
              <a:ext cx="1620893" cy="297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896D34C2-0936-B49F-E765-39992400FAC7}"/>
                </a:ext>
              </a:extLst>
            </p:cNvPr>
            <p:cNvSpPr txBox="1"/>
            <p:nvPr/>
          </p:nvSpPr>
          <p:spPr>
            <a:xfrm rot="16200000">
              <a:off x="5006764" y="1548157"/>
              <a:ext cx="2678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&lt;</a:t>
              </a:r>
              <a:r>
                <a:rPr lang="it-IT" dirty="0" err="1"/>
                <a:t>EnergyDeposited</a:t>
              </a:r>
              <a:r>
                <a:rPr lang="it-IT" dirty="0"/>
                <a:t>(GeV)&gt;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B609E15A-055D-5E24-8EF0-EBBD07A96A41}"/>
                </a:ext>
              </a:extLst>
            </p:cNvPr>
            <p:cNvSpPr txBox="1"/>
            <p:nvPr/>
          </p:nvSpPr>
          <p:spPr>
            <a:xfrm>
              <a:off x="8278166" y="3254667"/>
              <a:ext cx="2724488" cy="348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EffectiveLength</a:t>
              </a:r>
              <a:r>
                <a:rPr lang="it-IT" dirty="0"/>
                <a:t> (</a:t>
              </a:r>
              <a:r>
                <a:rPr lang="it-IT" dirty="0" err="1"/>
                <a:t>LysoCube</a:t>
              </a:r>
              <a:r>
                <a:rPr lang="it-IT" dirty="0"/>
                <a:t>)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7CD66DC3-687E-5266-6BD1-FE758DF31F48}"/>
                </a:ext>
              </a:extLst>
            </p:cNvPr>
            <p:cNvSpPr txBox="1"/>
            <p:nvPr/>
          </p:nvSpPr>
          <p:spPr>
            <a:xfrm>
              <a:off x="8829963" y="1631204"/>
              <a:ext cx="13408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Z=5</a:t>
              </a:r>
            </a:p>
            <a:p>
              <a:r>
                <a:rPr lang="it-IT" dirty="0"/>
                <a:t>E=1500GeV</a:t>
              </a:r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DE58E1A7-AE44-707A-1BD1-915F9FB937CB}"/>
              </a:ext>
            </a:extLst>
          </p:cNvPr>
          <p:cNvGrpSpPr/>
          <p:nvPr/>
        </p:nvGrpSpPr>
        <p:grpSpPr>
          <a:xfrm>
            <a:off x="101600" y="-263556"/>
            <a:ext cx="5098077" cy="3912664"/>
            <a:chOff x="313409" y="-215039"/>
            <a:chExt cx="5098077" cy="3912664"/>
          </a:xfrm>
        </p:grpSpPr>
        <p:pic>
          <p:nvPicPr>
            <p:cNvPr id="5" name="Immagine 4" descr="Immagine che contiene testo, diagramma, linea, Diagramma&#10;&#10;Descrizione generata automaticamente">
              <a:extLst>
                <a:ext uri="{FF2B5EF4-FFF2-40B4-BE49-F238E27FC236}">
                  <a16:creationId xmlns:a16="http://schemas.microsoft.com/office/drawing/2014/main" id="{81D7E233-CA23-940A-347B-46D860FFF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11" y="-215039"/>
              <a:ext cx="4943475" cy="3895725"/>
            </a:xfrm>
            <a:prstGeom prst="rect">
              <a:avLst/>
            </a:prstGeom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9A16AD3-85B2-1C63-11AF-EB133CDB9F7D}"/>
                </a:ext>
              </a:extLst>
            </p:cNvPr>
            <p:cNvSpPr/>
            <p:nvPr/>
          </p:nvSpPr>
          <p:spPr>
            <a:xfrm>
              <a:off x="2129301" y="-215039"/>
              <a:ext cx="1620893" cy="297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8ED497C4-06F3-5E94-8A5E-67178910D0B0}"/>
                </a:ext>
              </a:extLst>
            </p:cNvPr>
            <p:cNvSpPr txBox="1"/>
            <p:nvPr/>
          </p:nvSpPr>
          <p:spPr>
            <a:xfrm rot="16200000">
              <a:off x="-841330" y="1303715"/>
              <a:ext cx="2678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&lt;</a:t>
              </a:r>
              <a:r>
                <a:rPr lang="it-IT" dirty="0" err="1"/>
                <a:t>EnergyDeposited</a:t>
              </a:r>
              <a:r>
                <a:rPr lang="it-IT" dirty="0"/>
                <a:t>(GeV)&gt;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17F316AF-096B-6EC2-5F15-C1B15A9525E2}"/>
                </a:ext>
              </a:extLst>
            </p:cNvPr>
            <p:cNvSpPr txBox="1"/>
            <p:nvPr/>
          </p:nvSpPr>
          <p:spPr>
            <a:xfrm>
              <a:off x="2129301" y="3348960"/>
              <a:ext cx="2724488" cy="348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EffectiveLength</a:t>
              </a:r>
              <a:r>
                <a:rPr lang="it-IT" dirty="0"/>
                <a:t> (</a:t>
              </a:r>
              <a:r>
                <a:rPr lang="it-IT" dirty="0" err="1"/>
                <a:t>LysoCube</a:t>
              </a:r>
              <a:r>
                <a:rPr lang="it-IT" dirty="0"/>
                <a:t>)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BE4A6A6D-AE8E-F52F-803C-BB6180BF5258}"/>
                </a:ext>
              </a:extLst>
            </p:cNvPr>
            <p:cNvSpPr txBox="1"/>
            <p:nvPr/>
          </p:nvSpPr>
          <p:spPr>
            <a:xfrm>
              <a:off x="2981870" y="1553916"/>
              <a:ext cx="12173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Z=2</a:t>
              </a:r>
            </a:p>
            <a:p>
              <a:r>
                <a:rPr lang="it-IT" dirty="0"/>
                <a:t>E=600GeV</a:t>
              </a:r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B55E57A-AA38-C65C-E425-4C0BCCFF0709}"/>
              </a:ext>
            </a:extLst>
          </p:cNvPr>
          <p:cNvSpPr txBox="1"/>
          <p:nvPr/>
        </p:nvSpPr>
        <p:spPr>
          <a:xfrm>
            <a:off x="6096000" y="4724400"/>
            <a:ext cx="4569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«CALIBRATION CURVES»</a:t>
            </a:r>
          </a:p>
        </p:txBody>
      </p:sp>
    </p:spTree>
    <p:extLst>
      <p:ext uri="{BB962C8B-B14F-4D97-AF65-F5344CB8AC3E}">
        <p14:creationId xmlns:p14="http://schemas.microsoft.com/office/powerpoint/2010/main" val="837921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735</Words>
  <Application>Microsoft Office PowerPoint</Application>
  <PresentationFormat>Widescreen</PresentationFormat>
  <Paragraphs>139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Symbol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 Bottai</dc:creator>
  <cp:lastModifiedBy>Sergio Bottai</cp:lastModifiedBy>
  <cp:revision>9</cp:revision>
  <dcterms:created xsi:type="dcterms:W3CDTF">2024-07-11T07:57:36Z</dcterms:created>
  <dcterms:modified xsi:type="dcterms:W3CDTF">2024-08-28T13:38:50Z</dcterms:modified>
</cp:coreProperties>
</file>