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8" r:id="rId5"/>
    <p:sldId id="269" r:id="rId6"/>
    <p:sldId id="264" r:id="rId7"/>
    <p:sldId id="266" r:id="rId8"/>
    <p:sldId id="270" r:id="rId9"/>
    <p:sldId id="271" r:id="rId10"/>
    <p:sldId id="267" r:id="rId11"/>
    <p:sldId id="259" r:id="rId12"/>
    <p:sldId id="265" r:id="rId13"/>
    <p:sldId id="263" r:id="rId14"/>
    <p:sldId id="262" r:id="rId15"/>
    <p:sldId id="261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51237-A8FF-4393-99AF-3622A8CAEBD8}" v="17" dt="2024-11-26T18:36:31.0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85714" autoAdjust="0"/>
  </p:normalViewPr>
  <p:slideViewPr>
    <p:cSldViewPr snapToGrid="0">
      <p:cViewPr varScale="1">
        <p:scale>
          <a:sx n="55" d="100"/>
          <a:sy n="55" d="100"/>
        </p:scale>
        <p:origin x="10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a Vigni" userId="783970be-cbec-4d5b-bcec-b6e465e4d1c0" providerId="ADAL" clId="{8E051237-A8FF-4393-99AF-3622A8CAEBD8}"/>
    <pc:docChg chg="undo custSel addSld delSld modSld sldOrd">
      <pc:chgData name="Roberta Vigni" userId="783970be-cbec-4d5b-bcec-b6e465e4d1c0" providerId="ADAL" clId="{8E051237-A8FF-4393-99AF-3622A8CAEBD8}" dt="2024-11-27T08:47:12.047" v="1928" actId="20577"/>
      <pc:docMkLst>
        <pc:docMk/>
      </pc:docMkLst>
      <pc:sldChg chg="addSp delSp modSp mod modNotesTx">
        <pc:chgData name="Roberta Vigni" userId="783970be-cbec-4d5b-bcec-b6e465e4d1c0" providerId="ADAL" clId="{8E051237-A8FF-4393-99AF-3622A8CAEBD8}" dt="2024-11-26T10:51:58.639" v="255" actId="20577"/>
        <pc:sldMkLst>
          <pc:docMk/>
          <pc:sldMk cId="3917790819" sldId="256"/>
        </pc:sldMkLst>
        <pc:spChg chg="mod">
          <ac:chgData name="Roberta Vigni" userId="783970be-cbec-4d5b-bcec-b6e465e4d1c0" providerId="ADAL" clId="{8E051237-A8FF-4393-99AF-3622A8CAEBD8}" dt="2024-11-25T17:35:56.500" v="18" actId="20577"/>
          <ac:spMkLst>
            <pc:docMk/>
            <pc:sldMk cId="3917790819" sldId="256"/>
            <ac:spMk id="2" creationId="{847FE6DD-2E37-D955-3164-6E66DE9B3C24}"/>
          </ac:spMkLst>
        </pc:spChg>
        <pc:spChg chg="del">
          <ac:chgData name="Roberta Vigni" userId="783970be-cbec-4d5b-bcec-b6e465e4d1c0" providerId="ADAL" clId="{8E051237-A8FF-4393-99AF-3622A8CAEBD8}" dt="2024-11-25T17:36:04.343" v="19" actId="478"/>
          <ac:spMkLst>
            <pc:docMk/>
            <pc:sldMk cId="3917790819" sldId="256"/>
            <ac:spMk id="3" creationId="{046F4779-846B-D328-3F3C-5E7F3BB84A05}"/>
          </ac:spMkLst>
        </pc:spChg>
        <pc:spChg chg="add del mod">
          <ac:chgData name="Roberta Vigni" userId="783970be-cbec-4d5b-bcec-b6e465e4d1c0" providerId="ADAL" clId="{8E051237-A8FF-4393-99AF-3622A8CAEBD8}" dt="2024-11-25T17:36:06.673" v="20" actId="478"/>
          <ac:spMkLst>
            <pc:docMk/>
            <pc:sldMk cId="3917790819" sldId="256"/>
            <ac:spMk id="5" creationId="{510F6F61-E678-6B8F-9CE6-0D538F25CD0B}"/>
          </ac:spMkLst>
        </pc:spChg>
      </pc:sldChg>
      <pc:sldChg chg="del">
        <pc:chgData name="Roberta Vigni" userId="783970be-cbec-4d5b-bcec-b6e465e4d1c0" providerId="ADAL" clId="{8E051237-A8FF-4393-99AF-3622A8CAEBD8}" dt="2024-11-25T17:36:15.658" v="21" actId="2696"/>
        <pc:sldMkLst>
          <pc:docMk/>
          <pc:sldMk cId="3086479951" sldId="257"/>
        </pc:sldMkLst>
      </pc:sldChg>
      <pc:sldChg chg="modSp mod modNotesTx">
        <pc:chgData name="Roberta Vigni" userId="783970be-cbec-4d5b-bcec-b6e465e4d1c0" providerId="ADAL" clId="{8E051237-A8FF-4393-99AF-3622A8CAEBD8}" dt="2024-11-27T08:43:20.323" v="1907" actId="20577"/>
        <pc:sldMkLst>
          <pc:docMk/>
          <pc:sldMk cId="3560218082" sldId="257"/>
        </pc:sldMkLst>
        <pc:spChg chg="mod">
          <ac:chgData name="Roberta Vigni" userId="783970be-cbec-4d5b-bcec-b6e465e4d1c0" providerId="ADAL" clId="{8E051237-A8FF-4393-99AF-3622A8CAEBD8}" dt="2024-11-26T17:51:21.081" v="1103" actId="20577"/>
          <ac:spMkLst>
            <pc:docMk/>
            <pc:sldMk cId="3560218082" sldId="257"/>
            <ac:spMk id="2" creationId="{0B01710D-9F54-EFB3-FAAD-F0080A1FBA2A}"/>
          </ac:spMkLst>
        </pc:spChg>
      </pc:sldChg>
      <pc:sldChg chg="modSp mod modNotesTx">
        <pc:chgData name="Roberta Vigni" userId="783970be-cbec-4d5b-bcec-b6e465e4d1c0" providerId="ADAL" clId="{8E051237-A8FF-4393-99AF-3622A8CAEBD8}" dt="2024-11-27T08:45:18.824" v="1908"/>
        <pc:sldMkLst>
          <pc:docMk/>
          <pc:sldMk cId="1953311567" sldId="258"/>
        </pc:sldMkLst>
        <pc:spChg chg="mod">
          <ac:chgData name="Roberta Vigni" userId="783970be-cbec-4d5b-bcec-b6e465e4d1c0" providerId="ADAL" clId="{8E051237-A8FF-4393-99AF-3622A8CAEBD8}" dt="2024-11-26T10:47:12.867" v="187" actId="14100"/>
          <ac:spMkLst>
            <pc:docMk/>
            <pc:sldMk cId="1953311567" sldId="258"/>
            <ac:spMk id="2" creationId="{0BFA20D0-4BFA-83E7-5117-37F63B382C1F}"/>
          </ac:spMkLst>
        </pc:spChg>
      </pc:sldChg>
      <pc:sldChg chg="del">
        <pc:chgData name="Roberta Vigni" userId="783970be-cbec-4d5b-bcec-b6e465e4d1c0" providerId="ADAL" clId="{8E051237-A8FF-4393-99AF-3622A8CAEBD8}" dt="2024-11-25T17:36:18.747" v="22" actId="2696"/>
        <pc:sldMkLst>
          <pc:docMk/>
          <pc:sldMk cId="3793914068" sldId="258"/>
        </pc:sldMkLst>
      </pc:sldChg>
      <pc:sldChg chg="del">
        <pc:chgData name="Roberta Vigni" userId="783970be-cbec-4d5b-bcec-b6e465e4d1c0" providerId="ADAL" clId="{8E051237-A8FF-4393-99AF-3622A8CAEBD8}" dt="2024-11-25T17:36:42.184" v="24" actId="47"/>
        <pc:sldMkLst>
          <pc:docMk/>
          <pc:sldMk cId="283668626" sldId="259"/>
        </pc:sldMkLst>
      </pc:sldChg>
      <pc:sldChg chg="modSp mod ord modNotesTx">
        <pc:chgData name="Roberta Vigni" userId="783970be-cbec-4d5b-bcec-b6e465e4d1c0" providerId="ADAL" clId="{8E051237-A8FF-4393-99AF-3622A8CAEBD8}" dt="2024-11-27T08:34:20.383" v="1884" actId="20577"/>
        <pc:sldMkLst>
          <pc:docMk/>
          <pc:sldMk cId="1988607785" sldId="259"/>
        </pc:sldMkLst>
        <pc:spChg chg="mod">
          <ac:chgData name="Roberta Vigni" userId="783970be-cbec-4d5b-bcec-b6e465e4d1c0" providerId="ADAL" clId="{8E051237-A8FF-4393-99AF-3622A8CAEBD8}" dt="2024-11-27T08:34:20.383" v="1884" actId="20577"/>
          <ac:spMkLst>
            <pc:docMk/>
            <pc:sldMk cId="1988607785" sldId="259"/>
            <ac:spMk id="2" creationId="{BDDD5AC3-3EB0-76C4-81D3-E8E62585A649}"/>
          </ac:spMkLst>
        </pc:spChg>
      </pc:sldChg>
      <pc:sldChg chg="modSp del mod modNotesTx">
        <pc:chgData name="Roberta Vigni" userId="783970be-cbec-4d5b-bcec-b6e465e4d1c0" providerId="ADAL" clId="{8E051237-A8FF-4393-99AF-3622A8CAEBD8}" dt="2024-11-26T10:54:12.289" v="319" actId="2696"/>
        <pc:sldMkLst>
          <pc:docMk/>
          <pc:sldMk cId="216774387" sldId="260"/>
        </pc:sldMkLst>
        <pc:spChg chg="mod">
          <ac:chgData name="Roberta Vigni" userId="783970be-cbec-4d5b-bcec-b6e465e4d1c0" providerId="ADAL" clId="{8E051237-A8FF-4393-99AF-3622A8CAEBD8}" dt="2024-11-26T10:49:18.868" v="200" actId="20577"/>
          <ac:spMkLst>
            <pc:docMk/>
            <pc:sldMk cId="216774387" sldId="260"/>
            <ac:spMk id="2" creationId="{10553B3C-A7E6-D576-5DC2-B6236665FDB0}"/>
          </ac:spMkLst>
        </pc:spChg>
      </pc:sldChg>
      <pc:sldChg chg="add del">
        <pc:chgData name="Roberta Vigni" userId="783970be-cbec-4d5b-bcec-b6e465e4d1c0" providerId="ADAL" clId="{8E051237-A8FF-4393-99AF-3622A8CAEBD8}" dt="2024-11-26T10:54:43.665" v="342" actId="2696"/>
        <pc:sldMkLst>
          <pc:docMk/>
          <pc:sldMk cId="307286239" sldId="260"/>
        </pc:sldMkLst>
      </pc:sldChg>
      <pc:sldChg chg="del">
        <pc:chgData name="Roberta Vigni" userId="783970be-cbec-4d5b-bcec-b6e465e4d1c0" providerId="ADAL" clId="{8E051237-A8FF-4393-99AF-3622A8CAEBD8}" dt="2024-11-25T17:36:38.639" v="23" actId="47"/>
        <pc:sldMkLst>
          <pc:docMk/>
          <pc:sldMk cId="4210770138" sldId="260"/>
        </pc:sldMkLst>
      </pc:sldChg>
      <pc:sldChg chg="modSp add mod modNotesTx">
        <pc:chgData name="Roberta Vigni" userId="783970be-cbec-4d5b-bcec-b6e465e4d1c0" providerId="ADAL" clId="{8E051237-A8FF-4393-99AF-3622A8CAEBD8}" dt="2024-11-26T18:43:59.133" v="1780" actId="20577"/>
        <pc:sldMkLst>
          <pc:docMk/>
          <pc:sldMk cId="1267121645" sldId="261"/>
        </pc:sldMkLst>
        <pc:spChg chg="mod">
          <ac:chgData name="Roberta Vigni" userId="783970be-cbec-4d5b-bcec-b6e465e4d1c0" providerId="ADAL" clId="{8E051237-A8FF-4393-99AF-3622A8CAEBD8}" dt="2024-11-26T18:43:59.133" v="1780" actId="20577"/>
          <ac:spMkLst>
            <pc:docMk/>
            <pc:sldMk cId="1267121645" sldId="261"/>
            <ac:spMk id="2" creationId="{A04C3503-5443-FD14-EFC4-A314F21FAD3D}"/>
          </ac:spMkLst>
        </pc:spChg>
      </pc:sldChg>
      <pc:sldChg chg="del">
        <pc:chgData name="Roberta Vigni" userId="783970be-cbec-4d5b-bcec-b6e465e4d1c0" providerId="ADAL" clId="{8E051237-A8FF-4393-99AF-3622A8CAEBD8}" dt="2024-11-25T17:36:42.184" v="24" actId="47"/>
        <pc:sldMkLst>
          <pc:docMk/>
          <pc:sldMk cId="4128281684" sldId="261"/>
        </pc:sldMkLst>
      </pc:sldChg>
      <pc:sldChg chg="modSp mod modNotesTx">
        <pc:chgData name="Roberta Vigni" userId="783970be-cbec-4d5b-bcec-b6e465e4d1c0" providerId="ADAL" clId="{8E051237-A8FF-4393-99AF-3622A8CAEBD8}" dt="2024-11-26T12:08:52.506" v="1047" actId="20577"/>
        <pc:sldMkLst>
          <pc:docMk/>
          <pc:sldMk cId="515755751" sldId="262"/>
        </pc:sldMkLst>
        <pc:spChg chg="mod">
          <ac:chgData name="Roberta Vigni" userId="783970be-cbec-4d5b-bcec-b6e465e4d1c0" providerId="ADAL" clId="{8E051237-A8FF-4393-99AF-3622A8CAEBD8}" dt="2024-11-25T17:42:50.354" v="118" actId="20577"/>
          <ac:spMkLst>
            <pc:docMk/>
            <pc:sldMk cId="515755751" sldId="262"/>
            <ac:spMk id="2" creationId="{4CC79FB6-C0DF-0D82-A543-D853E4DFE85B}"/>
          </ac:spMkLst>
        </pc:spChg>
      </pc:sldChg>
      <pc:sldChg chg="del">
        <pc:chgData name="Roberta Vigni" userId="783970be-cbec-4d5b-bcec-b6e465e4d1c0" providerId="ADAL" clId="{8E051237-A8FF-4393-99AF-3622A8CAEBD8}" dt="2024-11-25T17:36:38.639" v="23" actId="47"/>
        <pc:sldMkLst>
          <pc:docMk/>
          <pc:sldMk cId="1792766011" sldId="262"/>
        </pc:sldMkLst>
      </pc:sldChg>
      <pc:sldChg chg="modSp del mod ord modNotesTx">
        <pc:chgData name="Roberta Vigni" userId="783970be-cbec-4d5b-bcec-b6e465e4d1c0" providerId="ADAL" clId="{8E051237-A8FF-4393-99AF-3622A8CAEBD8}" dt="2024-11-26T11:17:12.223" v="755" actId="2696"/>
        <pc:sldMkLst>
          <pc:docMk/>
          <pc:sldMk cId="321917595" sldId="263"/>
        </pc:sldMkLst>
        <pc:spChg chg="mod">
          <ac:chgData name="Roberta Vigni" userId="783970be-cbec-4d5b-bcec-b6e465e4d1c0" providerId="ADAL" clId="{8E051237-A8FF-4393-99AF-3622A8CAEBD8}" dt="2024-11-26T11:00:57.551" v="500" actId="20577"/>
          <ac:spMkLst>
            <pc:docMk/>
            <pc:sldMk cId="321917595" sldId="263"/>
            <ac:spMk id="2" creationId="{8D9D4A05-8DF8-DB2B-DE7E-8BCB5388A0CC}"/>
          </ac:spMkLst>
        </pc:spChg>
      </pc:sldChg>
      <pc:sldChg chg="del">
        <pc:chgData name="Roberta Vigni" userId="783970be-cbec-4d5b-bcec-b6e465e4d1c0" providerId="ADAL" clId="{8E051237-A8FF-4393-99AF-3622A8CAEBD8}" dt="2024-11-25T17:36:38.639" v="23" actId="47"/>
        <pc:sldMkLst>
          <pc:docMk/>
          <pc:sldMk cId="1941529199" sldId="263"/>
        </pc:sldMkLst>
      </pc:sldChg>
      <pc:sldChg chg="modSp mod ord modNotesTx">
        <pc:chgData name="Roberta Vigni" userId="783970be-cbec-4d5b-bcec-b6e465e4d1c0" providerId="ADAL" clId="{8E051237-A8FF-4393-99AF-3622A8CAEBD8}" dt="2024-11-26T11:49:09.188" v="863" actId="255"/>
        <pc:sldMkLst>
          <pc:docMk/>
          <pc:sldMk cId="2541825317" sldId="263"/>
        </pc:sldMkLst>
        <pc:spChg chg="mod">
          <ac:chgData name="Roberta Vigni" userId="783970be-cbec-4d5b-bcec-b6e465e4d1c0" providerId="ADAL" clId="{8E051237-A8FF-4393-99AF-3622A8CAEBD8}" dt="2024-11-26T11:49:09.188" v="863" actId="255"/>
          <ac:spMkLst>
            <pc:docMk/>
            <pc:sldMk cId="2541825317" sldId="263"/>
            <ac:spMk id="2" creationId="{8D9D4A05-8DF8-DB2B-DE7E-8BCB5388A0CC}"/>
          </ac:spMkLst>
        </pc:spChg>
      </pc:sldChg>
      <pc:sldChg chg="modSp add mod ord modNotesTx">
        <pc:chgData name="Roberta Vigni" userId="783970be-cbec-4d5b-bcec-b6e465e4d1c0" providerId="ADAL" clId="{8E051237-A8FF-4393-99AF-3622A8CAEBD8}" dt="2024-11-27T08:47:12.047" v="1928" actId="20577"/>
        <pc:sldMkLst>
          <pc:docMk/>
          <pc:sldMk cId="2166899672" sldId="264"/>
        </pc:sldMkLst>
        <pc:spChg chg="mod">
          <ac:chgData name="Roberta Vigni" userId="783970be-cbec-4d5b-bcec-b6e465e4d1c0" providerId="ADAL" clId="{8E051237-A8FF-4393-99AF-3622A8CAEBD8}" dt="2024-11-25T17:44:40.489" v="127" actId="1076"/>
          <ac:spMkLst>
            <pc:docMk/>
            <pc:sldMk cId="2166899672" sldId="264"/>
            <ac:spMk id="2" creationId="{3C5EF342-E487-44E8-A8C7-51A7D287106F}"/>
          </ac:spMkLst>
        </pc:spChg>
      </pc:sldChg>
      <pc:sldChg chg="del">
        <pc:chgData name="Roberta Vigni" userId="783970be-cbec-4d5b-bcec-b6e465e4d1c0" providerId="ADAL" clId="{8E051237-A8FF-4393-99AF-3622A8CAEBD8}" dt="2024-11-25T17:36:38.639" v="23" actId="47"/>
        <pc:sldMkLst>
          <pc:docMk/>
          <pc:sldMk cId="3795558722" sldId="264"/>
        </pc:sldMkLst>
      </pc:sldChg>
      <pc:sldChg chg="modSp add mod ord modNotesTx">
        <pc:chgData name="Roberta Vigni" userId="783970be-cbec-4d5b-bcec-b6e465e4d1c0" providerId="ADAL" clId="{8E051237-A8FF-4393-99AF-3622A8CAEBD8}" dt="2024-11-26T11:54:20.214" v="1025"/>
        <pc:sldMkLst>
          <pc:docMk/>
          <pc:sldMk cId="1506409003" sldId="265"/>
        </pc:sldMkLst>
        <pc:spChg chg="mod">
          <ac:chgData name="Roberta Vigni" userId="783970be-cbec-4d5b-bcec-b6e465e4d1c0" providerId="ADAL" clId="{8E051237-A8FF-4393-99AF-3622A8CAEBD8}" dt="2024-11-26T10:49:46.942" v="216" actId="20577"/>
          <ac:spMkLst>
            <pc:docMk/>
            <pc:sldMk cId="1506409003" sldId="265"/>
            <ac:spMk id="2" creationId="{AF4F0BBB-613C-5938-5FFD-E891782E2524}"/>
          </ac:spMkLst>
        </pc:spChg>
      </pc:sldChg>
      <pc:sldChg chg="del">
        <pc:chgData name="Roberta Vigni" userId="783970be-cbec-4d5b-bcec-b6e465e4d1c0" providerId="ADAL" clId="{8E051237-A8FF-4393-99AF-3622A8CAEBD8}" dt="2024-11-25T17:36:42.184" v="24" actId="47"/>
        <pc:sldMkLst>
          <pc:docMk/>
          <pc:sldMk cId="2557133962" sldId="265"/>
        </pc:sldMkLst>
      </pc:sldChg>
      <pc:sldChg chg="modSp mod modNotesTx">
        <pc:chgData name="Roberta Vigni" userId="783970be-cbec-4d5b-bcec-b6e465e4d1c0" providerId="ADAL" clId="{8E051237-A8FF-4393-99AF-3622A8CAEBD8}" dt="2024-11-26T11:16:25.685" v="754" actId="20577"/>
        <pc:sldMkLst>
          <pc:docMk/>
          <pc:sldMk cId="1992909094" sldId="266"/>
        </pc:sldMkLst>
        <pc:spChg chg="mod">
          <ac:chgData name="Roberta Vigni" userId="783970be-cbec-4d5b-bcec-b6e465e4d1c0" providerId="ADAL" clId="{8E051237-A8FF-4393-99AF-3622A8CAEBD8}" dt="2024-11-26T11:08:11.978" v="697" actId="255"/>
          <ac:spMkLst>
            <pc:docMk/>
            <pc:sldMk cId="1992909094" sldId="266"/>
            <ac:spMk id="2" creationId="{1B496482-58E7-8F94-2C1F-6FB2410FA8C7}"/>
          </ac:spMkLst>
        </pc:spChg>
      </pc:sldChg>
      <pc:sldChg chg="modSp mod modNotesTx">
        <pc:chgData name="Roberta Vigni" userId="783970be-cbec-4d5b-bcec-b6e465e4d1c0" providerId="ADAL" clId="{8E051237-A8FF-4393-99AF-3622A8CAEBD8}" dt="2024-11-27T08:34:05.522" v="1874" actId="20577"/>
        <pc:sldMkLst>
          <pc:docMk/>
          <pc:sldMk cId="1542086040" sldId="267"/>
        </pc:sldMkLst>
        <pc:spChg chg="mod">
          <ac:chgData name="Roberta Vigni" userId="783970be-cbec-4d5b-bcec-b6e465e4d1c0" providerId="ADAL" clId="{8E051237-A8FF-4393-99AF-3622A8CAEBD8}" dt="2024-11-27T08:34:05.522" v="1874" actId="20577"/>
          <ac:spMkLst>
            <pc:docMk/>
            <pc:sldMk cId="1542086040" sldId="267"/>
            <ac:spMk id="2" creationId="{23344423-6CAD-0B28-AA0B-F56A7A649DE5}"/>
          </ac:spMkLst>
        </pc:spChg>
      </pc:sldChg>
      <pc:sldChg chg="modSp add mod modNotesTx">
        <pc:chgData name="Roberta Vigni" userId="783970be-cbec-4d5b-bcec-b6e465e4d1c0" providerId="ADAL" clId="{8E051237-A8FF-4393-99AF-3622A8CAEBD8}" dt="2024-11-27T08:45:29.988" v="1909"/>
        <pc:sldMkLst>
          <pc:docMk/>
          <pc:sldMk cId="2098687427" sldId="268"/>
        </pc:sldMkLst>
        <pc:spChg chg="mod">
          <ac:chgData name="Roberta Vigni" userId="783970be-cbec-4d5b-bcec-b6e465e4d1c0" providerId="ADAL" clId="{8E051237-A8FF-4393-99AF-3622A8CAEBD8}" dt="2024-11-27T08:29:46.031" v="1834" actId="20577"/>
          <ac:spMkLst>
            <pc:docMk/>
            <pc:sldMk cId="2098687427" sldId="268"/>
            <ac:spMk id="2" creationId="{764F161A-FF8F-86E9-AFF3-9DFA8A646C8E}"/>
          </ac:spMkLst>
        </pc:spChg>
      </pc:sldChg>
      <pc:sldChg chg="new del">
        <pc:chgData name="Roberta Vigni" userId="783970be-cbec-4d5b-bcec-b6e465e4d1c0" providerId="ADAL" clId="{8E051237-A8FF-4393-99AF-3622A8CAEBD8}" dt="2024-11-26T18:25:49.231" v="1105" actId="680"/>
        <pc:sldMkLst>
          <pc:docMk/>
          <pc:sldMk cId="3378975477" sldId="268"/>
        </pc:sldMkLst>
      </pc:sldChg>
      <pc:sldChg chg="modSp mod modNotesTx">
        <pc:chgData name="Roberta Vigni" userId="783970be-cbec-4d5b-bcec-b6e465e4d1c0" providerId="ADAL" clId="{8E051237-A8FF-4393-99AF-3622A8CAEBD8}" dt="2024-11-27T08:45:43.637" v="1910"/>
        <pc:sldMkLst>
          <pc:docMk/>
          <pc:sldMk cId="2373847694" sldId="269"/>
        </pc:sldMkLst>
        <pc:spChg chg="mod">
          <ac:chgData name="Roberta Vigni" userId="783970be-cbec-4d5b-bcec-b6e465e4d1c0" providerId="ADAL" clId="{8E051237-A8FF-4393-99AF-3622A8CAEBD8}" dt="2024-11-26T18:45:57.139" v="1800" actId="20577"/>
          <ac:spMkLst>
            <pc:docMk/>
            <pc:sldMk cId="2373847694" sldId="269"/>
            <ac:spMk id="2" creationId="{C0807211-15A3-FB44-289B-8FB1E87BE8A8}"/>
          </ac:spMkLst>
        </pc:spChg>
      </pc:sldChg>
      <pc:sldChg chg="modSp mod">
        <pc:chgData name="Roberta Vigni" userId="783970be-cbec-4d5b-bcec-b6e465e4d1c0" providerId="ADAL" clId="{8E051237-A8FF-4393-99AF-3622A8CAEBD8}" dt="2024-11-27T08:32:48.786" v="1860" actId="20577"/>
        <pc:sldMkLst>
          <pc:docMk/>
          <pc:sldMk cId="547531964" sldId="270"/>
        </pc:sldMkLst>
        <pc:spChg chg="mod">
          <ac:chgData name="Roberta Vigni" userId="783970be-cbec-4d5b-bcec-b6e465e4d1c0" providerId="ADAL" clId="{8E051237-A8FF-4393-99AF-3622A8CAEBD8}" dt="2024-11-27T08:32:48.786" v="1860" actId="20577"/>
          <ac:spMkLst>
            <pc:docMk/>
            <pc:sldMk cId="547531964" sldId="270"/>
            <ac:spMk id="2" creationId="{CA5FF89C-D558-A6BF-FC0F-A39CDC43B45A}"/>
          </ac:spMkLst>
        </pc:spChg>
      </pc:sldChg>
      <pc:sldChg chg="modSp mod modNotesTx">
        <pc:chgData name="Roberta Vigni" userId="783970be-cbec-4d5b-bcec-b6e465e4d1c0" providerId="ADAL" clId="{8E051237-A8FF-4393-99AF-3622A8CAEBD8}" dt="2024-11-27T08:33:28.961" v="1861" actId="255"/>
        <pc:sldMkLst>
          <pc:docMk/>
          <pc:sldMk cId="2898921611" sldId="271"/>
        </pc:sldMkLst>
        <pc:spChg chg="mod">
          <ac:chgData name="Roberta Vigni" userId="783970be-cbec-4d5b-bcec-b6e465e4d1c0" providerId="ADAL" clId="{8E051237-A8FF-4393-99AF-3622A8CAEBD8}" dt="2024-11-27T08:33:28.961" v="1861" actId="255"/>
          <ac:spMkLst>
            <pc:docMk/>
            <pc:sldMk cId="2898921611" sldId="271"/>
            <ac:spMk id="2" creationId="{FAA57737-D403-B23C-060D-807DC1909C5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80F7E-E450-AD4C-A104-FCD576B6764A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A5877-7081-EB42-96E1-78CCCAC2D0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820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9787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727E8-02EF-4E50-4DF2-E2A3E5892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10D1A9AD-9A44-EF85-9870-9F31C90066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7946C73-7FB6-0AC2-501A-EE2D58FCBE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Fine seconda sessione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20D5E9E-D209-87CF-58A8-E3BC552DF2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126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Fine terza sessione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417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Fine quarta sessione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8199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Conclusioni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751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</a:t>
            </a:r>
            <a:r>
              <a:rPr lang="it-IT"/>
              <a:t>onclusioni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3276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Domanda finale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199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Parte istituzionale dopo Romanino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920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Parte istituzionale dopo Romanino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6363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42D0A9-DC54-DCA1-4DE4-BABE2DAD5C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F07F3827-0BA9-DB05-CD62-47CCC76B1E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5EDEA31-C397-25E4-9669-F8788DE8FA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Parte istituzionale dopo Romanino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FE4696C-D308-E446-F94D-54D3F2017B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4494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49A82A-5045-EA5E-C995-52C83CE53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E6E1B897-BDAE-C82C-1512-8B74D3CF77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49C1C8C-3E23-A663-C0F6-37F531C07C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Parte istituzionale dopo Romanino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3F17BBC-985B-9D03-2E54-E03E6D85CD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08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Parte istituzionale dopo Carboni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821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0E22F3-FC4C-03C6-0B84-C1E0044B3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0C340FD-9D48-D33B-48E3-BF81D91572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BD8BD15F-3B1F-AD8A-23A8-CD100D3B50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Fine prima sessione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B14D422-B55A-4D53-128A-141216E7E6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722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B0BD0-2897-15AD-3AEB-4AABC3E54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34A79F1-AF7D-64DD-AC35-AC429AF3B8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A5CFFDB-DDEE-C2BB-A3B2-6A795F5C0B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Fine prima sessione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9AD659-CD51-05A8-0F20-F48CEA9345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1949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7B64C1-5998-99E1-D412-7C96548FB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EAD04EBF-664B-7B30-AD24-7BBF4BBE09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AD0DB667-3A47-F019-CDE9-07E1919C4E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Fine seconda sessione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E10838D-2A76-D4C1-ABF1-A89B914F11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A5877-7081-EB42-96E1-78CCCAC2D01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467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D3AA6B-3528-9F85-E112-9BC1D80B3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7544D05-8A1F-978F-A103-FDEBD1946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41E17A-7EDF-EF63-1C95-C8893C05F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9A97-7814-F740-895E-92604CD2FAC6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1827ED-51DB-16AE-862D-5AA33AD25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501D13-26A1-5F64-7345-BDCECDAB5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EC36-B015-884A-9954-ED24AFE19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45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125937-A5F6-368A-ED48-B1A75A207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41708B5-019A-2E80-08A2-E9166B685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B82C8E-220F-7FF5-9CCB-B5A3DC743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9A97-7814-F740-895E-92604CD2FAC6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F514B0-8932-D3B1-210E-1E5FB2D3C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BDC0FC-1C00-77D8-55B1-D98D6DC3E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EC36-B015-884A-9954-ED24AFE19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10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CB2B503-3E41-82FA-E72F-0F07E10FA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DF3F1C1-AE39-80B6-B588-802CC7437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46AF3D-0BAB-332F-37BE-A96DA227E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9A97-7814-F740-895E-92604CD2FAC6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A88708-C04D-C4E1-D501-688D9A383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B277A9-1FDE-814C-5E98-788F2FA2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EC36-B015-884A-9954-ED24AFE19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372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F4B314-8FA6-D738-18A4-2497B5EA5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6B8652-FA47-C5CA-B3B5-EDA1CA452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D70E24-43A8-695E-249D-07D00AEFC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9A97-7814-F740-895E-92604CD2FAC6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9F42CD-1455-B284-0D88-2A69918E7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4174DC-7ABF-6620-09E8-58BBFA4FC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EC36-B015-884A-9954-ED24AFE19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9221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4941F9-7F89-48A4-8DEE-0A6A8ED64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106EF3-389D-9621-A5ED-98429C0F8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6F9D0C-195A-AB8D-01A4-C71D0C774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9A97-7814-F740-895E-92604CD2FAC6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699EF7-0315-75C6-A1CA-D25A764CD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E589C3-385E-791C-F22F-39E890E9A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EC36-B015-884A-9954-ED24AFE19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28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56BEBB-1B29-45BB-4F98-B7D6276F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27C0C0-4F65-F08A-9957-6AE5BE791B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91D639A-6789-146D-5653-F3C7B058F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132E5C8-F17C-2A67-3764-900252E28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9A97-7814-F740-895E-92604CD2FAC6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40E5DE2-B9C3-9730-1947-07D671DD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7E87954-E7E2-D709-6812-8EA82DE8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EC36-B015-884A-9954-ED24AFE19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427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62E2E9-5E83-BA1A-FA90-DF09C0A36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966E223-9FB6-9EB7-D041-AE510E60E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07D2F80-0D3D-4EDC-4975-ED2D236B5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05F987-6C39-24F2-5EF1-049C88A7AD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1A2C29F-A6E1-8A20-75DB-D484EDD589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3BE99F0-B524-75B9-E05C-636CA5CA5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9A97-7814-F740-895E-92604CD2FAC6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BEB774F-C443-1324-7131-8F9572571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9C58522-074C-BBA5-E1F1-80D97F093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EC36-B015-884A-9954-ED24AFE19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71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A95309-F9BE-9955-F5DE-FF5BC664D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439AE4F-D5CB-A57C-9ED6-D329171BA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9A97-7814-F740-895E-92604CD2FAC6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06397C-D3B3-BC88-1A0A-D9FF8F43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673840B-477C-0DA0-150E-0BC6E2A7E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EC36-B015-884A-9954-ED24AFE19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97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58617CC-0299-86DE-CDB5-A0011D3A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9A97-7814-F740-895E-92604CD2FAC6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3733949-E18E-B28B-6C37-EAE3A711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25F1F78-56A5-6768-6653-5BD8970F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EC36-B015-884A-9954-ED24AFE19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362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8E21A8-C109-91DC-3FBE-27A663B6D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6BB56E-1373-C03A-2CC0-13035D21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EE726B-6FE5-D4F2-8BC3-A994E73ED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26C392F-9481-90E4-28FF-920670F4F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9A97-7814-F740-895E-92604CD2FAC6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47F06B-B876-4063-625A-56840FF6C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102453C-9BEE-D36C-F6A9-58896E3B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EC36-B015-884A-9954-ED24AFE19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141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593B2E-0E35-2D8B-8D58-7A107C427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419B0E4-4420-314E-4A20-4B0CE94AD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D99910-A0A6-1075-5468-F79C9663D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54CDB23-439C-DBFF-78A7-45BDE8F14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9A97-7814-F740-895E-92604CD2FAC6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746AD7-E1AB-493D-0DFD-9BC33AED7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06053A5-F2C4-920F-AB15-312A2EB22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EC36-B015-884A-9954-ED24AFE19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462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9C623CF-3FA7-B01E-F05B-43A323FAC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7E3E8A-93F9-0BB9-C4FC-32E7DF494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403C56-A4A7-2EC4-0B48-F5B96052CF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399A97-7814-F740-895E-92604CD2FAC6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3738F3-C1E9-B0D2-B4E9-F6C2BED5D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A5D6F8-ED25-E13F-7A12-226B26A50B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C3EC36-B015-884A-9954-ED24AFE19050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EA35F74-97F3-6EBB-B5FD-F28182A6D44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426700" y="24606"/>
            <a:ext cx="17653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7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7FE6DD-2E37-D955-3164-6E66DE9B3C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II Convegno GLOS </a:t>
            </a:r>
          </a:p>
        </p:txBody>
      </p:sp>
    </p:spTree>
    <p:extLst>
      <p:ext uri="{BB962C8B-B14F-4D97-AF65-F5344CB8AC3E}">
        <p14:creationId xmlns:p14="http://schemas.microsoft.com/office/powerpoint/2010/main" val="3917790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D8A1A-D01B-5D3C-57F1-CA2D98B357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344423-6CAD-0B28-AA0B-F56A7A649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95018"/>
            <a:ext cx="9144000" cy="1814936"/>
          </a:xfrm>
        </p:spPr>
        <p:txBody>
          <a:bodyPr>
            <a:noAutofit/>
          </a:bodyPr>
          <a:lstStyle/>
          <a:p>
            <a:pPr marL="228600">
              <a:lnSpc>
                <a:spcPct val="107000"/>
              </a:lnSpc>
            </a:pPr>
            <a:r>
              <a:rPr lang="it-IT" sz="4800" dirty="0"/>
              <a:t>Cosa servirebbe per valutare al meglio la ricerca?</a:t>
            </a:r>
            <a:endParaRPr lang="it-IT" sz="4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42086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5AEAF-4EF9-8DAA-0E46-6B18B22F90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DD5AC3-3EB0-76C4-81D3-E8E62585A6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4534" y="1692731"/>
            <a:ext cx="9144000" cy="2387600"/>
          </a:xfrm>
        </p:spPr>
        <p:txBody>
          <a:bodyPr>
            <a:noAutofit/>
          </a:bodyPr>
          <a:lstStyle/>
          <a:p>
            <a:pPr marL="228600">
              <a:lnSpc>
                <a:spcPct val="107000"/>
              </a:lnSpc>
            </a:pPr>
            <a:br>
              <a:rPr lang="it-IT" sz="4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br>
              <a:rPr lang="it-IT" sz="4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r>
              <a:rPr lang="it-IT" sz="4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Cosa servirebbe per aumentare la consapevolezza dei ricercatori sul diritto di autore e sul Open Science?</a:t>
            </a:r>
            <a:endParaRPr lang="it-IT" sz="4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8607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6C173-E444-0D7E-7137-1FE026BB2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4F0BBB-613C-5938-5FFD-E891782E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83677"/>
            <a:ext cx="9144000" cy="3175401"/>
          </a:xfrm>
        </p:spPr>
        <p:txBody>
          <a:bodyPr>
            <a:noAutofit/>
          </a:bodyPr>
          <a:lstStyle/>
          <a:p>
            <a:pPr marL="228600">
              <a:lnSpc>
                <a:spcPct val="107000"/>
              </a:lnSpc>
            </a:pPr>
            <a:r>
              <a:rPr lang="it-IT" sz="4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Qual</a:t>
            </a:r>
            <a:r>
              <a:rPr lang="it-IT" sz="4800" dirty="0">
                <a:solidFill>
                  <a:srgbClr val="000000"/>
                </a:solidFill>
                <a:latin typeface="Aptos" panose="020B0004020202020204" pitchFamily="34" charset="0"/>
              </a:rPr>
              <a:t> è </a:t>
            </a:r>
            <a:br>
              <a:rPr lang="it-IT" sz="4800" dirty="0">
                <a:solidFill>
                  <a:srgbClr val="000000"/>
                </a:solidFill>
                <a:latin typeface="Aptos" panose="020B0004020202020204" pitchFamily="34" charset="0"/>
              </a:rPr>
            </a:br>
            <a:r>
              <a:rPr lang="it-IT" sz="4800" dirty="0">
                <a:solidFill>
                  <a:srgbClr val="000000"/>
                </a:solidFill>
                <a:latin typeface="Aptos" panose="020B0004020202020204" pitchFamily="34" charset="0"/>
              </a:rPr>
              <a:t>l’ostacolo più importante </a:t>
            </a:r>
            <a:r>
              <a:rPr lang="it-IT" sz="4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per l’affermazione </a:t>
            </a:r>
            <a:br>
              <a:rPr lang="it-IT" sz="4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r>
              <a:rPr lang="it-IT" sz="4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degli open data?</a:t>
            </a:r>
            <a:endParaRPr lang="it-IT" sz="4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06409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047BF-9860-0B8F-0585-9B40CDCB3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9D4A05-8DF8-DB2B-DE7E-8BCB5388A0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4534" y="1692731"/>
            <a:ext cx="9144000" cy="2387600"/>
          </a:xfrm>
        </p:spPr>
        <p:txBody>
          <a:bodyPr>
            <a:noAutofit/>
          </a:bodyPr>
          <a:lstStyle/>
          <a:p>
            <a:pPr marL="228600">
              <a:lnSpc>
                <a:spcPct val="107000"/>
              </a:lnSpc>
            </a:pPr>
            <a:r>
              <a:rPr lang="it-IT" sz="4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La scienza aperta aiuta ad superare i gap di opportunità?</a:t>
            </a:r>
            <a:br>
              <a:rPr lang="it-IT" sz="4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r>
              <a:rPr lang="it-IT" sz="2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(gap di genere, squilibri sociali, </a:t>
            </a:r>
            <a:r>
              <a:rPr lang="it-IT" sz="240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ecc</a:t>
            </a:r>
            <a:r>
              <a:rPr lang="it-IT" sz="2400" dirty="0">
                <a:solidFill>
                  <a:srgbClr val="000000"/>
                </a:solidFill>
                <a:latin typeface="Aptos" panose="020B0004020202020204" pitchFamily="34" charset="0"/>
              </a:rPr>
              <a:t>…)</a:t>
            </a:r>
            <a:endParaRPr lang="it-IT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1825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DB2592-D002-AEE3-607F-1ACF51C034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C79FB6-C0DF-0D82-A543-D853E4DFE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4534" y="1692731"/>
            <a:ext cx="9144000" cy="2387600"/>
          </a:xfrm>
        </p:spPr>
        <p:txBody>
          <a:bodyPr>
            <a:noAutofit/>
          </a:bodyPr>
          <a:lstStyle/>
          <a:p>
            <a:pPr marL="228600">
              <a:lnSpc>
                <a:spcPct val="107000"/>
              </a:lnSpc>
            </a:pPr>
            <a:r>
              <a:rPr lang="it-IT" sz="4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In che modo l’AI cambierà</a:t>
            </a:r>
            <a:br>
              <a:rPr lang="it-IT" sz="4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r>
              <a:rPr lang="it-IT" sz="4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i prodotti della ricerca?</a:t>
            </a:r>
            <a:endParaRPr lang="it-IT" sz="4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15755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98737A-3A72-CDFF-9657-1FBB0B22B8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4C3503-5443-FD14-EFC4-A314F21FA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402" y="1504709"/>
            <a:ext cx="9144000" cy="3349585"/>
          </a:xfrm>
        </p:spPr>
        <p:txBody>
          <a:bodyPr>
            <a:noAutofit/>
          </a:bodyPr>
          <a:lstStyle/>
          <a:p>
            <a:pPr marL="457200" indent="-228600">
              <a:lnSpc>
                <a:spcPct val="107000"/>
              </a:lnSpc>
            </a:pPr>
            <a:r>
              <a:rPr lang="it-IT" sz="4400" dirty="0">
                <a:effectLst/>
              </a:rPr>
              <a:t> </a:t>
            </a:r>
            <a:br>
              <a:rPr lang="it-IT" sz="4400" dirty="0">
                <a:effectLst/>
              </a:rPr>
            </a:br>
            <a:r>
              <a:rPr lang="it-IT" sz="4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</a:t>
            </a:r>
            <a:r>
              <a:rPr lang="it-IT" sz="4400" dirty="0">
                <a:solidFill>
                  <a:srgbClr val="000000"/>
                </a:solidFill>
                <a:latin typeface="Aptos" panose="020B0004020202020204" pitchFamily="34" charset="0"/>
              </a:rPr>
              <a:t>e il GLOS continuerà nella sua attività quali dovrebbero essere le priorità di lavoro?</a:t>
            </a:r>
            <a:br>
              <a:rPr lang="it-IT" sz="4400" dirty="0">
                <a:solidFill>
                  <a:srgbClr val="000000"/>
                </a:solidFill>
                <a:latin typeface="Aptos" panose="020B0004020202020204" pitchFamily="34" charset="0"/>
              </a:rPr>
            </a:br>
            <a:endParaRPr lang="it-IT" sz="4400" dirty="0">
              <a:solidFill>
                <a:srgbClr val="000000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12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2FF776-B251-67AA-5520-84E8F5211A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01710D-9F54-EFB3-FAAD-F0080A1FBA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228600">
              <a:lnSpc>
                <a:spcPct val="107000"/>
              </a:lnSpc>
            </a:pPr>
            <a:r>
              <a:rPr lang="it-IT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Quali sono per te le parole chiave dell’Open Science?</a:t>
            </a:r>
            <a:endParaRPr lang="it-IT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60218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4CCA0-E854-2DAE-C979-C3F6BB1BC0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FA20D0-4BFA-83E7-5117-37F63B382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83677"/>
            <a:ext cx="9144000" cy="3175401"/>
          </a:xfrm>
        </p:spPr>
        <p:txBody>
          <a:bodyPr>
            <a:noAutofit/>
          </a:bodyPr>
          <a:lstStyle/>
          <a:p>
            <a:pPr marL="228600">
              <a:lnSpc>
                <a:spcPct val="107000"/>
              </a:lnSpc>
            </a:pPr>
            <a:r>
              <a:rPr lang="it-IT" sz="4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Qual</a:t>
            </a:r>
            <a:r>
              <a:rPr lang="it-IT" sz="4800" dirty="0">
                <a:solidFill>
                  <a:srgbClr val="000000"/>
                </a:solidFill>
                <a:latin typeface="Aptos" panose="020B0004020202020204" pitchFamily="34" charset="0"/>
              </a:rPr>
              <a:t> è </a:t>
            </a:r>
            <a:br>
              <a:rPr lang="it-IT" sz="4800" dirty="0">
                <a:solidFill>
                  <a:srgbClr val="000000"/>
                </a:solidFill>
                <a:latin typeface="Aptos" panose="020B0004020202020204" pitchFamily="34" charset="0"/>
              </a:rPr>
            </a:br>
            <a:r>
              <a:rPr lang="it-IT" sz="4800" dirty="0">
                <a:solidFill>
                  <a:srgbClr val="000000"/>
                </a:solidFill>
                <a:latin typeface="Aptos" panose="020B0004020202020204" pitchFamily="34" charset="0"/>
              </a:rPr>
              <a:t>l’ostacolo più importante </a:t>
            </a:r>
            <a:r>
              <a:rPr lang="it-IT" sz="4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per l’affermazione </a:t>
            </a:r>
            <a:br>
              <a:rPr lang="it-IT" sz="4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r>
              <a:rPr lang="it-IT" sz="4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della scienza aperta?</a:t>
            </a:r>
            <a:endParaRPr lang="it-IT" sz="4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5331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65AB7-5DCB-14B5-E5F3-34FCDEE05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4F161A-FF8F-86E9-AFF3-9DFA8A646C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83677"/>
            <a:ext cx="9252030" cy="3175401"/>
          </a:xfrm>
        </p:spPr>
        <p:txBody>
          <a:bodyPr>
            <a:noAutofit/>
          </a:bodyPr>
          <a:lstStyle/>
          <a:p>
            <a:pPr marL="228600">
              <a:lnSpc>
                <a:spcPct val="107000"/>
              </a:lnSpc>
            </a:pPr>
            <a:r>
              <a:rPr lang="it-IT" sz="4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Cosa ritieni che vada ottimizzato/sviluppato nell’interazione fra Enti di ricerca e Università per l’Open Science?</a:t>
            </a:r>
            <a:endParaRPr lang="it-IT" sz="4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9868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FD8D1-FBC1-46F2-FC96-7BA2F94D6B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807211-15A3-FB44-289B-8FB1E87BE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83677"/>
            <a:ext cx="9252030" cy="3175401"/>
          </a:xfrm>
        </p:spPr>
        <p:txBody>
          <a:bodyPr>
            <a:noAutofit/>
          </a:bodyPr>
          <a:lstStyle/>
          <a:p>
            <a:pPr marL="228600">
              <a:lnSpc>
                <a:spcPct val="107000"/>
              </a:lnSpc>
            </a:pPr>
            <a:r>
              <a:rPr lang="it-IT" sz="4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Da 0 a </a:t>
            </a:r>
            <a:r>
              <a:rPr lang="it-IT" sz="480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10 </a:t>
            </a:r>
            <a:br>
              <a:rPr lang="it-IT" sz="480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r>
              <a:rPr lang="it-IT" sz="480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quanto </a:t>
            </a:r>
            <a:r>
              <a:rPr lang="it-IT" sz="4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conosci </a:t>
            </a:r>
            <a:br>
              <a:rPr lang="it-IT" sz="4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r>
              <a:rPr lang="it-IT" sz="4800" dirty="0">
                <a:solidFill>
                  <a:srgbClr val="000000"/>
                </a:solidFill>
                <a:latin typeface="Aptos" panose="020B0004020202020204" pitchFamily="34" charset="0"/>
              </a:rPr>
              <a:t>Open </a:t>
            </a:r>
            <a:r>
              <a:rPr lang="it-IT" sz="4800" dirty="0" err="1">
                <a:solidFill>
                  <a:srgbClr val="000000"/>
                </a:solidFill>
                <a:latin typeface="Aptos" panose="020B0004020202020204" pitchFamily="34" charset="0"/>
              </a:rPr>
              <a:t>Research</a:t>
            </a:r>
            <a:r>
              <a:rPr lang="it-IT" sz="4800" dirty="0">
                <a:solidFill>
                  <a:srgbClr val="000000"/>
                </a:solidFill>
                <a:latin typeface="Aptos" panose="020B0004020202020204" pitchFamily="34" charset="0"/>
              </a:rPr>
              <a:t> Europe fase 2 </a:t>
            </a:r>
            <a:br>
              <a:rPr lang="it-IT" sz="4800" dirty="0">
                <a:solidFill>
                  <a:srgbClr val="000000"/>
                </a:solidFill>
                <a:latin typeface="Aptos" panose="020B0004020202020204" pitchFamily="34" charset="0"/>
              </a:rPr>
            </a:br>
            <a:r>
              <a:rPr lang="it-IT" sz="4800" dirty="0">
                <a:solidFill>
                  <a:srgbClr val="000000"/>
                </a:solidFill>
                <a:latin typeface="Aptos" panose="020B0004020202020204" pitchFamily="34" charset="0"/>
              </a:rPr>
              <a:t>(2026-2030) ?</a:t>
            </a:r>
          </a:p>
        </p:txBody>
      </p:sp>
    </p:spTree>
    <p:extLst>
      <p:ext uri="{BB962C8B-B14F-4D97-AF65-F5344CB8AC3E}">
        <p14:creationId xmlns:p14="http://schemas.microsoft.com/office/powerpoint/2010/main" val="2373847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031AE1-FBAD-820E-0D74-30717E3A6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5EF342-E487-44E8-A8C7-51A7D2871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9802" y="2145404"/>
            <a:ext cx="9144000" cy="2387600"/>
          </a:xfrm>
        </p:spPr>
        <p:txBody>
          <a:bodyPr>
            <a:noAutofit/>
          </a:bodyPr>
          <a:lstStyle/>
          <a:p>
            <a:pPr marL="228600">
              <a:lnSpc>
                <a:spcPct val="107000"/>
              </a:lnSpc>
            </a:pPr>
            <a:r>
              <a:rPr lang="it-IT" sz="4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In che modo il tema della sicurezza e dell’integrità della ricerca condizionerà la OA?</a:t>
            </a:r>
            <a:endParaRPr lang="it-IT" sz="4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6689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0D841-582D-8657-7205-2F392C4809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496482-58E7-8F94-2C1F-6FB2410FA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4534" y="1692731"/>
            <a:ext cx="9144000" cy="2387600"/>
          </a:xfrm>
        </p:spPr>
        <p:txBody>
          <a:bodyPr>
            <a:noAutofit/>
          </a:bodyPr>
          <a:lstStyle/>
          <a:p>
            <a:pPr marL="228600">
              <a:lnSpc>
                <a:spcPct val="107000"/>
              </a:lnSpc>
            </a:pPr>
            <a:r>
              <a:rPr lang="it-IT" sz="4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Quale misura ritieni urgente per migliorare la qualità della spesa per le pubblicazioni?</a:t>
            </a:r>
            <a:br>
              <a:rPr lang="it-IT" sz="4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(abbonamenti, trasformativi, APC </a:t>
            </a:r>
            <a:r>
              <a:rPr lang="it-IT" sz="200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ecc</a:t>
            </a:r>
            <a:r>
              <a:rPr lang="it-IT" sz="2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…)</a:t>
            </a:r>
            <a:endParaRPr lang="it-IT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92909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815AEE-0B6D-029D-109C-79DDDD2104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5FF89C-D558-A6BF-FC0F-A39CDC43B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7132" y="1273088"/>
            <a:ext cx="9144000" cy="4311824"/>
          </a:xfrm>
        </p:spPr>
        <p:txBody>
          <a:bodyPr>
            <a:noAutofit/>
          </a:bodyPr>
          <a:lstStyle/>
          <a:p>
            <a:pPr marL="228600">
              <a:lnSpc>
                <a:spcPct val="107000"/>
              </a:lnSpc>
            </a:pPr>
            <a:r>
              <a:rPr lang="it-IT" sz="4400" dirty="0">
                <a:solidFill>
                  <a:srgbClr val="000000"/>
                </a:solidFill>
                <a:latin typeface="Aptos" panose="020B0004020202020204" pitchFamily="34" charset="0"/>
              </a:rPr>
              <a:t>Da 0 a 10</a:t>
            </a:r>
            <a:br>
              <a:rPr lang="it-IT" sz="4400" dirty="0">
                <a:solidFill>
                  <a:srgbClr val="000000"/>
                </a:solidFill>
                <a:latin typeface="Aptos" panose="020B0004020202020204" pitchFamily="34" charset="0"/>
              </a:rPr>
            </a:br>
            <a:r>
              <a:rPr lang="it-IT" sz="4400" dirty="0">
                <a:solidFill>
                  <a:srgbClr val="000000"/>
                </a:solidFill>
                <a:latin typeface="Aptos" panose="020B0004020202020204" pitchFamily="34" charset="0"/>
              </a:rPr>
              <a:t> quanto sei d’accordo che la strada del Diamond OA vada perseguita insieme a società scientifiche e piccola e media editoria UE?</a:t>
            </a:r>
          </a:p>
        </p:txBody>
      </p:sp>
    </p:spTree>
    <p:extLst>
      <p:ext uri="{BB962C8B-B14F-4D97-AF65-F5344CB8AC3E}">
        <p14:creationId xmlns:p14="http://schemas.microsoft.com/office/powerpoint/2010/main" val="547531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E0C4B8-DC47-9520-2280-303CFB75B7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A57737-D403-B23C-060D-807DC1909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1170"/>
            <a:ext cx="9144000" cy="4381272"/>
          </a:xfrm>
        </p:spPr>
        <p:txBody>
          <a:bodyPr>
            <a:noAutofit/>
          </a:bodyPr>
          <a:lstStyle/>
          <a:p>
            <a:pPr marL="228600">
              <a:lnSpc>
                <a:spcPct val="107000"/>
              </a:lnSpc>
            </a:pPr>
            <a:r>
              <a:rPr lang="it-IT" sz="4400" dirty="0">
                <a:solidFill>
                  <a:srgbClr val="000000"/>
                </a:solidFill>
                <a:latin typeface="Aptos" panose="020B0004020202020204" pitchFamily="34" charset="0"/>
              </a:rPr>
              <a:t>Da 0 a 10 </a:t>
            </a:r>
            <a:br>
              <a:rPr lang="it-IT" sz="4400" dirty="0">
                <a:solidFill>
                  <a:srgbClr val="000000"/>
                </a:solidFill>
                <a:latin typeface="Aptos" panose="020B0004020202020204" pitchFamily="34" charset="0"/>
              </a:rPr>
            </a:br>
            <a:r>
              <a:rPr lang="it-IT" sz="4400" dirty="0">
                <a:solidFill>
                  <a:srgbClr val="000000"/>
                </a:solidFill>
                <a:latin typeface="Aptos" panose="020B0004020202020204" pitchFamily="34" charset="0"/>
              </a:rPr>
              <a:t>quanto sei a conoscenza delle azioni che il tuo ente/ateneo si è impegnato a fare sulla riforma della valutazione </a:t>
            </a:r>
            <a:br>
              <a:rPr lang="it-IT" sz="4400" dirty="0">
                <a:solidFill>
                  <a:srgbClr val="000000"/>
                </a:solidFill>
                <a:latin typeface="Aptos" panose="020B0004020202020204" pitchFamily="34" charset="0"/>
              </a:rPr>
            </a:br>
            <a:r>
              <a:rPr lang="it-IT" sz="4400" dirty="0">
                <a:solidFill>
                  <a:srgbClr val="000000"/>
                </a:solidFill>
                <a:latin typeface="Aptos" panose="020B0004020202020204" pitchFamily="34" charset="0"/>
              </a:rPr>
              <a:t>(</a:t>
            </a:r>
            <a:r>
              <a:rPr lang="it-IT" sz="3200" dirty="0">
                <a:solidFill>
                  <a:srgbClr val="000000"/>
                </a:solidFill>
                <a:latin typeface="Aptos" panose="020B0004020202020204" pitchFamily="34" charset="0"/>
              </a:rPr>
              <a:t>action plan COARA</a:t>
            </a:r>
            <a:r>
              <a:rPr lang="it-IT" sz="4400" dirty="0">
                <a:solidFill>
                  <a:srgbClr val="000000"/>
                </a:solidFill>
                <a:latin typeface="Aptos" panose="020B0004020202020204" pitchFamily="34" charset="0"/>
              </a:rPr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2898921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9434</TotalTime>
  <Words>310</Words>
  <Application>Microsoft Office PowerPoint</Application>
  <PresentationFormat>Widescreen</PresentationFormat>
  <Paragraphs>44</Paragraphs>
  <Slides>15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Tema di Office</vt:lpstr>
      <vt:lpstr>II Convegno GLOS </vt:lpstr>
      <vt:lpstr>Quali sono per te le parole chiave dell’Open Science?</vt:lpstr>
      <vt:lpstr>Qual è  l’ostacolo più importante per l’affermazione  della scienza aperta?</vt:lpstr>
      <vt:lpstr>Cosa ritieni che vada ottimizzato/sviluppato nell’interazione fra Enti di ricerca e Università per l’Open Science?</vt:lpstr>
      <vt:lpstr>Da 0 a 10  quanto conosci  Open Research Europe fase 2  (2026-2030) ?</vt:lpstr>
      <vt:lpstr>In che modo il tema della sicurezza e dell’integrità della ricerca condizionerà la OA?</vt:lpstr>
      <vt:lpstr>Quale misura ritieni urgente per migliorare la qualità della spesa per le pubblicazioni? (abbonamenti, trasformativi, APC ecc…)</vt:lpstr>
      <vt:lpstr>Da 0 a 10  quanto sei d’accordo che la strada del Diamond OA vada perseguita insieme a società scientifiche e piccola e media editoria UE?</vt:lpstr>
      <vt:lpstr>Da 0 a 10  quanto sei a conoscenza delle azioni che il tuo ente/ateneo si è impegnato a fare sulla riforma della valutazione  (action plan COARA)?</vt:lpstr>
      <vt:lpstr>Cosa servirebbe per valutare al meglio la ricerca?</vt:lpstr>
      <vt:lpstr>  Cosa servirebbe per aumentare la consapevolezza dei ricercatori sul diritto di autore e sul Open Science?</vt:lpstr>
      <vt:lpstr>Qual è  l’ostacolo più importante per l’affermazione  degli open data?</vt:lpstr>
      <vt:lpstr>La scienza aperta aiuta ad superare i gap di opportunità? (gap di genere, squilibri sociali, ecc…)</vt:lpstr>
      <vt:lpstr>In che modo l’AI cambierà  i prodotti della ricerca?</vt:lpstr>
      <vt:lpstr>  Se il GLOS continuerà nella sua attività quali dovrebbero essere le priorità di lavoro?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Security</dc:title>
  <dc:creator>Paolo Valente</dc:creator>
  <cp:lastModifiedBy>ISPRA</cp:lastModifiedBy>
  <cp:revision>47</cp:revision>
  <dcterms:created xsi:type="dcterms:W3CDTF">2024-05-11T08:40:35Z</dcterms:created>
  <dcterms:modified xsi:type="dcterms:W3CDTF">2024-11-27T08:47:15Z</dcterms:modified>
</cp:coreProperties>
</file>